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62" r:id="rId6"/>
    <p:sldId id="263" r:id="rId7"/>
    <p:sldId id="270" r:id="rId8"/>
    <p:sldId id="268" r:id="rId9"/>
    <p:sldId id="260" r:id="rId10"/>
    <p:sldId id="271" r:id="rId11"/>
    <p:sldId id="265" r:id="rId12"/>
    <p:sldId id="266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Wingdings 3" panose="05040102010807070707" pitchFamily="18" charset="2"/>
      <p:regular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D595E-A5D0-416B-A14D-45C96C097118}" type="datetimeFigureOut">
              <a:rPr lang="vi-VN" smtClean="0"/>
              <a:t>25/08/2023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B8609-D6AC-44DE-BA5B-94D76F8950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52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B8609-D6AC-44DE-BA5B-94D76F8950AE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87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5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7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09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02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1685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86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4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3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7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9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2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0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7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9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1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3">
            <a:extLst>
              <a:ext uri="{FF2B5EF4-FFF2-40B4-BE49-F238E27FC236}">
                <a16:creationId xmlns:a16="http://schemas.microsoft.com/office/drawing/2014/main" id="{59A595C2-A10D-4CDD-B1E4-E68DF406A6DE}"/>
              </a:ext>
            </a:extLst>
          </p:cNvPr>
          <p:cNvSpPr txBox="1"/>
          <p:nvPr/>
        </p:nvSpPr>
        <p:spPr>
          <a:xfrm>
            <a:off x="-152400" y="3301791"/>
            <a:ext cx="18917115" cy="3160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MỪNG CÁC EM 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 VỚI </a:t>
            </a:r>
            <a:r>
              <a:rPr lang="en-US" sz="7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 BUỔI HỌC NÀY</a:t>
            </a:r>
            <a:endParaRPr lang="vi-VN" sz="7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41203" y="1733011"/>
            <a:ext cx="17688602" cy="8288644"/>
            <a:chOff x="0" y="0"/>
            <a:chExt cx="12938277" cy="708708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12942490" cy="7087086"/>
            </a:xfrm>
            <a:custGeom>
              <a:avLst/>
              <a:gdLst/>
              <a:ahLst/>
              <a:cxnLst/>
              <a:rect l="l" t="t" r="r" b="b"/>
              <a:pathLst>
                <a:path w="12942490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00528" y="12454"/>
                  </a:cubicBezTo>
                  <a:cubicBezTo>
                    <a:pt x="10667100" y="12671"/>
                    <a:pt x="12668421" y="0"/>
                    <a:pt x="12668421" y="0"/>
                  </a:cubicBezTo>
                  <a:cubicBezTo>
                    <a:pt x="12735885" y="0"/>
                    <a:pt x="12811822" y="0"/>
                    <a:pt x="12890595" y="85073"/>
                  </a:cubicBezTo>
                  <a:cubicBezTo>
                    <a:pt x="12933573" y="131488"/>
                    <a:pt x="12934642" y="240224"/>
                    <a:pt x="12935046" y="320281"/>
                  </a:cubicBezTo>
                  <a:cubicBezTo>
                    <a:pt x="12935046" y="320281"/>
                    <a:pt x="12933342" y="5241263"/>
                    <a:pt x="12933342" y="6324502"/>
                  </a:cubicBezTo>
                  <a:cubicBezTo>
                    <a:pt x="12933342" y="6538661"/>
                    <a:pt x="12942490" y="6837839"/>
                    <a:pt x="12942490" y="6837839"/>
                  </a:cubicBezTo>
                  <a:cubicBezTo>
                    <a:pt x="12942490" y="6966508"/>
                    <a:pt x="12938320" y="7087086"/>
                    <a:pt x="12685482" y="7078952"/>
                  </a:cubicBezTo>
                  <a:cubicBezTo>
                    <a:pt x="12685482" y="7078952"/>
                    <a:pt x="12309010" y="7058653"/>
                    <a:pt x="11009706" y="7066252"/>
                  </a:cubicBezTo>
                  <a:cubicBezTo>
                    <a:pt x="293243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94828" y="2092581"/>
            <a:ext cx="17233929" cy="7569504"/>
            <a:chOff x="0" y="0"/>
            <a:chExt cx="12745704" cy="690402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2749917" cy="6904026"/>
            </a:xfrm>
            <a:custGeom>
              <a:avLst/>
              <a:gdLst/>
              <a:ahLst/>
              <a:cxnLst/>
              <a:rect l="l" t="t" r="r" b="b"/>
              <a:pathLst>
                <a:path w="12749917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97099" y="12454"/>
                  </a:cubicBezTo>
                  <a:cubicBezTo>
                    <a:pt x="10498884" y="12671"/>
                    <a:pt x="12475849" y="0"/>
                    <a:pt x="12475849" y="0"/>
                  </a:cubicBezTo>
                  <a:cubicBezTo>
                    <a:pt x="12543312" y="0"/>
                    <a:pt x="12619249" y="0"/>
                    <a:pt x="12698022" y="85073"/>
                  </a:cubicBezTo>
                  <a:cubicBezTo>
                    <a:pt x="12741001" y="131488"/>
                    <a:pt x="12742068" y="240224"/>
                    <a:pt x="12742473" y="320281"/>
                  </a:cubicBezTo>
                  <a:cubicBezTo>
                    <a:pt x="12742473" y="320281"/>
                    <a:pt x="12740769" y="5089802"/>
                    <a:pt x="12740769" y="6141441"/>
                  </a:cubicBezTo>
                  <a:cubicBezTo>
                    <a:pt x="12740769" y="6355600"/>
                    <a:pt x="12749917" y="6654779"/>
                    <a:pt x="12749917" y="6654779"/>
                  </a:cubicBezTo>
                  <a:cubicBezTo>
                    <a:pt x="12749917" y="6783448"/>
                    <a:pt x="12745748" y="6904026"/>
                    <a:pt x="12492910" y="6895891"/>
                  </a:cubicBezTo>
                  <a:cubicBezTo>
                    <a:pt x="12492910" y="6895891"/>
                    <a:pt x="12116437" y="6875593"/>
                    <a:pt x="10835589" y="6883191"/>
                  </a:cubicBezTo>
                  <a:cubicBezTo>
                    <a:pt x="2897450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F669DDE-CF87-4A40-8688-BA24E1F49D29}"/>
              </a:ext>
            </a:extLst>
          </p:cNvPr>
          <p:cNvSpPr txBox="1"/>
          <p:nvPr/>
        </p:nvSpPr>
        <p:spPr>
          <a:xfrm>
            <a:off x="889421" y="2747334"/>
            <a:ext cx="16596540" cy="580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Linh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thương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em. Linh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nụ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tươi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Trong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Linh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Không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phiên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Linh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tay, thu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dọn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đĩa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sau khi ăn trưa.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lao, Linh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tranh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chưa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Linh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4D0F57A6-B827-470F-90C2-AE45B0775114}"/>
              </a:ext>
            </a:extLst>
          </p:cNvPr>
          <p:cNvSpPr/>
          <p:nvPr/>
        </p:nvSpPr>
        <p:spPr>
          <a:xfrm>
            <a:off x="394741" y="80201"/>
            <a:ext cx="7368837" cy="1467665"/>
          </a:xfrm>
          <a:custGeom>
            <a:avLst/>
            <a:gdLst/>
            <a:ahLst/>
            <a:cxnLst/>
            <a:rect l="l" t="t" r="r" b="b"/>
            <a:pathLst>
              <a:path w="10368416" h="3240130">
                <a:moveTo>
                  <a:pt x="0" y="0"/>
                </a:moveTo>
                <a:lnTo>
                  <a:pt x="10368416" y="0"/>
                </a:lnTo>
                <a:lnTo>
                  <a:pt x="10368416" y="3240130"/>
                </a:lnTo>
                <a:lnTo>
                  <a:pt x="0" y="324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659D5A-31CA-4ACB-AFE3-62D4DBFBB816}"/>
              </a:ext>
            </a:extLst>
          </p:cNvPr>
          <p:cNvSpPr txBox="1"/>
          <p:nvPr/>
        </p:nvSpPr>
        <p:spPr>
          <a:xfrm>
            <a:off x="1016501" y="265346"/>
            <a:ext cx="6125315" cy="866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vi-VN" sz="4000" b="1" i="1" spc="325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vi-VN" sz="4000" b="1" i="1" spc="325" dirty="0">
                <a:latin typeface="Arial" panose="020B0604020202020204" pitchFamily="34" charset="0"/>
                <a:cs typeface="Arial" panose="020B0604020202020204" pitchFamily="34" charset="0"/>
              </a:rPr>
              <a:t> văn tham </a:t>
            </a:r>
            <a:r>
              <a:rPr lang="vi-VN" sz="4000" b="1" i="1" spc="325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endParaRPr lang="en-US" sz="4000" b="1" i="1" spc="3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347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2">
            <a:extLst>
              <a:ext uri="{FF2B5EF4-FFF2-40B4-BE49-F238E27FC236}">
                <a16:creationId xmlns:a16="http://schemas.microsoft.com/office/drawing/2014/main" id="{D22E4AEB-8869-4A88-A63B-76F3571586FA}"/>
              </a:ext>
            </a:extLst>
          </p:cNvPr>
          <p:cNvSpPr txBox="1"/>
          <p:nvPr/>
        </p:nvSpPr>
        <p:spPr>
          <a:xfrm>
            <a:off x="5063520" y="780139"/>
            <a:ext cx="8915400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91E6E7-0FC2-483E-AF7C-6ECCEB0092CB}"/>
              </a:ext>
            </a:extLst>
          </p:cNvPr>
          <p:cNvGrpSpPr/>
          <p:nvPr/>
        </p:nvGrpSpPr>
        <p:grpSpPr>
          <a:xfrm>
            <a:off x="4539645" y="2745455"/>
            <a:ext cx="9963150" cy="6728622"/>
            <a:chOff x="5029850" y="2933700"/>
            <a:chExt cx="9963150" cy="6728622"/>
          </a:xfrm>
        </p:grpSpPr>
        <p:grpSp>
          <p:nvGrpSpPr>
            <p:cNvPr id="4" name="Group 4"/>
            <p:cNvGrpSpPr/>
            <p:nvPr/>
          </p:nvGrpSpPr>
          <p:grpSpPr>
            <a:xfrm>
              <a:off x="5029850" y="2933700"/>
              <a:ext cx="9963150" cy="6728622"/>
              <a:chOff x="0" y="0"/>
              <a:chExt cx="8753394" cy="111661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8757607" cy="11166139"/>
              </a:xfrm>
              <a:custGeom>
                <a:avLst/>
                <a:gdLst/>
                <a:ahLst/>
                <a:cxnLst/>
                <a:rect l="l" t="t" r="r" b="b"/>
                <a:pathLst>
                  <a:path w="8757607" h="1116613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019" y="12454"/>
                    </a:cubicBezTo>
                    <a:cubicBezTo>
                      <a:pt x="7011529" y="12671"/>
                      <a:pt x="8483539" y="0"/>
                      <a:pt x="8483539" y="0"/>
                    </a:cubicBezTo>
                    <a:cubicBezTo>
                      <a:pt x="8551002" y="0"/>
                      <a:pt x="8626939" y="0"/>
                      <a:pt x="8705712" y="85073"/>
                    </a:cubicBezTo>
                    <a:cubicBezTo>
                      <a:pt x="8748690" y="131488"/>
                      <a:pt x="8749758" y="240224"/>
                      <a:pt x="8750164" y="320281"/>
                    </a:cubicBezTo>
                    <a:cubicBezTo>
                      <a:pt x="8750164" y="320281"/>
                      <a:pt x="8748459" y="8616193"/>
                      <a:pt x="8748459" y="10403556"/>
                    </a:cubicBezTo>
                    <a:cubicBezTo>
                      <a:pt x="8748459" y="10617715"/>
                      <a:pt x="8757607" y="10916893"/>
                      <a:pt x="8757607" y="10916893"/>
                    </a:cubicBezTo>
                    <a:cubicBezTo>
                      <a:pt x="8757607" y="11045562"/>
                      <a:pt x="8753438" y="11166139"/>
                      <a:pt x="8500600" y="11158005"/>
                    </a:cubicBezTo>
                    <a:cubicBezTo>
                      <a:pt x="8500600" y="11158005"/>
                      <a:pt x="8124127" y="11137707"/>
                      <a:pt x="7225888" y="11145305"/>
                    </a:cubicBezTo>
                    <a:cubicBezTo>
                      <a:pt x="2172186" y="11153439"/>
                      <a:pt x="304023" y="11166139"/>
                      <a:pt x="304023" y="11166139"/>
                    </a:cubicBezTo>
                    <a:cubicBezTo>
                      <a:pt x="132548" y="11166139"/>
                      <a:pt x="4213" y="11065070"/>
                      <a:pt x="8532" y="10862523"/>
                    </a:cubicBezTo>
                    <a:cubicBezTo>
                      <a:pt x="8532" y="10862523"/>
                      <a:pt x="9630" y="10363982"/>
                      <a:pt x="4815" y="2241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6BBB7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5198043" y="3777033"/>
              <a:ext cx="9621967" cy="5718265"/>
              <a:chOff x="0" y="0"/>
              <a:chExt cx="8597719" cy="73362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8601931" cy="7336224"/>
              </a:xfrm>
              <a:custGeom>
                <a:avLst/>
                <a:gdLst/>
                <a:ahLst/>
                <a:cxnLst/>
                <a:rect l="l" t="t" r="r" b="b"/>
                <a:pathLst>
                  <a:path w="8601931" h="733622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247" y="12454"/>
                    </a:cubicBezTo>
                    <a:cubicBezTo>
                      <a:pt x="6875544" y="12671"/>
                      <a:pt x="8327863" y="0"/>
                      <a:pt x="8327863" y="0"/>
                    </a:cubicBezTo>
                    <a:cubicBezTo>
                      <a:pt x="8395327" y="0"/>
                      <a:pt x="8471264" y="0"/>
                      <a:pt x="8550037" y="85073"/>
                    </a:cubicBezTo>
                    <a:cubicBezTo>
                      <a:pt x="8593015" y="131488"/>
                      <a:pt x="8594083" y="240224"/>
                      <a:pt x="8594488" y="320281"/>
                    </a:cubicBezTo>
                    <a:cubicBezTo>
                      <a:pt x="8594488" y="320281"/>
                      <a:pt x="8592784" y="5447395"/>
                      <a:pt x="8592784" y="6573640"/>
                    </a:cubicBezTo>
                    <a:cubicBezTo>
                      <a:pt x="8592784" y="6787798"/>
                      <a:pt x="8601932" y="7086977"/>
                      <a:pt x="8601932" y="7086977"/>
                    </a:cubicBezTo>
                    <a:cubicBezTo>
                      <a:pt x="8601932" y="7215646"/>
                      <a:pt x="8597762" y="7336224"/>
                      <a:pt x="8344924" y="7328089"/>
                    </a:cubicBezTo>
                    <a:cubicBezTo>
                      <a:pt x="8344924" y="7328089"/>
                      <a:pt x="7968452" y="7307791"/>
                      <a:pt x="7085132" y="7315389"/>
                    </a:cubicBezTo>
                    <a:cubicBezTo>
                      <a:pt x="2143905" y="7323524"/>
                      <a:pt x="304023" y="7336224"/>
                      <a:pt x="304023" y="7336224"/>
                    </a:cubicBezTo>
                    <a:cubicBezTo>
                      <a:pt x="132548" y="7336224"/>
                      <a:pt x="4213" y="7235154"/>
                      <a:pt x="8532" y="7032607"/>
                    </a:cubicBezTo>
                    <a:cubicBezTo>
                      <a:pt x="8532" y="7032607"/>
                      <a:pt x="9630" y="6534066"/>
                      <a:pt x="4815" y="1701412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343577-3932-4722-832B-1F26CD343041}"/>
                </a:ext>
              </a:extLst>
            </p:cNvPr>
            <p:cNvSpPr txBox="1"/>
            <p:nvPr/>
          </p:nvSpPr>
          <p:spPr>
            <a:xfrm>
              <a:off x="5798508" y="4338709"/>
              <a:ext cx="8416320" cy="4594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ề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nhà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lại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cho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thành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viên trong gia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đình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nghe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em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mới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tôn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trọng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sự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khác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biệt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hoặc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mà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em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quý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mến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4681835"/>
            <a:ext cx="9144000" cy="1824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vi-VN" sz="4000" b="1">
                <a:solidFill>
                  <a:srgbClr val="C00000"/>
                </a:solidFill>
                <a:cs typeface="Arial" panose="020B0604020202020204" pitchFamily="34" charset="0"/>
              </a:rPr>
              <a:t>CHÀO TẠM BIỆT</a:t>
            </a:r>
          </a:p>
          <a:p>
            <a:pPr algn="ctr">
              <a:lnSpc>
                <a:spcPct val="150000"/>
              </a:lnSpc>
            </a:pPr>
            <a:r>
              <a:rPr lang="vi-VN" sz="4000" b="1">
                <a:solidFill>
                  <a:srgbClr val="C00000"/>
                </a:solidFill>
                <a:cs typeface="Arial" panose="020B0604020202020204" pitchFamily="34" charset="0"/>
              </a:rPr>
              <a:t>VÀ HẸN GẶP LẠI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55FF61D-D127-4434-AEA4-15ECB890B430}"/>
              </a:ext>
            </a:extLst>
          </p:cNvPr>
          <p:cNvGrpSpPr/>
          <p:nvPr/>
        </p:nvGrpSpPr>
        <p:grpSpPr>
          <a:xfrm>
            <a:off x="479763" y="475435"/>
            <a:ext cx="10368416" cy="2382065"/>
            <a:chOff x="479763" y="475435"/>
            <a:chExt cx="10368416" cy="2382065"/>
          </a:xfrm>
        </p:grpSpPr>
        <p:sp>
          <p:nvSpPr>
            <p:cNvPr id="3" name="Freeform 3"/>
            <p:cNvSpPr/>
            <p:nvPr/>
          </p:nvSpPr>
          <p:spPr>
            <a:xfrm>
              <a:off x="479763" y="475435"/>
              <a:ext cx="10368416" cy="2382065"/>
            </a:xfrm>
            <a:custGeom>
              <a:avLst/>
              <a:gdLst/>
              <a:ahLst/>
              <a:cxnLst/>
              <a:rect l="l" t="t" r="r" b="b"/>
              <a:pathLst>
                <a:path w="10368416" h="3240130">
                  <a:moveTo>
                    <a:pt x="0" y="0"/>
                  </a:moveTo>
                  <a:lnTo>
                    <a:pt x="10368416" y="0"/>
                  </a:lnTo>
                  <a:lnTo>
                    <a:pt x="10368416" y="3240130"/>
                  </a:lnTo>
                  <a:lnTo>
                    <a:pt x="0" y="3240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1716190" y="1078170"/>
              <a:ext cx="7265536" cy="10845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99"/>
                </a:lnSpc>
              </a:pPr>
              <a:r>
                <a:rPr lang="vi-VN" sz="6600" b="1" spc="374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6600" b="1" spc="37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507604-5F22-4AC0-9FFC-A8D443A11BC8}"/>
              </a:ext>
            </a:extLst>
          </p:cNvPr>
          <p:cNvGrpSpPr/>
          <p:nvPr/>
        </p:nvGrpSpPr>
        <p:grpSpPr>
          <a:xfrm>
            <a:off x="1327322" y="3460235"/>
            <a:ext cx="8961792" cy="6273913"/>
            <a:chOff x="1325208" y="3835899"/>
            <a:chExt cx="8961792" cy="6273913"/>
          </a:xfrm>
        </p:grpSpPr>
        <p:grpSp>
          <p:nvGrpSpPr>
            <p:cNvPr id="4" name="Group 4"/>
            <p:cNvGrpSpPr/>
            <p:nvPr/>
          </p:nvGrpSpPr>
          <p:grpSpPr>
            <a:xfrm>
              <a:off x="1325208" y="3835899"/>
              <a:ext cx="8961792" cy="6273913"/>
              <a:chOff x="-4212" y="0"/>
              <a:chExt cx="17663942" cy="708708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2" y="0"/>
                <a:ext cx="176639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76639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84590" y="12454"/>
                    </a:cubicBezTo>
                    <a:cubicBezTo>
                      <a:pt x="14791374" y="12671"/>
                      <a:pt x="17389874" y="0"/>
                      <a:pt x="17389874" y="0"/>
                    </a:cubicBezTo>
                    <a:cubicBezTo>
                      <a:pt x="17457338" y="0"/>
                      <a:pt x="17533276" y="0"/>
                      <a:pt x="17612048" y="85073"/>
                    </a:cubicBezTo>
                    <a:cubicBezTo>
                      <a:pt x="17655027" y="131488"/>
                      <a:pt x="17656095" y="240224"/>
                      <a:pt x="17656500" y="320281"/>
                    </a:cubicBezTo>
                    <a:cubicBezTo>
                      <a:pt x="17656500" y="320281"/>
                      <a:pt x="17654796" y="5241263"/>
                      <a:pt x="17654796" y="6324502"/>
                    </a:cubicBezTo>
                    <a:cubicBezTo>
                      <a:pt x="17654796" y="6538661"/>
                      <a:pt x="17663943" y="6837839"/>
                      <a:pt x="17663943" y="6837839"/>
                    </a:cubicBezTo>
                    <a:cubicBezTo>
                      <a:pt x="17663943" y="6966508"/>
                      <a:pt x="17659774" y="7087086"/>
                      <a:pt x="17406935" y="7078952"/>
                    </a:cubicBezTo>
                    <a:cubicBezTo>
                      <a:pt x="17406935" y="7078952"/>
                      <a:pt x="17030464" y="7058653"/>
                      <a:pt x="15278673" y="7066252"/>
                    </a:cubicBezTo>
                    <a:cubicBezTo>
                      <a:pt x="3790157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0B269F-317F-41B8-B0C2-77C8B7FD6797}"/>
                </a:ext>
              </a:extLst>
            </p:cNvPr>
            <p:cNvSpPr/>
            <p:nvPr/>
          </p:nvSpPr>
          <p:spPr>
            <a:xfrm>
              <a:off x="1716190" y="4105422"/>
              <a:ext cx="8266010" cy="5734865"/>
            </a:xfrm>
            <a:custGeom>
              <a:avLst/>
              <a:gdLst>
                <a:gd name="connsiteX0" fmla="*/ 0 w 8266010"/>
                <a:gd name="connsiteY0" fmla="*/ 0 h 5734865"/>
                <a:gd name="connsiteX1" fmla="*/ 854154 w 8266010"/>
                <a:gd name="connsiteY1" fmla="*/ 0 h 5734865"/>
                <a:gd name="connsiteX2" fmla="*/ 1542989 w 8266010"/>
                <a:gd name="connsiteY2" fmla="*/ 0 h 5734865"/>
                <a:gd name="connsiteX3" fmla="*/ 2397143 w 8266010"/>
                <a:gd name="connsiteY3" fmla="*/ 0 h 5734865"/>
                <a:gd name="connsiteX4" fmla="*/ 3251297 w 8266010"/>
                <a:gd name="connsiteY4" fmla="*/ 0 h 5734865"/>
                <a:gd name="connsiteX5" fmla="*/ 3692151 w 8266010"/>
                <a:gd name="connsiteY5" fmla="*/ 0 h 5734865"/>
                <a:gd name="connsiteX6" fmla="*/ 4546306 w 8266010"/>
                <a:gd name="connsiteY6" fmla="*/ 0 h 5734865"/>
                <a:gd name="connsiteX7" fmla="*/ 5235140 w 8266010"/>
                <a:gd name="connsiteY7" fmla="*/ 0 h 5734865"/>
                <a:gd name="connsiteX8" fmla="*/ 5923974 w 8266010"/>
                <a:gd name="connsiteY8" fmla="*/ 0 h 5734865"/>
                <a:gd name="connsiteX9" fmla="*/ 6612808 w 8266010"/>
                <a:gd name="connsiteY9" fmla="*/ 0 h 5734865"/>
                <a:gd name="connsiteX10" fmla="*/ 7136322 w 8266010"/>
                <a:gd name="connsiteY10" fmla="*/ 0 h 5734865"/>
                <a:gd name="connsiteX11" fmla="*/ 8266010 w 8266010"/>
                <a:gd name="connsiteY11" fmla="*/ 0 h 5734865"/>
                <a:gd name="connsiteX12" fmla="*/ 8266010 w 8266010"/>
                <a:gd name="connsiteY12" fmla="*/ 465161 h 5734865"/>
                <a:gd name="connsiteX13" fmla="*/ 8266010 w 8266010"/>
                <a:gd name="connsiteY13" fmla="*/ 987671 h 5734865"/>
                <a:gd name="connsiteX14" fmla="*/ 8266010 w 8266010"/>
                <a:gd name="connsiteY14" fmla="*/ 1510181 h 5734865"/>
                <a:gd name="connsiteX15" fmla="*/ 8266010 w 8266010"/>
                <a:gd name="connsiteY15" fmla="*/ 2204737 h 5734865"/>
                <a:gd name="connsiteX16" fmla="*/ 8266010 w 8266010"/>
                <a:gd name="connsiteY16" fmla="*/ 2784596 h 5734865"/>
                <a:gd name="connsiteX17" fmla="*/ 8266010 w 8266010"/>
                <a:gd name="connsiteY17" fmla="*/ 3536500 h 5734865"/>
                <a:gd name="connsiteX18" fmla="*/ 8266010 w 8266010"/>
                <a:gd name="connsiteY18" fmla="*/ 4059010 h 5734865"/>
                <a:gd name="connsiteX19" fmla="*/ 8266010 w 8266010"/>
                <a:gd name="connsiteY19" fmla="*/ 4696217 h 5734865"/>
                <a:gd name="connsiteX20" fmla="*/ 8266010 w 8266010"/>
                <a:gd name="connsiteY20" fmla="*/ 5161378 h 5734865"/>
                <a:gd name="connsiteX21" fmla="*/ 8266010 w 8266010"/>
                <a:gd name="connsiteY21" fmla="*/ 5734865 h 5734865"/>
                <a:gd name="connsiteX22" fmla="*/ 7577176 w 8266010"/>
                <a:gd name="connsiteY22" fmla="*/ 5734865 h 5734865"/>
                <a:gd name="connsiteX23" fmla="*/ 7053662 w 8266010"/>
                <a:gd name="connsiteY23" fmla="*/ 5734865 h 5734865"/>
                <a:gd name="connsiteX24" fmla="*/ 6447488 w 8266010"/>
                <a:gd name="connsiteY24" fmla="*/ 5734865 h 5734865"/>
                <a:gd name="connsiteX25" fmla="*/ 5593333 w 8266010"/>
                <a:gd name="connsiteY25" fmla="*/ 5734865 h 5734865"/>
                <a:gd name="connsiteX26" fmla="*/ 5069819 w 8266010"/>
                <a:gd name="connsiteY26" fmla="*/ 5734865 h 5734865"/>
                <a:gd name="connsiteX27" fmla="*/ 4298325 w 8266010"/>
                <a:gd name="connsiteY27" fmla="*/ 5734865 h 5734865"/>
                <a:gd name="connsiteX28" fmla="*/ 3857471 w 8266010"/>
                <a:gd name="connsiteY28" fmla="*/ 5734865 h 5734865"/>
                <a:gd name="connsiteX29" fmla="*/ 3251297 w 8266010"/>
                <a:gd name="connsiteY29" fmla="*/ 5734865 h 5734865"/>
                <a:gd name="connsiteX30" fmla="*/ 2562463 w 8266010"/>
                <a:gd name="connsiteY30" fmla="*/ 5734865 h 5734865"/>
                <a:gd name="connsiteX31" fmla="*/ 1790969 w 8266010"/>
                <a:gd name="connsiteY31" fmla="*/ 5734865 h 5734865"/>
                <a:gd name="connsiteX32" fmla="*/ 1102135 w 8266010"/>
                <a:gd name="connsiteY32" fmla="*/ 5734865 h 5734865"/>
                <a:gd name="connsiteX33" fmla="*/ 0 w 8266010"/>
                <a:gd name="connsiteY33" fmla="*/ 5734865 h 5734865"/>
                <a:gd name="connsiteX34" fmla="*/ 0 w 8266010"/>
                <a:gd name="connsiteY34" fmla="*/ 5269704 h 5734865"/>
                <a:gd name="connsiteX35" fmla="*/ 0 w 8266010"/>
                <a:gd name="connsiteY35" fmla="*/ 4804542 h 5734865"/>
                <a:gd name="connsiteX36" fmla="*/ 0 w 8266010"/>
                <a:gd name="connsiteY36" fmla="*/ 4282033 h 5734865"/>
                <a:gd name="connsiteX37" fmla="*/ 0 w 8266010"/>
                <a:gd name="connsiteY37" fmla="*/ 3816871 h 5734865"/>
                <a:gd name="connsiteX38" fmla="*/ 0 w 8266010"/>
                <a:gd name="connsiteY38" fmla="*/ 3064967 h 5734865"/>
                <a:gd name="connsiteX39" fmla="*/ 0 w 8266010"/>
                <a:gd name="connsiteY39" fmla="*/ 2542457 h 5734865"/>
                <a:gd name="connsiteX40" fmla="*/ 0 w 8266010"/>
                <a:gd name="connsiteY40" fmla="*/ 1790552 h 5734865"/>
                <a:gd name="connsiteX41" fmla="*/ 0 w 8266010"/>
                <a:gd name="connsiteY41" fmla="*/ 1153345 h 5734865"/>
                <a:gd name="connsiteX42" fmla="*/ 0 w 8266010"/>
                <a:gd name="connsiteY42" fmla="*/ 630835 h 5734865"/>
                <a:gd name="connsiteX43" fmla="*/ 0 w 8266010"/>
                <a:gd name="connsiteY43" fmla="*/ 0 h 573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266010" h="5734865" fill="none" extrusionOk="0">
                  <a:moveTo>
                    <a:pt x="0" y="0"/>
                  </a:moveTo>
                  <a:cubicBezTo>
                    <a:pt x="357618" y="40844"/>
                    <a:pt x="512923" y="31753"/>
                    <a:pt x="854154" y="0"/>
                  </a:cubicBezTo>
                  <a:cubicBezTo>
                    <a:pt x="1195385" y="-31753"/>
                    <a:pt x="1215221" y="-17523"/>
                    <a:pt x="1542989" y="0"/>
                  </a:cubicBezTo>
                  <a:cubicBezTo>
                    <a:pt x="1870758" y="17523"/>
                    <a:pt x="2186974" y="28777"/>
                    <a:pt x="2397143" y="0"/>
                  </a:cubicBezTo>
                  <a:cubicBezTo>
                    <a:pt x="2607312" y="-28777"/>
                    <a:pt x="3024984" y="-12316"/>
                    <a:pt x="3251297" y="0"/>
                  </a:cubicBezTo>
                  <a:cubicBezTo>
                    <a:pt x="3477610" y="12316"/>
                    <a:pt x="3555852" y="-20729"/>
                    <a:pt x="3692151" y="0"/>
                  </a:cubicBezTo>
                  <a:cubicBezTo>
                    <a:pt x="3828450" y="20729"/>
                    <a:pt x="4343599" y="-8036"/>
                    <a:pt x="4546306" y="0"/>
                  </a:cubicBezTo>
                  <a:cubicBezTo>
                    <a:pt x="4749014" y="8036"/>
                    <a:pt x="5041586" y="23753"/>
                    <a:pt x="5235140" y="0"/>
                  </a:cubicBezTo>
                  <a:cubicBezTo>
                    <a:pt x="5428694" y="-23753"/>
                    <a:pt x="5666780" y="30672"/>
                    <a:pt x="5923974" y="0"/>
                  </a:cubicBezTo>
                  <a:cubicBezTo>
                    <a:pt x="6181168" y="-30672"/>
                    <a:pt x="6358048" y="-4866"/>
                    <a:pt x="6612808" y="0"/>
                  </a:cubicBezTo>
                  <a:cubicBezTo>
                    <a:pt x="6867568" y="4866"/>
                    <a:pt x="6911341" y="16736"/>
                    <a:pt x="7136322" y="0"/>
                  </a:cubicBezTo>
                  <a:cubicBezTo>
                    <a:pt x="7361303" y="-16736"/>
                    <a:pt x="7948863" y="45803"/>
                    <a:pt x="8266010" y="0"/>
                  </a:cubicBezTo>
                  <a:cubicBezTo>
                    <a:pt x="8257481" y="146611"/>
                    <a:pt x="8287509" y="312995"/>
                    <a:pt x="8266010" y="465161"/>
                  </a:cubicBezTo>
                  <a:cubicBezTo>
                    <a:pt x="8244511" y="617327"/>
                    <a:pt x="8252561" y="762996"/>
                    <a:pt x="8266010" y="987671"/>
                  </a:cubicBezTo>
                  <a:cubicBezTo>
                    <a:pt x="8279460" y="1212346"/>
                    <a:pt x="8269082" y="1391572"/>
                    <a:pt x="8266010" y="1510181"/>
                  </a:cubicBezTo>
                  <a:cubicBezTo>
                    <a:pt x="8262939" y="1628790"/>
                    <a:pt x="8251506" y="1964935"/>
                    <a:pt x="8266010" y="2204737"/>
                  </a:cubicBezTo>
                  <a:cubicBezTo>
                    <a:pt x="8280514" y="2444539"/>
                    <a:pt x="8280865" y="2514113"/>
                    <a:pt x="8266010" y="2784596"/>
                  </a:cubicBezTo>
                  <a:cubicBezTo>
                    <a:pt x="8251155" y="3055079"/>
                    <a:pt x="8298387" y="3358829"/>
                    <a:pt x="8266010" y="3536500"/>
                  </a:cubicBezTo>
                  <a:cubicBezTo>
                    <a:pt x="8233633" y="3714171"/>
                    <a:pt x="8285166" y="3941819"/>
                    <a:pt x="8266010" y="4059010"/>
                  </a:cubicBezTo>
                  <a:cubicBezTo>
                    <a:pt x="8246855" y="4176201"/>
                    <a:pt x="8280061" y="4543018"/>
                    <a:pt x="8266010" y="4696217"/>
                  </a:cubicBezTo>
                  <a:cubicBezTo>
                    <a:pt x="8251959" y="4849416"/>
                    <a:pt x="8275600" y="4935974"/>
                    <a:pt x="8266010" y="5161378"/>
                  </a:cubicBezTo>
                  <a:cubicBezTo>
                    <a:pt x="8256420" y="5386782"/>
                    <a:pt x="8264046" y="5581239"/>
                    <a:pt x="8266010" y="5734865"/>
                  </a:cubicBezTo>
                  <a:cubicBezTo>
                    <a:pt x="8103011" y="5769039"/>
                    <a:pt x="7810646" y="5728043"/>
                    <a:pt x="7577176" y="5734865"/>
                  </a:cubicBezTo>
                  <a:cubicBezTo>
                    <a:pt x="7343706" y="5741687"/>
                    <a:pt x="7161027" y="5729661"/>
                    <a:pt x="7053662" y="5734865"/>
                  </a:cubicBezTo>
                  <a:cubicBezTo>
                    <a:pt x="6946297" y="5740069"/>
                    <a:pt x="6714893" y="5765077"/>
                    <a:pt x="6447488" y="5734865"/>
                  </a:cubicBezTo>
                  <a:cubicBezTo>
                    <a:pt x="6180083" y="5704653"/>
                    <a:pt x="5803659" y="5700907"/>
                    <a:pt x="5593333" y="5734865"/>
                  </a:cubicBezTo>
                  <a:cubicBezTo>
                    <a:pt x="5383008" y="5768823"/>
                    <a:pt x="5213483" y="5730049"/>
                    <a:pt x="5069819" y="5734865"/>
                  </a:cubicBezTo>
                  <a:cubicBezTo>
                    <a:pt x="4926155" y="5739681"/>
                    <a:pt x="4566967" y="5730224"/>
                    <a:pt x="4298325" y="5734865"/>
                  </a:cubicBezTo>
                  <a:cubicBezTo>
                    <a:pt x="4029683" y="5739506"/>
                    <a:pt x="4029639" y="5721875"/>
                    <a:pt x="3857471" y="5734865"/>
                  </a:cubicBezTo>
                  <a:cubicBezTo>
                    <a:pt x="3685303" y="5747855"/>
                    <a:pt x="3418082" y="5729123"/>
                    <a:pt x="3251297" y="5734865"/>
                  </a:cubicBezTo>
                  <a:cubicBezTo>
                    <a:pt x="3084512" y="5740607"/>
                    <a:pt x="2884699" y="5726170"/>
                    <a:pt x="2562463" y="5734865"/>
                  </a:cubicBezTo>
                  <a:cubicBezTo>
                    <a:pt x="2240227" y="5743560"/>
                    <a:pt x="1968419" y="5751709"/>
                    <a:pt x="1790969" y="5734865"/>
                  </a:cubicBezTo>
                  <a:cubicBezTo>
                    <a:pt x="1613519" y="5718021"/>
                    <a:pt x="1255831" y="5706441"/>
                    <a:pt x="1102135" y="5734865"/>
                  </a:cubicBezTo>
                  <a:cubicBezTo>
                    <a:pt x="948439" y="5763289"/>
                    <a:pt x="378651" y="5786600"/>
                    <a:pt x="0" y="5734865"/>
                  </a:cubicBezTo>
                  <a:cubicBezTo>
                    <a:pt x="-3170" y="5546901"/>
                    <a:pt x="14056" y="5477001"/>
                    <a:pt x="0" y="5269704"/>
                  </a:cubicBezTo>
                  <a:cubicBezTo>
                    <a:pt x="-14056" y="5062407"/>
                    <a:pt x="1527" y="5004522"/>
                    <a:pt x="0" y="4804542"/>
                  </a:cubicBezTo>
                  <a:cubicBezTo>
                    <a:pt x="-1527" y="4604562"/>
                    <a:pt x="10775" y="4510206"/>
                    <a:pt x="0" y="4282033"/>
                  </a:cubicBezTo>
                  <a:cubicBezTo>
                    <a:pt x="-10775" y="4053860"/>
                    <a:pt x="15708" y="3972963"/>
                    <a:pt x="0" y="3816871"/>
                  </a:cubicBezTo>
                  <a:cubicBezTo>
                    <a:pt x="-15708" y="3660779"/>
                    <a:pt x="-1308" y="3407444"/>
                    <a:pt x="0" y="3064967"/>
                  </a:cubicBezTo>
                  <a:cubicBezTo>
                    <a:pt x="1308" y="2722490"/>
                    <a:pt x="-4781" y="2658413"/>
                    <a:pt x="0" y="2542457"/>
                  </a:cubicBezTo>
                  <a:cubicBezTo>
                    <a:pt x="4781" y="2426501"/>
                    <a:pt x="-16435" y="1965772"/>
                    <a:pt x="0" y="1790552"/>
                  </a:cubicBezTo>
                  <a:cubicBezTo>
                    <a:pt x="16435" y="1615333"/>
                    <a:pt x="844" y="1339818"/>
                    <a:pt x="0" y="1153345"/>
                  </a:cubicBezTo>
                  <a:cubicBezTo>
                    <a:pt x="-844" y="966872"/>
                    <a:pt x="18931" y="878615"/>
                    <a:pt x="0" y="630835"/>
                  </a:cubicBezTo>
                  <a:cubicBezTo>
                    <a:pt x="-18931" y="383055"/>
                    <a:pt x="25800" y="180552"/>
                    <a:pt x="0" y="0"/>
                  </a:cubicBezTo>
                  <a:close/>
                </a:path>
                <a:path w="8266010" h="5734865" stroke="0" extrusionOk="0">
                  <a:moveTo>
                    <a:pt x="0" y="0"/>
                  </a:moveTo>
                  <a:cubicBezTo>
                    <a:pt x="132055" y="-660"/>
                    <a:pt x="313792" y="-9487"/>
                    <a:pt x="440854" y="0"/>
                  </a:cubicBezTo>
                  <a:cubicBezTo>
                    <a:pt x="567916" y="9487"/>
                    <a:pt x="891712" y="-34745"/>
                    <a:pt x="1295008" y="0"/>
                  </a:cubicBezTo>
                  <a:cubicBezTo>
                    <a:pt x="1698304" y="34745"/>
                    <a:pt x="1610387" y="23346"/>
                    <a:pt x="1818522" y="0"/>
                  </a:cubicBezTo>
                  <a:cubicBezTo>
                    <a:pt x="2026657" y="-23346"/>
                    <a:pt x="2268199" y="15609"/>
                    <a:pt x="2507356" y="0"/>
                  </a:cubicBezTo>
                  <a:cubicBezTo>
                    <a:pt x="2746513" y="-15609"/>
                    <a:pt x="2885490" y="-25231"/>
                    <a:pt x="3030870" y="0"/>
                  </a:cubicBezTo>
                  <a:cubicBezTo>
                    <a:pt x="3176250" y="25231"/>
                    <a:pt x="3301317" y="17837"/>
                    <a:pt x="3554384" y="0"/>
                  </a:cubicBezTo>
                  <a:cubicBezTo>
                    <a:pt x="3807451" y="-17837"/>
                    <a:pt x="3825033" y="-12882"/>
                    <a:pt x="4077898" y="0"/>
                  </a:cubicBezTo>
                  <a:cubicBezTo>
                    <a:pt x="4330763" y="12882"/>
                    <a:pt x="4669135" y="15290"/>
                    <a:pt x="4932053" y="0"/>
                  </a:cubicBezTo>
                  <a:cubicBezTo>
                    <a:pt x="5194971" y="-15290"/>
                    <a:pt x="5285092" y="103"/>
                    <a:pt x="5620887" y="0"/>
                  </a:cubicBezTo>
                  <a:cubicBezTo>
                    <a:pt x="5956682" y="-103"/>
                    <a:pt x="5952280" y="-21001"/>
                    <a:pt x="6061741" y="0"/>
                  </a:cubicBezTo>
                  <a:cubicBezTo>
                    <a:pt x="6171202" y="21001"/>
                    <a:pt x="6488084" y="-25290"/>
                    <a:pt x="6750575" y="0"/>
                  </a:cubicBezTo>
                  <a:cubicBezTo>
                    <a:pt x="7013066" y="25290"/>
                    <a:pt x="6999999" y="1836"/>
                    <a:pt x="7191429" y="0"/>
                  </a:cubicBezTo>
                  <a:cubicBezTo>
                    <a:pt x="7382859" y="-1836"/>
                    <a:pt x="7901213" y="32451"/>
                    <a:pt x="8266010" y="0"/>
                  </a:cubicBezTo>
                  <a:cubicBezTo>
                    <a:pt x="8247693" y="197586"/>
                    <a:pt x="8246624" y="510528"/>
                    <a:pt x="8266010" y="694556"/>
                  </a:cubicBezTo>
                  <a:cubicBezTo>
                    <a:pt x="8285396" y="878584"/>
                    <a:pt x="8247663" y="1046680"/>
                    <a:pt x="8266010" y="1217066"/>
                  </a:cubicBezTo>
                  <a:cubicBezTo>
                    <a:pt x="8284358" y="1387452"/>
                    <a:pt x="8280397" y="1695945"/>
                    <a:pt x="8266010" y="1968970"/>
                  </a:cubicBezTo>
                  <a:cubicBezTo>
                    <a:pt x="8251623" y="2241995"/>
                    <a:pt x="8262631" y="2265820"/>
                    <a:pt x="8266010" y="2491480"/>
                  </a:cubicBezTo>
                  <a:cubicBezTo>
                    <a:pt x="8269390" y="2717140"/>
                    <a:pt x="8290311" y="2879448"/>
                    <a:pt x="8266010" y="3186036"/>
                  </a:cubicBezTo>
                  <a:cubicBezTo>
                    <a:pt x="8241709" y="3492624"/>
                    <a:pt x="8280142" y="3470540"/>
                    <a:pt x="8266010" y="3708546"/>
                  </a:cubicBezTo>
                  <a:cubicBezTo>
                    <a:pt x="8251879" y="3946552"/>
                    <a:pt x="8298691" y="4126386"/>
                    <a:pt x="8266010" y="4403102"/>
                  </a:cubicBezTo>
                  <a:cubicBezTo>
                    <a:pt x="8233329" y="4679818"/>
                    <a:pt x="8286874" y="4828483"/>
                    <a:pt x="8266010" y="4982960"/>
                  </a:cubicBezTo>
                  <a:cubicBezTo>
                    <a:pt x="8245146" y="5137437"/>
                    <a:pt x="8274539" y="5374899"/>
                    <a:pt x="8266010" y="5734865"/>
                  </a:cubicBezTo>
                  <a:cubicBezTo>
                    <a:pt x="8068830" y="5722194"/>
                    <a:pt x="7887031" y="5735391"/>
                    <a:pt x="7577176" y="5734865"/>
                  </a:cubicBezTo>
                  <a:cubicBezTo>
                    <a:pt x="7267321" y="5734339"/>
                    <a:pt x="6943062" y="5776499"/>
                    <a:pt x="6723021" y="5734865"/>
                  </a:cubicBezTo>
                  <a:cubicBezTo>
                    <a:pt x="6502980" y="5693231"/>
                    <a:pt x="6404568" y="5740298"/>
                    <a:pt x="6282168" y="5734865"/>
                  </a:cubicBezTo>
                  <a:cubicBezTo>
                    <a:pt x="6159768" y="5729432"/>
                    <a:pt x="5953168" y="5759032"/>
                    <a:pt x="5758654" y="5734865"/>
                  </a:cubicBezTo>
                  <a:cubicBezTo>
                    <a:pt x="5564140" y="5710698"/>
                    <a:pt x="5503158" y="5742577"/>
                    <a:pt x="5317800" y="5734865"/>
                  </a:cubicBezTo>
                  <a:cubicBezTo>
                    <a:pt x="5132442" y="5727153"/>
                    <a:pt x="4786979" y="5728580"/>
                    <a:pt x="4463645" y="5734865"/>
                  </a:cubicBezTo>
                  <a:cubicBezTo>
                    <a:pt x="4140312" y="5741150"/>
                    <a:pt x="4043075" y="5764041"/>
                    <a:pt x="3857471" y="5734865"/>
                  </a:cubicBezTo>
                  <a:cubicBezTo>
                    <a:pt x="3671867" y="5705689"/>
                    <a:pt x="3440238" y="5752623"/>
                    <a:pt x="3251297" y="5734865"/>
                  </a:cubicBezTo>
                  <a:cubicBezTo>
                    <a:pt x="3062356" y="5717107"/>
                    <a:pt x="3030271" y="5745860"/>
                    <a:pt x="2810443" y="5734865"/>
                  </a:cubicBezTo>
                  <a:cubicBezTo>
                    <a:pt x="2590615" y="5723870"/>
                    <a:pt x="2498288" y="5749249"/>
                    <a:pt x="2286929" y="5734865"/>
                  </a:cubicBezTo>
                  <a:cubicBezTo>
                    <a:pt x="2075570" y="5720481"/>
                    <a:pt x="1846441" y="5750403"/>
                    <a:pt x="1515435" y="5734865"/>
                  </a:cubicBezTo>
                  <a:cubicBezTo>
                    <a:pt x="1184429" y="5719327"/>
                    <a:pt x="983322" y="5735830"/>
                    <a:pt x="826601" y="5734865"/>
                  </a:cubicBezTo>
                  <a:cubicBezTo>
                    <a:pt x="669880" y="5733900"/>
                    <a:pt x="342852" y="5747755"/>
                    <a:pt x="0" y="5734865"/>
                  </a:cubicBezTo>
                  <a:cubicBezTo>
                    <a:pt x="21095" y="5366897"/>
                    <a:pt x="-15591" y="5216136"/>
                    <a:pt x="0" y="4982960"/>
                  </a:cubicBezTo>
                  <a:cubicBezTo>
                    <a:pt x="15591" y="4749784"/>
                    <a:pt x="7840" y="4504065"/>
                    <a:pt x="0" y="4345753"/>
                  </a:cubicBezTo>
                  <a:cubicBezTo>
                    <a:pt x="-7840" y="4187441"/>
                    <a:pt x="-17838" y="3908594"/>
                    <a:pt x="0" y="3651197"/>
                  </a:cubicBezTo>
                  <a:cubicBezTo>
                    <a:pt x="17838" y="3393800"/>
                    <a:pt x="10768" y="3297289"/>
                    <a:pt x="0" y="3071339"/>
                  </a:cubicBezTo>
                  <a:cubicBezTo>
                    <a:pt x="-10768" y="2845389"/>
                    <a:pt x="4045" y="2719461"/>
                    <a:pt x="0" y="2548829"/>
                  </a:cubicBezTo>
                  <a:cubicBezTo>
                    <a:pt x="-4045" y="2378197"/>
                    <a:pt x="-33535" y="2096629"/>
                    <a:pt x="0" y="1796924"/>
                  </a:cubicBezTo>
                  <a:cubicBezTo>
                    <a:pt x="33535" y="1497219"/>
                    <a:pt x="-28017" y="1282272"/>
                    <a:pt x="0" y="1045020"/>
                  </a:cubicBezTo>
                  <a:cubicBezTo>
                    <a:pt x="28017" y="807768"/>
                    <a:pt x="38315" y="24152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xmlns="" sd="247059902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 b="1" i="1" dirty="0" err="1">
                  <a:solidFill>
                    <a:schemeClr val="tx1"/>
                  </a:solidFill>
                </a:rPr>
                <a:t>Thảo</a:t>
              </a:r>
              <a:r>
                <a:rPr lang="vi-VN" sz="4000" b="1" i="1" dirty="0">
                  <a:solidFill>
                    <a:schemeClr val="tx1"/>
                  </a:solidFill>
                </a:rPr>
                <a:t> </a:t>
              </a:r>
              <a:r>
                <a:rPr lang="vi-VN" sz="4000" b="1" i="1" dirty="0" err="1">
                  <a:solidFill>
                    <a:schemeClr val="tx1"/>
                  </a:solidFill>
                </a:rPr>
                <a:t>luận</a:t>
              </a:r>
              <a:r>
                <a:rPr lang="vi-VN" sz="4000" b="1" i="1" dirty="0">
                  <a:solidFill>
                    <a:schemeClr val="tx1"/>
                  </a:solidFill>
                </a:rPr>
                <a:t> </a:t>
              </a:r>
              <a:r>
                <a:rPr lang="vi-VN" sz="4000" b="1" i="1" dirty="0" err="1">
                  <a:solidFill>
                    <a:schemeClr val="tx1"/>
                  </a:solidFill>
                </a:rPr>
                <a:t>nhóm</a:t>
              </a:r>
              <a:r>
                <a:rPr lang="vi-VN" sz="4000" b="1" i="1" dirty="0">
                  <a:solidFill>
                    <a:schemeClr val="tx1"/>
                  </a:solidFill>
                </a:rPr>
                <a:t> đôi:</a:t>
              </a:r>
            </a:p>
            <a:p>
              <a:pPr marL="571500" indent="-571500" algn="just">
                <a:lnSpc>
                  <a:spcPct val="150000"/>
                </a:lnSpc>
                <a:buFontTx/>
                <a:buChar char="-"/>
              </a:pPr>
              <a:r>
                <a:rPr lang="vi-VN" sz="40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K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ể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tên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trong </a:t>
              </a:r>
              <a:r>
                <a:rPr lang="vi-VN" sz="4000" b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40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1</a:t>
              </a:r>
            </a:p>
            <a:p>
              <a:pPr marL="571500" indent="-571500" algn="just">
                <a:lnSpc>
                  <a:spcPct val="150000"/>
                </a:lnSpc>
                <a:buFontTx/>
                <a:buChar char="-"/>
              </a:pPr>
              <a:r>
                <a:rPr lang="vi-VN" sz="4000" dirty="0" err="1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hắc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lại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nội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dung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nhân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chính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mỗi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b="1" i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5">
            <a:extLst>
              <a:ext uri="{FF2B5EF4-FFF2-40B4-BE49-F238E27FC236}">
                <a16:creationId xmlns:a16="http://schemas.microsoft.com/office/drawing/2014/main" id="{B92DC428-2E47-43F5-ADE2-AB4A19B1680E}"/>
              </a:ext>
            </a:extLst>
          </p:cNvPr>
          <p:cNvSpPr txBox="1"/>
          <p:nvPr/>
        </p:nvSpPr>
        <p:spPr>
          <a:xfrm>
            <a:off x="2965691" y="2522147"/>
            <a:ext cx="13752936" cy="1456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CHÂN DUNG CỦA EM </a:t>
            </a:r>
          </a:p>
        </p:txBody>
      </p:sp>
      <p:sp>
        <p:nvSpPr>
          <p:cNvPr id="13" name="TextBox 35">
            <a:extLst>
              <a:ext uri="{FF2B5EF4-FFF2-40B4-BE49-F238E27FC236}">
                <a16:creationId xmlns:a16="http://schemas.microsoft.com/office/drawing/2014/main" id="{4BD0229F-CD5E-4C3B-9C09-BF1A6DD986BE}"/>
              </a:ext>
            </a:extLst>
          </p:cNvPr>
          <p:cNvSpPr txBox="1"/>
          <p:nvPr/>
        </p:nvSpPr>
        <p:spPr>
          <a:xfrm>
            <a:off x="2760193" y="3999917"/>
            <a:ext cx="13784085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latin typeface="Arial" panose="020B0604020202020204" pitchFamily="34" charset="0"/>
                <a:cs typeface="Arial" panose="020B0604020202020204" pitchFamily="34" charset="0"/>
              </a:rPr>
              <a:t>TRAO ĐỔI</a:t>
            </a:r>
          </a:p>
          <a:p>
            <a:pPr algn="ctr">
              <a:lnSpc>
                <a:spcPct val="150000"/>
              </a:lnSpc>
            </a:pPr>
            <a:r>
              <a:rPr lang="vi-VN" sz="7000" b="1" dirty="0">
                <a:latin typeface="Arial" panose="020B0604020202020204" pitchFamily="34" charset="0"/>
                <a:cs typeface="Arial" panose="020B0604020202020204" pitchFamily="34" charset="0"/>
              </a:rPr>
              <a:t>CHÂN DUNG CỦA EM, CỦA BẠN</a:t>
            </a:r>
          </a:p>
        </p:txBody>
      </p:sp>
    </p:spTree>
    <p:extLst>
      <p:ext uri="{BB962C8B-B14F-4D97-AF65-F5344CB8AC3E}">
        <p14:creationId xmlns:p14="http://schemas.microsoft.com/office/powerpoint/2010/main" val="2193592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72958" y="1036166"/>
            <a:ext cx="5127881" cy="4905915"/>
            <a:chOff x="0" y="0"/>
            <a:chExt cx="8769286" cy="708708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12431" y="1206445"/>
            <a:ext cx="5046470" cy="4605109"/>
            <a:chOff x="0" y="0"/>
            <a:chExt cx="8612631" cy="690402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3224457" y="6088750"/>
            <a:ext cx="4937714" cy="3990519"/>
            <a:chOff x="0" y="0"/>
            <a:chExt cx="8769286" cy="708708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CCE192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3308029" y="6172861"/>
            <a:ext cx="4770571" cy="3822298"/>
            <a:chOff x="-3432940" y="611012"/>
            <a:chExt cx="8616843" cy="6904026"/>
          </a:xfrm>
        </p:grpSpPr>
        <p:sp>
          <p:nvSpPr>
            <p:cNvPr id="18" name="Freeform 18"/>
            <p:cNvSpPr/>
            <p:nvPr/>
          </p:nvSpPr>
          <p:spPr>
            <a:xfrm>
              <a:off x="-3432940" y="611012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1927945" y="3489123"/>
            <a:ext cx="5873400" cy="221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</a:pPr>
            <a:r>
              <a:rPr lang="vi-VN" sz="6600" b="1" spc="37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spc="374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9A0506-CDA8-446C-AF91-F324771FAFF8}"/>
              </a:ext>
            </a:extLst>
          </p:cNvPr>
          <p:cNvSpPr txBox="1"/>
          <p:nvPr/>
        </p:nvSpPr>
        <p:spPr>
          <a:xfrm>
            <a:off x="227320" y="1170475"/>
            <a:ext cx="5361348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/>
              <a:t>01. 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36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BB2E39-B9B0-4E9B-97F5-509B95DF4037}"/>
              </a:ext>
            </a:extLst>
          </p:cNvPr>
          <p:cNvSpPr txBox="1"/>
          <p:nvPr/>
        </p:nvSpPr>
        <p:spPr>
          <a:xfrm>
            <a:off x="6415338" y="1897970"/>
            <a:ext cx="5046470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/>
              <a:t>02. </a:t>
            </a:r>
          </a:p>
          <a:p>
            <a:pPr algn="ctr">
              <a:lnSpc>
                <a:spcPct val="150000"/>
              </a:lnSpc>
            </a:pPr>
            <a:r>
              <a:rPr lang="vi-VN" sz="36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vi-VN" sz="3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vi-VN" sz="3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2CF27-A9A6-49BE-A34C-1A3ED40785F5}"/>
              </a:ext>
            </a:extLst>
          </p:cNvPr>
          <p:cNvSpPr txBox="1"/>
          <p:nvPr/>
        </p:nvSpPr>
        <p:spPr>
          <a:xfrm>
            <a:off x="3157024" y="6303388"/>
            <a:ext cx="504647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/>
              <a:t>03.</a:t>
            </a:r>
          </a:p>
          <a:p>
            <a:pPr algn="ctr">
              <a:lnSpc>
                <a:spcPct val="150000"/>
              </a:lnSpc>
            </a:pPr>
            <a:r>
              <a:rPr lang="vi-VN" sz="36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vi-VN" sz="3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3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36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3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36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09123" y="2663443"/>
            <a:ext cx="12918744" cy="5368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 dirty="0">
                <a:solidFill>
                  <a:srgbClr val="C00000"/>
                </a:solidFill>
              </a:rPr>
              <a:t>HOẠT ĐỘNG 1: </a:t>
            </a:r>
          </a:p>
          <a:p>
            <a:pPr algn="ctr">
              <a:lnSpc>
                <a:spcPct val="150000"/>
              </a:lnSpc>
            </a:pPr>
            <a:r>
              <a:rPr lang="vi-VN" sz="60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NÊU CẢM NGHĨ VỀ ĐẶC ĐIỂM CỦA CÁC NHÂN VẬT TRONG NHỮNG CÂU CHUYỆN, BÀI THƠ ĐÃ HỌC </a:t>
            </a:r>
            <a:endParaRPr lang="vi-VN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29931" y="2064123"/>
            <a:ext cx="9295069" cy="6273913"/>
            <a:chOff x="0" y="0"/>
            <a:chExt cx="12938277" cy="708708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12942490" cy="7087086"/>
            </a:xfrm>
            <a:custGeom>
              <a:avLst/>
              <a:gdLst/>
              <a:ahLst/>
              <a:cxnLst/>
              <a:rect l="l" t="t" r="r" b="b"/>
              <a:pathLst>
                <a:path w="12942490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00528" y="12454"/>
                  </a:cubicBezTo>
                  <a:cubicBezTo>
                    <a:pt x="10667100" y="12671"/>
                    <a:pt x="12668421" y="0"/>
                    <a:pt x="12668421" y="0"/>
                  </a:cubicBezTo>
                  <a:cubicBezTo>
                    <a:pt x="12735885" y="0"/>
                    <a:pt x="12811822" y="0"/>
                    <a:pt x="12890595" y="85073"/>
                  </a:cubicBezTo>
                  <a:cubicBezTo>
                    <a:pt x="12933573" y="131488"/>
                    <a:pt x="12934642" y="240224"/>
                    <a:pt x="12935046" y="320281"/>
                  </a:cubicBezTo>
                  <a:cubicBezTo>
                    <a:pt x="12935046" y="320281"/>
                    <a:pt x="12933342" y="5241263"/>
                    <a:pt x="12933342" y="6324502"/>
                  </a:cubicBezTo>
                  <a:cubicBezTo>
                    <a:pt x="12933342" y="6538661"/>
                    <a:pt x="12942490" y="6837839"/>
                    <a:pt x="12942490" y="6837839"/>
                  </a:cubicBezTo>
                  <a:cubicBezTo>
                    <a:pt x="12942490" y="6966508"/>
                    <a:pt x="12938320" y="7087086"/>
                    <a:pt x="12685482" y="7078952"/>
                  </a:cubicBezTo>
                  <a:cubicBezTo>
                    <a:pt x="12685482" y="7078952"/>
                    <a:pt x="12309010" y="7058653"/>
                    <a:pt x="11009706" y="7066252"/>
                  </a:cubicBezTo>
                  <a:cubicBezTo>
                    <a:pt x="293243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30895" y="2145150"/>
            <a:ext cx="8965505" cy="6111857"/>
            <a:chOff x="-390568" y="-171629"/>
            <a:chExt cx="12749917" cy="6904026"/>
          </a:xfrm>
        </p:grpSpPr>
        <p:sp>
          <p:nvSpPr>
            <p:cNvPr id="6" name="Freeform 6"/>
            <p:cNvSpPr/>
            <p:nvPr/>
          </p:nvSpPr>
          <p:spPr>
            <a:xfrm>
              <a:off x="-390568" y="-171629"/>
              <a:ext cx="12749917" cy="6904026"/>
            </a:xfrm>
            <a:custGeom>
              <a:avLst/>
              <a:gdLst/>
              <a:ahLst/>
              <a:cxnLst/>
              <a:rect l="l" t="t" r="r" b="b"/>
              <a:pathLst>
                <a:path w="12749917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97099" y="12454"/>
                  </a:cubicBezTo>
                  <a:cubicBezTo>
                    <a:pt x="10498884" y="12671"/>
                    <a:pt x="12475849" y="0"/>
                    <a:pt x="12475849" y="0"/>
                  </a:cubicBezTo>
                  <a:cubicBezTo>
                    <a:pt x="12543312" y="0"/>
                    <a:pt x="12619249" y="0"/>
                    <a:pt x="12698022" y="85073"/>
                  </a:cubicBezTo>
                  <a:cubicBezTo>
                    <a:pt x="12741001" y="131488"/>
                    <a:pt x="12742068" y="240224"/>
                    <a:pt x="12742473" y="320281"/>
                  </a:cubicBezTo>
                  <a:cubicBezTo>
                    <a:pt x="12742473" y="320281"/>
                    <a:pt x="12740769" y="5089802"/>
                    <a:pt x="12740769" y="6141441"/>
                  </a:cubicBezTo>
                  <a:cubicBezTo>
                    <a:pt x="12740769" y="6355600"/>
                    <a:pt x="12749917" y="6654779"/>
                    <a:pt x="12749917" y="6654779"/>
                  </a:cubicBezTo>
                  <a:cubicBezTo>
                    <a:pt x="12749917" y="6783448"/>
                    <a:pt x="12745748" y="6904026"/>
                    <a:pt x="12492910" y="6895891"/>
                  </a:cubicBezTo>
                  <a:cubicBezTo>
                    <a:pt x="12492910" y="6895891"/>
                    <a:pt x="12116437" y="6875593"/>
                    <a:pt x="10835589" y="6883191"/>
                  </a:cubicBezTo>
                  <a:cubicBezTo>
                    <a:pt x="2897450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AF67DA-AED4-433E-9457-5F9B2C269A8B}"/>
              </a:ext>
            </a:extLst>
          </p:cNvPr>
          <p:cNvGrpSpPr/>
          <p:nvPr/>
        </p:nvGrpSpPr>
        <p:grpSpPr>
          <a:xfrm>
            <a:off x="479763" y="475435"/>
            <a:ext cx="8283237" cy="1239065"/>
            <a:chOff x="479763" y="475435"/>
            <a:chExt cx="8283237" cy="1239065"/>
          </a:xfrm>
        </p:grpSpPr>
        <p:sp>
          <p:nvSpPr>
            <p:cNvPr id="7" name="Freeform 7"/>
            <p:cNvSpPr/>
            <p:nvPr/>
          </p:nvSpPr>
          <p:spPr>
            <a:xfrm>
              <a:off x="479763" y="475435"/>
              <a:ext cx="8283237" cy="1239065"/>
            </a:xfrm>
            <a:custGeom>
              <a:avLst/>
              <a:gdLst/>
              <a:ahLst/>
              <a:cxnLst/>
              <a:rect l="l" t="t" r="r" b="b"/>
              <a:pathLst>
                <a:path w="10368416" h="3240130">
                  <a:moveTo>
                    <a:pt x="0" y="0"/>
                  </a:moveTo>
                  <a:lnTo>
                    <a:pt x="10368416" y="0"/>
                  </a:lnTo>
                  <a:lnTo>
                    <a:pt x="10368416" y="3240130"/>
                  </a:lnTo>
                  <a:lnTo>
                    <a:pt x="0" y="3240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1558723" y="496602"/>
              <a:ext cx="6125315" cy="8669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800"/>
                </a:lnSpc>
              </a:pPr>
              <a:r>
                <a:rPr lang="vi-VN" sz="4000" b="1" i="1" spc="325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vi-VN" sz="4000" b="1" i="1" spc="3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i="1" spc="325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vi-VN" sz="4000" b="1" i="1" spc="3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i="1" spc="325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4000" b="1" i="1" spc="32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1A73EFF-18A8-4D7F-A2E5-F54AFD266929}"/>
              </a:ext>
            </a:extLst>
          </p:cNvPr>
          <p:cNvSpPr txBox="1"/>
          <p:nvPr/>
        </p:nvSpPr>
        <p:spPr>
          <a:xfrm>
            <a:off x="884894" y="2846043"/>
            <a:ext cx="7982116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em chia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nhân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tương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chung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vi-VN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B533E8D-DE35-4F62-BDB6-E9F19319E2B9}"/>
              </a:ext>
            </a:extLst>
          </p:cNvPr>
          <p:cNvSpPr/>
          <p:nvPr/>
        </p:nvSpPr>
        <p:spPr>
          <a:xfrm>
            <a:off x="10276163" y="496602"/>
            <a:ext cx="7532074" cy="17512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 err="1">
                <a:solidFill>
                  <a:schemeClr val="tx1"/>
                </a:solidFill>
              </a:rPr>
              <a:t>Nhóm</a:t>
            </a:r>
            <a:r>
              <a:rPr lang="vi-VN" sz="3600" b="1" dirty="0">
                <a:solidFill>
                  <a:schemeClr val="tx1"/>
                </a:solidFill>
              </a:rPr>
              <a:t> 1: </a:t>
            </a:r>
            <a:r>
              <a:rPr lang="vi-VN" sz="3600" dirty="0">
                <a:solidFill>
                  <a:schemeClr val="tx1"/>
                </a:solidFill>
              </a:rPr>
              <a:t>Nhân </a:t>
            </a:r>
            <a:r>
              <a:rPr lang="vi-VN" sz="3600" dirty="0" err="1">
                <a:solidFill>
                  <a:schemeClr val="tx1"/>
                </a:solidFill>
              </a:rPr>
              <a:t>vật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bạn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nhỏ</a:t>
            </a:r>
            <a:r>
              <a:rPr lang="vi-VN" sz="3600" dirty="0">
                <a:solidFill>
                  <a:schemeClr val="tx1"/>
                </a:solidFill>
              </a:rPr>
              <a:t> trong </a:t>
            </a:r>
            <a:r>
              <a:rPr lang="vi-VN" sz="3600" dirty="0" err="1">
                <a:solidFill>
                  <a:schemeClr val="tx1"/>
                </a:solidFill>
              </a:rPr>
              <a:t>bài</a:t>
            </a:r>
            <a:r>
              <a:rPr lang="vi-VN" sz="3600" dirty="0">
                <a:solidFill>
                  <a:schemeClr val="tx1"/>
                </a:solidFill>
              </a:rPr>
              <a:t> thơ </a:t>
            </a:r>
            <a:r>
              <a:rPr lang="vi-VN" sz="3600" i="1" dirty="0" err="1">
                <a:solidFill>
                  <a:schemeClr val="tx1"/>
                </a:solidFill>
              </a:rPr>
              <a:t>Tuổi</a:t>
            </a:r>
            <a:r>
              <a:rPr lang="vi-VN" sz="3600" i="1" dirty="0">
                <a:solidFill>
                  <a:schemeClr val="tx1"/>
                </a:solidFill>
              </a:rPr>
              <a:t> </a:t>
            </a:r>
            <a:r>
              <a:rPr lang="vi-VN" sz="3600" i="1" dirty="0" err="1">
                <a:solidFill>
                  <a:schemeClr val="tx1"/>
                </a:solidFill>
              </a:rPr>
              <a:t>Ngựa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B0C6926-F738-4C84-ADE4-93F081AEA165}"/>
              </a:ext>
            </a:extLst>
          </p:cNvPr>
          <p:cNvSpPr/>
          <p:nvPr/>
        </p:nvSpPr>
        <p:spPr>
          <a:xfrm>
            <a:off x="10310030" y="2867210"/>
            <a:ext cx="7532074" cy="17512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 err="1">
                <a:solidFill>
                  <a:schemeClr val="tx1"/>
                </a:solidFill>
              </a:rPr>
              <a:t>Nhóm</a:t>
            </a:r>
            <a:r>
              <a:rPr lang="vi-VN" sz="3600" b="1" dirty="0">
                <a:solidFill>
                  <a:schemeClr val="tx1"/>
                </a:solidFill>
              </a:rPr>
              <a:t> 2: </a:t>
            </a:r>
            <a:r>
              <a:rPr lang="vi-VN" sz="3600" dirty="0">
                <a:solidFill>
                  <a:schemeClr val="tx1"/>
                </a:solidFill>
              </a:rPr>
              <a:t>Nhân </a:t>
            </a:r>
            <a:r>
              <a:rPr lang="vi-VN" sz="3600" dirty="0" err="1">
                <a:solidFill>
                  <a:schemeClr val="tx1"/>
                </a:solidFill>
              </a:rPr>
              <a:t>vật</a:t>
            </a:r>
            <a:r>
              <a:rPr lang="vi-VN" sz="3600" dirty="0">
                <a:solidFill>
                  <a:schemeClr val="tx1"/>
                </a:solidFill>
              </a:rPr>
              <a:t> Hồng trong câu </a:t>
            </a:r>
            <a:r>
              <a:rPr lang="vi-VN" sz="3600" dirty="0" err="1">
                <a:solidFill>
                  <a:schemeClr val="tx1"/>
                </a:solidFill>
              </a:rPr>
              <a:t>chuyện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i="1" dirty="0" err="1">
                <a:solidFill>
                  <a:schemeClr val="tx1"/>
                </a:solidFill>
              </a:rPr>
              <a:t>Làm</a:t>
            </a:r>
            <a:r>
              <a:rPr lang="vi-VN" sz="3600" i="1" dirty="0">
                <a:solidFill>
                  <a:schemeClr val="tx1"/>
                </a:solidFill>
              </a:rPr>
              <a:t> </a:t>
            </a:r>
            <a:r>
              <a:rPr lang="vi-VN" sz="3600" i="1" dirty="0" err="1">
                <a:solidFill>
                  <a:schemeClr val="tx1"/>
                </a:solidFill>
              </a:rPr>
              <a:t>chị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D43888-AD59-4ABB-AF28-F59806210C14}"/>
              </a:ext>
            </a:extLst>
          </p:cNvPr>
          <p:cNvSpPr/>
          <p:nvPr/>
        </p:nvSpPr>
        <p:spPr>
          <a:xfrm>
            <a:off x="10343897" y="5237818"/>
            <a:ext cx="7532074" cy="17512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 err="1">
                <a:solidFill>
                  <a:schemeClr val="tx1"/>
                </a:solidFill>
              </a:rPr>
              <a:t>Nhóm</a:t>
            </a:r>
            <a:r>
              <a:rPr lang="vi-VN" sz="3600" b="1" dirty="0">
                <a:solidFill>
                  <a:schemeClr val="tx1"/>
                </a:solidFill>
              </a:rPr>
              <a:t> 3: </a:t>
            </a:r>
            <a:r>
              <a:rPr lang="vi-VN" sz="3600" dirty="0">
                <a:solidFill>
                  <a:schemeClr val="tx1"/>
                </a:solidFill>
              </a:rPr>
              <a:t>Nhân </a:t>
            </a:r>
            <a:r>
              <a:rPr lang="vi-VN" sz="3600" dirty="0" err="1">
                <a:solidFill>
                  <a:schemeClr val="tx1"/>
                </a:solidFill>
              </a:rPr>
              <a:t>vật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bạn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nhỏ</a:t>
            </a:r>
            <a:r>
              <a:rPr lang="vi-VN" sz="3600" dirty="0">
                <a:solidFill>
                  <a:schemeClr val="tx1"/>
                </a:solidFill>
              </a:rPr>
              <a:t> trong câu </a:t>
            </a:r>
            <a:r>
              <a:rPr lang="vi-VN" sz="3600" dirty="0" err="1">
                <a:solidFill>
                  <a:schemeClr val="tx1"/>
                </a:solidFill>
              </a:rPr>
              <a:t>chuyện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i="1" dirty="0" err="1">
                <a:solidFill>
                  <a:schemeClr val="tx1"/>
                </a:solidFill>
              </a:rPr>
              <a:t>Cái</a:t>
            </a:r>
            <a:r>
              <a:rPr lang="vi-VN" sz="3600" i="1" dirty="0">
                <a:solidFill>
                  <a:schemeClr val="tx1"/>
                </a:solidFill>
              </a:rPr>
              <a:t> răng </a:t>
            </a:r>
            <a:r>
              <a:rPr lang="vi-VN" sz="3600" i="1" dirty="0" err="1">
                <a:solidFill>
                  <a:schemeClr val="tx1"/>
                </a:solidFill>
              </a:rPr>
              <a:t>khểnh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EE7137D-D39A-4FEB-93AD-7D92D98C7C19}"/>
              </a:ext>
            </a:extLst>
          </p:cNvPr>
          <p:cNvSpPr/>
          <p:nvPr/>
        </p:nvSpPr>
        <p:spPr>
          <a:xfrm>
            <a:off x="10373085" y="7608426"/>
            <a:ext cx="7532074" cy="17512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 err="1">
                <a:solidFill>
                  <a:schemeClr val="tx1"/>
                </a:solidFill>
              </a:rPr>
              <a:t>Nhóm</a:t>
            </a:r>
            <a:r>
              <a:rPr lang="vi-VN" sz="3600" b="1" dirty="0">
                <a:solidFill>
                  <a:schemeClr val="tx1"/>
                </a:solidFill>
              </a:rPr>
              <a:t> 4: </a:t>
            </a:r>
            <a:r>
              <a:rPr lang="vi-VN" sz="3600" dirty="0">
                <a:solidFill>
                  <a:schemeClr val="tx1"/>
                </a:solidFill>
              </a:rPr>
              <a:t>Nhân </a:t>
            </a:r>
            <a:r>
              <a:rPr lang="vi-VN" sz="3600" dirty="0" err="1">
                <a:solidFill>
                  <a:schemeClr val="tx1"/>
                </a:solidFill>
              </a:rPr>
              <a:t>vật</a:t>
            </a:r>
            <a:r>
              <a:rPr lang="vi-VN" sz="3600" dirty="0">
                <a:solidFill>
                  <a:schemeClr val="tx1"/>
                </a:solidFill>
              </a:rPr>
              <a:t> Minh trong câu </a:t>
            </a:r>
            <a:r>
              <a:rPr lang="vi-VN" sz="3600" dirty="0" err="1">
                <a:solidFill>
                  <a:schemeClr val="tx1"/>
                </a:solidFill>
              </a:rPr>
              <a:t>chuyện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i="1" dirty="0" err="1">
                <a:solidFill>
                  <a:schemeClr val="tx1"/>
                </a:solidFill>
              </a:rPr>
              <a:t>Vệt</a:t>
            </a:r>
            <a:r>
              <a:rPr lang="vi-VN" sz="3600" i="1" dirty="0">
                <a:solidFill>
                  <a:schemeClr val="tx1"/>
                </a:solidFill>
              </a:rPr>
              <a:t> </a:t>
            </a:r>
            <a:r>
              <a:rPr lang="vi-VN" sz="3600" i="1" dirty="0" err="1">
                <a:solidFill>
                  <a:schemeClr val="tx1"/>
                </a:solidFill>
              </a:rPr>
              <a:t>phấn</a:t>
            </a:r>
            <a:r>
              <a:rPr lang="vi-VN" sz="3600" i="1" dirty="0">
                <a:solidFill>
                  <a:schemeClr val="tx1"/>
                </a:solidFill>
              </a:rPr>
              <a:t> trên </a:t>
            </a:r>
            <a:r>
              <a:rPr lang="vi-VN" sz="3600" i="1" dirty="0" err="1">
                <a:solidFill>
                  <a:schemeClr val="tx1"/>
                </a:solidFill>
              </a:rPr>
              <a:t>mặt</a:t>
            </a:r>
            <a:r>
              <a:rPr lang="vi-VN" sz="3600" i="1" dirty="0">
                <a:solidFill>
                  <a:schemeClr val="tx1"/>
                </a:solidFill>
              </a:rPr>
              <a:t> </a:t>
            </a:r>
            <a:r>
              <a:rPr lang="vi-VN" sz="3600" i="1" dirty="0" err="1">
                <a:solidFill>
                  <a:schemeClr val="tx1"/>
                </a:solidFill>
              </a:rPr>
              <a:t>bàn</a:t>
            </a:r>
            <a:endParaRPr lang="vi-VN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47280" y="1943100"/>
            <a:ext cx="16993440" cy="8027550"/>
            <a:chOff x="0" y="0"/>
            <a:chExt cx="12938277" cy="708708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12942490" cy="7087086"/>
            </a:xfrm>
            <a:custGeom>
              <a:avLst/>
              <a:gdLst/>
              <a:ahLst/>
              <a:cxnLst/>
              <a:rect l="l" t="t" r="r" b="b"/>
              <a:pathLst>
                <a:path w="12942490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00528" y="12454"/>
                  </a:cubicBezTo>
                  <a:cubicBezTo>
                    <a:pt x="10667100" y="12671"/>
                    <a:pt x="12668421" y="0"/>
                    <a:pt x="12668421" y="0"/>
                  </a:cubicBezTo>
                  <a:cubicBezTo>
                    <a:pt x="12735885" y="0"/>
                    <a:pt x="12811822" y="0"/>
                    <a:pt x="12890595" y="85073"/>
                  </a:cubicBezTo>
                  <a:cubicBezTo>
                    <a:pt x="12933573" y="131488"/>
                    <a:pt x="12934642" y="240224"/>
                    <a:pt x="12935046" y="320281"/>
                  </a:cubicBezTo>
                  <a:cubicBezTo>
                    <a:pt x="12935046" y="320281"/>
                    <a:pt x="12933342" y="5241263"/>
                    <a:pt x="12933342" y="6324502"/>
                  </a:cubicBezTo>
                  <a:cubicBezTo>
                    <a:pt x="12933342" y="6538661"/>
                    <a:pt x="12942490" y="6837839"/>
                    <a:pt x="12942490" y="6837839"/>
                  </a:cubicBezTo>
                  <a:cubicBezTo>
                    <a:pt x="12942490" y="6966508"/>
                    <a:pt x="12938320" y="7087086"/>
                    <a:pt x="12685482" y="7078952"/>
                  </a:cubicBezTo>
                  <a:cubicBezTo>
                    <a:pt x="12685482" y="7078952"/>
                    <a:pt x="12309010" y="7058653"/>
                    <a:pt x="11009706" y="7066252"/>
                  </a:cubicBezTo>
                  <a:cubicBezTo>
                    <a:pt x="293243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67300" y="2024129"/>
            <a:ext cx="16742510" cy="7679645"/>
            <a:chOff x="-459842" y="-1780774"/>
            <a:chExt cx="12749917" cy="6904026"/>
          </a:xfrm>
        </p:grpSpPr>
        <p:sp>
          <p:nvSpPr>
            <p:cNvPr id="6" name="Freeform 6"/>
            <p:cNvSpPr/>
            <p:nvPr/>
          </p:nvSpPr>
          <p:spPr>
            <a:xfrm>
              <a:off x="-459842" y="-1780774"/>
              <a:ext cx="12749917" cy="6904026"/>
            </a:xfrm>
            <a:custGeom>
              <a:avLst/>
              <a:gdLst/>
              <a:ahLst/>
              <a:cxnLst/>
              <a:rect l="l" t="t" r="r" b="b"/>
              <a:pathLst>
                <a:path w="12749917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97099" y="12454"/>
                  </a:cubicBezTo>
                  <a:cubicBezTo>
                    <a:pt x="10498884" y="12671"/>
                    <a:pt x="12475849" y="0"/>
                    <a:pt x="12475849" y="0"/>
                  </a:cubicBezTo>
                  <a:cubicBezTo>
                    <a:pt x="12543312" y="0"/>
                    <a:pt x="12619249" y="0"/>
                    <a:pt x="12698022" y="85073"/>
                  </a:cubicBezTo>
                  <a:cubicBezTo>
                    <a:pt x="12741001" y="131488"/>
                    <a:pt x="12742068" y="240224"/>
                    <a:pt x="12742473" y="320281"/>
                  </a:cubicBezTo>
                  <a:cubicBezTo>
                    <a:pt x="12742473" y="320281"/>
                    <a:pt x="12740769" y="5089802"/>
                    <a:pt x="12740769" y="6141441"/>
                  </a:cubicBezTo>
                  <a:cubicBezTo>
                    <a:pt x="12740769" y="6355600"/>
                    <a:pt x="12749917" y="6654779"/>
                    <a:pt x="12749917" y="6654779"/>
                  </a:cubicBezTo>
                  <a:cubicBezTo>
                    <a:pt x="12749917" y="6783448"/>
                    <a:pt x="12745748" y="6904026"/>
                    <a:pt x="12492910" y="6895891"/>
                  </a:cubicBezTo>
                  <a:cubicBezTo>
                    <a:pt x="12492910" y="6895891"/>
                    <a:pt x="12116437" y="6875593"/>
                    <a:pt x="10835589" y="6883191"/>
                  </a:cubicBezTo>
                  <a:cubicBezTo>
                    <a:pt x="2897450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B89BAD-0150-49A5-9909-2A0DE5554BA0}"/>
              </a:ext>
            </a:extLst>
          </p:cNvPr>
          <p:cNvGrpSpPr/>
          <p:nvPr/>
        </p:nvGrpSpPr>
        <p:grpSpPr>
          <a:xfrm>
            <a:off x="394741" y="80201"/>
            <a:ext cx="7368837" cy="1467665"/>
            <a:chOff x="394741" y="80201"/>
            <a:chExt cx="7368837" cy="1467665"/>
          </a:xfrm>
        </p:grpSpPr>
        <p:sp>
          <p:nvSpPr>
            <p:cNvPr id="7" name="Freeform 7"/>
            <p:cNvSpPr/>
            <p:nvPr/>
          </p:nvSpPr>
          <p:spPr>
            <a:xfrm>
              <a:off x="394741" y="80201"/>
              <a:ext cx="7368837" cy="1467665"/>
            </a:xfrm>
            <a:custGeom>
              <a:avLst/>
              <a:gdLst/>
              <a:ahLst/>
              <a:cxnLst/>
              <a:rect l="l" t="t" r="r" b="b"/>
              <a:pathLst>
                <a:path w="10368416" h="3240130">
                  <a:moveTo>
                    <a:pt x="0" y="0"/>
                  </a:moveTo>
                  <a:lnTo>
                    <a:pt x="10368416" y="0"/>
                  </a:lnTo>
                  <a:lnTo>
                    <a:pt x="10368416" y="3240130"/>
                  </a:lnTo>
                  <a:lnTo>
                    <a:pt x="0" y="3240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95F2CD-E9DD-48CC-BF7E-FE9528ECD869}"/>
                </a:ext>
              </a:extLst>
            </p:cNvPr>
            <p:cNvSpPr txBox="1"/>
            <p:nvPr/>
          </p:nvSpPr>
          <p:spPr>
            <a:xfrm>
              <a:off x="1016501" y="265346"/>
              <a:ext cx="6125315" cy="8669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800"/>
                </a:lnSpc>
              </a:pPr>
              <a:r>
                <a:rPr lang="vi-VN" sz="4000" b="1" i="1" spc="325" dirty="0" err="1"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vi-VN" sz="4000" b="1" i="1" spc="325" dirty="0"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vi-VN" sz="4000" b="1" i="1" spc="325" dirty="0" err="1"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vi-VN" sz="4000" b="1" i="1" spc="3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i="1" spc="325" dirty="0" err="1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endParaRPr lang="en-US" sz="4000" b="1" i="1" spc="32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E147292-EFAA-4FF5-9832-541F98D9540F}"/>
              </a:ext>
            </a:extLst>
          </p:cNvPr>
          <p:cNvSpPr txBox="1"/>
          <p:nvPr/>
        </p:nvSpPr>
        <p:spPr>
          <a:xfrm>
            <a:off x="1131350" y="1943100"/>
            <a:ext cx="15387860" cy="7724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Tx/>
              <a:buChar char="-"/>
            </a:pP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câu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răng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khểnh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ban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răng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khểnh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sợ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trêu nên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Sau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riêng”,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nên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nụ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cô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Tx/>
              <a:buChar char="-"/>
            </a:pP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thu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thay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nhanh sau khi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nghe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thân </a:t>
            </a:r>
            <a:r>
              <a:rPr lang="vi-VN" sz="37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3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896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353853" y="3898083"/>
            <a:ext cx="12918744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 dirty="0">
                <a:solidFill>
                  <a:srgbClr val="C00000"/>
                </a:solidFill>
              </a:rPr>
              <a:t>HOẠT ĐỘNG 2:</a:t>
            </a:r>
          </a:p>
          <a:p>
            <a:pPr algn="ctr">
              <a:lnSpc>
                <a:spcPct val="150000"/>
              </a:lnSpc>
            </a:pPr>
            <a:r>
              <a:rPr lang="vi-VN" sz="6000" b="1" dirty="0">
                <a:solidFill>
                  <a:srgbClr val="C00000"/>
                </a:solidFill>
              </a:rPr>
              <a:t>NÓI VỀ CÁCH ỨNG XỬ CỦA EM</a:t>
            </a:r>
          </a:p>
        </p:txBody>
      </p:sp>
    </p:spTree>
    <p:extLst>
      <p:ext uri="{BB962C8B-B14F-4D97-AF65-F5344CB8AC3E}">
        <p14:creationId xmlns:p14="http://schemas.microsoft.com/office/powerpoint/2010/main" val="308290506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D431874-D5A9-4C79-8173-BF3A88379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58889" r="3972"/>
          <a:stretch/>
        </p:blipFill>
        <p:spPr>
          <a:xfrm>
            <a:off x="1670567" y="4144682"/>
            <a:ext cx="14946866" cy="576077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14A58B0-2AB4-4296-B884-0AF9B95DBD8A}"/>
              </a:ext>
            </a:extLst>
          </p:cNvPr>
          <p:cNvSpPr/>
          <p:nvPr/>
        </p:nvSpPr>
        <p:spPr>
          <a:xfrm>
            <a:off x="2849141" y="1416347"/>
            <a:ext cx="12691730" cy="14332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871579700">
                  <a:custGeom>
                    <a:avLst/>
                    <a:gdLst>
                      <a:gd name="connsiteX0" fmla="*/ 0 w 8915400"/>
                      <a:gd name="connsiteY0" fmla="*/ 0 h 6084351"/>
                      <a:gd name="connsiteX1" fmla="*/ 774954 w 8915400"/>
                      <a:gd name="connsiteY1" fmla="*/ 0 h 6084351"/>
                      <a:gd name="connsiteX2" fmla="*/ 1460754 w 8915400"/>
                      <a:gd name="connsiteY2" fmla="*/ 0 h 6084351"/>
                      <a:gd name="connsiteX3" fmla="*/ 1879092 w 8915400"/>
                      <a:gd name="connsiteY3" fmla="*/ 0 h 6084351"/>
                      <a:gd name="connsiteX4" fmla="*/ 2475738 w 8915400"/>
                      <a:gd name="connsiteY4" fmla="*/ 0 h 6084351"/>
                      <a:gd name="connsiteX5" fmla="*/ 2894076 w 8915400"/>
                      <a:gd name="connsiteY5" fmla="*/ 0 h 6084351"/>
                      <a:gd name="connsiteX6" fmla="*/ 3669030 w 8915400"/>
                      <a:gd name="connsiteY6" fmla="*/ 0 h 6084351"/>
                      <a:gd name="connsiteX7" fmla="*/ 4533138 w 8915400"/>
                      <a:gd name="connsiteY7" fmla="*/ 0 h 6084351"/>
                      <a:gd name="connsiteX8" fmla="*/ 5218938 w 8915400"/>
                      <a:gd name="connsiteY8" fmla="*/ 0 h 6084351"/>
                      <a:gd name="connsiteX9" fmla="*/ 5637276 w 8915400"/>
                      <a:gd name="connsiteY9" fmla="*/ 0 h 6084351"/>
                      <a:gd name="connsiteX10" fmla="*/ 6144768 w 8915400"/>
                      <a:gd name="connsiteY10" fmla="*/ 0 h 6084351"/>
                      <a:gd name="connsiteX11" fmla="*/ 6563106 w 8915400"/>
                      <a:gd name="connsiteY11" fmla="*/ 0 h 6084351"/>
                      <a:gd name="connsiteX12" fmla="*/ 7070598 w 8915400"/>
                      <a:gd name="connsiteY12" fmla="*/ 0 h 6084351"/>
                      <a:gd name="connsiteX13" fmla="*/ 7488936 w 8915400"/>
                      <a:gd name="connsiteY13" fmla="*/ 0 h 6084351"/>
                      <a:gd name="connsiteX14" fmla="*/ 8915400 w 8915400"/>
                      <a:gd name="connsiteY14" fmla="*/ 0 h 6084351"/>
                      <a:gd name="connsiteX15" fmla="*/ 8915400 w 8915400"/>
                      <a:gd name="connsiteY15" fmla="*/ 676039 h 6084351"/>
                      <a:gd name="connsiteX16" fmla="*/ 8915400 w 8915400"/>
                      <a:gd name="connsiteY16" fmla="*/ 1412922 h 6084351"/>
                      <a:gd name="connsiteX17" fmla="*/ 8915400 w 8915400"/>
                      <a:gd name="connsiteY17" fmla="*/ 2149804 h 6084351"/>
                      <a:gd name="connsiteX18" fmla="*/ 8915400 w 8915400"/>
                      <a:gd name="connsiteY18" fmla="*/ 2825843 h 6084351"/>
                      <a:gd name="connsiteX19" fmla="*/ 8915400 w 8915400"/>
                      <a:gd name="connsiteY19" fmla="*/ 3380195 h 6084351"/>
                      <a:gd name="connsiteX20" fmla="*/ 8915400 w 8915400"/>
                      <a:gd name="connsiteY20" fmla="*/ 4117078 h 6084351"/>
                      <a:gd name="connsiteX21" fmla="*/ 8915400 w 8915400"/>
                      <a:gd name="connsiteY21" fmla="*/ 4914804 h 6084351"/>
                      <a:gd name="connsiteX22" fmla="*/ 8915400 w 8915400"/>
                      <a:gd name="connsiteY22" fmla="*/ 6084351 h 6084351"/>
                      <a:gd name="connsiteX23" fmla="*/ 8318754 w 8915400"/>
                      <a:gd name="connsiteY23" fmla="*/ 6084351 h 6084351"/>
                      <a:gd name="connsiteX24" fmla="*/ 7454646 w 8915400"/>
                      <a:gd name="connsiteY24" fmla="*/ 6084351 h 6084351"/>
                      <a:gd name="connsiteX25" fmla="*/ 6947154 w 8915400"/>
                      <a:gd name="connsiteY25" fmla="*/ 6084351 h 6084351"/>
                      <a:gd name="connsiteX26" fmla="*/ 6083046 w 8915400"/>
                      <a:gd name="connsiteY26" fmla="*/ 6084351 h 6084351"/>
                      <a:gd name="connsiteX27" fmla="*/ 5664708 w 8915400"/>
                      <a:gd name="connsiteY27" fmla="*/ 6084351 h 6084351"/>
                      <a:gd name="connsiteX28" fmla="*/ 5068062 w 8915400"/>
                      <a:gd name="connsiteY28" fmla="*/ 6084351 h 6084351"/>
                      <a:gd name="connsiteX29" fmla="*/ 4203954 w 8915400"/>
                      <a:gd name="connsiteY29" fmla="*/ 6084351 h 6084351"/>
                      <a:gd name="connsiteX30" fmla="*/ 3429000 w 8915400"/>
                      <a:gd name="connsiteY30" fmla="*/ 6084351 h 6084351"/>
                      <a:gd name="connsiteX31" fmla="*/ 3010662 w 8915400"/>
                      <a:gd name="connsiteY31" fmla="*/ 6084351 h 6084351"/>
                      <a:gd name="connsiteX32" fmla="*/ 2503170 w 8915400"/>
                      <a:gd name="connsiteY32" fmla="*/ 6084351 h 6084351"/>
                      <a:gd name="connsiteX33" fmla="*/ 1817370 w 8915400"/>
                      <a:gd name="connsiteY33" fmla="*/ 6084351 h 6084351"/>
                      <a:gd name="connsiteX34" fmla="*/ 953262 w 8915400"/>
                      <a:gd name="connsiteY34" fmla="*/ 6084351 h 6084351"/>
                      <a:gd name="connsiteX35" fmla="*/ 0 w 8915400"/>
                      <a:gd name="connsiteY35" fmla="*/ 6084351 h 6084351"/>
                      <a:gd name="connsiteX36" fmla="*/ 0 w 8915400"/>
                      <a:gd name="connsiteY36" fmla="*/ 5529999 h 6084351"/>
                      <a:gd name="connsiteX37" fmla="*/ 0 w 8915400"/>
                      <a:gd name="connsiteY37" fmla="*/ 4853960 h 6084351"/>
                      <a:gd name="connsiteX38" fmla="*/ 0 w 8915400"/>
                      <a:gd name="connsiteY38" fmla="*/ 4238765 h 6084351"/>
                      <a:gd name="connsiteX39" fmla="*/ 0 w 8915400"/>
                      <a:gd name="connsiteY39" fmla="*/ 3684413 h 6084351"/>
                      <a:gd name="connsiteX40" fmla="*/ 0 w 8915400"/>
                      <a:gd name="connsiteY40" fmla="*/ 2886687 h 6084351"/>
                      <a:gd name="connsiteX41" fmla="*/ 0 w 8915400"/>
                      <a:gd name="connsiteY41" fmla="*/ 2332335 h 6084351"/>
                      <a:gd name="connsiteX42" fmla="*/ 0 w 8915400"/>
                      <a:gd name="connsiteY42" fmla="*/ 1656296 h 6084351"/>
                      <a:gd name="connsiteX43" fmla="*/ 0 w 8915400"/>
                      <a:gd name="connsiteY43" fmla="*/ 858570 h 6084351"/>
                      <a:gd name="connsiteX44" fmla="*/ 0 w 8915400"/>
                      <a:gd name="connsiteY44" fmla="*/ 0 h 6084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8915400" h="6084351" fill="none" extrusionOk="0">
                        <a:moveTo>
                          <a:pt x="0" y="0"/>
                        </a:moveTo>
                        <a:cubicBezTo>
                          <a:pt x="249317" y="-12531"/>
                          <a:pt x="608561" y="24260"/>
                          <a:pt x="774954" y="0"/>
                        </a:cubicBezTo>
                        <a:cubicBezTo>
                          <a:pt x="941347" y="-24260"/>
                          <a:pt x="1189227" y="15658"/>
                          <a:pt x="1460754" y="0"/>
                        </a:cubicBezTo>
                        <a:cubicBezTo>
                          <a:pt x="1732281" y="-15658"/>
                          <a:pt x="1724402" y="-14390"/>
                          <a:pt x="1879092" y="0"/>
                        </a:cubicBezTo>
                        <a:cubicBezTo>
                          <a:pt x="2033782" y="14390"/>
                          <a:pt x="2280161" y="27843"/>
                          <a:pt x="2475738" y="0"/>
                        </a:cubicBezTo>
                        <a:cubicBezTo>
                          <a:pt x="2671315" y="-27843"/>
                          <a:pt x="2728776" y="82"/>
                          <a:pt x="2894076" y="0"/>
                        </a:cubicBezTo>
                        <a:cubicBezTo>
                          <a:pt x="3059376" y="-82"/>
                          <a:pt x="3353627" y="22953"/>
                          <a:pt x="3669030" y="0"/>
                        </a:cubicBezTo>
                        <a:cubicBezTo>
                          <a:pt x="3984433" y="-22953"/>
                          <a:pt x="4346476" y="-43094"/>
                          <a:pt x="4533138" y="0"/>
                        </a:cubicBezTo>
                        <a:cubicBezTo>
                          <a:pt x="4719800" y="43094"/>
                          <a:pt x="5064725" y="16861"/>
                          <a:pt x="5218938" y="0"/>
                        </a:cubicBezTo>
                        <a:cubicBezTo>
                          <a:pt x="5373151" y="-16861"/>
                          <a:pt x="5498327" y="-12981"/>
                          <a:pt x="5637276" y="0"/>
                        </a:cubicBezTo>
                        <a:cubicBezTo>
                          <a:pt x="5776225" y="12981"/>
                          <a:pt x="6033219" y="-11835"/>
                          <a:pt x="6144768" y="0"/>
                        </a:cubicBezTo>
                        <a:cubicBezTo>
                          <a:pt x="6256317" y="11835"/>
                          <a:pt x="6393346" y="16762"/>
                          <a:pt x="6563106" y="0"/>
                        </a:cubicBezTo>
                        <a:cubicBezTo>
                          <a:pt x="6732866" y="-16762"/>
                          <a:pt x="6829227" y="-24878"/>
                          <a:pt x="7070598" y="0"/>
                        </a:cubicBezTo>
                        <a:cubicBezTo>
                          <a:pt x="7311969" y="24878"/>
                          <a:pt x="7380703" y="19398"/>
                          <a:pt x="7488936" y="0"/>
                        </a:cubicBezTo>
                        <a:cubicBezTo>
                          <a:pt x="7597169" y="-19398"/>
                          <a:pt x="8391389" y="-70951"/>
                          <a:pt x="8915400" y="0"/>
                        </a:cubicBezTo>
                        <a:cubicBezTo>
                          <a:pt x="8926808" y="241794"/>
                          <a:pt x="8914266" y="358067"/>
                          <a:pt x="8915400" y="676039"/>
                        </a:cubicBezTo>
                        <a:cubicBezTo>
                          <a:pt x="8916534" y="994011"/>
                          <a:pt x="8900531" y="1165726"/>
                          <a:pt x="8915400" y="1412922"/>
                        </a:cubicBezTo>
                        <a:cubicBezTo>
                          <a:pt x="8930269" y="1660118"/>
                          <a:pt x="8887230" y="1897941"/>
                          <a:pt x="8915400" y="2149804"/>
                        </a:cubicBezTo>
                        <a:cubicBezTo>
                          <a:pt x="8943570" y="2401667"/>
                          <a:pt x="8920579" y="2617904"/>
                          <a:pt x="8915400" y="2825843"/>
                        </a:cubicBezTo>
                        <a:cubicBezTo>
                          <a:pt x="8910221" y="3033782"/>
                          <a:pt x="8924822" y="3223778"/>
                          <a:pt x="8915400" y="3380195"/>
                        </a:cubicBezTo>
                        <a:cubicBezTo>
                          <a:pt x="8905978" y="3536612"/>
                          <a:pt x="8882828" y="3770313"/>
                          <a:pt x="8915400" y="4117078"/>
                        </a:cubicBezTo>
                        <a:cubicBezTo>
                          <a:pt x="8947972" y="4463843"/>
                          <a:pt x="8904043" y="4595379"/>
                          <a:pt x="8915400" y="4914804"/>
                        </a:cubicBezTo>
                        <a:cubicBezTo>
                          <a:pt x="8926757" y="5234229"/>
                          <a:pt x="8892435" y="5709766"/>
                          <a:pt x="8915400" y="6084351"/>
                        </a:cubicBezTo>
                        <a:cubicBezTo>
                          <a:pt x="8761522" y="6104286"/>
                          <a:pt x="8503026" y="6063109"/>
                          <a:pt x="8318754" y="6084351"/>
                        </a:cubicBezTo>
                        <a:cubicBezTo>
                          <a:pt x="8134482" y="6105593"/>
                          <a:pt x="7855492" y="6115878"/>
                          <a:pt x="7454646" y="6084351"/>
                        </a:cubicBezTo>
                        <a:cubicBezTo>
                          <a:pt x="7053800" y="6052824"/>
                          <a:pt x="7111744" y="6092054"/>
                          <a:pt x="6947154" y="6084351"/>
                        </a:cubicBezTo>
                        <a:cubicBezTo>
                          <a:pt x="6782564" y="6076648"/>
                          <a:pt x="6325155" y="6086742"/>
                          <a:pt x="6083046" y="6084351"/>
                        </a:cubicBezTo>
                        <a:cubicBezTo>
                          <a:pt x="5840937" y="6081960"/>
                          <a:pt x="5820029" y="6089000"/>
                          <a:pt x="5664708" y="6084351"/>
                        </a:cubicBezTo>
                        <a:cubicBezTo>
                          <a:pt x="5509387" y="6079702"/>
                          <a:pt x="5324926" y="6058361"/>
                          <a:pt x="5068062" y="6084351"/>
                        </a:cubicBezTo>
                        <a:cubicBezTo>
                          <a:pt x="4811198" y="6110341"/>
                          <a:pt x="4621806" y="6100236"/>
                          <a:pt x="4203954" y="6084351"/>
                        </a:cubicBezTo>
                        <a:cubicBezTo>
                          <a:pt x="3786102" y="6068466"/>
                          <a:pt x="3633332" y="6111745"/>
                          <a:pt x="3429000" y="6084351"/>
                        </a:cubicBezTo>
                        <a:cubicBezTo>
                          <a:pt x="3224668" y="6056957"/>
                          <a:pt x="3171143" y="6067481"/>
                          <a:pt x="3010662" y="6084351"/>
                        </a:cubicBezTo>
                        <a:cubicBezTo>
                          <a:pt x="2850181" y="6101221"/>
                          <a:pt x="2673818" y="6092091"/>
                          <a:pt x="2503170" y="6084351"/>
                        </a:cubicBezTo>
                        <a:cubicBezTo>
                          <a:pt x="2332522" y="6076611"/>
                          <a:pt x="2081018" y="6067268"/>
                          <a:pt x="1817370" y="6084351"/>
                        </a:cubicBezTo>
                        <a:cubicBezTo>
                          <a:pt x="1553722" y="6101434"/>
                          <a:pt x="1132453" y="6093448"/>
                          <a:pt x="953262" y="6084351"/>
                        </a:cubicBezTo>
                        <a:cubicBezTo>
                          <a:pt x="774071" y="6075254"/>
                          <a:pt x="242514" y="6090836"/>
                          <a:pt x="0" y="6084351"/>
                        </a:cubicBezTo>
                        <a:cubicBezTo>
                          <a:pt x="-1809" y="5931718"/>
                          <a:pt x="2118" y="5653289"/>
                          <a:pt x="0" y="5529999"/>
                        </a:cubicBezTo>
                        <a:cubicBezTo>
                          <a:pt x="-2118" y="5406709"/>
                          <a:pt x="-30658" y="5081873"/>
                          <a:pt x="0" y="4853960"/>
                        </a:cubicBezTo>
                        <a:cubicBezTo>
                          <a:pt x="30658" y="4626047"/>
                          <a:pt x="25602" y="4481347"/>
                          <a:pt x="0" y="4238765"/>
                        </a:cubicBezTo>
                        <a:cubicBezTo>
                          <a:pt x="-25602" y="3996183"/>
                          <a:pt x="7844" y="3934874"/>
                          <a:pt x="0" y="3684413"/>
                        </a:cubicBezTo>
                        <a:cubicBezTo>
                          <a:pt x="-7844" y="3433952"/>
                          <a:pt x="29334" y="3151922"/>
                          <a:pt x="0" y="2886687"/>
                        </a:cubicBezTo>
                        <a:cubicBezTo>
                          <a:pt x="-29334" y="2621452"/>
                          <a:pt x="-24142" y="2529208"/>
                          <a:pt x="0" y="2332335"/>
                        </a:cubicBezTo>
                        <a:cubicBezTo>
                          <a:pt x="24142" y="2135462"/>
                          <a:pt x="-3342" y="1941013"/>
                          <a:pt x="0" y="1656296"/>
                        </a:cubicBezTo>
                        <a:cubicBezTo>
                          <a:pt x="3342" y="1371579"/>
                          <a:pt x="-30461" y="1100884"/>
                          <a:pt x="0" y="858570"/>
                        </a:cubicBezTo>
                        <a:cubicBezTo>
                          <a:pt x="30461" y="616256"/>
                          <a:pt x="-35348" y="398139"/>
                          <a:pt x="0" y="0"/>
                        </a:cubicBezTo>
                        <a:close/>
                      </a:path>
                      <a:path w="8915400" h="6084351" stroke="0" extrusionOk="0">
                        <a:moveTo>
                          <a:pt x="0" y="0"/>
                        </a:moveTo>
                        <a:cubicBezTo>
                          <a:pt x="274325" y="-17467"/>
                          <a:pt x="477747" y="-10004"/>
                          <a:pt x="774954" y="0"/>
                        </a:cubicBezTo>
                        <a:cubicBezTo>
                          <a:pt x="1072161" y="10004"/>
                          <a:pt x="1034168" y="-5474"/>
                          <a:pt x="1193292" y="0"/>
                        </a:cubicBezTo>
                        <a:cubicBezTo>
                          <a:pt x="1352416" y="5474"/>
                          <a:pt x="1500119" y="-4511"/>
                          <a:pt x="1700784" y="0"/>
                        </a:cubicBezTo>
                        <a:cubicBezTo>
                          <a:pt x="1901449" y="4511"/>
                          <a:pt x="2276094" y="18266"/>
                          <a:pt x="2564892" y="0"/>
                        </a:cubicBezTo>
                        <a:cubicBezTo>
                          <a:pt x="2853690" y="-18266"/>
                          <a:pt x="2955053" y="-1325"/>
                          <a:pt x="3072384" y="0"/>
                        </a:cubicBezTo>
                        <a:cubicBezTo>
                          <a:pt x="3189715" y="1325"/>
                          <a:pt x="3744523" y="-2964"/>
                          <a:pt x="3936492" y="0"/>
                        </a:cubicBezTo>
                        <a:cubicBezTo>
                          <a:pt x="4128461" y="2964"/>
                          <a:pt x="4366395" y="-32570"/>
                          <a:pt x="4711446" y="0"/>
                        </a:cubicBezTo>
                        <a:cubicBezTo>
                          <a:pt x="5056497" y="32570"/>
                          <a:pt x="5180154" y="24853"/>
                          <a:pt x="5575554" y="0"/>
                        </a:cubicBezTo>
                        <a:cubicBezTo>
                          <a:pt x="5970954" y="-24853"/>
                          <a:pt x="6081346" y="37240"/>
                          <a:pt x="6350508" y="0"/>
                        </a:cubicBezTo>
                        <a:cubicBezTo>
                          <a:pt x="6619670" y="-37240"/>
                          <a:pt x="6666194" y="18606"/>
                          <a:pt x="6768846" y="0"/>
                        </a:cubicBezTo>
                        <a:cubicBezTo>
                          <a:pt x="6871498" y="-18606"/>
                          <a:pt x="7149467" y="14712"/>
                          <a:pt x="7365492" y="0"/>
                        </a:cubicBezTo>
                        <a:cubicBezTo>
                          <a:pt x="7581517" y="-14712"/>
                          <a:pt x="7718752" y="-423"/>
                          <a:pt x="8051292" y="0"/>
                        </a:cubicBezTo>
                        <a:cubicBezTo>
                          <a:pt x="8383832" y="423"/>
                          <a:pt x="8586664" y="489"/>
                          <a:pt x="8915400" y="0"/>
                        </a:cubicBezTo>
                        <a:cubicBezTo>
                          <a:pt x="8885077" y="329961"/>
                          <a:pt x="8922422" y="448999"/>
                          <a:pt x="8915400" y="676039"/>
                        </a:cubicBezTo>
                        <a:cubicBezTo>
                          <a:pt x="8908378" y="903079"/>
                          <a:pt x="8927229" y="1032581"/>
                          <a:pt x="8915400" y="1230391"/>
                        </a:cubicBezTo>
                        <a:cubicBezTo>
                          <a:pt x="8903571" y="1428201"/>
                          <a:pt x="8891490" y="1602426"/>
                          <a:pt x="8915400" y="1784743"/>
                        </a:cubicBezTo>
                        <a:cubicBezTo>
                          <a:pt x="8939310" y="1967060"/>
                          <a:pt x="8903567" y="2067142"/>
                          <a:pt x="8915400" y="2278251"/>
                        </a:cubicBezTo>
                        <a:cubicBezTo>
                          <a:pt x="8927233" y="2489360"/>
                          <a:pt x="8914308" y="2776869"/>
                          <a:pt x="8915400" y="3075977"/>
                        </a:cubicBezTo>
                        <a:cubicBezTo>
                          <a:pt x="8916492" y="3375085"/>
                          <a:pt x="8888354" y="3438364"/>
                          <a:pt x="8915400" y="3691173"/>
                        </a:cubicBezTo>
                        <a:cubicBezTo>
                          <a:pt x="8942446" y="3943982"/>
                          <a:pt x="8925545" y="4059409"/>
                          <a:pt x="8915400" y="4367212"/>
                        </a:cubicBezTo>
                        <a:cubicBezTo>
                          <a:pt x="8905255" y="4675015"/>
                          <a:pt x="8887433" y="4788719"/>
                          <a:pt x="8915400" y="5104094"/>
                        </a:cubicBezTo>
                        <a:cubicBezTo>
                          <a:pt x="8943367" y="5419469"/>
                          <a:pt x="8934406" y="5798425"/>
                          <a:pt x="8915400" y="6084351"/>
                        </a:cubicBezTo>
                        <a:cubicBezTo>
                          <a:pt x="8769116" y="6112049"/>
                          <a:pt x="8529141" y="6101275"/>
                          <a:pt x="8229600" y="6084351"/>
                        </a:cubicBezTo>
                        <a:cubicBezTo>
                          <a:pt x="7930059" y="6067427"/>
                          <a:pt x="7909025" y="6078272"/>
                          <a:pt x="7811262" y="6084351"/>
                        </a:cubicBezTo>
                        <a:cubicBezTo>
                          <a:pt x="7713499" y="6090430"/>
                          <a:pt x="7517122" y="6088307"/>
                          <a:pt x="7392924" y="6084351"/>
                        </a:cubicBezTo>
                        <a:cubicBezTo>
                          <a:pt x="7268726" y="6080395"/>
                          <a:pt x="7085258" y="6081670"/>
                          <a:pt x="6974586" y="6084351"/>
                        </a:cubicBezTo>
                        <a:cubicBezTo>
                          <a:pt x="6863914" y="6087032"/>
                          <a:pt x="6497356" y="6056731"/>
                          <a:pt x="6110478" y="6084351"/>
                        </a:cubicBezTo>
                        <a:cubicBezTo>
                          <a:pt x="5723600" y="6111971"/>
                          <a:pt x="5462926" y="6044490"/>
                          <a:pt x="5246370" y="6084351"/>
                        </a:cubicBezTo>
                        <a:cubicBezTo>
                          <a:pt x="5029814" y="6124212"/>
                          <a:pt x="4577938" y="6094089"/>
                          <a:pt x="4382262" y="6084351"/>
                        </a:cubicBezTo>
                        <a:cubicBezTo>
                          <a:pt x="4186586" y="6074613"/>
                          <a:pt x="3719486" y="6108477"/>
                          <a:pt x="3518154" y="6084351"/>
                        </a:cubicBezTo>
                        <a:cubicBezTo>
                          <a:pt x="3316822" y="6060225"/>
                          <a:pt x="2922482" y="6115064"/>
                          <a:pt x="2743200" y="6084351"/>
                        </a:cubicBezTo>
                        <a:cubicBezTo>
                          <a:pt x="2563918" y="6053638"/>
                          <a:pt x="2238912" y="6114080"/>
                          <a:pt x="1879092" y="6084351"/>
                        </a:cubicBezTo>
                        <a:cubicBezTo>
                          <a:pt x="1519272" y="6054622"/>
                          <a:pt x="1207205" y="6096005"/>
                          <a:pt x="1014984" y="6084351"/>
                        </a:cubicBezTo>
                        <a:cubicBezTo>
                          <a:pt x="822763" y="6072697"/>
                          <a:pt x="312321" y="6080307"/>
                          <a:pt x="0" y="6084351"/>
                        </a:cubicBezTo>
                        <a:cubicBezTo>
                          <a:pt x="11939" y="5839351"/>
                          <a:pt x="-18576" y="5758166"/>
                          <a:pt x="0" y="5590843"/>
                        </a:cubicBezTo>
                        <a:cubicBezTo>
                          <a:pt x="18576" y="5423520"/>
                          <a:pt x="-21414" y="5307707"/>
                          <a:pt x="0" y="5036491"/>
                        </a:cubicBezTo>
                        <a:cubicBezTo>
                          <a:pt x="21414" y="4765275"/>
                          <a:pt x="-18547" y="4532881"/>
                          <a:pt x="0" y="4360452"/>
                        </a:cubicBezTo>
                        <a:cubicBezTo>
                          <a:pt x="18547" y="4188023"/>
                          <a:pt x="22693" y="3863798"/>
                          <a:pt x="0" y="3562726"/>
                        </a:cubicBezTo>
                        <a:cubicBezTo>
                          <a:pt x="-22693" y="3261654"/>
                          <a:pt x="11306" y="3241603"/>
                          <a:pt x="0" y="3069217"/>
                        </a:cubicBezTo>
                        <a:cubicBezTo>
                          <a:pt x="-11306" y="2896831"/>
                          <a:pt x="5938" y="2743561"/>
                          <a:pt x="0" y="2454022"/>
                        </a:cubicBezTo>
                        <a:cubicBezTo>
                          <a:pt x="-5938" y="2164484"/>
                          <a:pt x="-4167" y="2038014"/>
                          <a:pt x="0" y="1656296"/>
                        </a:cubicBezTo>
                        <a:cubicBezTo>
                          <a:pt x="4167" y="1274578"/>
                          <a:pt x="-5179" y="1121341"/>
                          <a:pt x="0" y="858570"/>
                        </a:cubicBezTo>
                        <a:cubicBezTo>
                          <a:pt x="5179" y="595799"/>
                          <a:pt x="15075" y="4014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b="1" i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F7BD21-D272-4420-B511-C16BEBBBBA43}"/>
              </a:ext>
            </a:extLst>
          </p:cNvPr>
          <p:cNvGrpSpPr/>
          <p:nvPr/>
        </p:nvGrpSpPr>
        <p:grpSpPr>
          <a:xfrm>
            <a:off x="0" y="190500"/>
            <a:ext cx="6705600" cy="1352794"/>
            <a:chOff x="0" y="376267"/>
            <a:chExt cx="7512729" cy="1730882"/>
          </a:xfrm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9CD473DB-FF27-4B89-A0CA-2B9E6C181076}"/>
                </a:ext>
              </a:extLst>
            </p:cNvPr>
            <p:cNvSpPr/>
            <p:nvPr/>
          </p:nvSpPr>
          <p:spPr>
            <a:xfrm flipH="1">
              <a:off x="0" y="376267"/>
              <a:ext cx="7512729" cy="1730882"/>
            </a:xfrm>
            <a:custGeom>
              <a:avLst/>
              <a:gdLst/>
              <a:ahLst/>
              <a:cxnLst/>
              <a:rect l="l" t="t" r="r" b="b"/>
              <a:pathLst>
                <a:path w="10368416" h="3240130">
                  <a:moveTo>
                    <a:pt x="10368417" y="0"/>
                  </a:moveTo>
                  <a:lnTo>
                    <a:pt x="0" y="0"/>
                  </a:lnTo>
                  <a:lnTo>
                    <a:pt x="0" y="3240130"/>
                  </a:lnTo>
                  <a:lnTo>
                    <a:pt x="10368417" y="3240130"/>
                  </a:lnTo>
                  <a:lnTo>
                    <a:pt x="1036841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9FE3FE3E-35B9-4B12-AD68-007EB1A70F8E}"/>
                </a:ext>
              </a:extLst>
            </p:cNvPr>
            <p:cNvSpPr txBox="1"/>
            <p:nvPr/>
          </p:nvSpPr>
          <p:spPr>
            <a:xfrm>
              <a:off x="448177" y="660388"/>
              <a:ext cx="6794457" cy="7696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800"/>
                </a:lnSpc>
              </a:pPr>
              <a:r>
                <a:rPr lang="vi-VN" sz="4000" b="1" i="1" spc="325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vi-VN" sz="4000" b="1" i="1" spc="3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i="1" spc="325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vi-VN" sz="4000" b="1" i="1" spc="32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i="1" spc="325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4000" b="1" i="1" spc="32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5">
            <a:extLst>
              <a:ext uri="{FF2B5EF4-FFF2-40B4-BE49-F238E27FC236}">
                <a16:creationId xmlns:a16="http://schemas.microsoft.com/office/drawing/2014/main" id="{A4395E6F-FB5E-4C99-9DCF-05A44033C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9354387">
            <a:off x="501402" y="2918053"/>
            <a:ext cx="2387073" cy="1766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</TotalTime>
  <Words>555</Words>
  <Application>Microsoft Office PowerPoint</Application>
  <PresentationFormat>Custom</PresentationFormat>
  <Paragraphs>38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Times New Roman</vt:lpstr>
      <vt:lpstr>Wingdings 3</vt:lpstr>
      <vt:lpstr>Trebuchet MS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Pink Cute Illustration Cassie's Book Report Presentation</dc:title>
  <cp:lastModifiedBy>PC</cp:lastModifiedBy>
  <cp:revision>23</cp:revision>
  <dcterms:created xsi:type="dcterms:W3CDTF">2006-08-16T00:00:00Z</dcterms:created>
  <dcterms:modified xsi:type="dcterms:W3CDTF">2023-08-25T09:35:10Z</dcterms:modified>
  <dc:identifier>DAFpUerPb0c</dc:identifier>
</cp:coreProperties>
</file>