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2" r:id="rId6"/>
    <p:sldId id="263" r:id="rId7"/>
    <p:sldId id="259" r:id="rId8"/>
    <p:sldId id="269" r:id="rId9"/>
    <p:sldId id="261" r:id="rId10"/>
    <p:sldId id="271" r:id="rId11"/>
    <p:sldId id="260" r:id="rId12"/>
    <p:sldId id="273" r:id="rId13"/>
    <p:sldId id="26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0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266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63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1649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4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8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5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7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2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4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2" Type="http://schemas.openxmlformats.org/officeDocument/2006/relationships/image" Target="../media/image35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3">
            <a:extLst>
              <a:ext uri="{FF2B5EF4-FFF2-40B4-BE49-F238E27FC236}">
                <a16:creationId xmlns:a16="http://schemas.microsoft.com/office/drawing/2014/main" id="{927D3D70-CCF8-43A5-9EF1-0D0C89E6DDA0}"/>
              </a:ext>
            </a:extLst>
          </p:cNvPr>
          <p:cNvSpPr txBox="1"/>
          <p:nvPr/>
        </p:nvSpPr>
        <p:spPr>
          <a:xfrm>
            <a:off x="1067255" y="3114376"/>
            <a:ext cx="1525710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6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 LIỆT CHÀO MỪNG CÁC EM</a:t>
            </a: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ĐẾN VỚI BÀI HỌC MỚI</a:t>
            </a:r>
            <a:endParaRPr lang="vi-VN" sz="66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1">
            <a:extLst>
              <a:ext uri="{FF2B5EF4-FFF2-40B4-BE49-F238E27FC236}">
                <a16:creationId xmlns:a16="http://schemas.microsoft.com/office/drawing/2014/main" id="{779E3093-4062-488E-AC9E-7C5574DE8C96}"/>
              </a:ext>
            </a:extLst>
          </p:cNvPr>
          <p:cNvSpPr txBox="1"/>
          <p:nvPr/>
        </p:nvSpPr>
        <p:spPr>
          <a:xfrm>
            <a:off x="2486999" y="3385300"/>
            <a:ext cx="14296051" cy="288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3</a:t>
            </a:r>
          </a:p>
          <a:p>
            <a:pPr marL="0" lvl="0" indent="0" algn="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GIỚI THIỆU, CHỈNH SỬA BÀI VIẾT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7354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53D3DCF-576C-42A1-8D3E-35D166D14298}"/>
              </a:ext>
            </a:extLst>
          </p:cNvPr>
          <p:cNvSpPr/>
          <p:nvPr/>
        </p:nvSpPr>
        <p:spPr>
          <a:xfrm>
            <a:off x="1979203" y="575336"/>
            <a:ext cx="7836641" cy="534692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nghe</a:t>
            </a:r>
            <a:endParaRPr lang="vi-VN" sz="4000" b="1" dirty="0"/>
          </a:p>
        </p:txBody>
      </p:sp>
      <p:sp>
        <p:nvSpPr>
          <p:cNvPr id="16" name="Freeform 16"/>
          <p:cNvSpPr/>
          <p:nvPr/>
        </p:nvSpPr>
        <p:spPr>
          <a:xfrm>
            <a:off x="5239247" y="588036"/>
            <a:ext cx="1316552" cy="1068876"/>
          </a:xfrm>
          <a:custGeom>
            <a:avLst/>
            <a:gdLst/>
            <a:ahLst/>
            <a:cxnLst/>
            <a:rect l="l" t="t" r="r" b="b"/>
            <a:pathLst>
              <a:path w="1316552" h="1068876">
                <a:moveTo>
                  <a:pt x="0" y="0"/>
                </a:moveTo>
                <a:lnTo>
                  <a:pt x="1316552" y="0"/>
                </a:lnTo>
                <a:lnTo>
                  <a:pt x="1316552" y="1068876"/>
                </a:lnTo>
                <a:lnTo>
                  <a:pt x="0" y="1068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FFE9530-66F9-4EFB-86C6-E60DF13F8B9F}"/>
              </a:ext>
            </a:extLst>
          </p:cNvPr>
          <p:cNvGrpSpPr/>
          <p:nvPr/>
        </p:nvGrpSpPr>
        <p:grpSpPr>
          <a:xfrm>
            <a:off x="1942022" y="2399544"/>
            <a:ext cx="7551246" cy="4924000"/>
            <a:chOff x="1942022" y="2399544"/>
            <a:chExt cx="7551246" cy="4924000"/>
          </a:xfrm>
        </p:grpSpPr>
        <p:sp>
          <p:nvSpPr>
            <p:cNvPr id="5" name="Freeform 5"/>
            <p:cNvSpPr/>
            <p:nvPr/>
          </p:nvSpPr>
          <p:spPr>
            <a:xfrm rot="-10800000">
              <a:off x="1942022" y="2399544"/>
              <a:ext cx="7551246" cy="4924000"/>
            </a:xfrm>
            <a:custGeom>
              <a:avLst/>
              <a:gdLst/>
              <a:ahLst/>
              <a:cxnLst/>
              <a:rect l="l" t="t" r="r" b="b"/>
              <a:pathLst>
                <a:path w="5843337" h="4280245">
                  <a:moveTo>
                    <a:pt x="0" y="0"/>
                  </a:moveTo>
                  <a:lnTo>
                    <a:pt x="5843337" y="0"/>
                  </a:lnTo>
                  <a:lnTo>
                    <a:pt x="5843337" y="4280244"/>
                  </a:lnTo>
                  <a:lnTo>
                    <a:pt x="0" y="428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3385456" y="3040828"/>
              <a:ext cx="4570918" cy="35939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thêm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câu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chuyện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liên quan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Chân dung </a:t>
              </a:r>
              <a:r>
                <a:rPr lang="vi-VN" sz="40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em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000" u="none" dirty="0">
                <a:solidFill>
                  <a:srgbClr val="F95395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39375C-D02D-479E-AECC-2D503AA74BEF}"/>
              </a:ext>
            </a:extLst>
          </p:cNvPr>
          <p:cNvGrpSpPr/>
          <p:nvPr/>
        </p:nvGrpSpPr>
        <p:grpSpPr>
          <a:xfrm>
            <a:off x="9913936" y="2227279"/>
            <a:ext cx="7551246" cy="4924002"/>
            <a:chOff x="9913936" y="2227279"/>
            <a:chExt cx="7551246" cy="4924002"/>
          </a:xfrm>
        </p:grpSpPr>
        <p:sp>
          <p:nvSpPr>
            <p:cNvPr id="3" name="Freeform 3"/>
            <p:cNvSpPr/>
            <p:nvPr/>
          </p:nvSpPr>
          <p:spPr>
            <a:xfrm rot="-10800000">
              <a:off x="9913936" y="2227279"/>
              <a:ext cx="7551246" cy="4924002"/>
            </a:xfrm>
            <a:custGeom>
              <a:avLst/>
              <a:gdLst/>
              <a:ahLst/>
              <a:cxnLst/>
              <a:rect l="l" t="t" r="r" b="b"/>
              <a:pathLst>
                <a:path w="5843337" h="4280245">
                  <a:moveTo>
                    <a:pt x="0" y="0"/>
                  </a:moveTo>
                  <a:lnTo>
                    <a:pt x="5843338" y="0"/>
                  </a:lnTo>
                  <a:lnTo>
                    <a:pt x="5843338" y="4280244"/>
                  </a:lnTo>
                  <a:lnTo>
                    <a:pt x="0" y="4280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1058634" y="3123403"/>
              <a:ext cx="5261850" cy="26706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Chuẩn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nghe </a:t>
              </a:r>
              <a:r>
                <a:rPr lang="vi-VN" sz="4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Trao </a:t>
              </a:r>
              <a:r>
                <a:rPr lang="vi-VN" sz="40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đổi</a:t>
              </a:r>
              <a:r>
                <a:rPr lang="vi-VN" sz="4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Chân dung </a:t>
              </a:r>
              <a:r>
                <a:rPr lang="vi-VN" sz="40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em, </a:t>
              </a:r>
              <a:r>
                <a:rPr lang="vi-VN" sz="40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000" u="none" dirty="0"/>
            </a:p>
          </p:txBody>
        </p:sp>
      </p:grpSp>
      <p:sp>
        <p:nvSpPr>
          <p:cNvPr id="17" name="TextBox 11">
            <a:extLst>
              <a:ext uri="{FF2B5EF4-FFF2-40B4-BE49-F238E27FC236}">
                <a16:creationId xmlns:a16="http://schemas.microsoft.com/office/drawing/2014/main" id="{DA1E8D6E-EB19-49FD-B0AA-1932719CB312}"/>
              </a:ext>
            </a:extLst>
          </p:cNvPr>
          <p:cNvSpPr txBox="1"/>
          <p:nvPr/>
        </p:nvSpPr>
        <p:spPr>
          <a:xfrm>
            <a:off x="4339893" y="239383"/>
            <a:ext cx="9608212" cy="135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CỦNG CỐ - DẶN DÒ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42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38200" y="2659325"/>
            <a:ext cx="16916400" cy="3166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2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</a:t>
            </a:r>
          </a:p>
          <a:p>
            <a:pPr marL="0" lvl="0" indent="0" algn="ctr">
              <a:lnSpc>
                <a:spcPts val="132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QUAN TÂM THEO DÕI CỦA CÁC EM</a:t>
            </a:r>
          </a:p>
        </p:txBody>
      </p:sp>
    </p:spTree>
    <p:extLst>
      <p:ext uri="{BB962C8B-B14F-4D97-AF65-F5344CB8AC3E}">
        <p14:creationId xmlns:p14="http://schemas.microsoft.com/office/powerpoint/2010/main" val="207363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1"/>
          <p:cNvSpPr txBox="1"/>
          <p:nvPr/>
        </p:nvSpPr>
        <p:spPr>
          <a:xfrm>
            <a:off x="5163592" y="827484"/>
            <a:ext cx="7960815" cy="1034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0E5012-41F4-465A-9E81-75388605AADC}"/>
              </a:ext>
            </a:extLst>
          </p:cNvPr>
          <p:cNvGrpSpPr/>
          <p:nvPr/>
        </p:nvGrpSpPr>
        <p:grpSpPr>
          <a:xfrm>
            <a:off x="6762334" y="2458361"/>
            <a:ext cx="10706101" cy="7218196"/>
            <a:chOff x="6762334" y="2458361"/>
            <a:chExt cx="10706101" cy="7218196"/>
          </a:xfrm>
        </p:grpSpPr>
        <p:sp>
          <p:nvSpPr>
            <p:cNvPr id="18" name="Freeform 5"/>
            <p:cNvSpPr/>
            <p:nvPr/>
          </p:nvSpPr>
          <p:spPr>
            <a:xfrm>
              <a:off x="6762334" y="2458361"/>
              <a:ext cx="10706101" cy="7218196"/>
            </a:xfrm>
            <a:custGeom>
              <a:avLst/>
              <a:gdLst/>
              <a:ahLst/>
              <a:cxnLst/>
              <a:rect l="l" t="t" r="r" b="b"/>
              <a:pathLst>
                <a:path w="14006577" h="5217450">
                  <a:moveTo>
                    <a:pt x="0" y="0"/>
                  </a:moveTo>
                  <a:lnTo>
                    <a:pt x="14006577" y="0"/>
                  </a:lnTo>
                  <a:lnTo>
                    <a:pt x="14006577" y="5217450"/>
                  </a:lnTo>
                  <a:lnTo>
                    <a:pt x="0" y="5217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EC5243-63C4-4C03-B568-A307FA8E2B2B}"/>
                </a:ext>
              </a:extLst>
            </p:cNvPr>
            <p:cNvSpPr txBox="1"/>
            <p:nvPr/>
          </p:nvSpPr>
          <p:spPr>
            <a:xfrm>
              <a:off x="7211416" y="4916722"/>
              <a:ext cx="9807936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b="1" i="1" dirty="0"/>
                <a:t>Em </a:t>
              </a:r>
              <a:r>
                <a:rPr lang="vi-VN" sz="4000" b="1" i="1" dirty="0" err="1"/>
                <a:t>hãy</a:t>
              </a:r>
              <a:r>
                <a:rPr lang="vi-VN" sz="4000" b="1" i="1" dirty="0"/>
                <a:t> </a:t>
              </a:r>
              <a:r>
                <a:rPr lang="vi-VN" sz="4000" b="1" i="1" dirty="0" err="1"/>
                <a:t>nhắc</a:t>
              </a:r>
              <a:r>
                <a:rPr lang="vi-VN" sz="4000" b="1" i="1" dirty="0"/>
                <a:t> </a:t>
              </a:r>
              <a:r>
                <a:rPr lang="vi-VN" sz="4000" b="1" i="1" dirty="0" err="1"/>
                <a:t>lại</a:t>
              </a:r>
              <a:r>
                <a:rPr lang="vi-VN" sz="4000" b="1" i="1" dirty="0"/>
                <a:t> </a:t>
              </a:r>
              <a:r>
                <a:rPr lang="vi-VN" sz="4000" b="1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dàn</a:t>
              </a:r>
              <a:r>
                <a:rPr lang="vi-VN" sz="4000" b="1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ý (</a:t>
              </a:r>
              <a:r>
                <a:rPr lang="vi-VN" sz="4000" b="1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vi-VN" sz="4000" b="1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sắp</a:t>
              </a:r>
              <a:r>
                <a:rPr lang="vi-VN" sz="4000" b="1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xếp</a:t>
              </a:r>
              <a:r>
                <a:rPr lang="vi-VN" sz="4000" b="1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ý) trong </a:t>
              </a:r>
              <a:r>
                <a:rPr lang="vi-VN" sz="4000" b="1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sz="4000" b="1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vi-VN" sz="4000" b="1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văn </a:t>
              </a:r>
              <a:r>
                <a:rPr lang="vi-VN" sz="4000" b="1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4000" b="1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sz="4000" b="1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nhân </a:t>
              </a:r>
              <a:r>
                <a:rPr lang="vi-VN" sz="4000" b="1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vi-VN" sz="4000" b="1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b="1" i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5">
            <a:extLst>
              <a:ext uri="{FF2B5EF4-FFF2-40B4-BE49-F238E27FC236}">
                <a16:creationId xmlns:a16="http://schemas.microsoft.com/office/drawing/2014/main" id="{F50AAD22-94DA-4124-8349-B0E6C9BB086C}"/>
              </a:ext>
            </a:extLst>
          </p:cNvPr>
          <p:cNvSpPr txBox="1"/>
          <p:nvPr/>
        </p:nvSpPr>
        <p:spPr>
          <a:xfrm>
            <a:off x="2520400" y="2035813"/>
            <a:ext cx="13752936" cy="141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CHÂN DUNG CỦA EM </a:t>
            </a: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9EC5A143-4C55-4D7D-B519-8D21542580EB}"/>
              </a:ext>
            </a:extLst>
          </p:cNvPr>
          <p:cNvSpPr txBox="1"/>
          <p:nvPr/>
        </p:nvSpPr>
        <p:spPr>
          <a:xfrm>
            <a:off x="892843" y="3476878"/>
            <a:ext cx="17008049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3: LUYỆN TẬP 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ĐOẠN VĂN VỀ MỘT NHÂN VẬT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4A7E5874-7E0D-475A-859D-DFD4399760E0}"/>
              </a:ext>
            </a:extLst>
          </p:cNvPr>
          <p:cNvSpPr txBox="1"/>
          <p:nvPr/>
        </p:nvSpPr>
        <p:spPr>
          <a:xfrm>
            <a:off x="4421805" y="374577"/>
            <a:ext cx="9135420" cy="135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7D85EF-7FBF-4DC9-9D27-FA2CAE686276}"/>
              </a:ext>
            </a:extLst>
          </p:cNvPr>
          <p:cNvGrpSpPr/>
          <p:nvPr/>
        </p:nvGrpSpPr>
        <p:grpSpPr>
          <a:xfrm>
            <a:off x="6607310" y="2042600"/>
            <a:ext cx="5260027" cy="3852970"/>
            <a:chOff x="6603983" y="1381370"/>
            <a:chExt cx="5260027" cy="3852970"/>
          </a:xfrm>
        </p:grpSpPr>
        <p:sp>
          <p:nvSpPr>
            <p:cNvPr id="7" name="Freeform 7"/>
            <p:cNvSpPr/>
            <p:nvPr/>
          </p:nvSpPr>
          <p:spPr>
            <a:xfrm>
              <a:off x="6603983" y="1381370"/>
              <a:ext cx="5260027" cy="3852970"/>
            </a:xfrm>
            <a:custGeom>
              <a:avLst/>
              <a:gdLst/>
              <a:ahLst/>
              <a:cxnLst/>
              <a:rect l="l" t="t" r="r" b="b"/>
              <a:pathLst>
                <a:path w="5260027" h="3852970">
                  <a:moveTo>
                    <a:pt x="0" y="0"/>
                  </a:moveTo>
                  <a:lnTo>
                    <a:pt x="5260027" y="0"/>
                  </a:lnTo>
                  <a:lnTo>
                    <a:pt x="5260027" y="3852970"/>
                  </a:lnTo>
                  <a:lnTo>
                    <a:pt x="0" y="3852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06AD4D-7566-464B-9E12-1B6617C46D39}"/>
                </a:ext>
              </a:extLst>
            </p:cNvPr>
            <p:cNvSpPr txBox="1"/>
            <p:nvPr/>
          </p:nvSpPr>
          <p:spPr>
            <a:xfrm>
              <a:off x="7534326" y="1746589"/>
              <a:ext cx="3631268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/>
                <a:t>01.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 err="1"/>
                <a:t>Chuẩn</a:t>
              </a:r>
              <a:r>
                <a:rPr lang="vi-VN" sz="4000" b="1" dirty="0"/>
                <a:t> </a:t>
              </a:r>
              <a:r>
                <a:rPr lang="vi-VN" sz="4000" b="1" dirty="0" err="1"/>
                <a:t>bị</a:t>
              </a:r>
              <a:r>
                <a:rPr lang="vi-VN" sz="4000" b="1" dirty="0"/>
                <a:t> </a:t>
              </a:r>
              <a:r>
                <a:rPr lang="vi-VN" sz="4000" b="1" dirty="0" err="1"/>
                <a:t>viết</a:t>
              </a:r>
              <a:r>
                <a:rPr lang="vi-VN" sz="4000" b="1" dirty="0"/>
                <a:t> </a:t>
              </a:r>
              <a:r>
                <a:rPr lang="vi-VN" sz="4000" b="1" dirty="0" err="1"/>
                <a:t>đoạn</a:t>
              </a:r>
              <a:r>
                <a:rPr lang="vi-VN" sz="4000" b="1" dirty="0"/>
                <a:t> văn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620AE2-4E8C-4092-92A8-C49DC3A146D0}"/>
              </a:ext>
            </a:extLst>
          </p:cNvPr>
          <p:cNvGrpSpPr/>
          <p:nvPr/>
        </p:nvGrpSpPr>
        <p:grpSpPr>
          <a:xfrm>
            <a:off x="1909715" y="4553224"/>
            <a:ext cx="5260027" cy="3852970"/>
            <a:chOff x="1757430" y="3980901"/>
            <a:chExt cx="5260027" cy="3852970"/>
          </a:xfrm>
        </p:grpSpPr>
        <p:sp>
          <p:nvSpPr>
            <p:cNvPr id="5" name="Freeform 5"/>
            <p:cNvSpPr/>
            <p:nvPr/>
          </p:nvSpPr>
          <p:spPr>
            <a:xfrm>
              <a:off x="1757430" y="3980901"/>
              <a:ext cx="5260027" cy="3852970"/>
            </a:xfrm>
            <a:custGeom>
              <a:avLst/>
              <a:gdLst/>
              <a:ahLst/>
              <a:cxnLst/>
              <a:rect l="l" t="t" r="r" b="b"/>
              <a:pathLst>
                <a:path w="5260027" h="3852970">
                  <a:moveTo>
                    <a:pt x="0" y="0"/>
                  </a:moveTo>
                  <a:lnTo>
                    <a:pt x="5260026" y="0"/>
                  </a:lnTo>
                  <a:lnTo>
                    <a:pt x="5260026" y="3852969"/>
                  </a:lnTo>
                  <a:lnTo>
                    <a:pt x="0" y="3852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623DB5-5125-4D58-A1B9-260EB654CB91}"/>
                </a:ext>
              </a:extLst>
            </p:cNvPr>
            <p:cNvSpPr txBox="1"/>
            <p:nvPr/>
          </p:nvSpPr>
          <p:spPr>
            <a:xfrm>
              <a:off x="2704809" y="4820805"/>
              <a:ext cx="3631268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/>
                <a:t>02.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 err="1"/>
                <a:t>Viết</a:t>
              </a:r>
              <a:r>
                <a:rPr lang="vi-VN" sz="4000" b="1" dirty="0"/>
                <a:t> </a:t>
              </a:r>
              <a:r>
                <a:rPr lang="vi-VN" sz="4000" b="1" dirty="0" err="1"/>
                <a:t>đoạn</a:t>
              </a:r>
              <a:r>
                <a:rPr lang="vi-VN" sz="4000" b="1" dirty="0"/>
                <a:t> văn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F72654-8B8B-4B24-960A-7CDD97E696FB}"/>
              </a:ext>
            </a:extLst>
          </p:cNvPr>
          <p:cNvGrpSpPr/>
          <p:nvPr/>
        </p:nvGrpSpPr>
        <p:grpSpPr>
          <a:xfrm>
            <a:off x="10701584" y="5569563"/>
            <a:ext cx="5260027" cy="3852970"/>
            <a:chOff x="10698257" y="4908333"/>
            <a:chExt cx="5260027" cy="3852970"/>
          </a:xfrm>
        </p:grpSpPr>
        <p:sp>
          <p:nvSpPr>
            <p:cNvPr id="6" name="Freeform 6"/>
            <p:cNvSpPr/>
            <p:nvPr/>
          </p:nvSpPr>
          <p:spPr>
            <a:xfrm>
              <a:off x="10698257" y="4908333"/>
              <a:ext cx="5260027" cy="3852970"/>
            </a:xfrm>
            <a:custGeom>
              <a:avLst/>
              <a:gdLst/>
              <a:ahLst/>
              <a:cxnLst/>
              <a:rect l="l" t="t" r="r" b="b"/>
              <a:pathLst>
                <a:path w="5260027" h="3852970">
                  <a:moveTo>
                    <a:pt x="0" y="0"/>
                  </a:moveTo>
                  <a:lnTo>
                    <a:pt x="5260027" y="0"/>
                  </a:lnTo>
                  <a:lnTo>
                    <a:pt x="5260027" y="3852969"/>
                  </a:lnTo>
                  <a:lnTo>
                    <a:pt x="0" y="3852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8B8E6A-2FE3-4A85-BB84-C0CC13E2CFB3}"/>
                </a:ext>
              </a:extLst>
            </p:cNvPr>
            <p:cNvSpPr txBox="1"/>
            <p:nvPr/>
          </p:nvSpPr>
          <p:spPr>
            <a:xfrm>
              <a:off x="11328117" y="5149574"/>
              <a:ext cx="4216693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/>
                <a:t>03.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 err="1"/>
                <a:t>Giới</a:t>
              </a:r>
              <a:r>
                <a:rPr lang="vi-VN" sz="4000" b="1" dirty="0"/>
                <a:t> </a:t>
              </a:r>
              <a:r>
                <a:rPr lang="vi-VN" sz="4000" b="1" dirty="0" err="1"/>
                <a:t>thiệu</a:t>
              </a:r>
              <a:r>
                <a:rPr lang="vi-VN" sz="4000" b="1" dirty="0"/>
                <a:t>, </a:t>
              </a:r>
              <a:r>
                <a:rPr lang="vi-VN" sz="4000" b="1" dirty="0" err="1"/>
                <a:t>chỉnh</a:t>
              </a:r>
              <a:r>
                <a:rPr lang="vi-VN" sz="4000" b="1" dirty="0"/>
                <a:t> </a:t>
              </a:r>
              <a:r>
                <a:rPr lang="vi-VN" sz="4000" b="1" dirty="0" err="1"/>
                <a:t>sửa</a:t>
              </a:r>
              <a:r>
                <a:rPr lang="vi-VN" sz="4000" b="1" dirty="0"/>
                <a:t> </a:t>
              </a:r>
              <a:r>
                <a:rPr lang="vi-VN" sz="4000" b="1" dirty="0" err="1"/>
                <a:t>bài</a:t>
              </a:r>
              <a:r>
                <a:rPr lang="vi-VN" sz="4000" b="1" dirty="0"/>
                <a:t> </a:t>
              </a:r>
              <a:r>
                <a:rPr lang="vi-VN" sz="4000" b="1" dirty="0" err="1"/>
                <a:t>viết</a:t>
              </a:r>
              <a:endParaRPr lang="vi-VN" sz="4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779E3093-4062-488E-AC9E-7C5574DE8C96}"/>
              </a:ext>
            </a:extLst>
          </p:cNvPr>
          <p:cNvSpPr txBox="1"/>
          <p:nvPr/>
        </p:nvSpPr>
        <p:spPr>
          <a:xfrm>
            <a:off x="5867400" y="3115871"/>
            <a:ext cx="10714651" cy="288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1</a:t>
            </a:r>
          </a:p>
          <a:p>
            <a:pPr marL="0" lvl="0" indent="0" algn="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CHUẨN BỊ VIẾT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0" y="-164100"/>
            <a:ext cx="8509464" cy="3944010"/>
          </a:xfrm>
          <a:custGeom>
            <a:avLst/>
            <a:gdLst/>
            <a:ahLst/>
            <a:cxnLst/>
            <a:rect l="l" t="t" r="r" b="b"/>
            <a:pathLst>
              <a:path w="12015358" h="4914638">
                <a:moveTo>
                  <a:pt x="0" y="0"/>
                </a:moveTo>
                <a:lnTo>
                  <a:pt x="12015358" y="0"/>
                </a:lnTo>
                <a:lnTo>
                  <a:pt x="12015358" y="4914638"/>
                </a:lnTo>
                <a:lnTo>
                  <a:pt x="0" y="49146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794" t="-5813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56075" y="932007"/>
            <a:ext cx="5801925" cy="876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920"/>
              </a:lnSpc>
              <a:spcBef>
                <a:spcPct val="0"/>
              </a:spcBef>
            </a:pP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KIẾN THỨC</a:t>
            </a:r>
            <a:endParaRPr lang="en-US" sz="42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80AB8B-8C6C-4781-A49A-3FD21A8E5B0B}"/>
              </a:ext>
            </a:extLst>
          </p:cNvPr>
          <p:cNvSpPr/>
          <p:nvPr/>
        </p:nvSpPr>
        <p:spPr>
          <a:xfrm>
            <a:off x="1008790" y="4701140"/>
            <a:ext cx="8243754" cy="32673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quy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tay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lang="vi-VN" sz="4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20">
            <a:extLst>
              <a:ext uri="{FF2B5EF4-FFF2-40B4-BE49-F238E27FC236}">
                <a16:creationId xmlns:a16="http://schemas.microsoft.com/office/drawing/2014/main" id="{0D8F4921-BE57-4E6F-A2B9-FFA53B011B16}"/>
              </a:ext>
            </a:extLst>
          </p:cNvPr>
          <p:cNvSpPr/>
          <p:nvPr/>
        </p:nvSpPr>
        <p:spPr>
          <a:xfrm>
            <a:off x="9687021" y="2367875"/>
            <a:ext cx="6934200" cy="48456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ở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1">
            <a:extLst>
              <a:ext uri="{FF2B5EF4-FFF2-40B4-BE49-F238E27FC236}">
                <a16:creationId xmlns:a16="http://schemas.microsoft.com/office/drawing/2014/main" id="{779E3093-4062-488E-AC9E-7C5574DE8C96}"/>
              </a:ext>
            </a:extLst>
          </p:cNvPr>
          <p:cNvSpPr txBox="1"/>
          <p:nvPr/>
        </p:nvSpPr>
        <p:spPr>
          <a:xfrm>
            <a:off x="5867400" y="3115871"/>
            <a:ext cx="10714651" cy="2889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2</a:t>
            </a:r>
          </a:p>
          <a:p>
            <a:pPr marL="0" lvl="0" indent="0" algn="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VIẾT ĐOẠN VĂN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8683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80810" y="3187540"/>
            <a:ext cx="4339722" cy="5653912"/>
            <a:chOff x="0" y="0"/>
            <a:chExt cx="3290570" cy="32956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09429" cy="1841476"/>
            </a:xfrm>
            <a:custGeom>
              <a:avLst/>
              <a:gdLst/>
              <a:ahLst/>
              <a:cxnLst/>
              <a:rect l="l" t="t" r="r" b="b"/>
              <a:pathLst>
                <a:path w="1609429" h="1841476">
                  <a:moveTo>
                    <a:pt x="1609429" y="6464"/>
                  </a:moveTo>
                  <a:lnTo>
                    <a:pt x="0" y="6464"/>
                  </a:lnTo>
                  <a:lnTo>
                    <a:pt x="0" y="0"/>
                  </a:lnTo>
                  <a:lnTo>
                    <a:pt x="1609429" y="0"/>
                  </a:lnTo>
                  <a:lnTo>
                    <a:pt x="1609429" y="6464"/>
                  </a:lnTo>
                  <a:close/>
                  <a:moveTo>
                    <a:pt x="1609429" y="261798"/>
                  </a:moveTo>
                  <a:lnTo>
                    <a:pt x="0" y="261798"/>
                  </a:lnTo>
                  <a:lnTo>
                    <a:pt x="0" y="268262"/>
                  </a:lnTo>
                  <a:lnTo>
                    <a:pt x="1609429" y="268262"/>
                  </a:lnTo>
                  <a:lnTo>
                    <a:pt x="1609429" y="261798"/>
                  </a:lnTo>
                  <a:close/>
                  <a:moveTo>
                    <a:pt x="1609429" y="524405"/>
                  </a:moveTo>
                  <a:lnTo>
                    <a:pt x="0" y="524405"/>
                  </a:lnTo>
                  <a:lnTo>
                    <a:pt x="0" y="530869"/>
                  </a:lnTo>
                  <a:lnTo>
                    <a:pt x="1609429" y="530869"/>
                  </a:lnTo>
                  <a:lnTo>
                    <a:pt x="1609429" y="524405"/>
                  </a:lnTo>
                  <a:close/>
                  <a:moveTo>
                    <a:pt x="1609429" y="786203"/>
                  </a:moveTo>
                  <a:lnTo>
                    <a:pt x="0" y="786203"/>
                  </a:lnTo>
                  <a:lnTo>
                    <a:pt x="0" y="792667"/>
                  </a:lnTo>
                  <a:lnTo>
                    <a:pt x="1609429" y="792667"/>
                  </a:lnTo>
                  <a:lnTo>
                    <a:pt x="1609429" y="786203"/>
                  </a:lnTo>
                  <a:close/>
                  <a:moveTo>
                    <a:pt x="1609429" y="1048001"/>
                  </a:moveTo>
                  <a:lnTo>
                    <a:pt x="0" y="1048001"/>
                  </a:lnTo>
                  <a:lnTo>
                    <a:pt x="0" y="1054465"/>
                  </a:lnTo>
                  <a:lnTo>
                    <a:pt x="1609429" y="1054465"/>
                  </a:lnTo>
                  <a:lnTo>
                    <a:pt x="1609429" y="1048001"/>
                  </a:lnTo>
                  <a:close/>
                  <a:moveTo>
                    <a:pt x="1609429" y="1310607"/>
                  </a:moveTo>
                  <a:lnTo>
                    <a:pt x="0" y="1310607"/>
                  </a:lnTo>
                  <a:lnTo>
                    <a:pt x="0" y="1317071"/>
                  </a:lnTo>
                  <a:lnTo>
                    <a:pt x="1609429" y="1317071"/>
                  </a:lnTo>
                  <a:lnTo>
                    <a:pt x="1609429" y="1310607"/>
                  </a:lnTo>
                  <a:close/>
                  <a:moveTo>
                    <a:pt x="1609429" y="1572406"/>
                  </a:moveTo>
                  <a:lnTo>
                    <a:pt x="0" y="1572406"/>
                  </a:lnTo>
                  <a:lnTo>
                    <a:pt x="0" y="1578870"/>
                  </a:lnTo>
                  <a:lnTo>
                    <a:pt x="1609429" y="1578870"/>
                  </a:lnTo>
                  <a:lnTo>
                    <a:pt x="1609429" y="1572406"/>
                  </a:lnTo>
                  <a:close/>
                  <a:moveTo>
                    <a:pt x="1609429" y="1835012"/>
                  </a:moveTo>
                  <a:lnTo>
                    <a:pt x="0" y="1835012"/>
                  </a:lnTo>
                  <a:lnTo>
                    <a:pt x="0" y="1841476"/>
                  </a:lnTo>
                  <a:lnTo>
                    <a:pt x="1609429" y="1841476"/>
                  </a:lnTo>
                  <a:lnTo>
                    <a:pt x="1609429" y="1835012"/>
                  </a:lnTo>
                  <a:close/>
                </a:path>
              </a:pathLst>
            </a:custGeom>
            <a:solidFill>
              <a:srgbClr val="FBAD19">
                <a:alpha val="49804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974139" y="3187540"/>
            <a:ext cx="4339722" cy="5653912"/>
            <a:chOff x="0" y="0"/>
            <a:chExt cx="3290570" cy="32956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09429" cy="1841476"/>
            </a:xfrm>
            <a:custGeom>
              <a:avLst/>
              <a:gdLst/>
              <a:ahLst/>
              <a:cxnLst/>
              <a:rect l="l" t="t" r="r" b="b"/>
              <a:pathLst>
                <a:path w="1609429" h="1841476">
                  <a:moveTo>
                    <a:pt x="1609429" y="6464"/>
                  </a:moveTo>
                  <a:lnTo>
                    <a:pt x="0" y="6464"/>
                  </a:lnTo>
                  <a:lnTo>
                    <a:pt x="0" y="0"/>
                  </a:lnTo>
                  <a:lnTo>
                    <a:pt x="1609429" y="0"/>
                  </a:lnTo>
                  <a:lnTo>
                    <a:pt x="1609429" y="6464"/>
                  </a:lnTo>
                  <a:close/>
                  <a:moveTo>
                    <a:pt x="1609429" y="261798"/>
                  </a:moveTo>
                  <a:lnTo>
                    <a:pt x="0" y="261798"/>
                  </a:lnTo>
                  <a:lnTo>
                    <a:pt x="0" y="268262"/>
                  </a:lnTo>
                  <a:lnTo>
                    <a:pt x="1609429" y="268262"/>
                  </a:lnTo>
                  <a:lnTo>
                    <a:pt x="1609429" y="261798"/>
                  </a:lnTo>
                  <a:close/>
                  <a:moveTo>
                    <a:pt x="1609429" y="524405"/>
                  </a:moveTo>
                  <a:lnTo>
                    <a:pt x="0" y="524405"/>
                  </a:lnTo>
                  <a:lnTo>
                    <a:pt x="0" y="530869"/>
                  </a:lnTo>
                  <a:lnTo>
                    <a:pt x="1609429" y="530869"/>
                  </a:lnTo>
                  <a:lnTo>
                    <a:pt x="1609429" y="524405"/>
                  </a:lnTo>
                  <a:close/>
                  <a:moveTo>
                    <a:pt x="1609429" y="786203"/>
                  </a:moveTo>
                  <a:lnTo>
                    <a:pt x="0" y="786203"/>
                  </a:lnTo>
                  <a:lnTo>
                    <a:pt x="0" y="792667"/>
                  </a:lnTo>
                  <a:lnTo>
                    <a:pt x="1609429" y="792667"/>
                  </a:lnTo>
                  <a:lnTo>
                    <a:pt x="1609429" y="786203"/>
                  </a:lnTo>
                  <a:close/>
                  <a:moveTo>
                    <a:pt x="1609429" y="1048001"/>
                  </a:moveTo>
                  <a:lnTo>
                    <a:pt x="0" y="1048001"/>
                  </a:lnTo>
                  <a:lnTo>
                    <a:pt x="0" y="1054465"/>
                  </a:lnTo>
                  <a:lnTo>
                    <a:pt x="1609429" y="1054465"/>
                  </a:lnTo>
                  <a:lnTo>
                    <a:pt x="1609429" y="1048001"/>
                  </a:lnTo>
                  <a:close/>
                  <a:moveTo>
                    <a:pt x="1609429" y="1310607"/>
                  </a:moveTo>
                  <a:lnTo>
                    <a:pt x="0" y="1310607"/>
                  </a:lnTo>
                  <a:lnTo>
                    <a:pt x="0" y="1317071"/>
                  </a:lnTo>
                  <a:lnTo>
                    <a:pt x="1609429" y="1317071"/>
                  </a:lnTo>
                  <a:lnTo>
                    <a:pt x="1609429" y="1310607"/>
                  </a:lnTo>
                  <a:close/>
                  <a:moveTo>
                    <a:pt x="1609429" y="1572406"/>
                  </a:moveTo>
                  <a:lnTo>
                    <a:pt x="0" y="1572406"/>
                  </a:lnTo>
                  <a:lnTo>
                    <a:pt x="0" y="1578870"/>
                  </a:lnTo>
                  <a:lnTo>
                    <a:pt x="1609429" y="1578870"/>
                  </a:lnTo>
                  <a:lnTo>
                    <a:pt x="1609429" y="1572406"/>
                  </a:lnTo>
                  <a:close/>
                  <a:moveTo>
                    <a:pt x="1609429" y="1835012"/>
                  </a:moveTo>
                  <a:lnTo>
                    <a:pt x="0" y="1835012"/>
                  </a:lnTo>
                  <a:lnTo>
                    <a:pt x="0" y="1841476"/>
                  </a:lnTo>
                  <a:lnTo>
                    <a:pt x="1609429" y="1841476"/>
                  </a:lnTo>
                  <a:lnTo>
                    <a:pt x="1609429" y="1835012"/>
                  </a:lnTo>
                  <a:close/>
                </a:path>
              </a:pathLst>
            </a:custGeom>
            <a:solidFill>
              <a:srgbClr val="FBAD19">
                <a:alpha val="49804"/>
              </a:srgbClr>
            </a:solidFill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48966B1-54B9-486C-8FC7-2E9270A640D1}"/>
              </a:ext>
            </a:extLst>
          </p:cNvPr>
          <p:cNvSpPr/>
          <p:nvPr/>
        </p:nvSpPr>
        <p:spPr>
          <a:xfrm>
            <a:off x="1217107" y="2772343"/>
            <a:ext cx="9576633" cy="4206827"/>
          </a:xfrm>
          <a:custGeom>
            <a:avLst/>
            <a:gdLst>
              <a:gd name="connsiteX0" fmla="*/ 0 w 9576633"/>
              <a:gd name="connsiteY0" fmla="*/ 0 h 4206827"/>
              <a:gd name="connsiteX1" fmla="*/ 684045 w 9576633"/>
              <a:gd name="connsiteY1" fmla="*/ 0 h 4206827"/>
              <a:gd name="connsiteX2" fmla="*/ 1080791 w 9576633"/>
              <a:gd name="connsiteY2" fmla="*/ 0 h 4206827"/>
              <a:gd name="connsiteX3" fmla="*/ 1956369 w 9576633"/>
              <a:gd name="connsiteY3" fmla="*/ 0 h 4206827"/>
              <a:gd name="connsiteX4" fmla="*/ 2640415 w 9576633"/>
              <a:gd name="connsiteY4" fmla="*/ 0 h 4206827"/>
              <a:gd name="connsiteX5" fmla="*/ 3132927 w 9576633"/>
              <a:gd name="connsiteY5" fmla="*/ 0 h 4206827"/>
              <a:gd name="connsiteX6" fmla="*/ 3816972 w 9576633"/>
              <a:gd name="connsiteY6" fmla="*/ 0 h 4206827"/>
              <a:gd name="connsiteX7" fmla="*/ 4213719 w 9576633"/>
              <a:gd name="connsiteY7" fmla="*/ 0 h 4206827"/>
              <a:gd name="connsiteX8" fmla="*/ 4897764 w 9576633"/>
              <a:gd name="connsiteY8" fmla="*/ 0 h 4206827"/>
              <a:gd name="connsiteX9" fmla="*/ 5294510 w 9576633"/>
              <a:gd name="connsiteY9" fmla="*/ 0 h 4206827"/>
              <a:gd name="connsiteX10" fmla="*/ 5787023 w 9576633"/>
              <a:gd name="connsiteY10" fmla="*/ 0 h 4206827"/>
              <a:gd name="connsiteX11" fmla="*/ 6566834 w 9576633"/>
              <a:gd name="connsiteY11" fmla="*/ 0 h 4206827"/>
              <a:gd name="connsiteX12" fmla="*/ 6963580 w 9576633"/>
              <a:gd name="connsiteY12" fmla="*/ 0 h 4206827"/>
              <a:gd name="connsiteX13" fmla="*/ 7456093 w 9576633"/>
              <a:gd name="connsiteY13" fmla="*/ 0 h 4206827"/>
              <a:gd name="connsiteX14" fmla="*/ 7852839 w 9576633"/>
              <a:gd name="connsiteY14" fmla="*/ 0 h 4206827"/>
              <a:gd name="connsiteX15" fmla="*/ 8345352 w 9576633"/>
              <a:gd name="connsiteY15" fmla="*/ 0 h 4206827"/>
              <a:gd name="connsiteX16" fmla="*/ 9576633 w 9576633"/>
              <a:gd name="connsiteY16" fmla="*/ 0 h 4206827"/>
              <a:gd name="connsiteX17" fmla="*/ 9576633 w 9576633"/>
              <a:gd name="connsiteY17" fmla="*/ 685112 h 4206827"/>
              <a:gd name="connsiteX18" fmla="*/ 9576633 w 9576633"/>
              <a:gd name="connsiteY18" fmla="*/ 1328155 h 4206827"/>
              <a:gd name="connsiteX19" fmla="*/ 9576633 w 9576633"/>
              <a:gd name="connsiteY19" fmla="*/ 1929131 h 4206827"/>
              <a:gd name="connsiteX20" fmla="*/ 9576633 w 9576633"/>
              <a:gd name="connsiteY20" fmla="*/ 2530106 h 4206827"/>
              <a:gd name="connsiteX21" fmla="*/ 9576633 w 9576633"/>
              <a:gd name="connsiteY21" fmla="*/ 3173150 h 4206827"/>
              <a:gd name="connsiteX22" fmla="*/ 9576633 w 9576633"/>
              <a:gd name="connsiteY22" fmla="*/ 3689988 h 4206827"/>
              <a:gd name="connsiteX23" fmla="*/ 9576633 w 9576633"/>
              <a:gd name="connsiteY23" fmla="*/ 4206827 h 4206827"/>
              <a:gd name="connsiteX24" fmla="*/ 8701055 w 9576633"/>
              <a:gd name="connsiteY24" fmla="*/ 4206827 h 4206827"/>
              <a:gd name="connsiteX25" fmla="*/ 8017010 w 9576633"/>
              <a:gd name="connsiteY25" fmla="*/ 4206827 h 4206827"/>
              <a:gd name="connsiteX26" fmla="*/ 7237198 w 9576633"/>
              <a:gd name="connsiteY26" fmla="*/ 4206827 h 4206827"/>
              <a:gd name="connsiteX27" fmla="*/ 6648919 w 9576633"/>
              <a:gd name="connsiteY27" fmla="*/ 4206827 h 4206827"/>
              <a:gd name="connsiteX28" fmla="*/ 6252173 w 9576633"/>
              <a:gd name="connsiteY28" fmla="*/ 4206827 h 4206827"/>
              <a:gd name="connsiteX29" fmla="*/ 5759661 w 9576633"/>
              <a:gd name="connsiteY29" fmla="*/ 4206827 h 4206827"/>
              <a:gd name="connsiteX30" fmla="*/ 5362914 w 9576633"/>
              <a:gd name="connsiteY30" fmla="*/ 4206827 h 4206827"/>
              <a:gd name="connsiteX31" fmla="*/ 4870402 w 9576633"/>
              <a:gd name="connsiteY31" fmla="*/ 4206827 h 4206827"/>
              <a:gd name="connsiteX32" fmla="*/ 4282123 w 9576633"/>
              <a:gd name="connsiteY32" fmla="*/ 4206827 h 4206827"/>
              <a:gd name="connsiteX33" fmla="*/ 3502311 w 9576633"/>
              <a:gd name="connsiteY33" fmla="*/ 4206827 h 4206827"/>
              <a:gd name="connsiteX34" fmla="*/ 2722500 w 9576633"/>
              <a:gd name="connsiteY34" fmla="*/ 4206827 h 4206827"/>
              <a:gd name="connsiteX35" fmla="*/ 2325754 w 9576633"/>
              <a:gd name="connsiteY35" fmla="*/ 4206827 h 4206827"/>
              <a:gd name="connsiteX36" fmla="*/ 1833241 w 9576633"/>
              <a:gd name="connsiteY36" fmla="*/ 4206827 h 4206827"/>
              <a:gd name="connsiteX37" fmla="*/ 1436495 w 9576633"/>
              <a:gd name="connsiteY37" fmla="*/ 4206827 h 4206827"/>
              <a:gd name="connsiteX38" fmla="*/ 656683 w 9576633"/>
              <a:gd name="connsiteY38" fmla="*/ 4206827 h 4206827"/>
              <a:gd name="connsiteX39" fmla="*/ 0 w 9576633"/>
              <a:gd name="connsiteY39" fmla="*/ 4206827 h 4206827"/>
              <a:gd name="connsiteX40" fmla="*/ 0 w 9576633"/>
              <a:gd name="connsiteY40" fmla="*/ 3605852 h 4206827"/>
              <a:gd name="connsiteX41" fmla="*/ 0 w 9576633"/>
              <a:gd name="connsiteY41" fmla="*/ 3046945 h 4206827"/>
              <a:gd name="connsiteX42" fmla="*/ 0 w 9576633"/>
              <a:gd name="connsiteY42" fmla="*/ 2488038 h 4206827"/>
              <a:gd name="connsiteX43" fmla="*/ 0 w 9576633"/>
              <a:gd name="connsiteY43" fmla="*/ 1887062 h 4206827"/>
              <a:gd name="connsiteX44" fmla="*/ 0 w 9576633"/>
              <a:gd name="connsiteY44" fmla="*/ 1412292 h 4206827"/>
              <a:gd name="connsiteX45" fmla="*/ 0 w 9576633"/>
              <a:gd name="connsiteY45" fmla="*/ 811317 h 4206827"/>
              <a:gd name="connsiteX46" fmla="*/ 0 w 9576633"/>
              <a:gd name="connsiteY46" fmla="*/ 0 h 420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576633" h="4206827" fill="none" extrusionOk="0">
                <a:moveTo>
                  <a:pt x="0" y="0"/>
                </a:moveTo>
                <a:cubicBezTo>
                  <a:pt x="206643" y="21017"/>
                  <a:pt x="454223" y="-10467"/>
                  <a:pt x="684045" y="0"/>
                </a:cubicBezTo>
                <a:cubicBezTo>
                  <a:pt x="913868" y="10467"/>
                  <a:pt x="906947" y="17497"/>
                  <a:pt x="1080791" y="0"/>
                </a:cubicBezTo>
                <a:cubicBezTo>
                  <a:pt x="1254635" y="-17497"/>
                  <a:pt x="1598454" y="11655"/>
                  <a:pt x="1956369" y="0"/>
                </a:cubicBezTo>
                <a:cubicBezTo>
                  <a:pt x="2314284" y="-11655"/>
                  <a:pt x="2363795" y="-30905"/>
                  <a:pt x="2640415" y="0"/>
                </a:cubicBezTo>
                <a:cubicBezTo>
                  <a:pt x="2917035" y="30905"/>
                  <a:pt x="2915095" y="3232"/>
                  <a:pt x="3132927" y="0"/>
                </a:cubicBezTo>
                <a:cubicBezTo>
                  <a:pt x="3350759" y="-3232"/>
                  <a:pt x="3647765" y="31695"/>
                  <a:pt x="3816972" y="0"/>
                </a:cubicBezTo>
                <a:cubicBezTo>
                  <a:pt x="3986179" y="-31695"/>
                  <a:pt x="4089613" y="-10224"/>
                  <a:pt x="4213719" y="0"/>
                </a:cubicBezTo>
                <a:cubicBezTo>
                  <a:pt x="4337825" y="10224"/>
                  <a:pt x="4694600" y="-10703"/>
                  <a:pt x="4897764" y="0"/>
                </a:cubicBezTo>
                <a:cubicBezTo>
                  <a:pt x="5100929" y="10703"/>
                  <a:pt x="5200791" y="-14950"/>
                  <a:pt x="5294510" y="0"/>
                </a:cubicBezTo>
                <a:cubicBezTo>
                  <a:pt x="5388229" y="14950"/>
                  <a:pt x="5579663" y="-17100"/>
                  <a:pt x="5787023" y="0"/>
                </a:cubicBezTo>
                <a:cubicBezTo>
                  <a:pt x="5994383" y="17100"/>
                  <a:pt x="6323005" y="30118"/>
                  <a:pt x="6566834" y="0"/>
                </a:cubicBezTo>
                <a:cubicBezTo>
                  <a:pt x="6810663" y="-30118"/>
                  <a:pt x="6800814" y="-830"/>
                  <a:pt x="6963580" y="0"/>
                </a:cubicBezTo>
                <a:cubicBezTo>
                  <a:pt x="7126346" y="830"/>
                  <a:pt x="7303449" y="9328"/>
                  <a:pt x="7456093" y="0"/>
                </a:cubicBezTo>
                <a:cubicBezTo>
                  <a:pt x="7608737" y="-9328"/>
                  <a:pt x="7742386" y="3627"/>
                  <a:pt x="7852839" y="0"/>
                </a:cubicBezTo>
                <a:cubicBezTo>
                  <a:pt x="7963292" y="-3627"/>
                  <a:pt x="8109434" y="-15552"/>
                  <a:pt x="8345352" y="0"/>
                </a:cubicBezTo>
                <a:cubicBezTo>
                  <a:pt x="8581270" y="15552"/>
                  <a:pt x="9293054" y="17952"/>
                  <a:pt x="9576633" y="0"/>
                </a:cubicBezTo>
                <a:cubicBezTo>
                  <a:pt x="9546029" y="252456"/>
                  <a:pt x="9591576" y="357634"/>
                  <a:pt x="9576633" y="685112"/>
                </a:cubicBezTo>
                <a:cubicBezTo>
                  <a:pt x="9561690" y="1012590"/>
                  <a:pt x="9579335" y="1150353"/>
                  <a:pt x="9576633" y="1328155"/>
                </a:cubicBezTo>
                <a:cubicBezTo>
                  <a:pt x="9573931" y="1505957"/>
                  <a:pt x="9600808" y="1642401"/>
                  <a:pt x="9576633" y="1929131"/>
                </a:cubicBezTo>
                <a:cubicBezTo>
                  <a:pt x="9552458" y="2215861"/>
                  <a:pt x="9591450" y="2254730"/>
                  <a:pt x="9576633" y="2530106"/>
                </a:cubicBezTo>
                <a:cubicBezTo>
                  <a:pt x="9561816" y="2805482"/>
                  <a:pt x="9603854" y="3013706"/>
                  <a:pt x="9576633" y="3173150"/>
                </a:cubicBezTo>
                <a:cubicBezTo>
                  <a:pt x="9549412" y="3332594"/>
                  <a:pt x="9579459" y="3562253"/>
                  <a:pt x="9576633" y="3689988"/>
                </a:cubicBezTo>
                <a:cubicBezTo>
                  <a:pt x="9573807" y="3817723"/>
                  <a:pt x="9580235" y="3966254"/>
                  <a:pt x="9576633" y="4206827"/>
                </a:cubicBezTo>
                <a:cubicBezTo>
                  <a:pt x="9314871" y="4189850"/>
                  <a:pt x="8916420" y="4170596"/>
                  <a:pt x="8701055" y="4206827"/>
                </a:cubicBezTo>
                <a:cubicBezTo>
                  <a:pt x="8485690" y="4243058"/>
                  <a:pt x="8233347" y="4194044"/>
                  <a:pt x="8017010" y="4206827"/>
                </a:cubicBezTo>
                <a:cubicBezTo>
                  <a:pt x="7800673" y="4219610"/>
                  <a:pt x="7429647" y="4225380"/>
                  <a:pt x="7237198" y="4206827"/>
                </a:cubicBezTo>
                <a:cubicBezTo>
                  <a:pt x="7044749" y="4188274"/>
                  <a:pt x="6862308" y="4185339"/>
                  <a:pt x="6648919" y="4206827"/>
                </a:cubicBezTo>
                <a:cubicBezTo>
                  <a:pt x="6435530" y="4228315"/>
                  <a:pt x="6356102" y="4192808"/>
                  <a:pt x="6252173" y="4206827"/>
                </a:cubicBezTo>
                <a:cubicBezTo>
                  <a:pt x="6148244" y="4220846"/>
                  <a:pt x="5960452" y="4222272"/>
                  <a:pt x="5759661" y="4206827"/>
                </a:cubicBezTo>
                <a:cubicBezTo>
                  <a:pt x="5558870" y="4191382"/>
                  <a:pt x="5451384" y="4213454"/>
                  <a:pt x="5362914" y="4206827"/>
                </a:cubicBezTo>
                <a:cubicBezTo>
                  <a:pt x="5274444" y="4200200"/>
                  <a:pt x="4991248" y="4200747"/>
                  <a:pt x="4870402" y="4206827"/>
                </a:cubicBezTo>
                <a:cubicBezTo>
                  <a:pt x="4749556" y="4212907"/>
                  <a:pt x="4421746" y="4230422"/>
                  <a:pt x="4282123" y="4206827"/>
                </a:cubicBezTo>
                <a:cubicBezTo>
                  <a:pt x="4142500" y="4183232"/>
                  <a:pt x="3887510" y="4228928"/>
                  <a:pt x="3502311" y="4206827"/>
                </a:cubicBezTo>
                <a:cubicBezTo>
                  <a:pt x="3117112" y="4184726"/>
                  <a:pt x="3017238" y="4196936"/>
                  <a:pt x="2722500" y="4206827"/>
                </a:cubicBezTo>
                <a:cubicBezTo>
                  <a:pt x="2427762" y="4216718"/>
                  <a:pt x="2456109" y="4206468"/>
                  <a:pt x="2325754" y="4206827"/>
                </a:cubicBezTo>
                <a:cubicBezTo>
                  <a:pt x="2195399" y="4207186"/>
                  <a:pt x="1935415" y="4191013"/>
                  <a:pt x="1833241" y="4206827"/>
                </a:cubicBezTo>
                <a:cubicBezTo>
                  <a:pt x="1731067" y="4222641"/>
                  <a:pt x="1541996" y="4220084"/>
                  <a:pt x="1436495" y="4206827"/>
                </a:cubicBezTo>
                <a:cubicBezTo>
                  <a:pt x="1330994" y="4193570"/>
                  <a:pt x="893710" y="4240771"/>
                  <a:pt x="656683" y="4206827"/>
                </a:cubicBezTo>
                <a:cubicBezTo>
                  <a:pt x="419656" y="4172883"/>
                  <a:pt x="196440" y="4196710"/>
                  <a:pt x="0" y="4206827"/>
                </a:cubicBezTo>
                <a:cubicBezTo>
                  <a:pt x="-18186" y="4012884"/>
                  <a:pt x="10005" y="3826166"/>
                  <a:pt x="0" y="3605852"/>
                </a:cubicBezTo>
                <a:cubicBezTo>
                  <a:pt x="-10005" y="3385539"/>
                  <a:pt x="7289" y="3292063"/>
                  <a:pt x="0" y="3046945"/>
                </a:cubicBezTo>
                <a:cubicBezTo>
                  <a:pt x="-7289" y="2801827"/>
                  <a:pt x="18116" y="2635376"/>
                  <a:pt x="0" y="2488038"/>
                </a:cubicBezTo>
                <a:cubicBezTo>
                  <a:pt x="-18116" y="2340700"/>
                  <a:pt x="-15860" y="2034756"/>
                  <a:pt x="0" y="1887062"/>
                </a:cubicBezTo>
                <a:cubicBezTo>
                  <a:pt x="15860" y="1739368"/>
                  <a:pt x="880" y="1637166"/>
                  <a:pt x="0" y="1412292"/>
                </a:cubicBezTo>
                <a:cubicBezTo>
                  <a:pt x="-880" y="1187418"/>
                  <a:pt x="-14408" y="942149"/>
                  <a:pt x="0" y="811317"/>
                </a:cubicBezTo>
                <a:cubicBezTo>
                  <a:pt x="14408" y="680485"/>
                  <a:pt x="-4109" y="337388"/>
                  <a:pt x="0" y="0"/>
                </a:cubicBezTo>
                <a:close/>
              </a:path>
              <a:path w="9576633" h="4206827" stroke="0" extrusionOk="0">
                <a:moveTo>
                  <a:pt x="0" y="0"/>
                </a:moveTo>
                <a:cubicBezTo>
                  <a:pt x="338122" y="-1817"/>
                  <a:pt x="479771" y="10898"/>
                  <a:pt x="779812" y="0"/>
                </a:cubicBezTo>
                <a:cubicBezTo>
                  <a:pt x="1079853" y="-10898"/>
                  <a:pt x="1164122" y="29691"/>
                  <a:pt x="1463857" y="0"/>
                </a:cubicBezTo>
                <a:cubicBezTo>
                  <a:pt x="1763593" y="-29691"/>
                  <a:pt x="1819908" y="-13016"/>
                  <a:pt x="2052136" y="0"/>
                </a:cubicBezTo>
                <a:cubicBezTo>
                  <a:pt x="2284364" y="13016"/>
                  <a:pt x="2543233" y="16533"/>
                  <a:pt x="2831947" y="0"/>
                </a:cubicBezTo>
                <a:cubicBezTo>
                  <a:pt x="3120661" y="-16533"/>
                  <a:pt x="3190051" y="-22160"/>
                  <a:pt x="3324460" y="0"/>
                </a:cubicBezTo>
                <a:cubicBezTo>
                  <a:pt x="3458869" y="22160"/>
                  <a:pt x="3894004" y="-1779"/>
                  <a:pt x="4200038" y="0"/>
                </a:cubicBezTo>
                <a:cubicBezTo>
                  <a:pt x="4506072" y="1779"/>
                  <a:pt x="4608981" y="-22753"/>
                  <a:pt x="4788317" y="0"/>
                </a:cubicBezTo>
                <a:cubicBezTo>
                  <a:pt x="4967653" y="22753"/>
                  <a:pt x="5257008" y="-38672"/>
                  <a:pt x="5663894" y="0"/>
                </a:cubicBezTo>
                <a:cubicBezTo>
                  <a:pt x="6070780" y="38672"/>
                  <a:pt x="5959238" y="-4128"/>
                  <a:pt x="6060641" y="0"/>
                </a:cubicBezTo>
                <a:cubicBezTo>
                  <a:pt x="6162044" y="4128"/>
                  <a:pt x="6448528" y="1065"/>
                  <a:pt x="6553153" y="0"/>
                </a:cubicBezTo>
                <a:cubicBezTo>
                  <a:pt x="6657778" y="-1065"/>
                  <a:pt x="6825806" y="11238"/>
                  <a:pt x="6949899" y="0"/>
                </a:cubicBezTo>
                <a:cubicBezTo>
                  <a:pt x="7073992" y="-11238"/>
                  <a:pt x="7487620" y="-17307"/>
                  <a:pt x="7825477" y="0"/>
                </a:cubicBezTo>
                <a:cubicBezTo>
                  <a:pt x="8163334" y="17307"/>
                  <a:pt x="8122576" y="9567"/>
                  <a:pt x="8222223" y="0"/>
                </a:cubicBezTo>
                <a:cubicBezTo>
                  <a:pt x="8321870" y="-9567"/>
                  <a:pt x="9270240" y="-676"/>
                  <a:pt x="9576633" y="0"/>
                </a:cubicBezTo>
                <a:cubicBezTo>
                  <a:pt x="9581682" y="227869"/>
                  <a:pt x="9579845" y="419645"/>
                  <a:pt x="9576633" y="600975"/>
                </a:cubicBezTo>
                <a:cubicBezTo>
                  <a:pt x="9573421" y="782305"/>
                  <a:pt x="9567004" y="889917"/>
                  <a:pt x="9576633" y="1159882"/>
                </a:cubicBezTo>
                <a:cubicBezTo>
                  <a:pt x="9586262" y="1429847"/>
                  <a:pt x="9561667" y="1546877"/>
                  <a:pt x="9576633" y="1676721"/>
                </a:cubicBezTo>
                <a:cubicBezTo>
                  <a:pt x="9591599" y="1806565"/>
                  <a:pt x="9591237" y="1940943"/>
                  <a:pt x="9576633" y="2151492"/>
                </a:cubicBezTo>
                <a:cubicBezTo>
                  <a:pt x="9562029" y="2362041"/>
                  <a:pt x="9608832" y="2562927"/>
                  <a:pt x="9576633" y="2836603"/>
                </a:cubicBezTo>
                <a:cubicBezTo>
                  <a:pt x="9544434" y="3110279"/>
                  <a:pt x="9565190" y="3272095"/>
                  <a:pt x="9576633" y="3479647"/>
                </a:cubicBezTo>
                <a:cubicBezTo>
                  <a:pt x="9588076" y="3687199"/>
                  <a:pt x="9555471" y="4061026"/>
                  <a:pt x="9576633" y="4206827"/>
                </a:cubicBezTo>
                <a:cubicBezTo>
                  <a:pt x="9152851" y="4243914"/>
                  <a:pt x="8909934" y="4189463"/>
                  <a:pt x="8701055" y="4206827"/>
                </a:cubicBezTo>
                <a:cubicBezTo>
                  <a:pt x="8492176" y="4224191"/>
                  <a:pt x="8094074" y="4239415"/>
                  <a:pt x="7825477" y="4206827"/>
                </a:cubicBezTo>
                <a:cubicBezTo>
                  <a:pt x="7556880" y="4174239"/>
                  <a:pt x="7525761" y="4223645"/>
                  <a:pt x="7332965" y="4206827"/>
                </a:cubicBezTo>
                <a:cubicBezTo>
                  <a:pt x="7140169" y="4190009"/>
                  <a:pt x="6917972" y="4228698"/>
                  <a:pt x="6744686" y="4206827"/>
                </a:cubicBezTo>
                <a:cubicBezTo>
                  <a:pt x="6571400" y="4184956"/>
                  <a:pt x="6426138" y="4187121"/>
                  <a:pt x="6252173" y="4206827"/>
                </a:cubicBezTo>
                <a:cubicBezTo>
                  <a:pt x="6078208" y="4226533"/>
                  <a:pt x="5709361" y="4204599"/>
                  <a:pt x="5568128" y="4206827"/>
                </a:cubicBezTo>
                <a:cubicBezTo>
                  <a:pt x="5426895" y="4209055"/>
                  <a:pt x="5295611" y="4216474"/>
                  <a:pt x="5075615" y="4206827"/>
                </a:cubicBezTo>
                <a:cubicBezTo>
                  <a:pt x="4855619" y="4197180"/>
                  <a:pt x="4781621" y="4205323"/>
                  <a:pt x="4583103" y="4206827"/>
                </a:cubicBezTo>
                <a:cubicBezTo>
                  <a:pt x="4384585" y="4208331"/>
                  <a:pt x="4360588" y="4219772"/>
                  <a:pt x="4186357" y="4206827"/>
                </a:cubicBezTo>
                <a:cubicBezTo>
                  <a:pt x="4012126" y="4193882"/>
                  <a:pt x="3890894" y="4229651"/>
                  <a:pt x="3598078" y="4206827"/>
                </a:cubicBezTo>
                <a:cubicBezTo>
                  <a:pt x="3305262" y="4184003"/>
                  <a:pt x="3235673" y="4215466"/>
                  <a:pt x="2914033" y="4206827"/>
                </a:cubicBezTo>
                <a:cubicBezTo>
                  <a:pt x="2592393" y="4198188"/>
                  <a:pt x="2373248" y="4197487"/>
                  <a:pt x="2038455" y="4206827"/>
                </a:cubicBezTo>
                <a:cubicBezTo>
                  <a:pt x="1703662" y="4216167"/>
                  <a:pt x="1463825" y="4173746"/>
                  <a:pt x="1258643" y="4206827"/>
                </a:cubicBezTo>
                <a:cubicBezTo>
                  <a:pt x="1053461" y="4239908"/>
                  <a:pt x="559664" y="4225917"/>
                  <a:pt x="0" y="4206827"/>
                </a:cubicBezTo>
                <a:cubicBezTo>
                  <a:pt x="2995" y="3976211"/>
                  <a:pt x="6922" y="3790760"/>
                  <a:pt x="0" y="3647920"/>
                </a:cubicBezTo>
                <a:cubicBezTo>
                  <a:pt x="-6922" y="3505080"/>
                  <a:pt x="14784" y="3225464"/>
                  <a:pt x="0" y="3046945"/>
                </a:cubicBezTo>
                <a:cubicBezTo>
                  <a:pt x="-14784" y="2868426"/>
                  <a:pt x="2519" y="2728282"/>
                  <a:pt x="0" y="2530106"/>
                </a:cubicBezTo>
                <a:cubicBezTo>
                  <a:pt x="-2519" y="2331930"/>
                  <a:pt x="22200" y="2102342"/>
                  <a:pt x="0" y="1929131"/>
                </a:cubicBezTo>
                <a:cubicBezTo>
                  <a:pt x="-22200" y="1755921"/>
                  <a:pt x="20634" y="1549961"/>
                  <a:pt x="0" y="1412292"/>
                </a:cubicBezTo>
                <a:cubicBezTo>
                  <a:pt x="-20634" y="1274623"/>
                  <a:pt x="19362" y="968766"/>
                  <a:pt x="0" y="811317"/>
                </a:cubicBezTo>
                <a:cubicBezTo>
                  <a:pt x="-19362" y="653869"/>
                  <a:pt x="-4341" y="32376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6542248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Em </a:t>
            </a:r>
            <a:r>
              <a:rPr lang="vi-VN" sz="4000" b="1" dirty="0" err="1">
                <a:solidFill>
                  <a:schemeClr val="tx1"/>
                </a:solidFill>
              </a:rPr>
              <a:t>hãy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nêu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yêu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8" name="Freeform 18"/>
          <p:cNvSpPr/>
          <p:nvPr/>
        </p:nvSpPr>
        <p:spPr>
          <a:xfrm rot="2892677">
            <a:off x="5569379" y="1836991"/>
            <a:ext cx="1370219" cy="1403032"/>
          </a:xfrm>
          <a:custGeom>
            <a:avLst/>
            <a:gdLst/>
            <a:ahLst/>
            <a:cxnLst/>
            <a:rect l="l" t="t" r="r" b="b"/>
            <a:pathLst>
              <a:path w="2428832" h="2551629">
                <a:moveTo>
                  <a:pt x="0" y="0"/>
                </a:moveTo>
                <a:lnTo>
                  <a:pt x="2428832" y="0"/>
                </a:lnTo>
                <a:lnTo>
                  <a:pt x="2428832" y="2551628"/>
                </a:lnTo>
                <a:lnTo>
                  <a:pt x="0" y="25516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230</Words>
  <Application>Microsoft Office PowerPoint</Application>
  <PresentationFormat>Custom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 Cute Watercolor Book Report Presentation</dc:title>
  <cp:lastModifiedBy>PC</cp:lastModifiedBy>
  <cp:revision>14</cp:revision>
  <dcterms:created xsi:type="dcterms:W3CDTF">2006-08-16T00:00:00Z</dcterms:created>
  <dcterms:modified xsi:type="dcterms:W3CDTF">2023-08-25T09:36:46Z</dcterms:modified>
  <dc:identifier>DAFpUGWSmjg</dc:identifier>
</cp:coreProperties>
</file>