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66" r:id="rId4"/>
    <p:sldId id="262" r:id="rId5"/>
    <p:sldId id="268" r:id="rId6"/>
    <p:sldId id="259" r:id="rId7"/>
    <p:sldId id="271" r:id="rId8"/>
    <p:sldId id="269" r:id="rId9"/>
    <p:sldId id="272" r:id="rId10"/>
    <p:sldId id="270" r:id="rId11"/>
    <p:sldId id="273" r:id="rId12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Trebuchet MS" panose="020B0603020202020204" pitchFamily="34" charset="0"/>
      <p:regular r:id="rId18"/>
      <p:bold r:id="rId19"/>
      <p:italic r:id="rId20"/>
      <p:boldItalic r:id="rId21"/>
    </p:embeddedFont>
    <p:embeddedFont>
      <p:font typeface="Wingdings 3" panose="05040102010807070707" pitchFamily="18" charset="2"/>
      <p:regular r:id="rId22"/>
    </p:embeddedFont>
    <p:embeddedFont>
      <p:font typeface="TDTD도토리" panose="020B0604020202020204" charset="-127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10" d="100"/>
          <a:sy n="10" d="100"/>
        </p:scale>
        <p:origin x="876" y="10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364D66-9005-44B7-BB96-C02B02D151D6}" type="datetimeFigureOut">
              <a:rPr lang="vi-VN" smtClean="0"/>
              <a:t>25/08/2023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00BEC-3C29-4DAD-8167-FD9A113BB77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93416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D00BEC-3C29-4DAD-8167-FD9A113BB779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08381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2700"/>
            <a:ext cx="18288000" cy="10299701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0601" y="3606801"/>
            <a:ext cx="11650404" cy="2469453"/>
          </a:xfrm>
        </p:spPr>
        <p:txBody>
          <a:bodyPr anchor="b">
            <a:noAutofit/>
          </a:bodyPr>
          <a:lstStyle>
            <a:lvl1pPr algn="r">
              <a:defRPr sz="81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0601" y="6076250"/>
            <a:ext cx="11650404" cy="164534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540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914400"/>
            <a:ext cx="12895002" cy="51054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5600"/>
            <a:ext cx="12895002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111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400"/>
            <a:ext cx="12141201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49209" y="5448300"/>
            <a:ext cx="10836786" cy="5715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5600"/>
            <a:ext cx="12895002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12805" y="11855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339517" y="432983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270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3593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2897982"/>
            <a:ext cx="12895002" cy="3893190"/>
          </a:xfrm>
        </p:spPr>
        <p:txBody>
          <a:bodyPr anchor="b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409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400"/>
            <a:ext cx="12141201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19800"/>
            <a:ext cx="1289500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812805" y="11855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339517" y="432983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8144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914400"/>
            <a:ext cx="12882305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19800"/>
            <a:ext cx="1289500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accent1"/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9785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143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951510" y="914399"/>
            <a:ext cx="1957115" cy="787717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3" y="914400"/>
            <a:ext cx="10590225" cy="78771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739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286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4051301"/>
            <a:ext cx="12895002" cy="2739872"/>
          </a:xfrm>
        </p:spPr>
        <p:txBody>
          <a:bodyPr anchor="b"/>
          <a:lstStyle>
            <a:lvl1pPr algn="l">
              <a:defRPr sz="6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1290600"/>
          </a:xfrm>
        </p:spPr>
        <p:txBody>
          <a:bodyPr anchor="t"/>
          <a:lstStyle>
            <a:lvl1pPr marL="0" indent="0" algn="l"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630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2" y="3240884"/>
            <a:ext cx="6276053" cy="582115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34955" y="3240884"/>
            <a:ext cx="6276051" cy="58211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062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3618" y="3241475"/>
            <a:ext cx="6278435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3618" y="4105868"/>
            <a:ext cx="6278435" cy="49561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32575" y="3241475"/>
            <a:ext cx="6278427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32577" y="4105868"/>
            <a:ext cx="6278426" cy="49561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955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345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843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2247906"/>
            <a:ext cx="5781792" cy="1917699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0692" y="772387"/>
            <a:ext cx="6770312" cy="828965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1" y="4165604"/>
            <a:ext cx="5781792" cy="3876674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685595" indent="0">
              <a:buNone/>
              <a:defRPr sz="2100"/>
            </a:lvl2pPr>
            <a:lvl3pPr marL="1371189" indent="0">
              <a:buNone/>
              <a:defRPr sz="1800"/>
            </a:lvl3pPr>
            <a:lvl4pPr marL="2056784" indent="0">
              <a:buNone/>
              <a:defRPr sz="1500"/>
            </a:lvl4pPr>
            <a:lvl5pPr marL="2742377" indent="0">
              <a:buNone/>
              <a:defRPr sz="1500"/>
            </a:lvl5pPr>
            <a:lvl6pPr marL="3427971" indent="0">
              <a:buNone/>
              <a:defRPr sz="1500"/>
            </a:lvl6pPr>
            <a:lvl7pPr marL="4113566" indent="0">
              <a:buNone/>
              <a:defRPr sz="1500"/>
            </a:lvl7pPr>
            <a:lvl8pPr marL="4799160" indent="0">
              <a:buNone/>
              <a:defRPr sz="1500"/>
            </a:lvl8pPr>
            <a:lvl9pPr marL="5484755" indent="0">
              <a:buNone/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585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2" y="7200900"/>
            <a:ext cx="12895001" cy="85010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16001" y="914400"/>
            <a:ext cx="12895002" cy="576857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8051007"/>
            <a:ext cx="12895001" cy="101103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617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2700"/>
            <a:ext cx="18288000" cy="10299701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1" y="3240884"/>
            <a:ext cx="12895002" cy="5821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07700" y="9062044"/>
            <a:ext cx="13679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6001" y="9062044"/>
            <a:ext cx="9446418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885995" y="9062044"/>
            <a:ext cx="10250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13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685800" rtl="0" eaLnBrk="1" latinLnBrk="0" hangingPunct="1">
        <a:spcBef>
          <a:spcPct val="0"/>
        </a:spcBef>
        <a:buNone/>
        <a:defRPr sz="54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514350" indent="-51435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114425" indent="-428625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714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400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0861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7719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44577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5143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5829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A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3"/>
          <p:cNvSpPr txBox="1"/>
          <p:nvPr/>
        </p:nvSpPr>
        <p:spPr>
          <a:xfrm>
            <a:off x="-245707" y="2824792"/>
            <a:ext cx="18917115" cy="29869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ct val="150000"/>
              </a:lnSpc>
              <a:spcAft>
                <a:spcPts val="1000"/>
              </a:spcAft>
            </a:pPr>
            <a:r>
              <a:rPr lang="en-US" sz="66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CHÀO CẢ LỚP! </a:t>
            </a:r>
          </a:p>
          <a:p>
            <a:pPr lvl="0" algn="ctr">
              <a:lnSpc>
                <a:spcPct val="150000"/>
              </a:lnSpc>
              <a:spcAft>
                <a:spcPts val="1000"/>
              </a:spcAft>
            </a:pPr>
            <a:r>
              <a:rPr lang="en-US" sz="66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CHÀO MỪNG CÁC EM TỚI BUỔI HỌC NÀY</a:t>
            </a:r>
            <a:endParaRPr lang="vi-VN" sz="6600" b="1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A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5B99B7BB-759F-47AD-AC1A-2DF6571C27C4}"/>
              </a:ext>
            </a:extLst>
          </p:cNvPr>
          <p:cNvSpPr txBox="1"/>
          <p:nvPr/>
        </p:nvSpPr>
        <p:spPr>
          <a:xfrm>
            <a:off x="3416167" y="2265767"/>
            <a:ext cx="11758126" cy="44064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</a:pPr>
            <a:r>
              <a:rPr lang="vi-VN" sz="6600" b="1" dirty="0">
                <a:solidFill>
                  <a:srgbClr val="C00000"/>
                </a:solidFill>
              </a:rPr>
              <a:t>HOẠT ĐỘNG 3:</a:t>
            </a:r>
          </a:p>
          <a:p>
            <a:pPr marL="0" lvl="0" indent="0" algn="ctr">
              <a:lnSpc>
                <a:spcPct val="150000"/>
              </a:lnSpc>
            </a:pPr>
            <a:r>
              <a:rPr lang="vi-VN" sz="6600" b="1" dirty="0">
                <a:solidFill>
                  <a:srgbClr val="C00000"/>
                </a:solidFill>
              </a:rPr>
              <a:t>GIỚI THIỆU, CHỈNH SỬA KẾT QUẢ TÌM Ý VÀ SẮP XẾP Ý  </a:t>
            </a:r>
            <a:endParaRPr lang="en-US" sz="6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3511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A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8">
            <a:extLst>
              <a:ext uri="{FF2B5EF4-FFF2-40B4-BE49-F238E27FC236}">
                <a16:creationId xmlns:a16="http://schemas.microsoft.com/office/drawing/2014/main" id="{E5F9F59D-DEF1-4B22-8E00-3E2E5703EBC6}"/>
              </a:ext>
            </a:extLst>
          </p:cNvPr>
          <p:cNvSpPr/>
          <p:nvPr/>
        </p:nvSpPr>
        <p:spPr>
          <a:xfrm>
            <a:off x="7478559" y="4490856"/>
            <a:ext cx="9601200" cy="1289420"/>
          </a:xfrm>
          <a:custGeom>
            <a:avLst/>
            <a:gdLst>
              <a:gd name="connsiteX0" fmla="*/ 0 w 9601200"/>
              <a:gd name="connsiteY0" fmla="*/ 0 h 1289420"/>
              <a:gd name="connsiteX1" fmla="*/ 781812 w 9601200"/>
              <a:gd name="connsiteY1" fmla="*/ 0 h 1289420"/>
              <a:gd name="connsiteX2" fmla="*/ 1467612 w 9601200"/>
              <a:gd name="connsiteY2" fmla="*/ 0 h 1289420"/>
              <a:gd name="connsiteX3" fmla="*/ 2345436 w 9601200"/>
              <a:gd name="connsiteY3" fmla="*/ 0 h 1289420"/>
              <a:gd name="connsiteX4" fmla="*/ 3127248 w 9601200"/>
              <a:gd name="connsiteY4" fmla="*/ 0 h 1289420"/>
              <a:gd name="connsiteX5" fmla="*/ 3717036 w 9601200"/>
              <a:gd name="connsiteY5" fmla="*/ 0 h 1289420"/>
              <a:gd name="connsiteX6" fmla="*/ 4498848 w 9601200"/>
              <a:gd name="connsiteY6" fmla="*/ 0 h 1289420"/>
              <a:gd name="connsiteX7" fmla="*/ 5088636 w 9601200"/>
              <a:gd name="connsiteY7" fmla="*/ 0 h 1289420"/>
              <a:gd name="connsiteX8" fmla="*/ 5774436 w 9601200"/>
              <a:gd name="connsiteY8" fmla="*/ 0 h 1289420"/>
              <a:gd name="connsiteX9" fmla="*/ 6268212 w 9601200"/>
              <a:gd name="connsiteY9" fmla="*/ 0 h 1289420"/>
              <a:gd name="connsiteX10" fmla="*/ 6954012 w 9601200"/>
              <a:gd name="connsiteY10" fmla="*/ 0 h 1289420"/>
              <a:gd name="connsiteX11" fmla="*/ 7831836 w 9601200"/>
              <a:gd name="connsiteY11" fmla="*/ 0 h 1289420"/>
              <a:gd name="connsiteX12" fmla="*/ 8709660 w 9601200"/>
              <a:gd name="connsiteY12" fmla="*/ 0 h 1289420"/>
              <a:gd name="connsiteX13" fmla="*/ 9601200 w 9601200"/>
              <a:gd name="connsiteY13" fmla="*/ 0 h 1289420"/>
              <a:gd name="connsiteX14" fmla="*/ 9601200 w 9601200"/>
              <a:gd name="connsiteY14" fmla="*/ 657604 h 1289420"/>
              <a:gd name="connsiteX15" fmla="*/ 9601200 w 9601200"/>
              <a:gd name="connsiteY15" fmla="*/ 1289420 h 1289420"/>
              <a:gd name="connsiteX16" fmla="*/ 8819388 w 9601200"/>
              <a:gd name="connsiteY16" fmla="*/ 1289420 h 1289420"/>
              <a:gd name="connsiteX17" fmla="*/ 8421624 w 9601200"/>
              <a:gd name="connsiteY17" fmla="*/ 1289420 h 1289420"/>
              <a:gd name="connsiteX18" fmla="*/ 8023860 w 9601200"/>
              <a:gd name="connsiteY18" fmla="*/ 1289420 h 1289420"/>
              <a:gd name="connsiteX19" fmla="*/ 7242048 w 9601200"/>
              <a:gd name="connsiteY19" fmla="*/ 1289420 h 1289420"/>
              <a:gd name="connsiteX20" fmla="*/ 6460236 w 9601200"/>
              <a:gd name="connsiteY20" fmla="*/ 1289420 h 1289420"/>
              <a:gd name="connsiteX21" fmla="*/ 5870448 w 9601200"/>
              <a:gd name="connsiteY21" fmla="*/ 1289420 h 1289420"/>
              <a:gd name="connsiteX22" fmla="*/ 5376672 w 9601200"/>
              <a:gd name="connsiteY22" fmla="*/ 1289420 h 1289420"/>
              <a:gd name="connsiteX23" fmla="*/ 4882896 w 9601200"/>
              <a:gd name="connsiteY23" fmla="*/ 1289420 h 1289420"/>
              <a:gd name="connsiteX24" fmla="*/ 4101084 w 9601200"/>
              <a:gd name="connsiteY24" fmla="*/ 1289420 h 1289420"/>
              <a:gd name="connsiteX25" fmla="*/ 3703320 w 9601200"/>
              <a:gd name="connsiteY25" fmla="*/ 1289420 h 1289420"/>
              <a:gd name="connsiteX26" fmla="*/ 3017520 w 9601200"/>
              <a:gd name="connsiteY26" fmla="*/ 1289420 h 1289420"/>
              <a:gd name="connsiteX27" fmla="*/ 2235708 w 9601200"/>
              <a:gd name="connsiteY27" fmla="*/ 1289420 h 1289420"/>
              <a:gd name="connsiteX28" fmla="*/ 1357884 w 9601200"/>
              <a:gd name="connsiteY28" fmla="*/ 1289420 h 1289420"/>
              <a:gd name="connsiteX29" fmla="*/ 768096 w 9601200"/>
              <a:gd name="connsiteY29" fmla="*/ 1289420 h 1289420"/>
              <a:gd name="connsiteX30" fmla="*/ 0 w 9601200"/>
              <a:gd name="connsiteY30" fmla="*/ 1289420 h 1289420"/>
              <a:gd name="connsiteX31" fmla="*/ 0 w 9601200"/>
              <a:gd name="connsiteY31" fmla="*/ 618922 h 1289420"/>
              <a:gd name="connsiteX32" fmla="*/ 0 w 9601200"/>
              <a:gd name="connsiteY32" fmla="*/ 0 h 128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9601200" h="1289420" extrusionOk="0">
                <a:moveTo>
                  <a:pt x="0" y="0"/>
                </a:moveTo>
                <a:cubicBezTo>
                  <a:pt x="166095" y="30438"/>
                  <a:pt x="533038" y="9072"/>
                  <a:pt x="781812" y="0"/>
                </a:cubicBezTo>
                <a:cubicBezTo>
                  <a:pt x="1030586" y="-9072"/>
                  <a:pt x="1328845" y="-25316"/>
                  <a:pt x="1467612" y="0"/>
                </a:cubicBezTo>
                <a:cubicBezTo>
                  <a:pt x="1606379" y="25316"/>
                  <a:pt x="2132894" y="649"/>
                  <a:pt x="2345436" y="0"/>
                </a:cubicBezTo>
                <a:cubicBezTo>
                  <a:pt x="2557978" y="-649"/>
                  <a:pt x="2937601" y="13221"/>
                  <a:pt x="3127248" y="0"/>
                </a:cubicBezTo>
                <a:cubicBezTo>
                  <a:pt x="3316895" y="-13221"/>
                  <a:pt x="3574734" y="-11397"/>
                  <a:pt x="3717036" y="0"/>
                </a:cubicBezTo>
                <a:cubicBezTo>
                  <a:pt x="3859338" y="11397"/>
                  <a:pt x="4218387" y="-36731"/>
                  <a:pt x="4498848" y="0"/>
                </a:cubicBezTo>
                <a:cubicBezTo>
                  <a:pt x="4779309" y="36731"/>
                  <a:pt x="4852857" y="-8094"/>
                  <a:pt x="5088636" y="0"/>
                </a:cubicBezTo>
                <a:cubicBezTo>
                  <a:pt x="5324415" y="8094"/>
                  <a:pt x="5583678" y="9372"/>
                  <a:pt x="5774436" y="0"/>
                </a:cubicBezTo>
                <a:cubicBezTo>
                  <a:pt x="5965194" y="-9372"/>
                  <a:pt x="6024962" y="-10276"/>
                  <a:pt x="6268212" y="0"/>
                </a:cubicBezTo>
                <a:cubicBezTo>
                  <a:pt x="6511462" y="10276"/>
                  <a:pt x="6757851" y="-2045"/>
                  <a:pt x="6954012" y="0"/>
                </a:cubicBezTo>
                <a:cubicBezTo>
                  <a:pt x="7150173" y="2045"/>
                  <a:pt x="7491610" y="-26020"/>
                  <a:pt x="7831836" y="0"/>
                </a:cubicBezTo>
                <a:cubicBezTo>
                  <a:pt x="8172062" y="26020"/>
                  <a:pt x="8290279" y="-32413"/>
                  <a:pt x="8709660" y="0"/>
                </a:cubicBezTo>
                <a:cubicBezTo>
                  <a:pt x="9129041" y="32413"/>
                  <a:pt x="9168136" y="19624"/>
                  <a:pt x="9601200" y="0"/>
                </a:cubicBezTo>
                <a:cubicBezTo>
                  <a:pt x="9617273" y="317204"/>
                  <a:pt x="9627757" y="348228"/>
                  <a:pt x="9601200" y="657604"/>
                </a:cubicBezTo>
                <a:cubicBezTo>
                  <a:pt x="9574643" y="966980"/>
                  <a:pt x="9622397" y="1068592"/>
                  <a:pt x="9601200" y="1289420"/>
                </a:cubicBezTo>
                <a:cubicBezTo>
                  <a:pt x="9364543" y="1319734"/>
                  <a:pt x="9018327" y="1317137"/>
                  <a:pt x="8819388" y="1289420"/>
                </a:cubicBezTo>
                <a:cubicBezTo>
                  <a:pt x="8620449" y="1261703"/>
                  <a:pt x="8593158" y="1292247"/>
                  <a:pt x="8421624" y="1289420"/>
                </a:cubicBezTo>
                <a:cubicBezTo>
                  <a:pt x="8250090" y="1286593"/>
                  <a:pt x="8121024" y="1308149"/>
                  <a:pt x="8023860" y="1289420"/>
                </a:cubicBezTo>
                <a:cubicBezTo>
                  <a:pt x="7926696" y="1270691"/>
                  <a:pt x="7628381" y="1313560"/>
                  <a:pt x="7242048" y="1289420"/>
                </a:cubicBezTo>
                <a:cubicBezTo>
                  <a:pt x="6855715" y="1265280"/>
                  <a:pt x="6637643" y="1322322"/>
                  <a:pt x="6460236" y="1289420"/>
                </a:cubicBezTo>
                <a:cubicBezTo>
                  <a:pt x="6282829" y="1256518"/>
                  <a:pt x="6110748" y="1309265"/>
                  <a:pt x="5870448" y="1289420"/>
                </a:cubicBezTo>
                <a:cubicBezTo>
                  <a:pt x="5630148" y="1269575"/>
                  <a:pt x="5500535" y="1308332"/>
                  <a:pt x="5376672" y="1289420"/>
                </a:cubicBezTo>
                <a:cubicBezTo>
                  <a:pt x="5252809" y="1270508"/>
                  <a:pt x="5118554" y="1268151"/>
                  <a:pt x="4882896" y="1289420"/>
                </a:cubicBezTo>
                <a:cubicBezTo>
                  <a:pt x="4647238" y="1310689"/>
                  <a:pt x="4326385" y="1284420"/>
                  <a:pt x="4101084" y="1289420"/>
                </a:cubicBezTo>
                <a:cubicBezTo>
                  <a:pt x="3875783" y="1294420"/>
                  <a:pt x="3808559" y="1304789"/>
                  <a:pt x="3703320" y="1289420"/>
                </a:cubicBezTo>
                <a:cubicBezTo>
                  <a:pt x="3598081" y="1274051"/>
                  <a:pt x="3268384" y="1255270"/>
                  <a:pt x="3017520" y="1289420"/>
                </a:cubicBezTo>
                <a:cubicBezTo>
                  <a:pt x="2766656" y="1323570"/>
                  <a:pt x="2612471" y="1290560"/>
                  <a:pt x="2235708" y="1289420"/>
                </a:cubicBezTo>
                <a:cubicBezTo>
                  <a:pt x="1858945" y="1288280"/>
                  <a:pt x="1540788" y="1331677"/>
                  <a:pt x="1357884" y="1289420"/>
                </a:cubicBezTo>
                <a:cubicBezTo>
                  <a:pt x="1174980" y="1247163"/>
                  <a:pt x="976283" y="1270132"/>
                  <a:pt x="768096" y="1289420"/>
                </a:cubicBezTo>
                <a:cubicBezTo>
                  <a:pt x="559909" y="1308708"/>
                  <a:pt x="203175" y="1258911"/>
                  <a:pt x="0" y="1289420"/>
                </a:cubicBezTo>
                <a:cubicBezTo>
                  <a:pt x="2043" y="1086719"/>
                  <a:pt x="9723" y="951191"/>
                  <a:pt x="0" y="618922"/>
                </a:cubicBezTo>
                <a:cubicBezTo>
                  <a:pt x="-9723" y="286653"/>
                  <a:pt x="17474" y="161782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accent2">
                <a:lumMod val="75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3098272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sắp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ý</a:t>
            </a:r>
            <a:endParaRPr lang="vi-VN" sz="4000" b="1" dirty="0"/>
          </a:p>
        </p:txBody>
      </p:sp>
    </p:spTree>
    <p:extLst>
      <p:ext uri="{BB962C8B-B14F-4D97-AF65-F5344CB8AC3E}">
        <p14:creationId xmlns:p14="http://schemas.microsoft.com/office/powerpoint/2010/main" val="14797632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A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1"/>
          <p:cNvSpPr txBox="1"/>
          <p:nvPr/>
        </p:nvSpPr>
        <p:spPr>
          <a:xfrm>
            <a:off x="5418780" y="487604"/>
            <a:ext cx="7450437" cy="13594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</a:pPr>
            <a:r>
              <a:rPr lang="vi-VN" sz="6600" b="1" dirty="0">
                <a:solidFill>
                  <a:srgbClr val="C00000"/>
                </a:solidFill>
              </a:rPr>
              <a:t>KHỞI ĐỘNG</a:t>
            </a:r>
            <a:endParaRPr lang="en-US" sz="6600" b="1" dirty="0">
              <a:solidFill>
                <a:srgbClr val="C00000"/>
              </a:solidFill>
            </a:endParaRPr>
          </a:p>
        </p:txBody>
      </p:sp>
      <p:sp>
        <p:nvSpPr>
          <p:cNvPr id="21" name="TextBox 49"/>
          <p:cNvSpPr txBox="1"/>
          <p:nvPr/>
        </p:nvSpPr>
        <p:spPr>
          <a:xfrm>
            <a:off x="1106631" y="3779513"/>
            <a:ext cx="6102682" cy="26559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nhắc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 văn </a:t>
            </a:r>
            <a:r>
              <a:rPr lang="vi-V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 nhân </a:t>
            </a:r>
            <a:r>
              <a:rPr lang="vi-V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FDD5112-9F4A-41C6-9A17-1C3CA693E762}"/>
              </a:ext>
            </a:extLst>
          </p:cNvPr>
          <p:cNvGrpSpPr/>
          <p:nvPr/>
        </p:nvGrpSpPr>
        <p:grpSpPr>
          <a:xfrm>
            <a:off x="9508770" y="1291853"/>
            <a:ext cx="8484572" cy="7842610"/>
            <a:chOff x="9508770" y="1291853"/>
            <a:chExt cx="8484572" cy="784261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BD4DB62-853A-4255-BB52-165D4483930A}"/>
                </a:ext>
              </a:extLst>
            </p:cNvPr>
            <p:cNvSpPr/>
            <p:nvPr/>
          </p:nvSpPr>
          <p:spPr>
            <a:xfrm>
              <a:off x="9508770" y="2303780"/>
              <a:ext cx="7919059" cy="683068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  <a:spcBef>
                  <a:spcPts val="240"/>
                </a:spcBef>
                <a:spcAft>
                  <a:spcPts val="240"/>
                </a:spcAft>
              </a:pPr>
              <a:r>
                <a:rPr lang="vi-VN" sz="38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Cấu</a:t>
              </a:r>
              <a:r>
                <a:rPr lang="vi-VN" sz="38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8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tạo</a:t>
              </a:r>
              <a:r>
                <a:rPr lang="vi-VN" sz="38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8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vi-VN" sz="38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8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đoạn</a:t>
              </a:r>
              <a:r>
                <a:rPr lang="vi-VN" sz="38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văn </a:t>
              </a:r>
              <a:r>
                <a:rPr lang="vi-VN" sz="38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về</a:t>
              </a:r>
              <a:r>
                <a:rPr lang="vi-VN" sz="38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8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một</a:t>
              </a:r>
              <a:r>
                <a:rPr lang="vi-VN" sz="38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nhân </a:t>
              </a:r>
              <a:r>
                <a:rPr lang="vi-VN" sz="38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vật</a:t>
              </a:r>
              <a:r>
                <a:rPr lang="vi-VN" sz="38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8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có</a:t>
              </a:r>
              <a:r>
                <a:rPr lang="vi-VN" sz="38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hai </a:t>
              </a:r>
              <a:r>
                <a:rPr lang="vi-VN" sz="38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phần</a:t>
              </a:r>
              <a:r>
                <a:rPr lang="vi-VN" sz="38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</a:p>
            <a:p>
              <a:pPr marL="285750" indent="-285750" algn="just">
                <a:lnSpc>
                  <a:spcPct val="150000"/>
                </a:lnSpc>
                <a:spcBef>
                  <a:spcPts val="240"/>
                </a:spcBef>
                <a:spcAft>
                  <a:spcPts val="240"/>
                </a:spcAft>
                <a:buFontTx/>
                <a:buChar char="-"/>
              </a:pPr>
              <a:r>
                <a:rPr lang="vi-VN" sz="3800" b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Câu </a:t>
              </a:r>
              <a:r>
                <a:rPr lang="vi-VN" sz="3800" b="1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mở</a:t>
              </a:r>
              <a:r>
                <a:rPr lang="vi-VN" sz="3800" b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800" b="1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đoạn</a:t>
              </a:r>
              <a:r>
                <a:rPr lang="vi-VN" sz="3800" b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: </a:t>
              </a:r>
              <a:r>
                <a:rPr lang="vi-VN" sz="38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thường</a:t>
              </a:r>
              <a:r>
                <a:rPr lang="vi-VN" sz="38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8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giới</a:t>
              </a:r>
              <a:r>
                <a:rPr lang="vi-VN" sz="38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8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thiệu</a:t>
              </a:r>
              <a:r>
                <a:rPr lang="vi-VN" sz="38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nhân </a:t>
              </a:r>
              <a:r>
                <a:rPr lang="vi-VN" sz="38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vật</a:t>
              </a:r>
              <a:r>
                <a:rPr lang="vi-VN" sz="38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8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lang="vi-VN" sz="38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nêu </a:t>
              </a:r>
              <a:r>
                <a:rPr lang="vi-VN" sz="38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khái</a:t>
              </a:r>
              <a:r>
                <a:rPr lang="vi-VN" sz="38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8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quát</a:t>
              </a:r>
              <a:r>
                <a:rPr lang="vi-VN" sz="38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8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cảm</a:t>
              </a:r>
              <a:r>
                <a:rPr lang="vi-VN" sz="38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8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nghĩ</a:t>
              </a:r>
              <a:r>
                <a:rPr lang="vi-VN" sz="38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8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về</a:t>
              </a:r>
              <a:r>
                <a:rPr lang="vi-VN" sz="38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8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đặc</a:t>
              </a:r>
              <a:r>
                <a:rPr lang="vi-VN" sz="38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8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điểm</a:t>
              </a:r>
              <a:r>
                <a:rPr lang="vi-VN" sz="38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8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vi-VN" sz="38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nhân </a:t>
              </a:r>
              <a:r>
                <a:rPr lang="vi-VN" sz="38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vật</a:t>
              </a:r>
              <a:r>
                <a:rPr lang="vi-VN" sz="38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</a:p>
            <a:p>
              <a:pPr marL="285750" indent="-285750" algn="just">
                <a:lnSpc>
                  <a:spcPct val="150000"/>
                </a:lnSpc>
                <a:spcBef>
                  <a:spcPts val="240"/>
                </a:spcBef>
                <a:spcAft>
                  <a:spcPts val="240"/>
                </a:spcAft>
                <a:buFontTx/>
                <a:buChar char="-"/>
              </a:pPr>
              <a:r>
                <a:rPr lang="vi-VN" sz="3800" b="1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Các</a:t>
              </a:r>
              <a:r>
                <a:rPr lang="vi-VN" sz="3800" b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câu </a:t>
              </a:r>
              <a:r>
                <a:rPr lang="vi-VN" sz="3800" b="1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tiếp</a:t>
              </a:r>
              <a:r>
                <a:rPr lang="vi-VN" sz="3800" b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theo: </a:t>
              </a:r>
              <a:r>
                <a:rPr lang="vi-VN" sz="38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làm</a:t>
              </a:r>
              <a:r>
                <a:rPr lang="vi-VN" sz="38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8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rõ</a:t>
              </a:r>
              <a:r>
                <a:rPr lang="vi-VN" sz="38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8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những</a:t>
              </a:r>
              <a:r>
                <a:rPr lang="vi-VN" sz="38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8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đặc</a:t>
              </a:r>
              <a:r>
                <a:rPr lang="vi-VN" sz="38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8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điểm</a:t>
              </a:r>
              <a:r>
                <a:rPr lang="vi-VN" sz="38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8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đã</a:t>
              </a:r>
              <a:r>
                <a:rPr lang="vi-VN" sz="38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nêu ở câu </a:t>
              </a:r>
              <a:r>
                <a:rPr lang="vi-VN" sz="38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mở</a:t>
              </a:r>
              <a:r>
                <a:rPr lang="vi-VN" sz="38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8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đoạn</a:t>
              </a:r>
              <a:r>
                <a:rPr lang="vi-VN" sz="38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vi-VN" sz="38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4CE12777-797B-47E5-87BC-991DCEC97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90474" y="1291853"/>
              <a:ext cx="1602868" cy="160286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A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35">
            <a:extLst>
              <a:ext uri="{FF2B5EF4-FFF2-40B4-BE49-F238E27FC236}">
                <a16:creationId xmlns:a16="http://schemas.microsoft.com/office/drawing/2014/main" id="{79DF3F85-C632-4E0B-B6E8-98A36FE38283}"/>
              </a:ext>
            </a:extLst>
          </p:cNvPr>
          <p:cNvSpPr txBox="1"/>
          <p:nvPr/>
        </p:nvSpPr>
        <p:spPr>
          <a:xfrm>
            <a:off x="2267532" y="2026128"/>
            <a:ext cx="13752936" cy="14162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1: CHÂN DUNG CỦA EM </a:t>
            </a:r>
          </a:p>
        </p:txBody>
      </p:sp>
      <p:sp>
        <p:nvSpPr>
          <p:cNvPr id="14" name="TextBox 35">
            <a:extLst>
              <a:ext uri="{FF2B5EF4-FFF2-40B4-BE49-F238E27FC236}">
                <a16:creationId xmlns:a16="http://schemas.microsoft.com/office/drawing/2014/main" id="{D7DBC059-CB8E-4CF3-B41A-77952B284D96}"/>
              </a:ext>
            </a:extLst>
          </p:cNvPr>
          <p:cNvSpPr txBox="1"/>
          <p:nvPr/>
        </p:nvSpPr>
        <p:spPr>
          <a:xfrm>
            <a:off x="639975" y="3467193"/>
            <a:ext cx="17008049" cy="30320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000" b="1" dirty="0">
                <a:latin typeface="Arial" panose="020B0604020202020204" pitchFamily="34" charset="0"/>
                <a:cs typeface="Arial" panose="020B0604020202020204" pitchFamily="34" charset="0"/>
              </a:rPr>
              <a:t>VIẾT 2: LUYỆN TẬP </a:t>
            </a:r>
          </a:p>
          <a:p>
            <a:pPr algn="ctr">
              <a:lnSpc>
                <a:spcPct val="150000"/>
              </a:lnSpc>
            </a:pPr>
            <a:r>
              <a:rPr lang="vi-VN" sz="7000" b="1" dirty="0">
                <a:latin typeface="Arial" panose="020B0604020202020204" pitchFamily="34" charset="0"/>
                <a:cs typeface="Arial" panose="020B0604020202020204" pitchFamily="34" charset="0"/>
              </a:rPr>
              <a:t>VIẾT ĐOẠN VĂN VỀ MỘT NHÂN VẬT</a:t>
            </a:r>
          </a:p>
        </p:txBody>
      </p:sp>
    </p:spTree>
    <p:extLst>
      <p:ext uri="{BB962C8B-B14F-4D97-AF65-F5344CB8AC3E}">
        <p14:creationId xmlns:p14="http://schemas.microsoft.com/office/powerpoint/2010/main" val="1658684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A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9"/>
          <p:cNvSpPr/>
          <p:nvPr/>
        </p:nvSpPr>
        <p:spPr>
          <a:xfrm>
            <a:off x="2188185" y="5883370"/>
            <a:ext cx="13911629" cy="0"/>
          </a:xfrm>
          <a:prstGeom prst="line">
            <a:avLst/>
          </a:prstGeom>
          <a:ln w="171450" cap="rnd">
            <a:solidFill>
              <a:srgbClr val="B28E76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2" name="Group 12"/>
          <p:cNvGrpSpPr/>
          <p:nvPr/>
        </p:nvGrpSpPr>
        <p:grpSpPr>
          <a:xfrm>
            <a:off x="5094707" y="5688685"/>
            <a:ext cx="560820" cy="560820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B28E76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8863589" y="5688685"/>
            <a:ext cx="560820" cy="560820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B28E76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2632471" y="5688685"/>
            <a:ext cx="560820" cy="560820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B28E76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3282725" y="3562111"/>
            <a:ext cx="4034776" cy="434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42"/>
              </a:lnSpc>
            </a:pPr>
            <a:endParaRPr lang="en-US" sz="3342" dirty="0">
              <a:solidFill>
                <a:srgbClr val="4D6E74"/>
              </a:solidFill>
              <a:latin typeface="TDTD도토리"/>
            </a:endParaRPr>
          </a:p>
        </p:txBody>
      </p:sp>
      <p:sp>
        <p:nvSpPr>
          <p:cNvPr id="60" name="TextBox 11">
            <a:extLst>
              <a:ext uri="{FF2B5EF4-FFF2-40B4-BE49-F238E27FC236}">
                <a16:creationId xmlns:a16="http://schemas.microsoft.com/office/drawing/2014/main" id="{7E8FD663-3286-4F1D-A741-709237EDD243}"/>
              </a:ext>
            </a:extLst>
          </p:cNvPr>
          <p:cNvSpPr txBox="1"/>
          <p:nvPr/>
        </p:nvSpPr>
        <p:spPr>
          <a:xfrm>
            <a:off x="4770844" y="405103"/>
            <a:ext cx="9135420" cy="13594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</a:pPr>
            <a:r>
              <a:rPr lang="vi-VN" sz="6600" b="1" dirty="0">
                <a:solidFill>
                  <a:srgbClr val="C00000"/>
                </a:solidFill>
              </a:rPr>
              <a:t>NỘI DUNG BÀI HỌC</a:t>
            </a:r>
            <a:endParaRPr lang="en-US" sz="6600" b="1" dirty="0">
              <a:solidFill>
                <a:srgbClr val="C00000"/>
              </a:solidFill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1529EC1E-B2BE-4869-8EEC-F8B6DAE46B84}"/>
              </a:ext>
            </a:extLst>
          </p:cNvPr>
          <p:cNvGrpSpPr/>
          <p:nvPr/>
        </p:nvGrpSpPr>
        <p:grpSpPr>
          <a:xfrm>
            <a:off x="2924783" y="2371123"/>
            <a:ext cx="5232660" cy="3073404"/>
            <a:chOff x="3403656" y="3133408"/>
            <a:chExt cx="4445730" cy="2662109"/>
          </a:xfrm>
        </p:grpSpPr>
        <p:sp>
          <p:nvSpPr>
            <p:cNvPr id="63" name="Freeform 36">
              <a:extLst>
                <a:ext uri="{FF2B5EF4-FFF2-40B4-BE49-F238E27FC236}">
                  <a16:creationId xmlns:a16="http://schemas.microsoft.com/office/drawing/2014/main" id="{3DB574E6-0365-4657-9CED-E5C47FF697CE}"/>
                </a:ext>
              </a:extLst>
            </p:cNvPr>
            <p:cNvSpPr/>
            <p:nvPr/>
          </p:nvSpPr>
          <p:spPr>
            <a:xfrm rot="10800000">
              <a:off x="4828634" y="5061890"/>
              <a:ext cx="1259328" cy="733627"/>
            </a:xfrm>
            <a:custGeom>
              <a:avLst/>
              <a:gdLst/>
              <a:ahLst/>
              <a:cxnLst/>
              <a:rect l="l" t="t" r="r" b="b"/>
              <a:pathLst>
                <a:path w="982443" h="572326">
                  <a:moveTo>
                    <a:pt x="580501" y="40176"/>
                  </a:moveTo>
                  <a:lnTo>
                    <a:pt x="962758" y="471571"/>
                  </a:lnTo>
                  <a:cubicBezTo>
                    <a:pt x="978567" y="489413"/>
                    <a:pt x="982443" y="514868"/>
                    <a:pt x="972661" y="536607"/>
                  </a:cubicBezTo>
                  <a:cubicBezTo>
                    <a:pt x="962878" y="558345"/>
                    <a:pt x="941256" y="572326"/>
                    <a:pt x="917417" y="572326"/>
                  </a:cubicBezTo>
                  <a:lnTo>
                    <a:pt x="65026" y="572326"/>
                  </a:lnTo>
                  <a:cubicBezTo>
                    <a:pt x="41188" y="572326"/>
                    <a:pt x="19565" y="558345"/>
                    <a:pt x="9783" y="536607"/>
                  </a:cubicBezTo>
                  <a:cubicBezTo>
                    <a:pt x="0" y="514868"/>
                    <a:pt x="3876" y="489413"/>
                    <a:pt x="19686" y="471571"/>
                  </a:cubicBezTo>
                  <a:lnTo>
                    <a:pt x="401943" y="40176"/>
                  </a:lnTo>
                  <a:cubicBezTo>
                    <a:pt x="424583" y="14626"/>
                    <a:pt x="457084" y="0"/>
                    <a:pt x="491222" y="0"/>
                  </a:cubicBezTo>
                  <a:cubicBezTo>
                    <a:pt x="525359" y="0"/>
                    <a:pt x="557861" y="14626"/>
                    <a:pt x="580501" y="40176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rgbClr val="996633"/>
              </a:solidFill>
            </a:ln>
          </p:spPr>
          <p:txBody>
            <a:bodyPr/>
            <a:lstStyle/>
            <a:p>
              <a:endParaRPr lang="vi-VN" dirty="0"/>
            </a:p>
          </p:txBody>
        </p:sp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4213B0E1-088F-42E9-94AD-A7B170E35973}"/>
                </a:ext>
              </a:extLst>
            </p:cNvPr>
            <p:cNvSpPr/>
            <p:nvPr/>
          </p:nvSpPr>
          <p:spPr>
            <a:xfrm>
              <a:off x="3403656" y="3133408"/>
              <a:ext cx="4445730" cy="224052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01. </a:t>
              </a:r>
              <a:r>
                <a:rPr lang="vi-VN" sz="4000" b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Lựa</a:t>
              </a:r>
              <a:r>
                <a:rPr lang="vi-VN" sz="40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b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chọn</a:t>
              </a:r>
              <a:r>
                <a:rPr lang="vi-VN" sz="40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>
                <a:lnSpc>
                  <a:spcPct val="150000"/>
                </a:lnSpc>
              </a:pPr>
              <a:r>
                <a:rPr lang="vi-VN" sz="4000" b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đề</a:t>
              </a:r>
              <a:r>
                <a:rPr lang="vi-VN" sz="40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b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bài</a:t>
              </a:r>
              <a:r>
                <a:rPr lang="vi-VN" sz="40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</a:t>
              </a:r>
              <a:r>
                <a:rPr lang="vi-VN" sz="4000" b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tìm</a:t>
              </a:r>
              <a:r>
                <a:rPr lang="vi-VN" sz="40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ý</a:t>
              </a:r>
              <a:endParaRPr lang="vi-VN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F777E99-3249-44D5-8798-75F8A36D29E3}"/>
              </a:ext>
            </a:extLst>
          </p:cNvPr>
          <p:cNvGrpSpPr/>
          <p:nvPr/>
        </p:nvGrpSpPr>
        <p:grpSpPr>
          <a:xfrm>
            <a:off x="10414107" y="2371123"/>
            <a:ext cx="5232660" cy="3073404"/>
            <a:chOff x="3403656" y="3133408"/>
            <a:chExt cx="4445730" cy="2662109"/>
          </a:xfrm>
        </p:grpSpPr>
        <p:sp>
          <p:nvSpPr>
            <p:cNvPr id="67" name="Freeform 36">
              <a:extLst>
                <a:ext uri="{FF2B5EF4-FFF2-40B4-BE49-F238E27FC236}">
                  <a16:creationId xmlns:a16="http://schemas.microsoft.com/office/drawing/2014/main" id="{39B8C600-D81B-4C6C-B80E-94EDAF321EA4}"/>
                </a:ext>
              </a:extLst>
            </p:cNvPr>
            <p:cNvSpPr/>
            <p:nvPr/>
          </p:nvSpPr>
          <p:spPr>
            <a:xfrm rot="10800000">
              <a:off x="4911795" y="5061890"/>
              <a:ext cx="1259328" cy="733627"/>
            </a:xfrm>
            <a:custGeom>
              <a:avLst/>
              <a:gdLst/>
              <a:ahLst/>
              <a:cxnLst/>
              <a:rect l="l" t="t" r="r" b="b"/>
              <a:pathLst>
                <a:path w="982443" h="572326">
                  <a:moveTo>
                    <a:pt x="580501" y="40176"/>
                  </a:moveTo>
                  <a:lnTo>
                    <a:pt x="962758" y="471571"/>
                  </a:lnTo>
                  <a:cubicBezTo>
                    <a:pt x="978567" y="489413"/>
                    <a:pt x="982443" y="514868"/>
                    <a:pt x="972661" y="536607"/>
                  </a:cubicBezTo>
                  <a:cubicBezTo>
                    <a:pt x="962878" y="558345"/>
                    <a:pt x="941256" y="572326"/>
                    <a:pt x="917417" y="572326"/>
                  </a:cubicBezTo>
                  <a:lnTo>
                    <a:pt x="65026" y="572326"/>
                  </a:lnTo>
                  <a:cubicBezTo>
                    <a:pt x="41188" y="572326"/>
                    <a:pt x="19565" y="558345"/>
                    <a:pt x="9783" y="536607"/>
                  </a:cubicBezTo>
                  <a:cubicBezTo>
                    <a:pt x="0" y="514868"/>
                    <a:pt x="3876" y="489413"/>
                    <a:pt x="19686" y="471571"/>
                  </a:cubicBezTo>
                  <a:lnTo>
                    <a:pt x="401943" y="40176"/>
                  </a:lnTo>
                  <a:cubicBezTo>
                    <a:pt x="424583" y="14626"/>
                    <a:pt x="457084" y="0"/>
                    <a:pt x="491222" y="0"/>
                  </a:cubicBezTo>
                  <a:cubicBezTo>
                    <a:pt x="525359" y="0"/>
                    <a:pt x="557861" y="14626"/>
                    <a:pt x="580501" y="40176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rgbClr val="996633"/>
              </a:solidFill>
            </a:ln>
          </p:spPr>
          <p:txBody>
            <a:bodyPr/>
            <a:lstStyle/>
            <a:p>
              <a:endParaRPr lang="vi-VN" dirty="0"/>
            </a:p>
          </p:txBody>
        </p:sp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50F575A7-87E5-4076-A21F-99CBB4B5FD23}"/>
                </a:ext>
              </a:extLst>
            </p:cNvPr>
            <p:cNvSpPr/>
            <p:nvPr/>
          </p:nvSpPr>
          <p:spPr>
            <a:xfrm>
              <a:off x="3403656" y="3133408"/>
              <a:ext cx="4445730" cy="224052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000" b="1" dirty="0">
                  <a:solidFill>
                    <a:schemeClr val="tx1"/>
                  </a:solidFill>
                </a:rPr>
                <a:t>02. </a:t>
              </a:r>
              <a:r>
                <a:rPr lang="vi-VN" sz="4000" b="1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Sắp</a:t>
              </a:r>
              <a:r>
                <a:rPr lang="vi-VN" sz="4000" b="1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b="1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xếp</a:t>
              </a:r>
              <a:r>
                <a:rPr lang="vi-VN" sz="4000" b="1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ý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8D44BA47-C701-4ED2-A777-BCA461F9F1CA}"/>
              </a:ext>
            </a:extLst>
          </p:cNvPr>
          <p:cNvGrpSpPr/>
          <p:nvPr/>
        </p:nvGrpSpPr>
        <p:grpSpPr>
          <a:xfrm rot="10800000">
            <a:off x="6527668" y="6671387"/>
            <a:ext cx="5232660" cy="3237496"/>
            <a:chOff x="3402430" y="2991276"/>
            <a:chExt cx="4445730" cy="2804241"/>
          </a:xfrm>
        </p:grpSpPr>
        <p:sp>
          <p:nvSpPr>
            <p:cNvPr id="71" name="Freeform 36">
              <a:extLst>
                <a:ext uri="{FF2B5EF4-FFF2-40B4-BE49-F238E27FC236}">
                  <a16:creationId xmlns:a16="http://schemas.microsoft.com/office/drawing/2014/main" id="{67605ADD-B648-4394-B2EF-35340122263B}"/>
                </a:ext>
              </a:extLst>
            </p:cNvPr>
            <p:cNvSpPr/>
            <p:nvPr/>
          </p:nvSpPr>
          <p:spPr>
            <a:xfrm rot="10800000">
              <a:off x="5047896" y="5061890"/>
              <a:ext cx="1259328" cy="733627"/>
            </a:xfrm>
            <a:custGeom>
              <a:avLst/>
              <a:gdLst/>
              <a:ahLst/>
              <a:cxnLst/>
              <a:rect l="l" t="t" r="r" b="b"/>
              <a:pathLst>
                <a:path w="982443" h="572326">
                  <a:moveTo>
                    <a:pt x="580501" y="40176"/>
                  </a:moveTo>
                  <a:lnTo>
                    <a:pt x="962758" y="471571"/>
                  </a:lnTo>
                  <a:cubicBezTo>
                    <a:pt x="978567" y="489413"/>
                    <a:pt x="982443" y="514868"/>
                    <a:pt x="972661" y="536607"/>
                  </a:cubicBezTo>
                  <a:cubicBezTo>
                    <a:pt x="962878" y="558345"/>
                    <a:pt x="941256" y="572326"/>
                    <a:pt x="917417" y="572326"/>
                  </a:cubicBezTo>
                  <a:lnTo>
                    <a:pt x="65026" y="572326"/>
                  </a:lnTo>
                  <a:cubicBezTo>
                    <a:pt x="41188" y="572326"/>
                    <a:pt x="19565" y="558345"/>
                    <a:pt x="9783" y="536607"/>
                  </a:cubicBezTo>
                  <a:cubicBezTo>
                    <a:pt x="0" y="514868"/>
                    <a:pt x="3876" y="489413"/>
                    <a:pt x="19686" y="471571"/>
                  </a:cubicBezTo>
                  <a:lnTo>
                    <a:pt x="401943" y="40176"/>
                  </a:lnTo>
                  <a:cubicBezTo>
                    <a:pt x="424583" y="14626"/>
                    <a:pt x="457084" y="0"/>
                    <a:pt x="491222" y="0"/>
                  </a:cubicBezTo>
                  <a:cubicBezTo>
                    <a:pt x="525359" y="0"/>
                    <a:pt x="557861" y="14626"/>
                    <a:pt x="580501" y="40176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rgbClr val="996633"/>
              </a:solidFill>
            </a:ln>
          </p:spPr>
          <p:txBody>
            <a:bodyPr/>
            <a:lstStyle/>
            <a:p>
              <a:endParaRPr lang="vi-VN" dirty="0"/>
            </a:p>
          </p:txBody>
        </p:sp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E2754A5D-4156-48CA-8910-9C26FE6ED6D1}"/>
                </a:ext>
              </a:extLst>
            </p:cNvPr>
            <p:cNvSpPr/>
            <p:nvPr/>
          </p:nvSpPr>
          <p:spPr>
            <a:xfrm flipV="1">
              <a:off x="3402430" y="2991276"/>
              <a:ext cx="4445730" cy="231575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vi-VN" sz="4000" b="1" dirty="0">
                  <a:solidFill>
                    <a:schemeClr val="tx1"/>
                  </a:solidFill>
                </a:rPr>
                <a:t>03. </a:t>
              </a:r>
              <a:r>
                <a:rPr lang="vi-VN" sz="4000" b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Giới</a:t>
              </a:r>
              <a:r>
                <a:rPr lang="vi-VN" sz="40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thiệu</a:t>
              </a:r>
              <a:r>
                <a:rPr lang="vi-VN" sz="40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vi-VN" sz="4000" b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chỉnh</a:t>
              </a:r>
              <a:r>
                <a:rPr lang="vi-VN" sz="40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sửa</a:t>
              </a:r>
              <a:r>
                <a:rPr lang="vi-VN" sz="40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kết</a:t>
              </a:r>
              <a:r>
                <a:rPr lang="vi-VN" sz="40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quả</a:t>
              </a:r>
              <a:r>
                <a:rPr lang="vi-VN" sz="40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tìm</a:t>
              </a:r>
              <a:r>
                <a:rPr lang="vi-VN" sz="40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ý </a:t>
              </a:r>
              <a:r>
                <a:rPr lang="vi-VN" sz="4000" b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lang="vi-VN" sz="40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sắp</a:t>
              </a:r>
              <a:r>
                <a:rPr lang="vi-VN" sz="40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xếp</a:t>
              </a:r>
              <a:r>
                <a:rPr lang="vi-VN" sz="40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ý</a:t>
              </a:r>
              <a:r>
                <a:rPr lang="vi-VN" sz="4000" b="1" dirty="0">
                  <a:solidFill>
                    <a:schemeClr val="tx1"/>
                  </a:solidFill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A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11">
            <a:extLst>
              <a:ext uri="{FF2B5EF4-FFF2-40B4-BE49-F238E27FC236}">
                <a16:creationId xmlns:a16="http://schemas.microsoft.com/office/drawing/2014/main" id="{5B99B7BB-759F-47AD-AC1A-2DF6571C27C4}"/>
              </a:ext>
            </a:extLst>
          </p:cNvPr>
          <p:cNvSpPr txBox="1"/>
          <p:nvPr/>
        </p:nvSpPr>
        <p:spPr>
          <a:xfrm>
            <a:off x="3786674" y="3044852"/>
            <a:ext cx="10714651" cy="2882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</a:pPr>
            <a:r>
              <a:rPr lang="vi-VN" sz="6600" b="1" dirty="0">
                <a:solidFill>
                  <a:srgbClr val="C00000"/>
                </a:solidFill>
              </a:rPr>
              <a:t>HOẠT ĐỘNG 1:</a:t>
            </a:r>
          </a:p>
          <a:p>
            <a:pPr marL="0" lvl="0" indent="0" algn="ctr">
              <a:lnSpc>
                <a:spcPct val="150000"/>
              </a:lnSpc>
            </a:pPr>
            <a:r>
              <a:rPr lang="vi-VN" sz="6600" b="1" dirty="0">
                <a:solidFill>
                  <a:srgbClr val="C00000"/>
                </a:solidFill>
              </a:rPr>
              <a:t>LỰA CHỌN ĐỀ BÀI, TÌM Ý</a:t>
            </a:r>
            <a:endParaRPr lang="en-US" sz="6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8808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A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5F9F59D-DEF1-4B22-8E00-3E2E5703EBC6}"/>
              </a:ext>
            </a:extLst>
          </p:cNvPr>
          <p:cNvSpPr/>
          <p:nvPr/>
        </p:nvSpPr>
        <p:spPr>
          <a:xfrm>
            <a:off x="801023" y="3364144"/>
            <a:ext cx="5981244" cy="2779145"/>
          </a:xfrm>
          <a:custGeom>
            <a:avLst/>
            <a:gdLst>
              <a:gd name="connsiteX0" fmla="*/ 0 w 5981244"/>
              <a:gd name="connsiteY0" fmla="*/ 0 h 2779145"/>
              <a:gd name="connsiteX1" fmla="*/ 724395 w 5981244"/>
              <a:gd name="connsiteY1" fmla="*/ 0 h 2779145"/>
              <a:gd name="connsiteX2" fmla="*/ 1388978 w 5981244"/>
              <a:gd name="connsiteY2" fmla="*/ 0 h 2779145"/>
              <a:gd name="connsiteX3" fmla="*/ 2173185 w 5981244"/>
              <a:gd name="connsiteY3" fmla="*/ 0 h 2779145"/>
              <a:gd name="connsiteX4" fmla="*/ 2897580 w 5981244"/>
              <a:gd name="connsiteY4" fmla="*/ 0 h 2779145"/>
              <a:gd name="connsiteX5" fmla="*/ 3502351 w 5981244"/>
              <a:gd name="connsiteY5" fmla="*/ 0 h 2779145"/>
              <a:gd name="connsiteX6" fmla="*/ 4226746 w 5981244"/>
              <a:gd name="connsiteY6" fmla="*/ 0 h 2779145"/>
              <a:gd name="connsiteX7" fmla="*/ 4831516 w 5981244"/>
              <a:gd name="connsiteY7" fmla="*/ 0 h 2779145"/>
              <a:gd name="connsiteX8" fmla="*/ 5981244 w 5981244"/>
              <a:gd name="connsiteY8" fmla="*/ 0 h 2779145"/>
              <a:gd name="connsiteX9" fmla="*/ 5981244 w 5981244"/>
              <a:gd name="connsiteY9" fmla="*/ 639203 h 2779145"/>
              <a:gd name="connsiteX10" fmla="*/ 5981244 w 5981244"/>
              <a:gd name="connsiteY10" fmla="*/ 1278407 h 2779145"/>
              <a:gd name="connsiteX11" fmla="*/ 5981244 w 5981244"/>
              <a:gd name="connsiteY11" fmla="*/ 2000984 h 2779145"/>
              <a:gd name="connsiteX12" fmla="*/ 5981244 w 5981244"/>
              <a:gd name="connsiteY12" fmla="*/ 2779145 h 2779145"/>
              <a:gd name="connsiteX13" fmla="*/ 5436286 w 5981244"/>
              <a:gd name="connsiteY13" fmla="*/ 2779145 h 2779145"/>
              <a:gd name="connsiteX14" fmla="*/ 4891328 w 5981244"/>
              <a:gd name="connsiteY14" fmla="*/ 2779145 h 2779145"/>
              <a:gd name="connsiteX15" fmla="*/ 4107121 w 5981244"/>
              <a:gd name="connsiteY15" fmla="*/ 2779145 h 2779145"/>
              <a:gd name="connsiteX16" fmla="*/ 3502351 w 5981244"/>
              <a:gd name="connsiteY16" fmla="*/ 2779145 h 2779145"/>
              <a:gd name="connsiteX17" fmla="*/ 3017205 w 5981244"/>
              <a:gd name="connsiteY17" fmla="*/ 2779145 h 2779145"/>
              <a:gd name="connsiteX18" fmla="*/ 2532060 w 5981244"/>
              <a:gd name="connsiteY18" fmla="*/ 2779145 h 2779145"/>
              <a:gd name="connsiteX19" fmla="*/ 1807665 w 5981244"/>
              <a:gd name="connsiteY19" fmla="*/ 2779145 h 2779145"/>
              <a:gd name="connsiteX20" fmla="*/ 1083270 w 5981244"/>
              <a:gd name="connsiteY20" fmla="*/ 2779145 h 2779145"/>
              <a:gd name="connsiteX21" fmla="*/ 0 w 5981244"/>
              <a:gd name="connsiteY21" fmla="*/ 2779145 h 2779145"/>
              <a:gd name="connsiteX22" fmla="*/ 0 w 5981244"/>
              <a:gd name="connsiteY22" fmla="*/ 2139942 h 2779145"/>
              <a:gd name="connsiteX23" fmla="*/ 0 w 5981244"/>
              <a:gd name="connsiteY23" fmla="*/ 1417364 h 2779145"/>
              <a:gd name="connsiteX24" fmla="*/ 0 w 5981244"/>
              <a:gd name="connsiteY24" fmla="*/ 722578 h 2779145"/>
              <a:gd name="connsiteX25" fmla="*/ 0 w 5981244"/>
              <a:gd name="connsiteY25" fmla="*/ 0 h 277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981244" h="2779145" extrusionOk="0">
                <a:moveTo>
                  <a:pt x="0" y="0"/>
                </a:moveTo>
                <a:cubicBezTo>
                  <a:pt x="339519" y="31195"/>
                  <a:pt x="497896" y="16467"/>
                  <a:pt x="724395" y="0"/>
                </a:cubicBezTo>
                <a:cubicBezTo>
                  <a:pt x="950894" y="-16467"/>
                  <a:pt x="1128123" y="23736"/>
                  <a:pt x="1388978" y="0"/>
                </a:cubicBezTo>
                <a:cubicBezTo>
                  <a:pt x="1649833" y="-23736"/>
                  <a:pt x="1931096" y="-30700"/>
                  <a:pt x="2173185" y="0"/>
                </a:cubicBezTo>
                <a:cubicBezTo>
                  <a:pt x="2415274" y="30700"/>
                  <a:pt x="2676604" y="-21419"/>
                  <a:pt x="2897580" y="0"/>
                </a:cubicBezTo>
                <a:cubicBezTo>
                  <a:pt x="3118557" y="21419"/>
                  <a:pt x="3241821" y="1221"/>
                  <a:pt x="3502351" y="0"/>
                </a:cubicBezTo>
                <a:cubicBezTo>
                  <a:pt x="3762881" y="-1221"/>
                  <a:pt x="4069771" y="22343"/>
                  <a:pt x="4226746" y="0"/>
                </a:cubicBezTo>
                <a:cubicBezTo>
                  <a:pt x="4383722" y="-22343"/>
                  <a:pt x="4546440" y="-21869"/>
                  <a:pt x="4831516" y="0"/>
                </a:cubicBezTo>
                <a:cubicBezTo>
                  <a:pt x="5116592" y="21869"/>
                  <a:pt x="5727650" y="5332"/>
                  <a:pt x="5981244" y="0"/>
                </a:cubicBezTo>
                <a:cubicBezTo>
                  <a:pt x="5990507" y="292443"/>
                  <a:pt x="5967072" y="371511"/>
                  <a:pt x="5981244" y="639203"/>
                </a:cubicBezTo>
                <a:cubicBezTo>
                  <a:pt x="5995416" y="906895"/>
                  <a:pt x="6006345" y="1086178"/>
                  <a:pt x="5981244" y="1278407"/>
                </a:cubicBezTo>
                <a:cubicBezTo>
                  <a:pt x="5956143" y="1470636"/>
                  <a:pt x="6000594" y="1692117"/>
                  <a:pt x="5981244" y="2000984"/>
                </a:cubicBezTo>
                <a:cubicBezTo>
                  <a:pt x="5961894" y="2309851"/>
                  <a:pt x="6004722" y="2428297"/>
                  <a:pt x="5981244" y="2779145"/>
                </a:cubicBezTo>
                <a:cubicBezTo>
                  <a:pt x="5835127" y="2767140"/>
                  <a:pt x="5676605" y="2777636"/>
                  <a:pt x="5436286" y="2779145"/>
                </a:cubicBezTo>
                <a:cubicBezTo>
                  <a:pt x="5195967" y="2780654"/>
                  <a:pt x="5019304" y="2769346"/>
                  <a:pt x="4891328" y="2779145"/>
                </a:cubicBezTo>
                <a:cubicBezTo>
                  <a:pt x="4763352" y="2788944"/>
                  <a:pt x="4470469" y="2813086"/>
                  <a:pt x="4107121" y="2779145"/>
                </a:cubicBezTo>
                <a:cubicBezTo>
                  <a:pt x="3743773" y="2745204"/>
                  <a:pt x="3752093" y="2799219"/>
                  <a:pt x="3502351" y="2779145"/>
                </a:cubicBezTo>
                <a:cubicBezTo>
                  <a:pt x="3252609" y="2759072"/>
                  <a:pt x="3118860" y="2775319"/>
                  <a:pt x="3017205" y="2779145"/>
                </a:cubicBezTo>
                <a:cubicBezTo>
                  <a:pt x="2915550" y="2782971"/>
                  <a:pt x="2713478" y="2778623"/>
                  <a:pt x="2532060" y="2779145"/>
                </a:cubicBezTo>
                <a:cubicBezTo>
                  <a:pt x="2350642" y="2779667"/>
                  <a:pt x="2084854" y="2743571"/>
                  <a:pt x="1807665" y="2779145"/>
                </a:cubicBezTo>
                <a:cubicBezTo>
                  <a:pt x="1530476" y="2814719"/>
                  <a:pt x="1341010" y="2801611"/>
                  <a:pt x="1083270" y="2779145"/>
                </a:cubicBezTo>
                <a:cubicBezTo>
                  <a:pt x="825531" y="2756679"/>
                  <a:pt x="262859" y="2741522"/>
                  <a:pt x="0" y="2779145"/>
                </a:cubicBezTo>
                <a:cubicBezTo>
                  <a:pt x="-7557" y="2516472"/>
                  <a:pt x="21917" y="2361007"/>
                  <a:pt x="0" y="2139942"/>
                </a:cubicBezTo>
                <a:cubicBezTo>
                  <a:pt x="-21917" y="1918877"/>
                  <a:pt x="-21831" y="1640596"/>
                  <a:pt x="0" y="1417364"/>
                </a:cubicBezTo>
                <a:cubicBezTo>
                  <a:pt x="21831" y="1194132"/>
                  <a:pt x="-7855" y="1026517"/>
                  <a:pt x="0" y="722578"/>
                </a:cubicBezTo>
                <a:cubicBezTo>
                  <a:pt x="7855" y="418639"/>
                  <a:pt x="-19536" y="188404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accent2">
                <a:lumMod val="75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3098272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trong 3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sau đây?</a:t>
            </a:r>
            <a:endParaRPr lang="vi-VN" sz="4000" b="1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164B653-FDD3-4283-B445-4E4AC7987F23}"/>
              </a:ext>
            </a:extLst>
          </p:cNvPr>
          <p:cNvCxnSpPr>
            <a:cxnSpLocks/>
            <a:stCxn id="19" idx="3"/>
          </p:cNvCxnSpPr>
          <p:nvPr/>
        </p:nvCxnSpPr>
        <p:spPr>
          <a:xfrm flipV="1">
            <a:off x="6782267" y="2005289"/>
            <a:ext cx="2209333" cy="27484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A1DE172-3A7E-4D98-AE2F-816FFA1ADB3B}"/>
              </a:ext>
            </a:extLst>
          </p:cNvPr>
          <p:cNvCxnSpPr>
            <a:cxnSpLocks/>
            <a:stCxn id="19" idx="3"/>
          </p:cNvCxnSpPr>
          <p:nvPr/>
        </p:nvCxnSpPr>
        <p:spPr>
          <a:xfrm flipV="1">
            <a:off x="6782267" y="4352969"/>
            <a:ext cx="2209333" cy="4007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3F7E613-D2FE-44C5-B5B6-AF5CC95CEC01}"/>
              </a:ext>
            </a:extLst>
          </p:cNvPr>
          <p:cNvCxnSpPr>
            <a:cxnSpLocks/>
          </p:cNvCxnSpPr>
          <p:nvPr/>
        </p:nvCxnSpPr>
        <p:spPr>
          <a:xfrm>
            <a:off x="6782267" y="4753716"/>
            <a:ext cx="2133730" cy="17650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5ADC3070-D8D6-4964-A7E6-4942D86CF46A}"/>
              </a:ext>
            </a:extLst>
          </p:cNvPr>
          <p:cNvSpPr txBox="1"/>
          <p:nvPr/>
        </p:nvSpPr>
        <p:spPr>
          <a:xfrm>
            <a:off x="9144000" y="790940"/>
            <a:ext cx="8023409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/>
              <a:t>Nêu </a:t>
            </a:r>
            <a:r>
              <a:rPr lang="vi-VN" sz="4000" dirty="0" err="1"/>
              <a:t>cảm</a:t>
            </a:r>
            <a:r>
              <a:rPr lang="vi-VN" sz="4000" dirty="0"/>
              <a:t> </a:t>
            </a:r>
            <a:r>
              <a:rPr lang="vi-VN" sz="4000" dirty="0" err="1"/>
              <a:t>nghĩ</a:t>
            </a:r>
            <a:r>
              <a:rPr lang="vi-VN" sz="4000" dirty="0"/>
              <a:t> </a:t>
            </a:r>
            <a:r>
              <a:rPr lang="vi-VN" sz="4000" dirty="0" err="1"/>
              <a:t>của</a:t>
            </a:r>
            <a:r>
              <a:rPr lang="vi-VN" sz="4000" dirty="0"/>
              <a:t> em </a:t>
            </a:r>
            <a:r>
              <a:rPr lang="vi-VN" sz="4000" dirty="0" err="1"/>
              <a:t>về</a:t>
            </a:r>
            <a:r>
              <a:rPr lang="vi-VN" sz="4000" dirty="0"/>
              <a:t> nhân </a:t>
            </a:r>
            <a:r>
              <a:rPr lang="vi-VN" sz="4000" dirty="0" err="1"/>
              <a:t>vật</a:t>
            </a:r>
            <a:r>
              <a:rPr lang="vi-VN" sz="4000" dirty="0"/>
              <a:t> </a:t>
            </a:r>
            <a:r>
              <a:rPr lang="vi-VN" sz="4000" dirty="0" err="1"/>
              <a:t>bạn</a:t>
            </a:r>
            <a:r>
              <a:rPr lang="vi-VN" sz="4000" dirty="0"/>
              <a:t> </a:t>
            </a:r>
            <a:r>
              <a:rPr lang="vi-VN" sz="4000" dirty="0" err="1"/>
              <a:t>nhỏ</a:t>
            </a:r>
            <a:r>
              <a:rPr lang="vi-VN" sz="4000" dirty="0"/>
              <a:t> trong </a:t>
            </a:r>
            <a:r>
              <a:rPr lang="vi-VN" sz="4000" dirty="0" err="1"/>
              <a:t>bài</a:t>
            </a:r>
            <a:r>
              <a:rPr lang="vi-VN" sz="4000" dirty="0"/>
              <a:t> thơ </a:t>
            </a:r>
            <a:r>
              <a:rPr lang="vi-VN" sz="4000" i="1" dirty="0" err="1"/>
              <a:t>Tuổi</a:t>
            </a:r>
            <a:r>
              <a:rPr lang="vi-VN" sz="4000" i="1" dirty="0"/>
              <a:t> </a:t>
            </a:r>
            <a:r>
              <a:rPr lang="vi-VN" sz="4000" i="1" dirty="0" err="1"/>
              <a:t>Ngựa</a:t>
            </a:r>
            <a:r>
              <a:rPr lang="vi-VN" sz="4000" i="1" dirty="0"/>
              <a:t>.</a:t>
            </a:r>
            <a:endParaRPr lang="vi-VN" sz="40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03408F3-C721-4FDC-BFCD-DCC34536E9BE}"/>
              </a:ext>
            </a:extLst>
          </p:cNvPr>
          <p:cNvSpPr txBox="1"/>
          <p:nvPr/>
        </p:nvSpPr>
        <p:spPr>
          <a:xfrm>
            <a:off x="9144000" y="3197144"/>
            <a:ext cx="8023409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/>
              <a:t>Nêu </a:t>
            </a:r>
            <a:r>
              <a:rPr lang="vi-VN" sz="4000" dirty="0" err="1"/>
              <a:t>cảm</a:t>
            </a:r>
            <a:r>
              <a:rPr lang="vi-VN" sz="4000" dirty="0"/>
              <a:t> </a:t>
            </a:r>
            <a:r>
              <a:rPr lang="vi-VN" sz="4000" dirty="0" err="1"/>
              <a:t>nghĩ</a:t>
            </a:r>
            <a:r>
              <a:rPr lang="vi-VN" sz="4000" dirty="0"/>
              <a:t> </a:t>
            </a:r>
            <a:r>
              <a:rPr lang="vi-VN" sz="4000" dirty="0" err="1"/>
              <a:t>của</a:t>
            </a:r>
            <a:r>
              <a:rPr lang="vi-VN" sz="4000" dirty="0"/>
              <a:t> em </a:t>
            </a:r>
            <a:r>
              <a:rPr lang="vi-VN" sz="4000" dirty="0" err="1"/>
              <a:t>về</a:t>
            </a:r>
            <a:r>
              <a:rPr lang="vi-VN" sz="4000" dirty="0"/>
              <a:t> nhân </a:t>
            </a:r>
            <a:r>
              <a:rPr lang="vi-VN" sz="4000" dirty="0" err="1"/>
              <a:t>vật</a:t>
            </a:r>
            <a:r>
              <a:rPr lang="vi-VN" sz="4000" dirty="0"/>
              <a:t> Hồng trong câu </a:t>
            </a:r>
            <a:r>
              <a:rPr lang="vi-VN" sz="4000" dirty="0" err="1"/>
              <a:t>chuyện</a:t>
            </a:r>
            <a:r>
              <a:rPr lang="vi-VN" sz="4000" dirty="0"/>
              <a:t> </a:t>
            </a:r>
            <a:r>
              <a:rPr lang="vi-VN" sz="4000" i="1" dirty="0" err="1"/>
              <a:t>Làm</a:t>
            </a:r>
            <a:r>
              <a:rPr lang="vi-VN" sz="4000" i="1" dirty="0"/>
              <a:t> </a:t>
            </a:r>
            <a:r>
              <a:rPr lang="vi-VN" sz="4000" i="1" dirty="0" err="1"/>
              <a:t>chị</a:t>
            </a:r>
            <a:r>
              <a:rPr lang="vi-VN" sz="4000" i="1" dirty="0"/>
              <a:t>.</a:t>
            </a:r>
            <a:endParaRPr lang="vi-VN" sz="40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5BE8A1B-DA95-4CB7-9DD1-FA3451B29283}"/>
              </a:ext>
            </a:extLst>
          </p:cNvPr>
          <p:cNvSpPr txBox="1"/>
          <p:nvPr/>
        </p:nvSpPr>
        <p:spPr>
          <a:xfrm>
            <a:off x="9167403" y="5698942"/>
            <a:ext cx="7520397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/>
              <a:t>Nêu </a:t>
            </a:r>
            <a:r>
              <a:rPr lang="vi-VN" sz="4000" dirty="0" err="1"/>
              <a:t>cảm</a:t>
            </a:r>
            <a:r>
              <a:rPr lang="vi-VN" sz="4000" dirty="0"/>
              <a:t> </a:t>
            </a:r>
            <a:r>
              <a:rPr lang="vi-VN" sz="4000" dirty="0" err="1"/>
              <a:t>nghĩ</a:t>
            </a:r>
            <a:r>
              <a:rPr lang="vi-VN" sz="4000" dirty="0"/>
              <a:t> </a:t>
            </a:r>
            <a:r>
              <a:rPr lang="vi-VN" sz="4000" dirty="0" err="1"/>
              <a:t>của</a:t>
            </a:r>
            <a:r>
              <a:rPr lang="vi-VN" sz="4000" dirty="0"/>
              <a:t> em </a:t>
            </a:r>
            <a:r>
              <a:rPr lang="vi-VN" sz="4000" dirty="0" err="1"/>
              <a:t>về</a:t>
            </a:r>
            <a:r>
              <a:rPr lang="vi-VN" sz="4000" dirty="0"/>
              <a:t> nhân </a:t>
            </a:r>
            <a:r>
              <a:rPr lang="vi-VN" sz="4000" dirty="0" err="1"/>
              <a:t>vật</a:t>
            </a:r>
            <a:r>
              <a:rPr lang="vi-VN" sz="4000" dirty="0"/>
              <a:t> </a:t>
            </a:r>
            <a:r>
              <a:rPr lang="vi-VN" sz="4000" dirty="0" err="1"/>
              <a:t>bạn</a:t>
            </a:r>
            <a:r>
              <a:rPr lang="vi-VN" sz="4000" dirty="0"/>
              <a:t> </a:t>
            </a:r>
            <a:r>
              <a:rPr lang="vi-VN" sz="4000" dirty="0" err="1"/>
              <a:t>nhỏ</a:t>
            </a:r>
            <a:r>
              <a:rPr lang="vi-VN" sz="4000" dirty="0"/>
              <a:t> trong câu </a:t>
            </a:r>
            <a:r>
              <a:rPr lang="vi-VN" sz="4000" dirty="0" err="1"/>
              <a:t>chuyện</a:t>
            </a:r>
            <a:r>
              <a:rPr lang="vi-VN" sz="4000" dirty="0"/>
              <a:t> </a:t>
            </a:r>
            <a:r>
              <a:rPr lang="vi-VN" sz="4000" i="1" dirty="0" err="1"/>
              <a:t>Cái</a:t>
            </a:r>
            <a:r>
              <a:rPr lang="vi-VN" sz="4000" i="1" dirty="0"/>
              <a:t> răng </a:t>
            </a:r>
            <a:r>
              <a:rPr lang="vi-VN" sz="4000" i="1" dirty="0" err="1"/>
              <a:t>khểnh</a:t>
            </a:r>
            <a:endParaRPr lang="vi-VN" sz="4000" dirty="0"/>
          </a:p>
        </p:txBody>
      </p:sp>
      <p:pic>
        <p:nvPicPr>
          <p:cNvPr id="33" name="Picture 40">
            <a:extLst>
              <a:ext uri="{FF2B5EF4-FFF2-40B4-BE49-F238E27FC236}">
                <a16:creationId xmlns:a16="http://schemas.microsoft.com/office/drawing/2014/main" id="{E31F4B8F-7D65-4117-9985-726A83FB64B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720817">
            <a:off x="5323656" y="2578509"/>
            <a:ext cx="1762227" cy="12629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7" grpId="0"/>
      <p:bldP spid="29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A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5F9F59D-DEF1-4B22-8E00-3E2E5703EBC6}"/>
              </a:ext>
            </a:extLst>
          </p:cNvPr>
          <p:cNvSpPr/>
          <p:nvPr/>
        </p:nvSpPr>
        <p:spPr>
          <a:xfrm>
            <a:off x="1523999" y="3734083"/>
            <a:ext cx="5258267" cy="2779145"/>
          </a:xfrm>
          <a:custGeom>
            <a:avLst/>
            <a:gdLst>
              <a:gd name="connsiteX0" fmla="*/ 0 w 5258267"/>
              <a:gd name="connsiteY0" fmla="*/ 0 h 2779145"/>
              <a:gd name="connsiteX1" fmla="*/ 709866 w 5258267"/>
              <a:gd name="connsiteY1" fmla="*/ 0 h 2779145"/>
              <a:gd name="connsiteX2" fmla="*/ 1367149 w 5258267"/>
              <a:gd name="connsiteY2" fmla="*/ 0 h 2779145"/>
              <a:gd name="connsiteX3" fmla="*/ 2129598 w 5258267"/>
              <a:gd name="connsiteY3" fmla="*/ 0 h 2779145"/>
              <a:gd name="connsiteX4" fmla="*/ 2839464 w 5258267"/>
              <a:gd name="connsiteY4" fmla="*/ 0 h 2779145"/>
              <a:gd name="connsiteX5" fmla="*/ 3444165 w 5258267"/>
              <a:gd name="connsiteY5" fmla="*/ 0 h 2779145"/>
              <a:gd name="connsiteX6" fmla="*/ 4154031 w 5258267"/>
              <a:gd name="connsiteY6" fmla="*/ 0 h 2779145"/>
              <a:gd name="connsiteX7" fmla="*/ 5258267 w 5258267"/>
              <a:gd name="connsiteY7" fmla="*/ 0 h 2779145"/>
              <a:gd name="connsiteX8" fmla="*/ 5258267 w 5258267"/>
              <a:gd name="connsiteY8" fmla="*/ 694786 h 2779145"/>
              <a:gd name="connsiteX9" fmla="*/ 5258267 w 5258267"/>
              <a:gd name="connsiteY9" fmla="*/ 1333990 h 2779145"/>
              <a:gd name="connsiteX10" fmla="*/ 5258267 w 5258267"/>
              <a:gd name="connsiteY10" fmla="*/ 1973193 h 2779145"/>
              <a:gd name="connsiteX11" fmla="*/ 5258267 w 5258267"/>
              <a:gd name="connsiteY11" fmla="*/ 2779145 h 2779145"/>
              <a:gd name="connsiteX12" fmla="*/ 4706149 w 5258267"/>
              <a:gd name="connsiteY12" fmla="*/ 2779145 h 2779145"/>
              <a:gd name="connsiteX13" fmla="*/ 4154031 w 5258267"/>
              <a:gd name="connsiteY13" fmla="*/ 2779145 h 2779145"/>
              <a:gd name="connsiteX14" fmla="*/ 3601913 w 5258267"/>
              <a:gd name="connsiteY14" fmla="*/ 2779145 h 2779145"/>
              <a:gd name="connsiteX15" fmla="*/ 2839464 w 5258267"/>
              <a:gd name="connsiteY15" fmla="*/ 2779145 h 2779145"/>
              <a:gd name="connsiteX16" fmla="*/ 2234763 w 5258267"/>
              <a:gd name="connsiteY16" fmla="*/ 2779145 h 2779145"/>
              <a:gd name="connsiteX17" fmla="*/ 1735228 w 5258267"/>
              <a:gd name="connsiteY17" fmla="*/ 2779145 h 2779145"/>
              <a:gd name="connsiteX18" fmla="*/ 1235693 w 5258267"/>
              <a:gd name="connsiteY18" fmla="*/ 2779145 h 2779145"/>
              <a:gd name="connsiteX19" fmla="*/ 0 w 5258267"/>
              <a:gd name="connsiteY19" fmla="*/ 2779145 h 2779145"/>
              <a:gd name="connsiteX20" fmla="*/ 0 w 5258267"/>
              <a:gd name="connsiteY20" fmla="*/ 2056567 h 2779145"/>
              <a:gd name="connsiteX21" fmla="*/ 0 w 5258267"/>
              <a:gd name="connsiteY21" fmla="*/ 1389573 h 2779145"/>
              <a:gd name="connsiteX22" fmla="*/ 0 w 5258267"/>
              <a:gd name="connsiteY22" fmla="*/ 639203 h 2779145"/>
              <a:gd name="connsiteX23" fmla="*/ 0 w 5258267"/>
              <a:gd name="connsiteY23" fmla="*/ 0 h 277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58267" h="2779145" extrusionOk="0">
                <a:moveTo>
                  <a:pt x="0" y="0"/>
                </a:moveTo>
                <a:cubicBezTo>
                  <a:pt x="230047" y="9575"/>
                  <a:pt x="391438" y="33751"/>
                  <a:pt x="709866" y="0"/>
                </a:cubicBezTo>
                <a:cubicBezTo>
                  <a:pt x="1028294" y="-33751"/>
                  <a:pt x="1090061" y="-2964"/>
                  <a:pt x="1367149" y="0"/>
                </a:cubicBezTo>
                <a:cubicBezTo>
                  <a:pt x="1644237" y="2964"/>
                  <a:pt x="1942606" y="37073"/>
                  <a:pt x="2129598" y="0"/>
                </a:cubicBezTo>
                <a:cubicBezTo>
                  <a:pt x="2316590" y="-37073"/>
                  <a:pt x="2663236" y="28250"/>
                  <a:pt x="2839464" y="0"/>
                </a:cubicBezTo>
                <a:cubicBezTo>
                  <a:pt x="3015692" y="-28250"/>
                  <a:pt x="3185014" y="-18227"/>
                  <a:pt x="3444165" y="0"/>
                </a:cubicBezTo>
                <a:cubicBezTo>
                  <a:pt x="3703316" y="18227"/>
                  <a:pt x="3920313" y="-20485"/>
                  <a:pt x="4154031" y="0"/>
                </a:cubicBezTo>
                <a:cubicBezTo>
                  <a:pt x="4387749" y="20485"/>
                  <a:pt x="4724043" y="41980"/>
                  <a:pt x="5258267" y="0"/>
                </a:cubicBezTo>
                <a:cubicBezTo>
                  <a:pt x="5228389" y="294310"/>
                  <a:pt x="5284937" y="400530"/>
                  <a:pt x="5258267" y="694786"/>
                </a:cubicBezTo>
                <a:cubicBezTo>
                  <a:pt x="5231597" y="989042"/>
                  <a:pt x="5244973" y="1063542"/>
                  <a:pt x="5258267" y="1333990"/>
                </a:cubicBezTo>
                <a:cubicBezTo>
                  <a:pt x="5271561" y="1604438"/>
                  <a:pt x="5282844" y="1786092"/>
                  <a:pt x="5258267" y="1973193"/>
                </a:cubicBezTo>
                <a:cubicBezTo>
                  <a:pt x="5233690" y="2160294"/>
                  <a:pt x="5249935" y="2401769"/>
                  <a:pt x="5258267" y="2779145"/>
                </a:cubicBezTo>
                <a:cubicBezTo>
                  <a:pt x="5026107" y="2772397"/>
                  <a:pt x="4871811" y="2785514"/>
                  <a:pt x="4706149" y="2779145"/>
                </a:cubicBezTo>
                <a:cubicBezTo>
                  <a:pt x="4540487" y="2772776"/>
                  <a:pt x="4320390" y="2790323"/>
                  <a:pt x="4154031" y="2779145"/>
                </a:cubicBezTo>
                <a:cubicBezTo>
                  <a:pt x="3987672" y="2767967"/>
                  <a:pt x="3796248" y="2805087"/>
                  <a:pt x="3601913" y="2779145"/>
                </a:cubicBezTo>
                <a:cubicBezTo>
                  <a:pt x="3407578" y="2753203"/>
                  <a:pt x="3088438" y="2774098"/>
                  <a:pt x="2839464" y="2779145"/>
                </a:cubicBezTo>
                <a:cubicBezTo>
                  <a:pt x="2590490" y="2784192"/>
                  <a:pt x="2357058" y="2798196"/>
                  <a:pt x="2234763" y="2779145"/>
                </a:cubicBezTo>
                <a:cubicBezTo>
                  <a:pt x="2112468" y="2760094"/>
                  <a:pt x="1857877" y="2786055"/>
                  <a:pt x="1735228" y="2779145"/>
                </a:cubicBezTo>
                <a:cubicBezTo>
                  <a:pt x="1612580" y="2772235"/>
                  <a:pt x="1453960" y="2762606"/>
                  <a:pt x="1235693" y="2779145"/>
                </a:cubicBezTo>
                <a:cubicBezTo>
                  <a:pt x="1017427" y="2795684"/>
                  <a:pt x="450292" y="2783065"/>
                  <a:pt x="0" y="2779145"/>
                </a:cubicBezTo>
                <a:cubicBezTo>
                  <a:pt x="-3985" y="2602376"/>
                  <a:pt x="-5904" y="2208362"/>
                  <a:pt x="0" y="2056567"/>
                </a:cubicBezTo>
                <a:cubicBezTo>
                  <a:pt x="5904" y="1904772"/>
                  <a:pt x="9812" y="1680875"/>
                  <a:pt x="0" y="1389573"/>
                </a:cubicBezTo>
                <a:cubicBezTo>
                  <a:pt x="-9812" y="1098271"/>
                  <a:pt x="10530" y="965935"/>
                  <a:pt x="0" y="639203"/>
                </a:cubicBezTo>
                <a:cubicBezTo>
                  <a:pt x="-10530" y="312471"/>
                  <a:pt x="-27644" y="205574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accent2">
                <a:lumMod val="75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3098272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vi-VN" sz="4000" b="1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164B653-FDD3-4283-B445-4E4AC7987F23}"/>
              </a:ext>
            </a:extLst>
          </p:cNvPr>
          <p:cNvCxnSpPr>
            <a:cxnSpLocks/>
            <a:stCxn id="19" idx="3"/>
          </p:cNvCxnSpPr>
          <p:nvPr/>
        </p:nvCxnSpPr>
        <p:spPr>
          <a:xfrm flipV="1">
            <a:off x="6782266" y="3032940"/>
            <a:ext cx="2109161" cy="20907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A1DE172-3A7E-4D98-AE2F-816FFA1ADB3B}"/>
              </a:ext>
            </a:extLst>
          </p:cNvPr>
          <p:cNvCxnSpPr>
            <a:cxnSpLocks/>
            <a:stCxn id="19" idx="3"/>
          </p:cNvCxnSpPr>
          <p:nvPr/>
        </p:nvCxnSpPr>
        <p:spPr>
          <a:xfrm flipV="1">
            <a:off x="6782266" y="5072652"/>
            <a:ext cx="2209334" cy="510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3F7E613-D2FE-44C5-B5B6-AF5CC95CEC01}"/>
              </a:ext>
            </a:extLst>
          </p:cNvPr>
          <p:cNvCxnSpPr>
            <a:cxnSpLocks/>
          </p:cNvCxnSpPr>
          <p:nvPr/>
        </p:nvCxnSpPr>
        <p:spPr>
          <a:xfrm>
            <a:off x="6782267" y="5123655"/>
            <a:ext cx="2209333" cy="198998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DBAD783A-1AB2-4EA7-BE85-D05A27B445D3}"/>
              </a:ext>
            </a:extLst>
          </p:cNvPr>
          <p:cNvSpPr txBox="1"/>
          <p:nvPr/>
        </p:nvSpPr>
        <p:spPr>
          <a:xfrm>
            <a:off x="9313601" y="1695968"/>
            <a:ext cx="8023409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/>
              <a:t>Nêu </a:t>
            </a:r>
            <a:r>
              <a:rPr lang="vi-VN" sz="4000" dirty="0" err="1"/>
              <a:t>cảm</a:t>
            </a:r>
            <a:r>
              <a:rPr lang="vi-VN" sz="4000" dirty="0"/>
              <a:t> </a:t>
            </a:r>
            <a:r>
              <a:rPr lang="vi-VN" sz="4000" dirty="0" err="1"/>
              <a:t>nghĩ</a:t>
            </a:r>
            <a:r>
              <a:rPr lang="vi-VN" sz="4000" dirty="0"/>
              <a:t> chung </a:t>
            </a:r>
            <a:r>
              <a:rPr lang="vi-VN" sz="4000" dirty="0" err="1"/>
              <a:t>về</a:t>
            </a:r>
            <a:r>
              <a:rPr lang="vi-VN" sz="4000" dirty="0"/>
              <a:t> nhân </a:t>
            </a:r>
            <a:r>
              <a:rPr lang="vi-VN" sz="4000" dirty="0" err="1"/>
              <a:t>vật</a:t>
            </a:r>
            <a:r>
              <a:rPr lang="vi-VN" sz="4000" dirty="0"/>
              <a:t> </a:t>
            </a:r>
            <a:r>
              <a:rPr lang="vi-VN" sz="4000" dirty="0" err="1"/>
              <a:t>đã</a:t>
            </a:r>
            <a:r>
              <a:rPr lang="vi-VN" sz="4000" dirty="0"/>
              <a:t> </a:t>
            </a:r>
            <a:r>
              <a:rPr lang="vi-VN" sz="4000" dirty="0" err="1"/>
              <a:t>chọn</a:t>
            </a:r>
            <a:r>
              <a:rPr lang="vi-VN" sz="4000" i="1" dirty="0"/>
              <a:t>.</a:t>
            </a:r>
            <a:endParaRPr lang="vi-VN" sz="4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FFB6DA0-A149-46E4-8C8F-31D6CC704F24}"/>
              </a:ext>
            </a:extLst>
          </p:cNvPr>
          <p:cNvSpPr txBox="1"/>
          <p:nvPr/>
        </p:nvSpPr>
        <p:spPr>
          <a:xfrm>
            <a:off x="9172614" y="4443069"/>
            <a:ext cx="8023409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/>
              <a:t>Nêu </a:t>
            </a:r>
            <a:r>
              <a:rPr lang="vi-VN" sz="4000" dirty="0" err="1"/>
              <a:t>các</a:t>
            </a:r>
            <a:r>
              <a:rPr lang="vi-VN" sz="4000" dirty="0"/>
              <a:t> </a:t>
            </a:r>
            <a:r>
              <a:rPr lang="vi-VN" sz="4000" dirty="0" err="1"/>
              <a:t>đặc</a:t>
            </a:r>
            <a:r>
              <a:rPr lang="vi-VN" sz="4000" dirty="0"/>
              <a:t> </a:t>
            </a:r>
            <a:r>
              <a:rPr lang="vi-VN" sz="4000" dirty="0" err="1"/>
              <a:t>điểm</a:t>
            </a:r>
            <a:r>
              <a:rPr lang="vi-VN" sz="4000" dirty="0"/>
              <a:t> </a:t>
            </a:r>
            <a:r>
              <a:rPr lang="vi-VN" sz="4000" dirty="0" err="1"/>
              <a:t>ngoại</a:t>
            </a:r>
            <a:r>
              <a:rPr lang="vi-VN" sz="4000" dirty="0"/>
              <a:t> </a:t>
            </a:r>
            <a:r>
              <a:rPr lang="vi-VN" sz="4000" dirty="0" err="1"/>
              <a:t>hình</a:t>
            </a:r>
            <a:r>
              <a:rPr lang="vi-VN" sz="4000" dirty="0"/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4640D3D-9C2F-4DA0-8262-3432208FFC09}"/>
              </a:ext>
            </a:extLst>
          </p:cNvPr>
          <p:cNvSpPr txBox="1"/>
          <p:nvPr/>
        </p:nvSpPr>
        <p:spPr>
          <a:xfrm>
            <a:off x="9143999" y="6878909"/>
            <a:ext cx="7520397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/>
              <a:t>Nêu </a:t>
            </a:r>
            <a:r>
              <a:rPr lang="vi-VN" sz="4000" dirty="0" err="1"/>
              <a:t>các</a:t>
            </a:r>
            <a:r>
              <a:rPr lang="vi-VN" sz="4000" dirty="0"/>
              <a:t> </a:t>
            </a:r>
            <a:r>
              <a:rPr lang="vi-VN" sz="4000" dirty="0" err="1"/>
              <a:t>đặc</a:t>
            </a:r>
            <a:r>
              <a:rPr lang="vi-VN" sz="4000" dirty="0"/>
              <a:t> </a:t>
            </a:r>
            <a:r>
              <a:rPr lang="vi-VN" sz="4000" dirty="0" err="1"/>
              <a:t>điểm</a:t>
            </a:r>
            <a:r>
              <a:rPr lang="vi-VN" sz="4000" dirty="0"/>
              <a:t> </a:t>
            </a:r>
            <a:r>
              <a:rPr lang="vi-VN" sz="4000" dirty="0" err="1"/>
              <a:t>về</a:t>
            </a:r>
            <a:r>
              <a:rPr lang="vi-VN" sz="4000" dirty="0"/>
              <a:t> </a:t>
            </a:r>
            <a:r>
              <a:rPr lang="vi-VN" sz="4000" dirty="0" err="1"/>
              <a:t>tính</a:t>
            </a:r>
            <a:r>
              <a:rPr lang="vi-VN" sz="4000" dirty="0"/>
              <a:t> </a:t>
            </a:r>
            <a:r>
              <a:rPr lang="vi-VN" sz="4000" dirty="0" err="1"/>
              <a:t>cách</a:t>
            </a:r>
            <a:endParaRPr lang="vi-VN" sz="4000" dirty="0"/>
          </a:p>
        </p:txBody>
      </p:sp>
    </p:spTree>
    <p:extLst>
      <p:ext uri="{BB962C8B-B14F-4D97-AF65-F5344CB8AC3E}">
        <p14:creationId xmlns:p14="http://schemas.microsoft.com/office/powerpoint/2010/main" val="384974174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/>
      <p:bldP spid="24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A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5B99B7BB-759F-47AD-AC1A-2DF6571C27C4}"/>
              </a:ext>
            </a:extLst>
          </p:cNvPr>
          <p:cNvSpPr txBox="1"/>
          <p:nvPr/>
        </p:nvSpPr>
        <p:spPr>
          <a:xfrm>
            <a:off x="3786674" y="3044852"/>
            <a:ext cx="10714651" cy="2882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</a:pPr>
            <a:r>
              <a:rPr lang="vi-VN" sz="6600" b="1" dirty="0">
                <a:solidFill>
                  <a:srgbClr val="C00000"/>
                </a:solidFill>
              </a:rPr>
              <a:t>HOẠT ĐỘNG 2:</a:t>
            </a:r>
          </a:p>
          <a:p>
            <a:pPr marL="0" lvl="0" indent="0" algn="ctr">
              <a:lnSpc>
                <a:spcPct val="150000"/>
              </a:lnSpc>
            </a:pPr>
            <a:r>
              <a:rPr lang="vi-VN" sz="6600" b="1" dirty="0">
                <a:solidFill>
                  <a:srgbClr val="C00000"/>
                </a:solidFill>
              </a:rPr>
              <a:t>SẮP XẾP Ý</a:t>
            </a:r>
            <a:endParaRPr lang="en-US" sz="6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592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A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8">
            <a:extLst>
              <a:ext uri="{FF2B5EF4-FFF2-40B4-BE49-F238E27FC236}">
                <a16:creationId xmlns:a16="http://schemas.microsoft.com/office/drawing/2014/main" id="{E5F9F59D-DEF1-4B22-8E00-3E2E5703EBC6}"/>
              </a:ext>
            </a:extLst>
          </p:cNvPr>
          <p:cNvSpPr/>
          <p:nvPr/>
        </p:nvSpPr>
        <p:spPr>
          <a:xfrm>
            <a:off x="2587930" y="721957"/>
            <a:ext cx="13112137" cy="2047104"/>
          </a:xfrm>
          <a:custGeom>
            <a:avLst/>
            <a:gdLst>
              <a:gd name="connsiteX0" fmla="*/ 0 w 13112137"/>
              <a:gd name="connsiteY0" fmla="*/ 0 h 2047104"/>
              <a:gd name="connsiteX1" fmla="*/ 821234 w 13112137"/>
              <a:gd name="connsiteY1" fmla="*/ 0 h 2047104"/>
              <a:gd name="connsiteX2" fmla="*/ 1511346 w 13112137"/>
              <a:gd name="connsiteY2" fmla="*/ 0 h 2047104"/>
              <a:gd name="connsiteX3" fmla="*/ 2463702 w 13112137"/>
              <a:gd name="connsiteY3" fmla="*/ 0 h 2047104"/>
              <a:gd name="connsiteX4" fmla="*/ 3284935 w 13112137"/>
              <a:gd name="connsiteY4" fmla="*/ 0 h 2047104"/>
              <a:gd name="connsiteX5" fmla="*/ 3843926 w 13112137"/>
              <a:gd name="connsiteY5" fmla="*/ 0 h 2047104"/>
              <a:gd name="connsiteX6" fmla="*/ 4665160 w 13112137"/>
              <a:gd name="connsiteY6" fmla="*/ 0 h 2047104"/>
              <a:gd name="connsiteX7" fmla="*/ 5224151 w 13112137"/>
              <a:gd name="connsiteY7" fmla="*/ 0 h 2047104"/>
              <a:gd name="connsiteX8" fmla="*/ 5914264 w 13112137"/>
              <a:gd name="connsiteY8" fmla="*/ 0 h 2047104"/>
              <a:gd name="connsiteX9" fmla="*/ 6342134 w 13112137"/>
              <a:gd name="connsiteY9" fmla="*/ 0 h 2047104"/>
              <a:gd name="connsiteX10" fmla="*/ 7032246 w 13112137"/>
              <a:gd name="connsiteY10" fmla="*/ 0 h 2047104"/>
              <a:gd name="connsiteX11" fmla="*/ 7984601 w 13112137"/>
              <a:gd name="connsiteY11" fmla="*/ 0 h 2047104"/>
              <a:gd name="connsiteX12" fmla="*/ 8936957 w 13112137"/>
              <a:gd name="connsiteY12" fmla="*/ 0 h 2047104"/>
              <a:gd name="connsiteX13" fmla="*/ 9233705 w 13112137"/>
              <a:gd name="connsiteY13" fmla="*/ 0 h 2047104"/>
              <a:gd name="connsiteX14" fmla="*/ 10054939 w 13112137"/>
              <a:gd name="connsiteY14" fmla="*/ 0 h 2047104"/>
              <a:gd name="connsiteX15" fmla="*/ 10745051 w 13112137"/>
              <a:gd name="connsiteY15" fmla="*/ 0 h 2047104"/>
              <a:gd name="connsiteX16" fmla="*/ 11304042 w 13112137"/>
              <a:gd name="connsiteY16" fmla="*/ 0 h 2047104"/>
              <a:gd name="connsiteX17" fmla="*/ 11731912 w 13112137"/>
              <a:gd name="connsiteY17" fmla="*/ 0 h 2047104"/>
              <a:gd name="connsiteX18" fmla="*/ 12159782 w 13112137"/>
              <a:gd name="connsiteY18" fmla="*/ 0 h 2047104"/>
              <a:gd name="connsiteX19" fmla="*/ 13112137 w 13112137"/>
              <a:gd name="connsiteY19" fmla="*/ 0 h 2047104"/>
              <a:gd name="connsiteX20" fmla="*/ 13112137 w 13112137"/>
              <a:gd name="connsiteY20" fmla="*/ 641426 h 2047104"/>
              <a:gd name="connsiteX21" fmla="*/ 13112137 w 13112137"/>
              <a:gd name="connsiteY21" fmla="*/ 1282852 h 2047104"/>
              <a:gd name="connsiteX22" fmla="*/ 13112137 w 13112137"/>
              <a:gd name="connsiteY22" fmla="*/ 2047104 h 2047104"/>
              <a:gd name="connsiteX23" fmla="*/ 12684267 w 13112137"/>
              <a:gd name="connsiteY23" fmla="*/ 2047104 h 2047104"/>
              <a:gd name="connsiteX24" fmla="*/ 11863033 w 13112137"/>
              <a:gd name="connsiteY24" fmla="*/ 2047104 h 2047104"/>
              <a:gd name="connsiteX25" fmla="*/ 11566285 w 13112137"/>
              <a:gd name="connsiteY25" fmla="*/ 2047104 h 2047104"/>
              <a:gd name="connsiteX26" fmla="*/ 10876173 w 13112137"/>
              <a:gd name="connsiteY26" fmla="*/ 2047104 h 2047104"/>
              <a:gd name="connsiteX27" fmla="*/ 10054939 w 13112137"/>
              <a:gd name="connsiteY27" fmla="*/ 2047104 h 2047104"/>
              <a:gd name="connsiteX28" fmla="*/ 9102584 w 13112137"/>
              <a:gd name="connsiteY28" fmla="*/ 2047104 h 2047104"/>
              <a:gd name="connsiteX29" fmla="*/ 8543592 w 13112137"/>
              <a:gd name="connsiteY29" fmla="*/ 2047104 h 2047104"/>
              <a:gd name="connsiteX30" fmla="*/ 8246844 w 13112137"/>
              <a:gd name="connsiteY30" fmla="*/ 2047104 h 2047104"/>
              <a:gd name="connsiteX31" fmla="*/ 7294489 w 13112137"/>
              <a:gd name="connsiteY31" fmla="*/ 2047104 h 2047104"/>
              <a:gd name="connsiteX32" fmla="*/ 6866619 w 13112137"/>
              <a:gd name="connsiteY32" fmla="*/ 2047104 h 2047104"/>
              <a:gd name="connsiteX33" fmla="*/ 6307628 w 13112137"/>
              <a:gd name="connsiteY33" fmla="*/ 2047104 h 2047104"/>
              <a:gd name="connsiteX34" fmla="*/ 5486394 w 13112137"/>
              <a:gd name="connsiteY34" fmla="*/ 2047104 h 2047104"/>
              <a:gd name="connsiteX35" fmla="*/ 4534039 w 13112137"/>
              <a:gd name="connsiteY35" fmla="*/ 2047104 h 2047104"/>
              <a:gd name="connsiteX36" fmla="*/ 4106169 w 13112137"/>
              <a:gd name="connsiteY36" fmla="*/ 2047104 h 2047104"/>
              <a:gd name="connsiteX37" fmla="*/ 3678299 w 13112137"/>
              <a:gd name="connsiteY37" fmla="*/ 2047104 h 2047104"/>
              <a:gd name="connsiteX38" fmla="*/ 2857066 w 13112137"/>
              <a:gd name="connsiteY38" fmla="*/ 2047104 h 2047104"/>
              <a:gd name="connsiteX39" fmla="*/ 1904710 w 13112137"/>
              <a:gd name="connsiteY39" fmla="*/ 2047104 h 2047104"/>
              <a:gd name="connsiteX40" fmla="*/ 1345719 w 13112137"/>
              <a:gd name="connsiteY40" fmla="*/ 2047104 h 2047104"/>
              <a:gd name="connsiteX41" fmla="*/ 917850 w 13112137"/>
              <a:gd name="connsiteY41" fmla="*/ 2047104 h 2047104"/>
              <a:gd name="connsiteX42" fmla="*/ 0 w 13112137"/>
              <a:gd name="connsiteY42" fmla="*/ 2047104 h 2047104"/>
              <a:gd name="connsiteX43" fmla="*/ 0 w 13112137"/>
              <a:gd name="connsiteY43" fmla="*/ 1405678 h 2047104"/>
              <a:gd name="connsiteX44" fmla="*/ 0 w 13112137"/>
              <a:gd name="connsiteY44" fmla="*/ 764252 h 2047104"/>
              <a:gd name="connsiteX45" fmla="*/ 0 w 13112137"/>
              <a:gd name="connsiteY45" fmla="*/ 0 h 204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3112137" h="2047104" extrusionOk="0">
                <a:moveTo>
                  <a:pt x="0" y="0"/>
                </a:moveTo>
                <a:cubicBezTo>
                  <a:pt x="367337" y="-23214"/>
                  <a:pt x="648172" y="-9872"/>
                  <a:pt x="821234" y="0"/>
                </a:cubicBezTo>
                <a:cubicBezTo>
                  <a:pt x="994296" y="9872"/>
                  <a:pt x="1197428" y="20216"/>
                  <a:pt x="1511346" y="0"/>
                </a:cubicBezTo>
                <a:cubicBezTo>
                  <a:pt x="1825264" y="-20216"/>
                  <a:pt x="2259991" y="28157"/>
                  <a:pt x="2463702" y="0"/>
                </a:cubicBezTo>
                <a:cubicBezTo>
                  <a:pt x="2667413" y="-28157"/>
                  <a:pt x="2955807" y="677"/>
                  <a:pt x="3284935" y="0"/>
                </a:cubicBezTo>
                <a:cubicBezTo>
                  <a:pt x="3614063" y="-677"/>
                  <a:pt x="3646771" y="-4099"/>
                  <a:pt x="3843926" y="0"/>
                </a:cubicBezTo>
                <a:cubicBezTo>
                  <a:pt x="4041081" y="4099"/>
                  <a:pt x="4373780" y="-5052"/>
                  <a:pt x="4665160" y="0"/>
                </a:cubicBezTo>
                <a:cubicBezTo>
                  <a:pt x="4956540" y="5052"/>
                  <a:pt x="5070594" y="-9239"/>
                  <a:pt x="5224151" y="0"/>
                </a:cubicBezTo>
                <a:cubicBezTo>
                  <a:pt x="5377708" y="9239"/>
                  <a:pt x="5757633" y="-32135"/>
                  <a:pt x="5914264" y="0"/>
                </a:cubicBezTo>
                <a:cubicBezTo>
                  <a:pt x="6070895" y="32135"/>
                  <a:pt x="6172048" y="1048"/>
                  <a:pt x="6342134" y="0"/>
                </a:cubicBezTo>
                <a:cubicBezTo>
                  <a:pt x="6512220" y="-1048"/>
                  <a:pt x="6825870" y="-15344"/>
                  <a:pt x="7032246" y="0"/>
                </a:cubicBezTo>
                <a:cubicBezTo>
                  <a:pt x="7238622" y="15344"/>
                  <a:pt x="7736830" y="23283"/>
                  <a:pt x="7984601" y="0"/>
                </a:cubicBezTo>
                <a:cubicBezTo>
                  <a:pt x="8232373" y="-23283"/>
                  <a:pt x="8697338" y="-37083"/>
                  <a:pt x="8936957" y="0"/>
                </a:cubicBezTo>
                <a:cubicBezTo>
                  <a:pt x="9176576" y="37083"/>
                  <a:pt x="9140112" y="-8467"/>
                  <a:pt x="9233705" y="0"/>
                </a:cubicBezTo>
                <a:cubicBezTo>
                  <a:pt x="9327298" y="8467"/>
                  <a:pt x="9842962" y="6068"/>
                  <a:pt x="10054939" y="0"/>
                </a:cubicBezTo>
                <a:cubicBezTo>
                  <a:pt x="10266916" y="-6068"/>
                  <a:pt x="10408036" y="32724"/>
                  <a:pt x="10745051" y="0"/>
                </a:cubicBezTo>
                <a:cubicBezTo>
                  <a:pt x="11082066" y="-32724"/>
                  <a:pt x="11162658" y="-11547"/>
                  <a:pt x="11304042" y="0"/>
                </a:cubicBezTo>
                <a:cubicBezTo>
                  <a:pt x="11445426" y="11547"/>
                  <a:pt x="11637563" y="-18724"/>
                  <a:pt x="11731912" y="0"/>
                </a:cubicBezTo>
                <a:cubicBezTo>
                  <a:pt x="11826261" y="18724"/>
                  <a:pt x="12058553" y="-13200"/>
                  <a:pt x="12159782" y="0"/>
                </a:cubicBezTo>
                <a:cubicBezTo>
                  <a:pt x="12261011" y="13200"/>
                  <a:pt x="12694604" y="19414"/>
                  <a:pt x="13112137" y="0"/>
                </a:cubicBezTo>
                <a:cubicBezTo>
                  <a:pt x="13094232" y="196598"/>
                  <a:pt x="13102890" y="426376"/>
                  <a:pt x="13112137" y="641426"/>
                </a:cubicBezTo>
                <a:cubicBezTo>
                  <a:pt x="13121384" y="856476"/>
                  <a:pt x="13094172" y="1009533"/>
                  <a:pt x="13112137" y="1282852"/>
                </a:cubicBezTo>
                <a:cubicBezTo>
                  <a:pt x="13130102" y="1556171"/>
                  <a:pt x="13139514" y="1886484"/>
                  <a:pt x="13112137" y="2047104"/>
                </a:cubicBezTo>
                <a:cubicBezTo>
                  <a:pt x="12949876" y="2041704"/>
                  <a:pt x="12872694" y="2062117"/>
                  <a:pt x="12684267" y="2047104"/>
                </a:cubicBezTo>
                <a:cubicBezTo>
                  <a:pt x="12495840" y="2032092"/>
                  <a:pt x="12117664" y="2051229"/>
                  <a:pt x="11863033" y="2047104"/>
                </a:cubicBezTo>
                <a:cubicBezTo>
                  <a:pt x="11608402" y="2042979"/>
                  <a:pt x="11708613" y="2045553"/>
                  <a:pt x="11566285" y="2047104"/>
                </a:cubicBezTo>
                <a:cubicBezTo>
                  <a:pt x="11423957" y="2048655"/>
                  <a:pt x="11105457" y="2063827"/>
                  <a:pt x="10876173" y="2047104"/>
                </a:cubicBezTo>
                <a:cubicBezTo>
                  <a:pt x="10646889" y="2030381"/>
                  <a:pt x="10355599" y="2067309"/>
                  <a:pt x="10054939" y="2047104"/>
                </a:cubicBezTo>
                <a:cubicBezTo>
                  <a:pt x="9754279" y="2026899"/>
                  <a:pt x="9296746" y="2065342"/>
                  <a:pt x="9102584" y="2047104"/>
                </a:cubicBezTo>
                <a:cubicBezTo>
                  <a:pt x="8908422" y="2028866"/>
                  <a:pt x="8746333" y="2057970"/>
                  <a:pt x="8543592" y="2047104"/>
                </a:cubicBezTo>
                <a:cubicBezTo>
                  <a:pt x="8340851" y="2036238"/>
                  <a:pt x="8311139" y="2040972"/>
                  <a:pt x="8246844" y="2047104"/>
                </a:cubicBezTo>
                <a:cubicBezTo>
                  <a:pt x="8182549" y="2053236"/>
                  <a:pt x="7689906" y="2028955"/>
                  <a:pt x="7294489" y="2047104"/>
                </a:cubicBezTo>
                <a:cubicBezTo>
                  <a:pt x="6899072" y="2065253"/>
                  <a:pt x="6961512" y="2061771"/>
                  <a:pt x="6866619" y="2047104"/>
                </a:cubicBezTo>
                <a:cubicBezTo>
                  <a:pt x="6771726" y="2032438"/>
                  <a:pt x="6436300" y="2037203"/>
                  <a:pt x="6307628" y="2047104"/>
                </a:cubicBezTo>
                <a:cubicBezTo>
                  <a:pt x="6178956" y="2057005"/>
                  <a:pt x="5780895" y="2026112"/>
                  <a:pt x="5486394" y="2047104"/>
                </a:cubicBezTo>
                <a:cubicBezTo>
                  <a:pt x="5191893" y="2068096"/>
                  <a:pt x="4754063" y="2000806"/>
                  <a:pt x="4534039" y="2047104"/>
                </a:cubicBezTo>
                <a:cubicBezTo>
                  <a:pt x="4314015" y="2093402"/>
                  <a:pt x="4265442" y="2039746"/>
                  <a:pt x="4106169" y="2047104"/>
                </a:cubicBezTo>
                <a:cubicBezTo>
                  <a:pt x="3946896" y="2054463"/>
                  <a:pt x="3826338" y="2063670"/>
                  <a:pt x="3678299" y="2047104"/>
                </a:cubicBezTo>
                <a:cubicBezTo>
                  <a:pt x="3530260" y="2030539"/>
                  <a:pt x="3059959" y="2010747"/>
                  <a:pt x="2857066" y="2047104"/>
                </a:cubicBezTo>
                <a:cubicBezTo>
                  <a:pt x="2654173" y="2083461"/>
                  <a:pt x="2316957" y="2092630"/>
                  <a:pt x="1904710" y="2047104"/>
                </a:cubicBezTo>
                <a:cubicBezTo>
                  <a:pt x="1492463" y="2001578"/>
                  <a:pt x="1463382" y="2029419"/>
                  <a:pt x="1345719" y="2047104"/>
                </a:cubicBezTo>
                <a:cubicBezTo>
                  <a:pt x="1228056" y="2064789"/>
                  <a:pt x="1045594" y="2063159"/>
                  <a:pt x="917850" y="2047104"/>
                </a:cubicBezTo>
                <a:cubicBezTo>
                  <a:pt x="790106" y="2031049"/>
                  <a:pt x="455243" y="2059221"/>
                  <a:pt x="0" y="2047104"/>
                </a:cubicBezTo>
                <a:cubicBezTo>
                  <a:pt x="-16368" y="1744335"/>
                  <a:pt x="-247" y="1698732"/>
                  <a:pt x="0" y="1405678"/>
                </a:cubicBezTo>
                <a:cubicBezTo>
                  <a:pt x="247" y="1112624"/>
                  <a:pt x="25091" y="953450"/>
                  <a:pt x="0" y="764252"/>
                </a:cubicBezTo>
                <a:cubicBezTo>
                  <a:pt x="-25091" y="575054"/>
                  <a:pt x="17749" y="245923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accent2">
                <a:lumMod val="75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3098272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sắp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ý cho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văn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theo sơ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đây.</a:t>
            </a:r>
            <a:endParaRPr lang="vi-VN" sz="4000" b="1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A889F0B-02EF-42AB-B3CD-F911D116C6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9" t="49099" r="2024" b="2375"/>
          <a:stretch/>
        </p:blipFill>
        <p:spPr>
          <a:xfrm>
            <a:off x="1953703" y="3585436"/>
            <a:ext cx="14040440" cy="519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80521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268</TotalTime>
  <Words>289</Words>
  <Application>Microsoft Office PowerPoint</Application>
  <PresentationFormat>Custom</PresentationFormat>
  <Paragraphs>32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Calibri</vt:lpstr>
      <vt:lpstr>Times New Roman</vt:lpstr>
      <vt:lpstr>Trebuchet MS</vt:lpstr>
      <vt:lpstr>Wingdings 3</vt:lpstr>
      <vt:lpstr>Arial</vt:lpstr>
      <vt:lpstr>TDTD도토리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Cream Cute Illustration Group Project Presentation</dc:title>
  <cp:lastModifiedBy>PC</cp:lastModifiedBy>
  <cp:revision>24</cp:revision>
  <dcterms:created xsi:type="dcterms:W3CDTF">2006-08-16T00:00:00Z</dcterms:created>
  <dcterms:modified xsi:type="dcterms:W3CDTF">2023-08-25T09:31:42Z</dcterms:modified>
  <dc:identifier>DAFpOn-H7fA</dc:identifier>
</cp:coreProperties>
</file>