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7" r:id="rId4"/>
    <p:sldId id="260" r:id="rId5"/>
    <p:sldId id="265" r:id="rId6"/>
    <p:sldId id="268" r:id="rId7"/>
    <p:sldId id="269" r:id="rId8"/>
    <p:sldId id="259" r:id="rId9"/>
    <p:sldId id="270" r:id="rId10"/>
    <p:sldId id="271" r:id="rId11"/>
    <p:sldId id="266" r:id="rId12"/>
    <p:sldId id="261" r:id="rId13"/>
    <p:sldId id="272" r:id="rId14"/>
    <p:sldId id="274" r:id="rId15"/>
    <p:sldId id="273" r:id="rId16"/>
    <p:sldId id="275" r:id="rId17"/>
    <p:sldId id="277" r:id="rId18"/>
  </p:sldIdLst>
  <p:sldSz cx="18288000" cy="10287000"/>
  <p:notesSz cx="6858000" cy="9144000"/>
  <p:embeddedFontLst>
    <p:embeddedFont>
      <p:font typeface="KG Primary Penmanship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  <p:embeddedFont>
      <p:font typeface="Wingdings 3" panose="05040102010807070707" pitchFamily="18" charset="2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5EF2F-1719-46CC-A625-45DF9BB17128}" type="datetimeFigureOut">
              <a:rPr lang="vi-VN" smtClean="0"/>
              <a:t>25/08/2023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D173B-4D27-4866-BBBC-BF105B90A2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604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D173B-4D27-4866-BBBC-BF105B90A2EF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99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7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7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29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15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0101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60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53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1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8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8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8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7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9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3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0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0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4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4.sv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3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"/>
          <p:cNvSpPr txBox="1"/>
          <p:nvPr/>
        </p:nvSpPr>
        <p:spPr>
          <a:xfrm>
            <a:off x="2312276" y="3473204"/>
            <a:ext cx="1393669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</a:t>
            </a: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 CHÀO ĐÓN CÁC EM ĐẾN VỚI BUỔI HỌC HÔM NAY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 rot="130833">
            <a:off x="4779572" y="686921"/>
            <a:ext cx="8591034" cy="1685990"/>
          </a:xfrm>
          <a:custGeom>
            <a:avLst/>
            <a:gdLst/>
            <a:ahLst/>
            <a:cxnLst/>
            <a:rect l="l" t="t" r="r" b="b"/>
            <a:pathLst>
              <a:path w="8591034" h="1685990">
                <a:moveTo>
                  <a:pt x="0" y="0"/>
                </a:moveTo>
                <a:lnTo>
                  <a:pt x="8591034" y="0"/>
                </a:lnTo>
                <a:lnTo>
                  <a:pt x="8591034" y="1685990"/>
                </a:lnTo>
                <a:lnTo>
                  <a:pt x="0" y="1685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903148" y="1038882"/>
            <a:ext cx="10481704" cy="943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11"/>
              </a:lnSpc>
            </a:pP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BE2323-BAAC-4C97-8293-29F137B46FAC}"/>
              </a:ext>
            </a:extLst>
          </p:cNvPr>
          <p:cNvSpPr/>
          <p:nvPr/>
        </p:nvSpPr>
        <p:spPr>
          <a:xfrm>
            <a:off x="2075169" y="3274041"/>
            <a:ext cx="6279630" cy="271056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Coi: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xem, xem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3375E76-8E08-41F1-84B7-5E3D8C4ED5DF}"/>
              </a:ext>
            </a:extLst>
          </p:cNvPr>
          <p:cNvSpPr/>
          <p:nvPr/>
        </p:nvSpPr>
        <p:spPr>
          <a:xfrm>
            <a:off x="9753600" y="3274041"/>
            <a:ext cx="6279630" cy="271056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Nè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8791087-F17E-4633-8C87-7BA88FF64953}"/>
              </a:ext>
            </a:extLst>
          </p:cNvPr>
          <p:cNvSpPr/>
          <p:nvPr/>
        </p:nvSpPr>
        <p:spPr>
          <a:xfrm>
            <a:off x="2075169" y="6501511"/>
            <a:ext cx="6279630" cy="271056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Tay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tay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6DC5A4B-E3D0-47E6-9DC8-4E46DF2213B9}"/>
              </a:ext>
            </a:extLst>
          </p:cNvPr>
          <p:cNvSpPr/>
          <p:nvPr/>
        </p:nvSpPr>
        <p:spPr>
          <a:xfrm>
            <a:off x="9753600" y="6501510"/>
            <a:ext cx="6279630" cy="271056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Vân (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gỗ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uốn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trên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gỗ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7796861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0" y="2259850"/>
            <a:ext cx="7312679" cy="1165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14"/>
              </a:lnSpc>
            </a:pPr>
            <a:r>
              <a:rPr lang="vi-VN" sz="40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40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9910134" y="4012118"/>
            <a:ext cx="3667931" cy="0"/>
          </a:xfrm>
          <a:prstGeom prst="line">
            <a:avLst/>
          </a:prstGeom>
          <a:ln w="19050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TextBox 24"/>
          <p:cNvSpPr txBox="1"/>
          <p:nvPr/>
        </p:nvSpPr>
        <p:spPr>
          <a:xfrm>
            <a:off x="9851066" y="4364405"/>
            <a:ext cx="3825524" cy="2437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8"/>
              </a:lnSpc>
            </a:pPr>
            <a:r>
              <a:rPr lang="en-US" sz="4758">
                <a:solidFill>
                  <a:srgbClr val="FFFAEF"/>
                </a:solidFill>
                <a:latin typeface="KG Primary Penmanship"/>
              </a:rPr>
              <a:t>Respecting</a:t>
            </a:r>
          </a:p>
          <a:p>
            <a:pPr algn="ctr">
              <a:lnSpc>
                <a:spcPts val="4758"/>
              </a:lnSpc>
            </a:pPr>
            <a:r>
              <a:rPr lang="en-US" sz="4758">
                <a:solidFill>
                  <a:srgbClr val="FFFAEF"/>
                </a:solidFill>
                <a:latin typeface="KG Primary Penmanship"/>
              </a:rPr>
              <a:t>the teacher</a:t>
            </a:r>
          </a:p>
          <a:p>
            <a:pPr algn="ctr">
              <a:lnSpc>
                <a:spcPts val="4758"/>
              </a:lnSpc>
            </a:pPr>
            <a:r>
              <a:rPr lang="en-US" sz="4758">
                <a:solidFill>
                  <a:srgbClr val="FFFAEF"/>
                </a:solidFill>
                <a:latin typeface="KG Primary Penmanship"/>
              </a:rPr>
              <a:t>when</a:t>
            </a:r>
          </a:p>
          <a:p>
            <a:pPr algn="ctr">
              <a:lnSpc>
                <a:spcPts val="4758"/>
              </a:lnSpc>
            </a:pPr>
            <a:r>
              <a:rPr lang="en-US" sz="4758">
                <a:solidFill>
                  <a:srgbClr val="FFFAEF"/>
                </a:solidFill>
                <a:latin typeface="KG Primary Penmanship"/>
              </a:rPr>
              <a:t>explaining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78D5FE-C7AD-4F64-A2DD-DD66177C90D0}"/>
              </a:ext>
            </a:extLst>
          </p:cNvPr>
          <p:cNvSpPr/>
          <p:nvPr/>
        </p:nvSpPr>
        <p:spPr>
          <a:xfrm>
            <a:off x="471064" y="3435385"/>
            <a:ext cx="6815286" cy="4591765"/>
          </a:xfrm>
          <a:custGeom>
            <a:avLst/>
            <a:gdLst>
              <a:gd name="connsiteX0" fmla="*/ 0 w 6815286"/>
              <a:gd name="connsiteY0" fmla="*/ 0 h 4591765"/>
              <a:gd name="connsiteX1" fmla="*/ 749681 w 6815286"/>
              <a:gd name="connsiteY1" fmla="*/ 0 h 4591765"/>
              <a:gd name="connsiteX2" fmla="*/ 1499363 w 6815286"/>
              <a:gd name="connsiteY2" fmla="*/ 0 h 4591765"/>
              <a:gd name="connsiteX3" fmla="*/ 1976433 w 6815286"/>
              <a:gd name="connsiteY3" fmla="*/ 0 h 4591765"/>
              <a:gd name="connsiteX4" fmla="*/ 2521656 w 6815286"/>
              <a:gd name="connsiteY4" fmla="*/ 0 h 4591765"/>
              <a:gd name="connsiteX5" fmla="*/ 3203184 w 6815286"/>
              <a:gd name="connsiteY5" fmla="*/ 0 h 4591765"/>
              <a:gd name="connsiteX6" fmla="*/ 3680254 w 6815286"/>
              <a:gd name="connsiteY6" fmla="*/ 0 h 4591765"/>
              <a:gd name="connsiteX7" fmla="*/ 4361783 w 6815286"/>
              <a:gd name="connsiteY7" fmla="*/ 0 h 4591765"/>
              <a:gd name="connsiteX8" fmla="*/ 4907006 w 6815286"/>
              <a:gd name="connsiteY8" fmla="*/ 0 h 4591765"/>
              <a:gd name="connsiteX9" fmla="*/ 5452229 w 6815286"/>
              <a:gd name="connsiteY9" fmla="*/ 0 h 4591765"/>
              <a:gd name="connsiteX10" fmla="*/ 6065605 w 6815286"/>
              <a:gd name="connsiteY10" fmla="*/ 0 h 4591765"/>
              <a:gd name="connsiteX11" fmla="*/ 6815286 w 6815286"/>
              <a:gd name="connsiteY11" fmla="*/ 0 h 4591765"/>
              <a:gd name="connsiteX12" fmla="*/ 6815286 w 6815286"/>
              <a:gd name="connsiteY12" fmla="*/ 518213 h 4591765"/>
              <a:gd name="connsiteX13" fmla="*/ 6815286 w 6815286"/>
              <a:gd name="connsiteY13" fmla="*/ 1174180 h 4591765"/>
              <a:gd name="connsiteX14" fmla="*/ 6815286 w 6815286"/>
              <a:gd name="connsiteY14" fmla="*/ 1692393 h 4591765"/>
              <a:gd name="connsiteX15" fmla="*/ 6815286 w 6815286"/>
              <a:gd name="connsiteY15" fmla="*/ 2348360 h 4591765"/>
              <a:gd name="connsiteX16" fmla="*/ 6815286 w 6815286"/>
              <a:gd name="connsiteY16" fmla="*/ 3096162 h 4591765"/>
              <a:gd name="connsiteX17" fmla="*/ 6815286 w 6815286"/>
              <a:gd name="connsiteY17" fmla="*/ 3752128 h 4591765"/>
              <a:gd name="connsiteX18" fmla="*/ 6815286 w 6815286"/>
              <a:gd name="connsiteY18" fmla="*/ 4591765 h 4591765"/>
              <a:gd name="connsiteX19" fmla="*/ 6338216 w 6815286"/>
              <a:gd name="connsiteY19" fmla="*/ 4591765 h 4591765"/>
              <a:gd name="connsiteX20" fmla="*/ 5861146 w 6815286"/>
              <a:gd name="connsiteY20" fmla="*/ 4591765 h 4591765"/>
              <a:gd name="connsiteX21" fmla="*/ 5384076 w 6815286"/>
              <a:gd name="connsiteY21" fmla="*/ 4591765 h 4591765"/>
              <a:gd name="connsiteX22" fmla="*/ 4838853 w 6815286"/>
              <a:gd name="connsiteY22" fmla="*/ 4591765 h 4591765"/>
              <a:gd name="connsiteX23" fmla="*/ 4361783 w 6815286"/>
              <a:gd name="connsiteY23" fmla="*/ 4591765 h 4591765"/>
              <a:gd name="connsiteX24" fmla="*/ 3748407 w 6815286"/>
              <a:gd name="connsiteY24" fmla="*/ 4591765 h 4591765"/>
              <a:gd name="connsiteX25" fmla="*/ 2998726 w 6815286"/>
              <a:gd name="connsiteY25" fmla="*/ 4591765 h 4591765"/>
              <a:gd name="connsiteX26" fmla="*/ 2249044 w 6815286"/>
              <a:gd name="connsiteY26" fmla="*/ 4591765 h 4591765"/>
              <a:gd name="connsiteX27" fmla="*/ 1567516 w 6815286"/>
              <a:gd name="connsiteY27" fmla="*/ 4591765 h 4591765"/>
              <a:gd name="connsiteX28" fmla="*/ 885987 w 6815286"/>
              <a:gd name="connsiteY28" fmla="*/ 4591765 h 4591765"/>
              <a:gd name="connsiteX29" fmla="*/ 0 w 6815286"/>
              <a:gd name="connsiteY29" fmla="*/ 4591765 h 4591765"/>
              <a:gd name="connsiteX30" fmla="*/ 0 w 6815286"/>
              <a:gd name="connsiteY30" fmla="*/ 3889881 h 4591765"/>
              <a:gd name="connsiteX31" fmla="*/ 0 w 6815286"/>
              <a:gd name="connsiteY31" fmla="*/ 3279832 h 4591765"/>
              <a:gd name="connsiteX32" fmla="*/ 0 w 6815286"/>
              <a:gd name="connsiteY32" fmla="*/ 2623866 h 4591765"/>
              <a:gd name="connsiteX33" fmla="*/ 0 w 6815286"/>
              <a:gd name="connsiteY33" fmla="*/ 2105652 h 4591765"/>
              <a:gd name="connsiteX34" fmla="*/ 0 w 6815286"/>
              <a:gd name="connsiteY34" fmla="*/ 1357851 h 4591765"/>
              <a:gd name="connsiteX35" fmla="*/ 0 w 6815286"/>
              <a:gd name="connsiteY35" fmla="*/ 655966 h 4591765"/>
              <a:gd name="connsiteX36" fmla="*/ 0 w 6815286"/>
              <a:gd name="connsiteY36" fmla="*/ 0 h 459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815286" h="4591765" extrusionOk="0">
                <a:moveTo>
                  <a:pt x="0" y="0"/>
                </a:moveTo>
                <a:cubicBezTo>
                  <a:pt x="340040" y="-21977"/>
                  <a:pt x="443256" y="-5809"/>
                  <a:pt x="749681" y="0"/>
                </a:cubicBezTo>
                <a:cubicBezTo>
                  <a:pt x="1056106" y="5809"/>
                  <a:pt x="1252153" y="28584"/>
                  <a:pt x="1499363" y="0"/>
                </a:cubicBezTo>
                <a:cubicBezTo>
                  <a:pt x="1746573" y="-28584"/>
                  <a:pt x="1839703" y="23352"/>
                  <a:pt x="1976433" y="0"/>
                </a:cubicBezTo>
                <a:cubicBezTo>
                  <a:pt x="2113163" y="-23352"/>
                  <a:pt x="2257141" y="7624"/>
                  <a:pt x="2521656" y="0"/>
                </a:cubicBezTo>
                <a:cubicBezTo>
                  <a:pt x="2786171" y="-7624"/>
                  <a:pt x="3003585" y="6793"/>
                  <a:pt x="3203184" y="0"/>
                </a:cubicBezTo>
                <a:cubicBezTo>
                  <a:pt x="3402783" y="-6793"/>
                  <a:pt x="3458448" y="-1015"/>
                  <a:pt x="3680254" y="0"/>
                </a:cubicBezTo>
                <a:cubicBezTo>
                  <a:pt x="3902060" y="1015"/>
                  <a:pt x="4110391" y="-18974"/>
                  <a:pt x="4361783" y="0"/>
                </a:cubicBezTo>
                <a:cubicBezTo>
                  <a:pt x="4613175" y="18974"/>
                  <a:pt x="4649056" y="9621"/>
                  <a:pt x="4907006" y="0"/>
                </a:cubicBezTo>
                <a:cubicBezTo>
                  <a:pt x="5164956" y="-9621"/>
                  <a:pt x="5244390" y="10680"/>
                  <a:pt x="5452229" y="0"/>
                </a:cubicBezTo>
                <a:cubicBezTo>
                  <a:pt x="5660068" y="-10680"/>
                  <a:pt x="5770716" y="21253"/>
                  <a:pt x="6065605" y="0"/>
                </a:cubicBezTo>
                <a:cubicBezTo>
                  <a:pt x="6360494" y="-21253"/>
                  <a:pt x="6600106" y="-34189"/>
                  <a:pt x="6815286" y="0"/>
                </a:cubicBezTo>
                <a:cubicBezTo>
                  <a:pt x="6821799" y="188044"/>
                  <a:pt x="6821793" y="390931"/>
                  <a:pt x="6815286" y="518213"/>
                </a:cubicBezTo>
                <a:cubicBezTo>
                  <a:pt x="6808779" y="645495"/>
                  <a:pt x="6843913" y="933858"/>
                  <a:pt x="6815286" y="1174180"/>
                </a:cubicBezTo>
                <a:cubicBezTo>
                  <a:pt x="6786659" y="1414502"/>
                  <a:pt x="6835048" y="1444595"/>
                  <a:pt x="6815286" y="1692393"/>
                </a:cubicBezTo>
                <a:cubicBezTo>
                  <a:pt x="6795524" y="1940191"/>
                  <a:pt x="6791804" y="2033327"/>
                  <a:pt x="6815286" y="2348360"/>
                </a:cubicBezTo>
                <a:cubicBezTo>
                  <a:pt x="6838768" y="2663393"/>
                  <a:pt x="6801035" y="2807672"/>
                  <a:pt x="6815286" y="3096162"/>
                </a:cubicBezTo>
                <a:cubicBezTo>
                  <a:pt x="6829537" y="3384652"/>
                  <a:pt x="6802148" y="3490916"/>
                  <a:pt x="6815286" y="3752128"/>
                </a:cubicBezTo>
                <a:cubicBezTo>
                  <a:pt x="6828424" y="4013340"/>
                  <a:pt x="6851424" y="4330483"/>
                  <a:pt x="6815286" y="4591765"/>
                </a:cubicBezTo>
                <a:cubicBezTo>
                  <a:pt x="6659333" y="4573681"/>
                  <a:pt x="6501519" y="4604480"/>
                  <a:pt x="6338216" y="4591765"/>
                </a:cubicBezTo>
                <a:cubicBezTo>
                  <a:pt x="6174913" y="4579051"/>
                  <a:pt x="6055889" y="4578262"/>
                  <a:pt x="5861146" y="4591765"/>
                </a:cubicBezTo>
                <a:cubicBezTo>
                  <a:pt x="5666403" y="4605269"/>
                  <a:pt x="5568525" y="4579245"/>
                  <a:pt x="5384076" y="4591765"/>
                </a:cubicBezTo>
                <a:cubicBezTo>
                  <a:pt x="5199627" y="4604286"/>
                  <a:pt x="4956789" y="4583522"/>
                  <a:pt x="4838853" y="4591765"/>
                </a:cubicBezTo>
                <a:cubicBezTo>
                  <a:pt x="4720917" y="4600008"/>
                  <a:pt x="4534022" y="4568983"/>
                  <a:pt x="4361783" y="4591765"/>
                </a:cubicBezTo>
                <a:cubicBezTo>
                  <a:pt x="4189544" y="4614548"/>
                  <a:pt x="4031531" y="4570237"/>
                  <a:pt x="3748407" y="4591765"/>
                </a:cubicBezTo>
                <a:cubicBezTo>
                  <a:pt x="3465283" y="4613293"/>
                  <a:pt x="3354189" y="4580612"/>
                  <a:pt x="2998726" y="4591765"/>
                </a:cubicBezTo>
                <a:cubicBezTo>
                  <a:pt x="2643263" y="4602918"/>
                  <a:pt x="2473730" y="4602494"/>
                  <a:pt x="2249044" y="4591765"/>
                </a:cubicBezTo>
                <a:cubicBezTo>
                  <a:pt x="2024358" y="4581036"/>
                  <a:pt x="1719881" y="4610804"/>
                  <a:pt x="1567516" y="4591765"/>
                </a:cubicBezTo>
                <a:cubicBezTo>
                  <a:pt x="1415151" y="4572726"/>
                  <a:pt x="1128875" y="4587719"/>
                  <a:pt x="885987" y="4591765"/>
                </a:cubicBezTo>
                <a:cubicBezTo>
                  <a:pt x="643099" y="4595811"/>
                  <a:pt x="190448" y="4605464"/>
                  <a:pt x="0" y="4591765"/>
                </a:cubicBezTo>
                <a:cubicBezTo>
                  <a:pt x="26776" y="4367344"/>
                  <a:pt x="-27297" y="4141276"/>
                  <a:pt x="0" y="3889881"/>
                </a:cubicBezTo>
                <a:cubicBezTo>
                  <a:pt x="27297" y="3638486"/>
                  <a:pt x="9116" y="3511419"/>
                  <a:pt x="0" y="3279832"/>
                </a:cubicBezTo>
                <a:cubicBezTo>
                  <a:pt x="-9116" y="3048245"/>
                  <a:pt x="32405" y="2944122"/>
                  <a:pt x="0" y="2623866"/>
                </a:cubicBezTo>
                <a:cubicBezTo>
                  <a:pt x="-32405" y="2303610"/>
                  <a:pt x="11360" y="2340993"/>
                  <a:pt x="0" y="2105652"/>
                </a:cubicBezTo>
                <a:cubicBezTo>
                  <a:pt x="-11360" y="1870311"/>
                  <a:pt x="31800" y="1689680"/>
                  <a:pt x="0" y="1357851"/>
                </a:cubicBezTo>
                <a:cubicBezTo>
                  <a:pt x="-31800" y="1026022"/>
                  <a:pt x="-34794" y="929570"/>
                  <a:pt x="0" y="655966"/>
                </a:cubicBezTo>
                <a:cubicBezTo>
                  <a:pt x="34794" y="382363"/>
                  <a:pt x="-3025" y="286408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84177021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em chia </a:t>
            </a:r>
            <a:r>
              <a:rPr lang="vi-V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vi-V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vi-V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vi-V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vi-V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vi-V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vi-V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câu </a:t>
            </a:r>
            <a:r>
              <a:rPr lang="vi-V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tương </a:t>
            </a:r>
            <a:r>
              <a:rPr lang="vi-V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vi-V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vi-V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vi-V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lang="vi-V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vi-V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vi-V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vi-V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vi-V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vi-V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vi-V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vi-V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chung </a:t>
            </a:r>
            <a:r>
              <a:rPr lang="vi-V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vi-V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vi-VN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5" name="Table 55">
            <a:extLst>
              <a:ext uri="{FF2B5EF4-FFF2-40B4-BE49-F238E27FC236}">
                <a16:creationId xmlns:a16="http://schemas.microsoft.com/office/drawing/2014/main" id="{050600B0-67C6-4CED-B5BA-3BF48A77F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566963"/>
              </p:ext>
            </p:extLst>
          </p:nvPr>
        </p:nvGraphicFramePr>
        <p:xfrm>
          <a:off x="8063336" y="183397"/>
          <a:ext cx="9753600" cy="1024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3600">
                  <a:extLst>
                    <a:ext uri="{9D8B030D-6E8A-4147-A177-3AD203B41FA5}">
                      <a16:colId xmlns:a16="http://schemas.microsoft.com/office/drawing/2014/main" val="2120482057"/>
                    </a:ext>
                  </a:extLst>
                </a:gridCol>
              </a:tblGrid>
              <a:tr h="181252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b="1" dirty="0" err="1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vi-VN" sz="3600" b="1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vi-VN" sz="3600" b="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vi-VN" sz="3600" b="0" dirty="0" err="1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vi-VN" sz="3600" b="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b="0" dirty="0" err="1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vi-VN" sz="3600" b="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b="0" dirty="0" err="1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vi-VN" sz="3600" b="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b="0" dirty="0" err="1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vi-VN" sz="3600" b="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b="0" dirty="0" err="1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3600" b="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b="0" dirty="0" err="1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3600" b="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b="0" dirty="0" err="1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vi-VN" sz="3600" b="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b="0" dirty="0" err="1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vi-VN" sz="3600" b="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vi-VN" sz="3600" b="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vi-VN" sz="3600" b="0" dirty="0" err="1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vi-VN" sz="3600" b="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ý?</a:t>
                      </a:r>
                      <a:endParaRPr lang="vi-VN" sz="3600" b="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vi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773613"/>
                  </a:ext>
                </a:extLst>
              </a:tr>
              <a:tr h="189507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1" dirty="0" err="1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vi-VN" sz="4000" b="1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vi-VN" sz="4000" dirty="0" err="1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vi-VN" sz="400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sao Thi Ca </a:t>
                      </a:r>
                      <a:r>
                        <a:rPr lang="vi-VN" sz="4000" dirty="0" err="1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vi-VN" sz="400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dirty="0" err="1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đụng</a:t>
                      </a:r>
                      <a:r>
                        <a:rPr lang="vi-VN" sz="400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dirty="0" err="1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vi-VN" sz="400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tay Minh khi đang </a:t>
                      </a:r>
                      <a:r>
                        <a:rPr lang="vi-VN" sz="4000" dirty="0" err="1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vi-VN" sz="400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270296"/>
                  </a:ext>
                </a:extLst>
              </a:tr>
              <a:tr h="3432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1" dirty="0" err="1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vi-VN" sz="4000" b="1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vi-VN" sz="400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Minh </a:t>
                      </a:r>
                      <a:r>
                        <a:rPr lang="vi-VN" sz="4000" dirty="0" err="1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vi-VN" sz="400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dirty="0" err="1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phấn</a:t>
                      </a:r>
                      <a:r>
                        <a:rPr lang="vi-VN" sz="400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dirty="0" err="1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vi-VN" sz="400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dirty="0" err="1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vi-VN" sz="400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dirty="0" err="1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vi-VN" sz="400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chia đôi </a:t>
                      </a:r>
                      <a:r>
                        <a:rPr lang="vi-VN" sz="4000" dirty="0" err="1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vi-VN" sz="400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dirty="0" err="1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vi-VN" sz="400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dirty="0" err="1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400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dirty="0" err="1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vi-VN" sz="400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dirty="0" err="1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vi-VN" sz="4000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/>
                      <a:endParaRPr lang="vi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847189"/>
                  </a:ext>
                </a:extLst>
              </a:tr>
              <a:tr h="13320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40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Nhóm</a:t>
                      </a:r>
                      <a:r>
                        <a:rPr lang="vi-VN" sz="4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4: </a:t>
                      </a:r>
                      <a:r>
                        <a:rPr lang="vi-VN" sz="40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 cô </a:t>
                      </a:r>
                      <a:r>
                        <a:rPr lang="vi-VN" sz="40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giáo</a:t>
                      </a:r>
                      <a:r>
                        <a:rPr lang="vi-VN" sz="40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cho </a:t>
                      </a:r>
                      <a:r>
                        <a:rPr lang="vi-VN" sz="40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biết</a:t>
                      </a:r>
                      <a:r>
                        <a:rPr lang="vi-VN" sz="40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Thi Ca </a:t>
                      </a:r>
                      <a:r>
                        <a:rPr lang="vi-VN" sz="40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phải</a:t>
                      </a:r>
                      <a:r>
                        <a:rPr lang="vi-VN" sz="40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40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vào</a:t>
                      </a:r>
                      <a:r>
                        <a:rPr lang="vi-VN" sz="40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40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bệnh</a:t>
                      </a:r>
                      <a:r>
                        <a:rPr lang="vi-VN" sz="40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40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viện</a:t>
                      </a:r>
                      <a:r>
                        <a:rPr lang="vi-VN" sz="40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Minh </a:t>
                      </a:r>
                      <a:r>
                        <a:rPr lang="vi-VN" sz="40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đã</a:t>
                      </a:r>
                      <a:r>
                        <a:rPr lang="vi-VN" sz="40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40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nhớ</a:t>
                      </a:r>
                      <a:r>
                        <a:rPr lang="vi-VN" sz="40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40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lại</a:t>
                      </a:r>
                      <a:r>
                        <a:rPr lang="vi-VN" sz="40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40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vi-VN" sz="40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40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gì</a:t>
                      </a:r>
                      <a:r>
                        <a:rPr lang="vi-VN" sz="40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vi-VN" sz="40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387611"/>
                  </a:ext>
                </a:extLst>
              </a:tr>
              <a:tr h="13320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40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Nhóm</a:t>
                      </a:r>
                      <a:r>
                        <a:rPr lang="vi-VN" sz="4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5: </a:t>
                      </a:r>
                      <a:r>
                        <a:rPr lang="vi-VN" sz="40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Câu </a:t>
                      </a:r>
                      <a:r>
                        <a:rPr lang="vi-VN" sz="40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chuyện</a:t>
                      </a:r>
                      <a:r>
                        <a:rPr lang="vi-VN" sz="40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40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muốn</a:t>
                      </a:r>
                      <a:r>
                        <a:rPr lang="vi-VN" sz="40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40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nói</a:t>
                      </a:r>
                      <a:r>
                        <a:rPr lang="vi-VN" sz="40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40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vi-VN" sz="40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 </a:t>
                      </a:r>
                      <a:r>
                        <a:rPr lang="vi-VN" sz="40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điều</a:t>
                      </a:r>
                      <a:r>
                        <a:rPr lang="vi-VN" sz="40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40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gì</a:t>
                      </a:r>
                      <a:r>
                        <a:rPr lang="vi-VN" sz="40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vi-VN" sz="40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57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5167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D4E11BD-5460-496C-806B-EE5B92FCDB0B}"/>
              </a:ext>
            </a:extLst>
          </p:cNvPr>
          <p:cNvGrpSpPr/>
          <p:nvPr/>
        </p:nvGrpSpPr>
        <p:grpSpPr>
          <a:xfrm>
            <a:off x="2462650" y="308243"/>
            <a:ext cx="13362701" cy="2035541"/>
            <a:chOff x="2462650" y="308243"/>
            <a:chExt cx="13362701" cy="2035541"/>
          </a:xfrm>
        </p:grpSpPr>
        <p:sp>
          <p:nvSpPr>
            <p:cNvPr id="14" name="Freeform 14"/>
            <p:cNvSpPr/>
            <p:nvPr/>
          </p:nvSpPr>
          <p:spPr>
            <a:xfrm rot="130833">
              <a:off x="2462650" y="308243"/>
              <a:ext cx="13362701" cy="2035541"/>
            </a:xfrm>
            <a:custGeom>
              <a:avLst/>
              <a:gdLst/>
              <a:ahLst/>
              <a:cxnLst/>
              <a:rect l="l" t="t" r="r" b="b"/>
              <a:pathLst>
                <a:path w="6152410" h="1207411">
                  <a:moveTo>
                    <a:pt x="0" y="0"/>
                  </a:moveTo>
                  <a:lnTo>
                    <a:pt x="6152410" y="0"/>
                  </a:lnTo>
                  <a:lnTo>
                    <a:pt x="6152410" y="1207410"/>
                  </a:lnTo>
                  <a:lnTo>
                    <a:pt x="0" y="1207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A7CCAE-1FC7-433D-9F1D-69E914F527A0}"/>
                </a:ext>
              </a:extLst>
            </p:cNvPr>
            <p:cNvSpPr txBox="1"/>
            <p:nvPr/>
          </p:nvSpPr>
          <p:spPr>
            <a:xfrm>
              <a:off x="3254253" y="490782"/>
              <a:ext cx="12192452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vi-VN" sz="4000" b="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đặc</a:t>
              </a:r>
              <a:r>
                <a:rPr lang="vi-VN" sz="4000" b="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vi-VN" sz="4000" b="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vi-VN" sz="4000" b="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4000" b="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4000" b="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vi-VN" sz="4000" b="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mới</a:t>
              </a:r>
              <a:r>
                <a:rPr lang="vi-VN" sz="4000" b="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0" kern="1200" dirty="0" err="1">
                  <a:solidFill>
                    <a:schemeClr val="tx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khiến</a:t>
              </a:r>
              <a:r>
                <a:rPr lang="vi-VN" sz="4000" b="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Minh </a:t>
              </a:r>
              <a:r>
                <a:rPr lang="vi-VN" sz="4000" b="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chú</a:t>
              </a:r>
              <a:r>
                <a:rPr lang="vi-VN" sz="4000" b="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ý?</a:t>
              </a:r>
              <a:endParaRPr lang="vi-VN" sz="4000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6A08972-70B7-4CA6-B526-A8B527A8F549}"/>
              </a:ext>
            </a:extLst>
          </p:cNvPr>
          <p:cNvSpPr txBox="1"/>
          <p:nvPr/>
        </p:nvSpPr>
        <p:spPr>
          <a:xfrm>
            <a:off x="5699526" y="4175640"/>
            <a:ext cx="756614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Thi Ca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xù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lông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nhím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D4E11BD-5460-496C-806B-EE5B92FCDB0B}"/>
              </a:ext>
            </a:extLst>
          </p:cNvPr>
          <p:cNvGrpSpPr/>
          <p:nvPr/>
        </p:nvGrpSpPr>
        <p:grpSpPr>
          <a:xfrm>
            <a:off x="2462650" y="308243"/>
            <a:ext cx="13362701" cy="2035541"/>
            <a:chOff x="2462650" y="308243"/>
            <a:chExt cx="13362701" cy="2035541"/>
          </a:xfrm>
        </p:grpSpPr>
        <p:sp>
          <p:nvSpPr>
            <p:cNvPr id="14" name="Freeform 14"/>
            <p:cNvSpPr/>
            <p:nvPr/>
          </p:nvSpPr>
          <p:spPr>
            <a:xfrm rot="130833">
              <a:off x="2462650" y="308243"/>
              <a:ext cx="13362701" cy="2035541"/>
            </a:xfrm>
            <a:custGeom>
              <a:avLst/>
              <a:gdLst/>
              <a:ahLst/>
              <a:cxnLst/>
              <a:rect l="l" t="t" r="r" b="b"/>
              <a:pathLst>
                <a:path w="6152410" h="1207411">
                  <a:moveTo>
                    <a:pt x="0" y="0"/>
                  </a:moveTo>
                  <a:lnTo>
                    <a:pt x="6152410" y="0"/>
                  </a:lnTo>
                  <a:lnTo>
                    <a:pt x="6152410" y="1207410"/>
                  </a:lnTo>
                  <a:lnTo>
                    <a:pt x="0" y="1207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A7CCAE-1FC7-433D-9F1D-69E914F527A0}"/>
                </a:ext>
              </a:extLst>
            </p:cNvPr>
            <p:cNvSpPr txBox="1"/>
            <p:nvPr/>
          </p:nvSpPr>
          <p:spPr>
            <a:xfrm>
              <a:off x="3254253" y="490782"/>
              <a:ext cx="12192452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Vì</a:t>
              </a:r>
              <a:r>
                <a:rPr lang="vi-VN" sz="4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sao Thi Ca </a:t>
              </a:r>
              <a:r>
                <a:rPr lang="vi-VN" sz="40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thường</a:t>
              </a:r>
              <a:r>
                <a:rPr lang="vi-VN" sz="4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đụng</a:t>
              </a:r>
              <a:r>
                <a:rPr lang="vi-VN" sz="4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vào</a:t>
              </a:r>
              <a:r>
                <a:rPr lang="vi-VN" sz="4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tay Minh khi đang </a:t>
              </a:r>
              <a:r>
                <a:rPr lang="vi-VN" sz="40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vi-VN" sz="4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vi-VN" sz="4000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6A08972-70B7-4CA6-B526-A8B527A8F549}"/>
              </a:ext>
            </a:extLst>
          </p:cNvPr>
          <p:cNvSpPr txBox="1"/>
          <p:nvPr/>
        </p:nvSpPr>
        <p:spPr>
          <a:xfrm>
            <a:off x="6983324" y="3533655"/>
            <a:ext cx="7566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err="1"/>
              <a:t>Vì</a:t>
            </a:r>
            <a:r>
              <a:rPr lang="vi-VN" sz="4000" dirty="0"/>
              <a:t> Thi Ca </a:t>
            </a:r>
            <a:r>
              <a:rPr lang="vi-VN" sz="4000" dirty="0" err="1"/>
              <a:t>viết</a:t>
            </a:r>
            <a:r>
              <a:rPr lang="vi-VN" sz="4000" dirty="0"/>
              <a:t> </a:t>
            </a:r>
            <a:r>
              <a:rPr lang="vi-VN" sz="4000" dirty="0" err="1"/>
              <a:t>bằng</a:t>
            </a:r>
            <a:r>
              <a:rPr lang="vi-VN" sz="4000" dirty="0"/>
              <a:t> tay </a:t>
            </a:r>
            <a:r>
              <a:rPr lang="vi-VN" sz="4000" dirty="0" err="1"/>
              <a:t>trái</a:t>
            </a:r>
            <a:r>
              <a:rPr lang="vi-VN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80310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D4E11BD-5460-496C-806B-EE5B92FCDB0B}"/>
              </a:ext>
            </a:extLst>
          </p:cNvPr>
          <p:cNvGrpSpPr/>
          <p:nvPr/>
        </p:nvGrpSpPr>
        <p:grpSpPr>
          <a:xfrm>
            <a:off x="2296051" y="1106612"/>
            <a:ext cx="13362701" cy="2035541"/>
            <a:chOff x="2462650" y="308243"/>
            <a:chExt cx="13362701" cy="2035541"/>
          </a:xfrm>
        </p:grpSpPr>
        <p:sp>
          <p:nvSpPr>
            <p:cNvPr id="14" name="Freeform 14"/>
            <p:cNvSpPr/>
            <p:nvPr/>
          </p:nvSpPr>
          <p:spPr>
            <a:xfrm rot="130833">
              <a:off x="2462650" y="308243"/>
              <a:ext cx="13362701" cy="2035541"/>
            </a:xfrm>
            <a:custGeom>
              <a:avLst/>
              <a:gdLst/>
              <a:ahLst/>
              <a:cxnLst/>
              <a:rect l="l" t="t" r="r" b="b"/>
              <a:pathLst>
                <a:path w="6152410" h="1207411">
                  <a:moveTo>
                    <a:pt x="0" y="0"/>
                  </a:moveTo>
                  <a:lnTo>
                    <a:pt x="6152410" y="0"/>
                  </a:lnTo>
                  <a:lnTo>
                    <a:pt x="6152410" y="1207410"/>
                  </a:lnTo>
                  <a:lnTo>
                    <a:pt x="0" y="1207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A7CCAE-1FC7-433D-9F1D-69E914F527A0}"/>
                </a:ext>
              </a:extLst>
            </p:cNvPr>
            <p:cNvSpPr txBox="1"/>
            <p:nvPr/>
          </p:nvSpPr>
          <p:spPr>
            <a:xfrm>
              <a:off x="3276600" y="509379"/>
              <a:ext cx="12192452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Minh </a:t>
              </a:r>
              <a:r>
                <a:rPr lang="vi-VN" sz="40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dùng</a:t>
              </a:r>
              <a:r>
                <a:rPr lang="vi-VN" sz="4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phấn</a:t>
              </a:r>
              <a:r>
                <a:rPr lang="vi-VN" sz="4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kẻ</a:t>
              </a:r>
              <a:r>
                <a:rPr lang="vi-VN" sz="4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vi-VN" sz="4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đường</a:t>
              </a:r>
              <a:r>
                <a:rPr lang="vi-VN" sz="4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chia đôi </a:t>
              </a:r>
              <a:r>
                <a:rPr lang="vi-VN" sz="40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mặt</a:t>
              </a:r>
              <a:r>
                <a:rPr lang="vi-VN" sz="4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bàn</a:t>
              </a:r>
              <a:r>
                <a:rPr lang="vi-VN" sz="4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vi-VN" sz="4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vi-VN" sz="4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vi-VN" sz="4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6A08972-70B7-4CA6-B526-A8B527A8F549}"/>
              </a:ext>
            </a:extLst>
          </p:cNvPr>
          <p:cNvSpPr txBox="1"/>
          <p:nvPr/>
        </p:nvSpPr>
        <p:spPr>
          <a:xfrm>
            <a:off x="4267200" y="3769373"/>
            <a:ext cx="11014055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Minh </a:t>
            </a:r>
            <a:r>
              <a:rPr lang="vi-VN" sz="4000" dirty="0" err="1"/>
              <a:t>dùng</a:t>
            </a:r>
            <a:r>
              <a:rPr lang="vi-VN" sz="4000" dirty="0"/>
              <a:t> </a:t>
            </a:r>
            <a:r>
              <a:rPr lang="vi-VN" sz="4000" dirty="0" err="1"/>
              <a:t>phấn</a:t>
            </a:r>
            <a:r>
              <a:rPr lang="vi-VN" sz="4000" dirty="0"/>
              <a:t> </a:t>
            </a:r>
            <a:r>
              <a:rPr lang="vi-VN" sz="4000" dirty="0" err="1"/>
              <a:t>kẻ</a:t>
            </a:r>
            <a:r>
              <a:rPr lang="vi-VN" sz="4000" dirty="0"/>
              <a:t> </a:t>
            </a:r>
            <a:r>
              <a:rPr lang="vi-VN" sz="4000" dirty="0" err="1"/>
              <a:t>một</a:t>
            </a:r>
            <a:r>
              <a:rPr lang="vi-VN" sz="4000" dirty="0"/>
              <a:t> </a:t>
            </a:r>
            <a:r>
              <a:rPr lang="vi-VN" sz="4000" dirty="0" err="1"/>
              <a:t>đường</a:t>
            </a:r>
            <a:r>
              <a:rPr lang="vi-VN" sz="4000" dirty="0"/>
              <a:t> chia đôi </a:t>
            </a:r>
            <a:r>
              <a:rPr lang="vi-VN" sz="4000" dirty="0" err="1"/>
              <a:t>mặt</a:t>
            </a:r>
            <a:r>
              <a:rPr lang="vi-VN" sz="4000" dirty="0"/>
              <a:t> </a:t>
            </a:r>
            <a:r>
              <a:rPr lang="vi-VN" sz="4000" dirty="0" err="1"/>
              <a:t>bàn</a:t>
            </a:r>
            <a:r>
              <a:rPr lang="vi-VN" sz="4000" dirty="0"/>
              <a:t> </a:t>
            </a:r>
            <a:r>
              <a:rPr lang="vi-VN" sz="4000" dirty="0" err="1"/>
              <a:t>là</a:t>
            </a:r>
            <a:r>
              <a:rPr lang="vi-VN" sz="4000" dirty="0"/>
              <a:t> </a:t>
            </a:r>
            <a:r>
              <a:rPr lang="vi-VN" sz="4000" dirty="0" err="1"/>
              <a:t>để</a:t>
            </a:r>
            <a:r>
              <a:rPr lang="vi-VN" sz="4000" dirty="0"/>
              <a:t> phân chia ranh </a:t>
            </a:r>
            <a:r>
              <a:rPr lang="vi-VN" sz="4000" dirty="0" err="1"/>
              <a:t>giới</a:t>
            </a:r>
            <a:r>
              <a:rPr lang="vi-VN" sz="4000" dirty="0"/>
              <a:t>, </a:t>
            </a:r>
            <a:r>
              <a:rPr lang="vi-VN" sz="4000" dirty="0" err="1"/>
              <a:t>để</a:t>
            </a:r>
            <a:r>
              <a:rPr lang="vi-VN" sz="4000" dirty="0"/>
              <a:t> Thi Ca không </a:t>
            </a:r>
            <a:r>
              <a:rPr lang="vi-VN" sz="4000" dirty="0" err="1"/>
              <a:t>ngồi</a:t>
            </a:r>
            <a:r>
              <a:rPr lang="vi-VN" sz="4000" dirty="0"/>
              <a:t> </a:t>
            </a:r>
            <a:r>
              <a:rPr lang="vi-VN" sz="4000" dirty="0" err="1"/>
              <a:t>lại</a:t>
            </a:r>
            <a:r>
              <a:rPr lang="vi-VN" sz="4000" dirty="0"/>
              <a:t> </a:t>
            </a:r>
            <a:r>
              <a:rPr lang="vi-VN" sz="4000" dirty="0" err="1"/>
              <a:t>gần</a:t>
            </a:r>
            <a:r>
              <a:rPr lang="vi-VN" sz="4000" dirty="0"/>
              <a:t>, </a:t>
            </a:r>
            <a:r>
              <a:rPr lang="vi-VN" sz="4000" dirty="0" err="1"/>
              <a:t>tránh</a:t>
            </a:r>
            <a:r>
              <a:rPr lang="vi-VN" sz="4000" dirty="0"/>
              <a:t> </a:t>
            </a:r>
            <a:r>
              <a:rPr lang="vi-VN" sz="4000" dirty="0" err="1"/>
              <a:t>đụng</a:t>
            </a:r>
            <a:r>
              <a:rPr lang="vi-VN" sz="4000" dirty="0"/>
              <a:t> </a:t>
            </a:r>
            <a:r>
              <a:rPr lang="vi-VN" sz="4000" dirty="0" err="1"/>
              <a:t>vào</a:t>
            </a:r>
            <a:r>
              <a:rPr lang="vi-VN" sz="4000" dirty="0"/>
              <a:t> tay Minh khi </a:t>
            </a:r>
            <a:r>
              <a:rPr lang="vi-VN" sz="4000" dirty="0" err="1"/>
              <a:t>viết</a:t>
            </a:r>
            <a:r>
              <a:rPr lang="vi-VN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53419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D4E11BD-5460-496C-806B-EE5B92FCDB0B}"/>
              </a:ext>
            </a:extLst>
          </p:cNvPr>
          <p:cNvGrpSpPr/>
          <p:nvPr/>
        </p:nvGrpSpPr>
        <p:grpSpPr>
          <a:xfrm>
            <a:off x="2296051" y="1106612"/>
            <a:ext cx="13362701" cy="2035541"/>
            <a:chOff x="2462650" y="308243"/>
            <a:chExt cx="13362701" cy="2035541"/>
          </a:xfrm>
        </p:grpSpPr>
        <p:sp>
          <p:nvSpPr>
            <p:cNvPr id="14" name="Freeform 14"/>
            <p:cNvSpPr/>
            <p:nvPr/>
          </p:nvSpPr>
          <p:spPr>
            <a:xfrm rot="130833">
              <a:off x="2462650" y="308243"/>
              <a:ext cx="13362701" cy="2035541"/>
            </a:xfrm>
            <a:custGeom>
              <a:avLst/>
              <a:gdLst/>
              <a:ahLst/>
              <a:cxnLst/>
              <a:rect l="l" t="t" r="r" b="b"/>
              <a:pathLst>
                <a:path w="6152410" h="1207411">
                  <a:moveTo>
                    <a:pt x="0" y="0"/>
                  </a:moveTo>
                  <a:lnTo>
                    <a:pt x="6152410" y="0"/>
                  </a:lnTo>
                  <a:lnTo>
                    <a:pt x="6152410" y="1207410"/>
                  </a:lnTo>
                  <a:lnTo>
                    <a:pt x="0" y="1207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A7CCAE-1FC7-433D-9F1D-69E914F527A0}"/>
                </a:ext>
              </a:extLst>
            </p:cNvPr>
            <p:cNvSpPr txBox="1"/>
            <p:nvPr/>
          </p:nvSpPr>
          <p:spPr>
            <a:xfrm>
              <a:off x="3276600" y="509379"/>
              <a:ext cx="12192452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i="0" kern="12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Khi cô </a:t>
              </a:r>
              <a:r>
                <a:rPr lang="vi-VN" sz="4000" i="0" kern="1200" dirty="0" err="1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giáo</a:t>
              </a:r>
              <a:r>
                <a:rPr lang="vi-VN" sz="4000" i="0" kern="12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 cho </a:t>
              </a:r>
              <a:r>
                <a:rPr lang="vi-VN" sz="4000" i="0" kern="1200" dirty="0" err="1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biết</a:t>
              </a:r>
              <a:r>
                <a:rPr lang="vi-VN" sz="4000" i="0" kern="12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 Thi Ca </a:t>
              </a:r>
              <a:r>
                <a:rPr lang="vi-VN" sz="4000" i="0" kern="1200" dirty="0" err="1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phải</a:t>
              </a:r>
              <a:r>
                <a:rPr lang="vi-VN" sz="4000" i="0" kern="12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vi-VN" sz="4000" i="0" kern="1200" dirty="0" err="1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vào</a:t>
              </a:r>
              <a:r>
                <a:rPr lang="vi-VN" sz="4000" i="0" kern="12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vi-VN" sz="4000" i="0" kern="1200" dirty="0" err="1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bệnh</a:t>
              </a:r>
              <a:r>
                <a:rPr lang="vi-VN" sz="4000" i="0" kern="12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vi-VN" sz="4000" i="0" kern="1200" dirty="0" err="1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viện</a:t>
              </a:r>
              <a:r>
                <a:rPr lang="vi-VN" sz="4000" i="0" kern="12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, Minh </a:t>
              </a:r>
              <a:r>
                <a:rPr lang="vi-VN" sz="4000" i="0" kern="1200" dirty="0" err="1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đã</a:t>
              </a:r>
              <a:r>
                <a:rPr lang="vi-VN" sz="4000" i="0" kern="12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vi-VN" sz="4000" i="0" kern="1200" dirty="0" err="1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nhớ</a:t>
              </a:r>
              <a:r>
                <a:rPr lang="vi-VN" sz="4000" i="0" kern="12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vi-VN" sz="4000" i="0" kern="1200" dirty="0" err="1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lại</a:t>
              </a:r>
              <a:r>
                <a:rPr lang="vi-VN" sz="4000" i="0" kern="12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vi-VN" sz="4000" i="0" kern="1200" dirty="0" err="1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những</a:t>
              </a:r>
              <a:r>
                <a:rPr lang="vi-VN" sz="4000" i="0" kern="12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vi-VN" sz="4000" i="0" kern="1200" dirty="0" err="1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gì</a:t>
              </a:r>
              <a:r>
                <a:rPr lang="vi-VN" sz="4000" i="0" kern="12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?</a:t>
              </a:r>
              <a:endParaRPr lang="vi-VN" sz="4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6A08972-70B7-4CA6-B526-A8B527A8F549}"/>
              </a:ext>
            </a:extLst>
          </p:cNvPr>
          <p:cNvSpPr txBox="1"/>
          <p:nvPr/>
        </p:nvSpPr>
        <p:spPr>
          <a:xfrm>
            <a:off x="3971257" y="3864284"/>
            <a:ext cx="11338751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Khi cô </a:t>
            </a:r>
            <a:r>
              <a:rPr lang="vi-VN" sz="4000" dirty="0" err="1"/>
              <a:t>giáo</a:t>
            </a:r>
            <a:r>
              <a:rPr lang="vi-VN" sz="4000" dirty="0"/>
              <a:t> cho </a:t>
            </a:r>
            <a:r>
              <a:rPr lang="vi-VN" sz="4000" dirty="0" err="1"/>
              <a:t>biết</a:t>
            </a:r>
            <a:r>
              <a:rPr lang="vi-VN" sz="4000" dirty="0"/>
              <a:t> Thi Ca </a:t>
            </a:r>
            <a:r>
              <a:rPr lang="vi-VN" sz="4000" dirty="0" err="1"/>
              <a:t>phải</a:t>
            </a:r>
            <a:r>
              <a:rPr lang="vi-VN" sz="4000" dirty="0"/>
              <a:t> </a:t>
            </a:r>
            <a:r>
              <a:rPr lang="vi-VN" sz="4000" dirty="0" err="1"/>
              <a:t>vào</a:t>
            </a:r>
            <a:r>
              <a:rPr lang="vi-VN" sz="4000" dirty="0"/>
              <a:t> </a:t>
            </a:r>
            <a:r>
              <a:rPr lang="vi-VN" sz="4000" dirty="0" err="1"/>
              <a:t>bệnh</a:t>
            </a:r>
            <a:r>
              <a:rPr lang="vi-VN" sz="4000" dirty="0"/>
              <a:t> </a:t>
            </a:r>
            <a:r>
              <a:rPr lang="vi-VN" sz="4000" dirty="0" err="1"/>
              <a:t>viện</a:t>
            </a:r>
            <a:r>
              <a:rPr lang="vi-VN" sz="4000" dirty="0"/>
              <a:t> </a:t>
            </a:r>
            <a:r>
              <a:rPr lang="vi-VN" sz="4000" dirty="0" err="1"/>
              <a:t>chữa</a:t>
            </a:r>
            <a:r>
              <a:rPr lang="vi-VN" sz="4000" dirty="0"/>
              <a:t> </a:t>
            </a:r>
            <a:r>
              <a:rPr lang="vi-VN" sz="4000" dirty="0" err="1"/>
              <a:t>bàn</a:t>
            </a:r>
            <a:r>
              <a:rPr lang="vi-VN" sz="4000" dirty="0"/>
              <a:t> tay </a:t>
            </a:r>
            <a:r>
              <a:rPr lang="vi-VN" sz="4000" dirty="0" err="1"/>
              <a:t>phải</a:t>
            </a:r>
            <a:r>
              <a:rPr lang="vi-VN" sz="4000" dirty="0"/>
              <a:t>, Minh </a:t>
            </a:r>
            <a:r>
              <a:rPr lang="vi-VN" sz="4000" dirty="0" err="1"/>
              <a:t>đã</a:t>
            </a:r>
            <a:r>
              <a:rPr lang="vi-VN" sz="4000" dirty="0"/>
              <a:t> </a:t>
            </a:r>
            <a:r>
              <a:rPr lang="vi-VN" sz="4000" dirty="0" err="1"/>
              <a:t>nhớ</a:t>
            </a:r>
            <a:r>
              <a:rPr lang="vi-VN" sz="4000" dirty="0"/>
              <a:t> </a:t>
            </a:r>
            <a:r>
              <a:rPr lang="vi-VN" sz="4000" dirty="0" err="1"/>
              <a:t>lại</a:t>
            </a:r>
            <a:r>
              <a:rPr lang="vi-VN" sz="4000" dirty="0"/>
              <a:t> </a:t>
            </a:r>
            <a:r>
              <a:rPr lang="vi-VN" sz="4000" dirty="0" err="1"/>
              <a:t>việc</a:t>
            </a:r>
            <a:r>
              <a:rPr lang="vi-VN" sz="4000" dirty="0"/>
              <a:t> Thi Ca </a:t>
            </a:r>
            <a:r>
              <a:rPr lang="vi-VN" sz="4000" dirty="0" err="1"/>
              <a:t>thường</a:t>
            </a:r>
            <a:r>
              <a:rPr lang="vi-VN" sz="4000" dirty="0"/>
              <a:t> </a:t>
            </a:r>
            <a:r>
              <a:rPr lang="vi-VN" sz="4000" dirty="0" err="1"/>
              <a:t>giấu</a:t>
            </a:r>
            <a:r>
              <a:rPr lang="vi-VN" sz="4000" dirty="0"/>
              <a:t> tay </a:t>
            </a:r>
            <a:r>
              <a:rPr lang="vi-VN" sz="4000" dirty="0" err="1"/>
              <a:t>phải</a:t>
            </a:r>
            <a:r>
              <a:rPr lang="vi-VN" sz="4000" dirty="0"/>
              <a:t> trong </a:t>
            </a:r>
            <a:r>
              <a:rPr lang="vi-VN" sz="4000" dirty="0" err="1"/>
              <a:t>hộc</a:t>
            </a:r>
            <a:r>
              <a:rPr lang="vi-VN" sz="4000" dirty="0"/>
              <a:t> </a:t>
            </a:r>
            <a:r>
              <a:rPr lang="vi-VN" sz="4000" dirty="0" err="1"/>
              <a:t>bàn</a:t>
            </a:r>
            <a:r>
              <a:rPr lang="vi-VN" sz="4000" dirty="0"/>
              <a:t>, </a:t>
            </a:r>
            <a:r>
              <a:rPr lang="vi-VN" sz="4000" dirty="0" err="1"/>
              <a:t>nhớ</a:t>
            </a:r>
            <a:r>
              <a:rPr lang="vi-VN" sz="4000" dirty="0"/>
              <a:t> </a:t>
            </a:r>
            <a:r>
              <a:rPr lang="vi-VN" sz="4000" dirty="0" err="1"/>
              <a:t>ánh</a:t>
            </a:r>
            <a:r>
              <a:rPr lang="vi-VN" sz="4000" dirty="0"/>
              <a:t> </a:t>
            </a:r>
            <a:r>
              <a:rPr lang="vi-VN" sz="4000" dirty="0" err="1"/>
              <a:t>mắt</a:t>
            </a:r>
            <a:r>
              <a:rPr lang="vi-VN" sz="4000" dirty="0"/>
              <a:t> </a:t>
            </a:r>
            <a:r>
              <a:rPr lang="vi-VN" sz="4000" dirty="0" err="1"/>
              <a:t>buồn</a:t>
            </a:r>
            <a:r>
              <a:rPr lang="vi-VN" sz="4000" dirty="0"/>
              <a:t> </a:t>
            </a:r>
            <a:r>
              <a:rPr lang="vi-VN" sz="4000" dirty="0" err="1"/>
              <a:t>của</a:t>
            </a:r>
            <a:r>
              <a:rPr lang="vi-VN" sz="4000" dirty="0"/>
              <a:t> </a:t>
            </a:r>
            <a:r>
              <a:rPr lang="vi-VN" sz="4000" dirty="0" err="1"/>
              <a:t>bạn</a:t>
            </a:r>
            <a:r>
              <a:rPr lang="vi-VN" sz="4000" dirty="0"/>
              <a:t> </a:t>
            </a:r>
            <a:r>
              <a:rPr lang="vi-VN" sz="4000" dirty="0" err="1"/>
              <a:t>lúc</a:t>
            </a:r>
            <a:r>
              <a:rPr lang="vi-VN" sz="4000" dirty="0"/>
              <a:t> </a:t>
            </a:r>
            <a:r>
              <a:rPr lang="vi-VN" sz="4000" dirty="0" err="1"/>
              <a:t>mình</a:t>
            </a:r>
            <a:r>
              <a:rPr lang="vi-VN" sz="4000" dirty="0"/>
              <a:t> </a:t>
            </a:r>
            <a:r>
              <a:rPr lang="vi-VN" sz="4000" dirty="0" err="1"/>
              <a:t>vạch</a:t>
            </a:r>
            <a:r>
              <a:rPr lang="vi-VN" sz="4000" dirty="0"/>
              <a:t> </a:t>
            </a:r>
            <a:r>
              <a:rPr lang="vi-VN" sz="4000" dirty="0" err="1"/>
              <a:t>đường</a:t>
            </a:r>
            <a:r>
              <a:rPr lang="vi-VN" sz="4000" dirty="0"/>
              <a:t> </a:t>
            </a:r>
            <a:r>
              <a:rPr lang="vi-VN" sz="4000" dirty="0" err="1"/>
              <a:t>phấn</a:t>
            </a:r>
            <a:r>
              <a:rPr lang="vi-VN" sz="4000" dirty="0"/>
              <a:t> </a:t>
            </a:r>
            <a:r>
              <a:rPr lang="vi-VN" sz="4000" dirty="0" err="1"/>
              <a:t>trắng</a:t>
            </a:r>
            <a:r>
              <a:rPr lang="vi-VN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64813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D4E11BD-5460-496C-806B-EE5B92FCDB0B}"/>
              </a:ext>
            </a:extLst>
          </p:cNvPr>
          <p:cNvGrpSpPr/>
          <p:nvPr/>
        </p:nvGrpSpPr>
        <p:grpSpPr>
          <a:xfrm>
            <a:off x="2296051" y="1106612"/>
            <a:ext cx="13362701" cy="2035541"/>
            <a:chOff x="2462650" y="308243"/>
            <a:chExt cx="13362701" cy="2035541"/>
          </a:xfrm>
        </p:grpSpPr>
        <p:sp>
          <p:nvSpPr>
            <p:cNvPr id="14" name="Freeform 14"/>
            <p:cNvSpPr/>
            <p:nvPr/>
          </p:nvSpPr>
          <p:spPr>
            <a:xfrm rot="130833">
              <a:off x="2462650" y="308243"/>
              <a:ext cx="13362701" cy="2035541"/>
            </a:xfrm>
            <a:custGeom>
              <a:avLst/>
              <a:gdLst/>
              <a:ahLst/>
              <a:cxnLst/>
              <a:rect l="l" t="t" r="r" b="b"/>
              <a:pathLst>
                <a:path w="6152410" h="1207411">
                  <a:moveTo>
                    <a:pt x="0" y="0"/>
                  </a:moveTo>
                  <a:lnTo>
                    <a:pt x="6152410" y="0"/>
                  </a:lnTo>
                  <a:lnTo>
                    <a:pt x="6152410" y="1207410"/>
                  </a:lnTo>
                  <a:lnTo>
                    <a:pt x="0" y="1207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A7CCAE-1FC7-433D-9F1D-69E914F527A0}"/>
                </a:ext>
              </a:extLst>
            </p:cNvPr>
            <p:cNvSpPr txBox="1"/>
            <p:nvPr/>
          </p:nvSpPr>
          <p:spPr>
            <a:xfrm>
              <a:off x="3255402" y="845689"/>
              <a:ext cx="12192452" cy="90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i="0" kern="12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Câu </a:t>
              </a:r>
              <a:r>
                <a:rPr lang="vi-VN" sz="4000" i="0" kern="1200" dirty="0" err="1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chuyện</a:t>
              </a:r>
              <a:r>
                <a:rPr lang="vi-VN" sz="4000" i="0" kern="12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vi-VN" sz="4000" i="0" kern="1200" dirty="0" err="1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muốn</a:t>
              </a:r>
              <a:r>
                <a:rPr lang="vi-VN" sz="4000" i="0" kern="12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vi-VN" sz="4000" i="0" kern="1200" dirty="0" err="1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nói</a:t>
              </a:r>
              <a:r>
                <a:rPr lang="vi-VN" sz="4000" i="0" kern="12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vi-VN" sz="4000" i="0" kern="1200" dirty="0" err="1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với</a:t>
              </a:r>
              <a:r>
                <a:rPr lang="vi-VN" sz="4000" i="0" kern="12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 em </a:t>
              </a:r>
              <a:r>
                <a:rPr lang="vi-VN" sz="4000" i="0" kern="1200" dirty="0" err="1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điều</a:t>
              </a:r>
              <a:r>
                <a:rPr lang="vi-VN" sz="4000" i="0" kern="12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vi-VN" sz="4000" i="0" kern="1200" dirty="0" err="1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gì</a:t>
              </a:r>
              <a:r>
                <a:rPr lang="vi-VN" sz="4000" i="0" kern="12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?</a:t>
              </a:r>
              <a:endParaRPr lang="vi-VN" sz="4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6A08972-70B7-4CA6-B526-A8B527A8F549}"/>
              </a:ext>
            </a:extLst>
          </p:cNvPr>
          <p:cNvSpPr txBox="1"/>
          <p:nvPr/>
        </p:nvSpPr>
        <p:spPr>
          <a:xfrm>
            <a:off x="3234300" y="4399713"/>
            <a:ext cx="830580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/>
              <a:t>Câu </a:t>
            </a:r>
            <a:r>
              <a:rPr lang="vi-VN" sz="3600" dirty="0" err="1"/>
              <a:t>chuyện</a:t>
            </a:r>
            <a:r>
              <a:rPr lang="vi-VN" sz="3600" dirty="0"/>
              <a:t> khuyên </a:t>
            </a:r>
            <a:r>
              <a:rPr lang="vi-VN" sz="3600" dirty="0" err="1"/>
              <a:t>chúng</a:t>
            </a:r>
            <a:r>
              <a:rPr lang="vi-VN" sz="3600" dirty="0"/>
              <a:t> ta nên </a:t>
            </a:r>
            <a:r>
              <a:rPr lang="vi-VN" sz="3600" dirty="0" err="1"/>
              <a:t>dành</a:t>
            </a:r>
            <a:r>
              <a:rPr lang="vi-VN" sz="3600" dirty="0"/>
              <a:t> </a:t>
            </a:r>
            <a:r>
              <a:rPr lang="vi-VN" sz="3600" dirty="0" err="1"/>
              <a:t>tình</a:t>
            </a:r>
            <a:r>
              <a:rPr lang="vi-VN" sz="3600" dirty="0"/>
              <a:t> yêu thương, </a:t>
            </a:r>
            <a:r>
              <a:rPr lang="vi-VN" sz="3600" dirty="0" err="1"/>
              <a:t>sự</a:t>
            </a:r>
            <a:r>
              <a:rPr lang="vi-VN" sz="3600" dirty="0"/>
              <a:t> chia </a:t>
            </a:r>
            <a:r>
              <a:rPr lang="vi-VN" sz="3600" dirty="0" err="1"/>
              <a:t>sẻ</a:t>
            </a:r>
            <a:r>
              <a:rPr lang="vi-VN" sz="3600" dirty="0"/>
              <a:t>, </a:t>
            </a:r>
            <a:r>
              <a:rPr lang="vi-VN" sz="3600" dirty="0" err="1"/>
              <a:t>cảm</a:t>
            </a:r>
            <a:r>
              <a:rPr lang="vi-VN" sz="3600" dirty="0"/>
              <a:t> thông </a:t>
            </a:r>
            <a:r>
              <a:rPr lang="vi-VN" sz="3600" dirty="0" err="1"/>
              <a:t>với</a:t>
            </a:r>
            <a:r>
              <a:rPr lang="vi-VN" sz="3600" dirty="0"/>
              <a:t> </a:t>
            </a:r>
            <a:r>
              <a:rPr lang="vi-VN" sz="3600" dirty="0" err="1"/>
              <a:t>mọi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 xung quanh.</a:t>
            </a:r>
          </a:p>
        </p:txBody>
      </p:sp>
    </p:spTree>
    <p:extLst>
      <p:ext uri="{BB962C8B-B14F-4D97-AF65-F5344CB8AC3E}">
        <p14:creationId xmlns:p14="http://schemas.microsoft.com/office/powerpoint/2010/main" val="220572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130833">
            <a:off x="3145373" y="3304058"/>
            <a:ext cx="12635085" cy="3189867"/>
          </a:xfrm>
          <a:custGeom>
            <a:avLst/>
            <a:gdLst/>
            <a:ahLst/>
            <a:cxnLst/>
            <a:rect l="l" t="t" r="r" b="b"/>
            <a:pathLst>
              <a:path w="10722387" h="2104269">
                <a:moveTo>
                  <a:pt x="0" y="0"/>
                </a:moveTo>
                <a:lnTo>
                  <a:pt x="10722388" y="0"/>
                </a:lnTo>
                <a:lnTo>
                  <a:pt x="10722388" y="2104268"/>
                </a:lnTo>
                <a:lnTo>
                  <a:pt x="0" y="21042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766025" y="3310556"/>
            <a:ext cx="11781663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3:</a:t>
            </a:r>
          </a:p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NÂNG CAO</a:t>
            </a:r>
            <a:endParaRPr lang="en-US" sz="70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616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>
            <a:extLst>
              <a:ext uri="{FF2B5EF4-FFF2-40B4-BE49-F238E27FC236}">
                <a16:creationId xmlns:a16="http://schemas.microsoft.com/office/drawing/2014/main" id="{6EFC60BC-3838-4B0C-B0CC-B09099A68E0A}"/>
              </a:ext>
            </a:extLst>
          </p:cNvPr>
          <p:cNvSpPr txBox="1"/>
          <p:nvPr/>
        </p:nvSpPr>
        <p:spPr>
          <a:xfrm>
            <a:off x="3098609" y="231144"/>
            <a:ext cx="12089823" cy="1342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96"/>
              </a:lnSpc>
            </a:pPr>
            <a:r>
              <a:rPr lang="vi-VN" sz="7000" b="1" dirty="0">
                <a:solidFill>
                  <a:srgbClr val="C74553"/>
                </a:solidFill>
              </a:rPr>
              <a:t>KHỞI ĐỘNG</a:t>
            </a:r>
            <a:endParaRPr lang="en-US" sz="7000" b="1" dirty="0">
              <a:solidFill>
                <a:srgbClr val="C74553"/>
              </a:solidFill>
            </a:endParaRP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AEE33A46-6E57-40C0-BCEB-63772187EFBE}"/>
              </a:ext>
            </a:extLst>
          </p:cNvPr>
          <p:cNvSpPr/>
          <p:nvPr/>
        </p:nvSpPr>
        <p:spPr>
          <a:xfrm>
            <a:off x="1600200" y="2171700"/>
            <a:ext cx="8458200" cy="3656444"/>
          </a:xfrm>
          <a:prstGeom prst="wedgeRectCallout">
            <a:avLst>
              <a:gd name="adj1" fmla="val 71325"/>
              <a:gd name="adj2" fmla="val 4860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vi-VN" sz="4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răng </a:t>
            </a:r>
            <a:r>
              <a:rPr lang="vi-VN" sz="4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khểnh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dung, ý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câu </a:t>
            </a:r>
            <a:r>
              <a:rPr lang="vi-VN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7">
            <a:extLst>
              <a:ext uri="{FF2B5EF4-FFF2-40B4-BE49-F238E27FC236}">
                <a16:creationId xmlns:a16="http://schemas.microsoft.com/office/drawing/2014/main" id="{919E8B57-4344-4D91-B433-47F26772782C}"/>
              </a:ext>
            </a:extLst>
          </p:cNvPr>
          <p:cNvSpPr txBox="1"/>
          <p:nvPr/>
        </p:nvSpPr>
        <p:spPr>
          <a:xfrm>
            <a:off x="1285060" y="2068787"/>
            <a:ext cx="15717879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74553"/>
                </a:solidFill>
              </a:rPr>
              <a:t>BÀI 1: CHÂN DUNG CỦA EM</a:t>
            </a:r>
          </a:p>
          <a:p>
            <a:pPr algn="ctr">
              <a:lnSpc>
                <a:spcPct val="150000"/>
              </a:lnSpc>
            </a:pPr>
            <a:r>
              <a:rPr lang="vi-VN" sz="7200" b="1" dirty="0"/>
              <a:t>BÀI ĐỌC 3: </a:t>
            </a:r>
          </a:p>
          <a:p>
            <a:pPr algn="ctr">
              <a:lnSpc>
                <a:spcPct val="150000"/>
              </a:lnSpc>
            </a:pPr>
            <a:r>
              <a:rPr lang="vi-VN" sz="7200" b="1" dirty="0"/>
              <a:t>VỆT PHẤN TRÊN MẶT BÀN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30833">
            <a:off x="4812145" y="496079"/>
            <a:ext cx="8663710" cy="1713233"/>
          </a:xfrm>
          <a:custGeom>
            <a:avLst/>
            <a:gdLst/>
            <a:ahLst/>
            <a:cxnLst/>
            <a:rect l="l" t="t" r="r" b="b"/>
            <a:pathLst>
              <a:path w="8068899" h="1583521">
                <a:moveTo>
                  <a:pt x="0" y="0"/>
                </a:moveTo>
                <a:lnTo>
                  <a:pt x="8068899" y="0"/>
                </a:lnTo>
                <a:lnTo>
                  <a:pt x="8068899" y="1583521"/>
                </a:lnTo>
                <a:lnTo>
                  <a:pt x="0" y="15835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148417" y="736392"/>
            <a:ext cx="9991166" cy="1278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4"/>
              </a:lnSpc>
            </a:pPr>
            <a:r>
              <a:rPr lang="vi-VN" sz="7000" b="1" dirty="0">
                <a:solidFill>
                  <a:srgbClr val="231F20"/>
                </a:solidFill>
              </a:rPr>
              <a:t>NỘI DUNG BÀI HỌC</a:t>
            </a:r>
            <a:endParaRPr lang="en-US" sz="7000" b="1" dirty="0">
              <a:solidFill>
                <a:srgbClr val="231F2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21ED69-EB95-4124-B726-BF4D0970F728}"/>
              </a:ext>
            </a:extLst>
          </p:cNvPr>
          <p:cNvGrpSpPr/>
          <p:nvPr/>
        </p:nvGrpSpPr>
        <p:grpSpPr>
          <a:xfrm>
            <a:off x="1066801" y="3807886"/>
            <a:ext cx="16154398" cy="3165293"/>
            <a:chOff x="3260894" y="3294100"/>
            <a:chExt cx="11894874" cy="4756781"/>
          </a:xfrm>
        </p:grpSpPr>
        <p:sp>
          <p:nvSpPr>
            <p:cNvPr id="5" name="Freeform 5"/>
            <p:cNvSpPr/>
            <p:nvPr/>
          </p:nvSpPr>
          <p:spPr>
            <a:xfrm>
              <a:off x="3264179" y="3313822"/>
              <a:ext cx="3707386" cy="4737059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F69E5E"/>
            </a:solidFill>
          </p:spPr>
        </p:sp>
        <p:grpSp>
          <p:nvGrpSpPr>
            <p:cNvPr id="8" name="Group 8"/>
            <p:cNvGrpSpPr/>
            <p:nvPr/>
          </p:nvGrpSpPr>
          <p:grpSpPr>
            <a:xfrm>
              <a:off x="11448382" y="3294100"/>
              <a:ext cx="3707386" cy="4737059"/>
              <a:chOff x="1" y="0"/>
              <a:chExt cx="5063922" cy="6470352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9" name="Freeform 9"/>
              <p:cNvSpPr/>
              <p:nvPr/>
            </p:nvSpPr>
            <p:spPr>
              <a:xfrm>
                <a:off x="1" y="0"/>
                <a:ext cx="5063922" cy="6470352"/>
              </a:xfrm>
              <a:custGeom>
                <a:avLst/>
                <a:gdLst/>
                <a:ahLst/>
                <a:cxnLst/>
                <a:rect l="l" t="t" r="r" b="b"/>
                <a:pathLst>
                  <a:path w="5063922" h="6470352">
                    <a:moveTo>
                      <a:pt x="4759122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6165552"/>
                    </a:lnTo>
                    <a:cubicBezTo>
                      <a:pt x="0" y="6334462"/>
                      <a:pt x="135890" y="6470352"/>
                      <a:pt x="304800" y="6470352"/>
                    </a:cubicBezTo>
                    <a:lnTo>
                      <a:pt x="4759122" y="6470352"/>
                    </a:lnTo>
                    <a:cubicBezTo>
                      <a:pt x="4928032" y="6470352"/>
                      <a:pt x="5063922" y="6334462"/>
                      <a:pt x="5063922" y="6165552"/>
                    </a:cubicBezTo>
                    <a:lnTo>
                      <a:pt x="5063922" y="304800"/>
                    </a:lnTo>
                    <a:cubicBezTo>
                      <a:pt x="5063922" y="135890"/>
                      <a:pt x="4928032" y="0"/>
                      <a:pt x="4759122" y="0"/>
                    </a:cubicBezTo>
                    <a:close/>
                  </a:path>
                </a:pathLst>
              </a:custGeom>
              <a:grpFill/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380569" y="3294100"/>
              <a:ext cx="3707386" cy="4737059"/>
              <a:chOff x="0" y="0"/>
              <a:chExt cx="5063922" cy="6470352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5063922" cy="6470352"/>
              </a:xfrm>
              <a:custGeom>
                <a:avLst/>
                <a:gdLst/>
                <a:ahLst/>
                <a:cxnLst/>
                <a:rect l="l" t="t" r="r" b="b"/>
                <a:pathLst>
                  <a:path w="5063922" h="6470352">
                    <a:moveTo>
                      <a:pt x="4759122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6165552"/>
                    </a:lnTo>
                    <a:cubicBezTo>
                      <a:pt x="0" y="6334462"/>
                      <a:pt x="135890" y="6470352"/>
                      <a:pt x="304800" y="6470352"/>
                    </a:cubicBezTo>
                    <a:lnTo>
                      <a:pt x="4759122" y="6470352"/>
                    </a:lnTo>
                    <a:cubicBezTo>
                      <a:pt x="4928032" y="6470352"/>
                      <a:pt x="5063922" y="6334462"/>
                      <a:pt x="5063922" y="6165552"/>
                    </a:cubicBezTo>
                    <a:lnTo>
                      <a:pt x="5063922" y="304800"/>
                    </a:lnTo>
                    <a:cubicBezTo>
                      <a:pt x="5063922" y="135890"/>
                      <a:pt x="4928032" y="0"/>
                      <a:pt x="4759122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11646999" y="3544117"/>
              <a:ext cx="3200415" cy="588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86"/>
                </a:lnSpc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445411" y="3577172"/>
              <a:ext cx="3419231" cy="588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86"/>
                </a:lnSpc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3313363" y="4389755"/>
              <a:ext cx="3667931" cy="0"/>
            </a:xfrm>
            <a:prstGeom prst="line">
              <a:avLst/>
            </a:prstGeom>
            <a:ln w="19050" cap="rnd">
              <a:solidFill>
                <a:srgbClr val="F8F5F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7445411" y="4499867"/>
              <a:ext cx="3667931" cy="0"/>
            </a:xfrm>
            <a:prstGeom prst="line">
              <a:avLst/>
            </a:prstGeom>
            <a:ln w="19050" cap="rnd">
              <a:solidFill>
                <a:srgbClr val="F8F5F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11487837" y="4421257"/>
              <a:ext cx="3667931" cy="0"/>
            </a:xfrm>
            <a:prstGeom prst="line">
              <a:avLst/>
            </a:prstGeom>
            <a:ln w="19050" cap="rnd">
              <a:solidFill>
                <a:srgbClr val="F8F5F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3685838" y="3571919"/>
              <a:ext cx="2725056" cy="588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86"/>
                </a:lnSpc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260894" y="5259145"/>
              <a:ext cx="3825524" cy="17325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ĐỌC THÀNH TIẾNG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716551" y="5559425"/>
              <a:ext cx="3035422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8"/>
                </a:lnSpc>
              </a:pPr>
              <a:r>
                <a:rPr lang="vi-VN" sz="4000" b="1">
                  <a:latin typeface="Arial" panose="020B0604020202020204" pitchFamily="34" charset="0"/>
                  <a:cs typeface="Arial" panose="020B0604020202020204" pitchFamily="34" charset="0"/>
                </a:rPr>
                <a:t>ĐỌC HIỂU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1796190" y="5139867"/>
              <a:ext cx="3051224" cy="1732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ĐỌC NÂNG CAO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130833">
            <a:off x="3145373" y="3304058"/>
            <a:ext cx="12635085" cy="3189867"/>
          </a:xfrm>
          <a:custGeom>
            <a:avLst/>
            <a:gdLst/>
            <a:ahLst/>
            <a:cxnLst/>
            <a:rect l="l" t="t" r="r" b="b"/>
            <a:pathLst>
              <a:path w="10722387" h="2104269">
                <a:moveTo>
                  <a:pt x="0" y="0"/>
                </a:moveTo>
                <a:lnTo>
                  <a:pt x="10722388" y="0"/>
                </a:lnTo>
                <a:lnTo>
                  <a:pt x="10722388" y="2104268"/>
                </a:lnTo>
                <a:lnTo>
                  <a:pt x="0" y="21042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766025" y="3310556"/>
            <a:ext cx="11781663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1:</a:t>
            </a:r>
          </a:p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THÀNH TIẾNG</a:t>
            </a:r>
            <a:endParaRPr lang="en-US" sz="70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 rot="130833">
            <a:off x="4779572" y="686921"/>
            <a:ext cx="8591034" cy="1685990"/>
          </a:xfrm>
          <a:custGeom>
            <a:avLst/>
            <a:gdLst/>
            <a:ahLst/>
            <a:cxnLst/>
            <a:rect l="l" t="t" r="r" b="b"/>
            <a:pathLst>
              <a:path w="8591034" h="1685990">
                <a:moveTo>
                  <a:pt x="0" y="0"/>
                </a:moveTo>
                <a:lnTo>
                  <a:pt x="8591034" y="0"/>
                </a:lnTo>
                <a:lnTo>
                  <a:pt x="8591034" y="1685990"/>
                </a:lnTo>
                <a:lnTo>
                  <a:pt x="0" y="1685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903148" y="1038882"/>
            <a:ext cx="10481704" cy="943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11"/>
              </a:lnSpc>
            </a:pP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âm sai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750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 rot="130833">
            <a:off x="4848482" y="135361"/>
            <a:ext cx="8591034" cy="1685990"/>
          </a:xfrm>
          <a:custGeom>
            <a:avLst/>
            <a:gdLst/>
            <a:ahLst/>
            <a:cxnLst/>
            <a:rect l="l" t="t" r="r" b="b"/>
            <a:pathLst>
              <a:path w="8591034" h="1685990">
                <a:moveTo>
                  <a:pt x="0" y="0"/>
                </a:moveTo>
                <a:lnTo>
                  <a:pt x="8591034" y="0"/>
                </a:lnTo>
                <a:lnTo>
                  <a:pt x="8591034" y="1685990"/>
                </a:lnTo>
                <a:lnTo>
                  <a:pt x="0" y="1685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972058" y="487322"/>
            <a:ext cx="10481704" cy="943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11"/>
              </a:lnSpc>
            </a:pPr>
            <a:r>
              <a:rPr lang="vi-VN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 </a:t>
            </a:r>
            <a:r>
              <a:rPr lang="vi-VN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vi-VN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vi-VN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vi-VN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vi-VN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3D7F4E-61DB-4ECF-94FC-1553480F4CC6}"/>
              </a:ext>
            </a:extLst>
          </p:cNvPr>
          <p:cNvCxnSpPr>
            <a:cxnSpLocks/>
          </p:cNvCxnSpPr>
          <p:nvPr/>
        </p:nvCxnSpPr>
        <p:spPr>
          <a:xfrm flipV="1">
            <a:off x="6172200" y="3398131"/>
            <a:ext cx="3520497" cy="29087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F9E7133-12E2-4012-8FEF-4587553A56B2}"/>
              </a:ext>
            </a:extLst>
          </p:cNvPr>
          <p:cNvCxnSpPr>
            <a:cxnSpLocks/>
          </p:cNvCxnSpPr>
          <p:nvPr/>
        </p:nvCxnSpPr>
        <p:spPr>
          <a:xfrm flipV="1">
            <a:off x="6172200" y="4927827"/>
            <a:ext cx="3520497" cy="13790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B7E0D14-8762-4F8D-B08E-B213495A9420}"/>
              </a:ext>
            </a:extLst>
          </p:cNvPr>
          <p:cNvCxnSpPr>
            <a:cxnSpLocks/>
          </p:cNvCxnSpPr>
          <p:nvPr/>
        </p:nvCxnSpPr>
        <p:spPr>
          <a:xfrm>
            <a:off x="6172200" y="6306901"/>
            <a:ext cx="3215699" cy="5826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B6681B-0864-427D-BF0A-237B092518AF}"/>
              </a:ext>
            </a:extLst>
          </p:cNvPr>
          <p:cNvCxnSpPr>
            <a:cxnSpLocks/>
          </p:cNvCxnSpPr>
          <p:nvPr/>
        </p:nvCxnSpPr>
        <p:spPr>
          <a:xfrm>
            <a:off x="6172200" y="6306901"/>
            <a:ext cx="3317839" cy="23729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E0F805D-5C6C-49A0-8207-810A8D3B2283}"/>
              </a:ext>
            </a:extLst>
          </p:cNvPr>
          <p:cNvSpPr txBox="1"/>
          <p:nvPr/>
        </p:nvSpPr>
        <p:spPr>
          <a:xfrm>
            <a:off x="9966419" y="2539076"/>
            <a:ext cx="773791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“vui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vi-VN" sz="4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B9A97E1-BACB-4B51-ADFC-2DC9FF36A0CB}"/>
              </a:ext>
            </a:extLst>
          </p:cNvPr>
          <p:cNvSpPr txBox="1"/>
          <p:nvPr/>
        </p:nvSpPr>
        <p:spPr>
          <a:xfrm>
            <a:off x="9955786" y="3798130"/>
            <a:ext cx="773791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“Nhưng cô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xù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vi-VN" sz="4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37896D2-A5D2-49BB-B541-648DE80DD072}"/>
              </a:ext>
            </a:extLst>
          </p:cNvPr>
          <p:cNvSpPr txBox="1"/>
          <p:nvPr/>
        </p:nvSpPr>
        <p:spPr>
          <a:xfrm>
            <a:off x="9794837" y="5955187"/>
            <a:ext cx="8057612" cy="183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“Hôm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tay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!”.</a:t>
            </a:r>
            <a:endParaRPr lang="vi-VN" sz="4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40D66B-72EA-4B9C-A000-8531C84B5821}"/>
              </a:ext>
            </a:extLst>
          </p:cNvPr>
          <p:cNvSpPr txBox="1"/>
          <p:nvPr/>
        </p:nvSpPr>
        <p:spPr>
          <a:xfrm>
            <a:off x="9794837" y="8221745"/>
            <a:ext cx="561286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33946342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 rot="130833">
            <a:off x="4779572" y="686921"/>
            <a:ext cx="8591034" cy="1685990"/>
          </a:xfrm>
          <a:custGeom>
            <a:avLst/>
            <a:gdLst/>
            <a:ahLst/>
            <a:cxnLst/>
            <a:rect l="l" t="t" r="r" b="b"/>
            <a:pathLst>
              <a:path w="8591034" h="1685990">
                <a:moveTo>
                  <a:pt x="0" y="0"/>
                </a:moveTo>
                <a:lnTo>
                  <a:pt x="8591034" y="0"/>
                </a:lnTo>
                <a:lnTo>
                  <a:pt x="8591034" y="1685990"/>
                </a:lnTo>
                <a:lnTo>
                  <a:pt x="0" y="1685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903148" y="1038882"/>
            <a:ext cx="10481704" cy="943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11"/>
              </a:lnSpc>
            </a:pPr>
            <a:r>
              <a:rPr lang="vi-VN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VĂN BẢN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99A5D1A-0E8D-4352-8539-8E4E6621265D}"/>
              </a:ext>
            </a:extLst>
          </p:cNvPr>
          <p:cNvGrpSpPr/>
          <p:nvPr/>
        </p:nvGrpSpPr>
        <p:grpSpPr>
          <a:xfrm>
            <a:off x="419364" y="3094506"/>
            <a:ext cx="9181836" cy="5128095"/>
            <a:chOff x="457200" y="3848100"/>
            <a:chExt cx="8686800" cy="469156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5D228BD-2978-4F37-8193-6B33C9F70E23}"/>
                </a:ext>
              </a:extLst>
            </p:cNvPr>
            <p:cNvSpPr/>
            <p:nvPr/>
          </p:nvSpPr>
          <p:spPr>
            <a:xfrm>
              <a:off x="685800" y="4431023"/>
              <a:ext cx="8458200" cy="4108645"/>
            </a:xfrm>
            <a:custGeom>
              <a:avLst/>
              <a:gdLst>
                <a:gd name="connsiteX0" fmla="*/ 0 w 8458200"/>
                <a:gd name="connsiteY0" fmla="*/ 0 h 4108645"/>
                <a:gd name="connsiteX1" fmla="*/ 650631 w 8458200"/>
                <a:gd name="connsiteY1" fmla="*/ 0 h 4108645"/>
                <a:gd name="connsiteX2" fmla="*/ 1047516 w 8458200"/>
                <a:gd name="connsiteY2" fmla="*/ 0 h 4108645"/>
                <a:gd name="connsiteX3" fmla="*/ 1528982 w 8458200"/>
                <a:gd name="connsiteY3" fmla="*/ 0 h 4108645"/>
                <a:gd name="connsiteX4" fmla="*/ 2095031 w 8458200"/>
                <a:gd name="connsiteY4" fmla="*/ 0 h 4108645"/>
                <a:gd name="connsiteX5" fmla="*/ 2661080 w 8458200"/>
                <a:gd name="connsiteY5" fmla="*/ 0 h 4108645"/>
                <a:gd name="connsiteX6" fmla="*/ 3480875 w 8458200"/>
                <a:gd name="connsiteY6" fmla="*/ 0 h 4108645"/>
                <a:gd name="connsiteX7" fmla="*/ 3962341 w 8458200"/>
                <a:gd name="connsiteY7" fmla="*/ 0 h 4108645"/>
                <a:gd name="connsiteX8" fmla="*/ 4528390 w 8458200"/>
                <a:gd name="connsiteY8" fmla="*/ 0 h 4108645"/>
                <a:gd name="connsiteX9" fmla="*/ 5009857 w 8458200"/>
                <a:gd name="connsiteY9" fmla="*/ 0 h 4108645"/>
                <a:gd name="connsiteX10" fmla="*/ 5491324 w 8458200"/>
                <a:gd name="connsiteY10" fmla="*/ 0 h 4108645"/>
                <a:gd name="connsiteX11" fmla="*/ 6226536 w 8458200"/>
                <a:gd name="connsiteY11" fmla="*/ 0 h 4108645"/>
                <a:gd name="connsiteX12" fmla="*/ 6623421 w 8458200"/>
                <a:gd name="connsiteY12" fmla="*/ 0 h 4108645"/>
                <a:gd name="connsiteX13" fmla="*/ 7274052 w 8458200"/>
                <a:gd name="connsiteY13" fmla="*/ 0 h 4108645"/>
                <a:gd name="connsiteX14" fmla="*/ 8458200 w 8458200"/>
                <a:gd name="connsiteY14" fmla="*/ 0 h 4108645"/>
                <a:gd name="connsiteX15" fmla="*/ 8458200 w 8458200"/>
                <a:gd name="connsiteY15" fmla="*/ 643688 h 4108645"/>
                <a:gd name="connsiteX16" fmla="*/ 8458200 w 8458200"/>
                <a:gd name="connsiteY16" fmla="*/ 1205203 h 4108645"/>
                <a:gd name="connsiteX17" fmla="*/ 8458200 w 8458200"/>
                <a:gd name="connsiteY17" fmla="*/ 1972150 h 4108645"/>
                <a:gd name="connsiteX18" fmla="*/ 8458200 w 8458200"/>
                <a:gd name="connsiteY18" fmla="*/ 2615837 h 4108645"/>
                <a:gd name="connsiteX19" fmla="*/ 8458200 w 8458200"/>
                <a:gd name="connsiteY19" fmla="*/ 3259525 h 4108645"/>
                <a:gd name="connsiteX20" fmla="*/ 8458200 w 8458200"/>
                <a:gd name="connsiteY20" fmla="*/ 4108645 h 4108645"/>
                <a:gd name="connsiteX21" fmla="*/ 7892151 w 8458200"/>
                <a:gd name="connsiteY21" fmla="*/ 4108645 h 4108645"/>
                <a:gd name="connsiteX22" fmla="*/ 7156938 w 8458200"/>
                <a:gd name="connsiteY22" fmla="*/ 4108645 h 4108645"/>
                <a:gd name="connsiteX23" fmla="*/ 6675472 w 8458200"/>
                <a:gd name="connsiteY23" fmla="*/ 4108645 h 4108645"/>
                <a:gd name="connsiteX24" fmla="*/ 5855677 w 8458200"/>
                <a:gd name="connsiteY24" fmla="*/ 4108645 h 4108645"/>
                <a:gd name="connsiteX25" fmla="*/ 5035882 w 8458200"/>
                <a:gd name="connsiteY25" fmla="*/ 4108645 h 4108645"/>
                <a:gd name="connsiteX26" fmla="*/ 4469833 w 8458200"/>
                <a:gd name="connsiteY26" fmla="*/ 4108645 h 4108645"/>
                <a:gd name="connsiteX27" fmla="*/ 3650039 w 8458200"/>
                <a:gd name="connsiteY27" fmla="*/ 4108645 h 4108645"/>
                <a:gd name="connsiteX28" fmla="*/ 3253154 w 8458200"/>
                <a:gd name="connsiteY28" fmla="*/ 4108645 h 4108645"/>
                <a:gd name="connsiteX29" fmla="*/ 2687105 w 8458200"/>
                <a:gd name="connsiteY29" fmla="*/ 4108645 h 4108645"/>
                <a:gd name="connsiteX30" fmla="*/ 1867310 w 8458200"/>
                <a:gd name="connsiteY30" fmla="*/ 4108645 h 4108645"/>
                <a:gd name="connsiteX31" fmla="*/ 1216680 w 8458200"/>
                <a:gd name="connsiteY31" fmla="*/ 4108645 h 4108645"/>
                <a:gd name="connsiteX32" fmla="*/ 650631 w 8458200"/>
                <a:gd name="connsiteY32" fmla="*/ 4108645 h 4108645"/>
                <a:gd name="connsiteX33" fmla="*/ 0 w 8458200"/>
                <a:gd name="connsiteY33" fmla="*/ 4108645 h 4108645"/>
                <a:gd name="connsiteX34" fmla="*/ 0 w 8458200"/>
                <a:gd name="connsiteY34" fmla="*/ 3547130 h 4108645"/>
                <a:gd name="connsiteX35" fmla="*/ 0 w 8458200"/>
                <a:gd name="connsiteY35" fmla="*/ 2985615 h 4108645"/>
                <a:gd name="connsiteX36" fmla="*/ 0 w 8458200"/>
                <a:gd name="connsiteY36" fmla="*/ 2383014 h 4108645"/>
                <a:gd name="connsiteX37" fmla="*/ 0 w 8458200"/>
                <a:gd name="connsiteY37" fmla="*/ 1821499 h 4108645"/>
                <a:gd name="connsiteX38" fmla="*/ 0 w 8458200"/>
                <a:gd name="connsiteY38" fmla="*/ 1218898 h 4108645"/>
                <a:gd name="connsiteX39" fmla="*/ 0 w 8458200"/>
                <a:gd name="connsiteY39" fmla="*/ 657383 h 4108645"/>
                <a:gd name="connsiteX40" fmla="*/ 0 w 8458200"/>
                <a:gd name="connsiteY40" fmla="*/ 0 h 410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458200" h="4108645" fill="none" extrusionOk="0">
                  <a:moveTo>
                    <a:pt x="0" y="0"/>
                  </a:moveTo>
                  <a:cubicBezTo>
                    <a:pt x="239737" y="-17446"/>
                    <a:pt x="437758" y="19853"/>
                    <a:pt x="650631" y="0"/>
                  </a:cubicBezTo>
                  <a:cubicBezTo>
                    <a:pt x="863504" y="-19853"/>
                    <a:pt x="906088" y="-18243"/>
                    <a:pt x="1047516" y="0"/>
                  </a:cubicBezTo>
                  <a:cubicBezTo>
                    <a:pt x="1188944" y="18243"/>
                    <a:pt x="1322277" y="-9785"/>
                    <a:pt x="1528982" y="0"/>
                  </a:cubicBezTo>
                  <a:cubicBezTo>
                    <a:pt x="1735687" y="9785"/>
                    <a:pt x="1884640" y="-12781"/>
                    <a:pt x="2095031" y="0"/>
                  </a:cubicBezTo>
                  <a:cubicBezTo>
                    <a:pt x="2305422" y="12781"/>
                    <a:pt x="2433652" y="24405"/>
                    <a:pt x="2661080" y="0"/>
                  </a:cubicBezTo>
                  <a:cubicBezTo>
                    <a:pt x="2888508" y="-24405"/>
                    <a:pt x="3096517" y="-1567"/>
                    <a:pt x="3480875" y="0"/>
                  </a:cubicBezTo>
                  <a:cubicBezTo>
                    <a:pt x="3865233" y="1567"/>
                    <a:pt x="3841446" y="-22260"/>
                    <a:pt x="3962341" y="0"/>
                  </a:cubicBezTo>
                  <a:cubicBezTo>
                    <a:pt x="4083236" y="22260"/>
                    <a:pt x="4270402" y="8529"/>
                    <a:pt x="4528390" y="0"/>
                  </a:cubicBezTo>
                  <a:cubicBezTo>
                    <a:pt x="4786378" y="-8529"/>
                    <a:pt x="4778828" y="17963"/>
                    <a:pt x="5009857" y="0"/>
                  </a:cubicBezTo>
                  <a:cubicBezTo>
                    <a:pt x="5240886" y="-17963"/>
                    <a:pt x="5316273" y="17716"/>
                    <a:pt x="5491324" y="0"/>
                  </a:cubicBezTo>
                  <a:cubicBezTo>
                    <a:pt x="5666375" y="-17716"/>
                    <a:pt x="6007370" y="-35396"/>
                    <a:pt x="6226536" y="0"/>
                  </a:cubicBezTo>
                  <a:cubicBezTo>
                    <a:pt x="6445702" y="35396"/>
                    <a:pt x="6445710" y="-1191"/>
                    <a:pt x="6623421" y="0"/>
                  </a:cubicBezTo>
                  <a:cubicBezTo>
                    <a:pt x="6801132" y="1191"/>
                    <a:pt x="7088113" y="21223"/>
                    <a:pt x="7274052" y="0"/>
                  </a:cubicBezTo>
                  <a:cubicBezTo>
                    <a:pt x="7459991" y="-21223"/>
                    <a:pt x="8129018" y="-46163"/>
                    <a:pt x="8458200" y="0"/>
                  </a:cubicBezTo>
                  <a:cubicBezTo>
                    <a:pt x="8450898" y="200027"/>
                    <a:pt x="8437844" y="338840"/>
                    <a:pt x="8458200" y="643688"/>
                  </a:cubicBezTo>
                  <a:cubicBezTo>
                    <a:pt x="8478556" y="948536"/>
                    <a:pt x="8434142" y="1068460"/>
                    <a:pt x="8458200" y="1205203"/>
                  </a:cubicBezTo>
                  <a:cubicBezTo>
                    <a:pt x="8482258" y="1341946"/>
                    <a:pt x="8485559" y="1690589"/>
                    <a:pt x="8458200" y="1972150"/>
                  </a:cubicBezTo>
                  <a:cubicBezTo>
                    <a:pt x="8430841" y="2253711"/>
                    <a:pt x="8434286" y="2442693"/>
                    <a:pt x="8458200" y="2615837"/>
                  </a:cubicBezTo>
                  <a:cubicBezTo>
                    <a:pt x="8482114" y="2788981"/>
                    <a:pt x="8460465" y="3027718"/>
                    <a:pt x="8458200" y="3259525"/>
                  </a:cubicBezTo>
                  <a:cubicBezTo>
                    <a:pt x="8455935" y="3491332"/>
                    <a:pt x="8476729" y="3801292"/>
                    <a:pt x="8458200" y="4108645"/>
                  </a:cubicBezTo>
                  <a:cubicBezTo>
                    <a:pt x="8221507" y="4127140"/>
                    <a:pt x="8167446" y="4112593"/>
                    <a:pt x="7892151" y="4108645"/>
                  </a:cubicBezTo>
                  <a:cubicBezTo>
                    <a:pt x="7616856" y="4104697"/>
                    <a:pt x="7518094" y="4100133"/>
                    <a:pt x="7156938" y="4108645"/>
                  </a:cubicBezTo>
                  <a:cubicBezTo>
                    <a:pt x="6795782" y="4117157"/>
                    <a:pt x="6838849" y="4126941"/>
                    <a:pt x="6675472" y="4108645"/>
                  </a:cubicBezTo>
                  <a:cubicBezTo>
                    <a:pt x="6512095" y="4090349"/>
                    <a:pt x="6028439" y="4113097"/>
                    <a:pt x="5855677" y="4108645"/>
                  </a:cubicBezTo>
                  <a:cubicBezTo>
                    <a:pt x="5682916" y="4104193"/>
                    <a:pt x="5325032" y="4081647"/>
                    <a:pt x="5035882" y="4108645"/>
                  </a:cubicBezTo>
                  <a:cubicBezTo>
                    <a:pt x="4746733" y="4135643"/>
                    <a:pt x="4750424" y="4095505"/>
                    <a:pt x="4469833" y="4108645"/>
                  </a:cubicBezTo>
                  <a:cubicBezTo>
                    <a:pt x="4189242" y="4121785"/>
                    <a:pt x="3966632" y="4083520"/>
                    <a:pt x="3650039" y="4108645"/>
                  </a:cubicBezTo>
                  <a:cubicBezTo>
                    <a:pt x="3333446" y="4133770"/>
                    <a:pt x="3360085" y="4102535"/>
                    <a:pt x="3253154" y="4108645"/>
                  </a:cubicBezTo>
                  <a:cubicBezTo>
                    <a:pt x="3146224" y="4114755"/>
                    <a:pt x="2953449" y="4123251"/>
                    <a:pt x="2687105" y="4108645"/>
                  </a:cubicBezTo>
                  <a:cubicBezTo>
                    <a:pt x="2420761" y="4094039"/>
                    <a:pt x="2221769" y="4113845"/>
                    <a:pt x="1867310" y="4108645"/>
                  </a:cubicBezTo>
                  <a:cubicBezTo>
                    <a:pt x="1512852" y="4103445"/>
                    <a:pt x="1429933" y="4083489"/>
                    <a:pt x="1216680" y="4108645"/>
                  </a:cubicBezTo>
                  <a:cubicBezTo>
                    <a:pt x="1003427" y="4133802"/>
                    <a:pt x="916545" y="4114299"/>
                    <a:pt x="650631" y="4108645"/>
                  </a:cubicBezTo>
                  <a:cubicBezTo>
                    <a:pt x="384717" y="4102991"/>
                    <a:pt x="208766" y="4090133"/>
                    <a:pt x="0" y="4108645"/>
                  </a:cubicBezTo>
                  <a:cubicBezTo>
                    <a:pt x="5758" y="3991748"/>
                    <a:pt x="6854" y="3668547"/>
                    <a:pt x="0" y="3547130"/>
                  </a:cubicBezTo>
                  <a:cubicBezTo>
                    <a:pt x="-6854" y="3425714"/>
                    <a:pt x="4547" y="3122378"/>
                    <a:pt x="0" y="2985615"/>
                  </a:cubicBezTo>
                  <a:cubicBezTo>
                    <a:pt x="-4547" y="2848853"/>
                    <a:pt x="15883" y="2664884"/>
                    <a:pt x="0" y="2383014"/>
                  </a:cubicBezTo>
                  <a:cubicBezTo>
                    <a:pt x="-15883" y="2101144"/>
                    <a:pt x="-18199" y="1952395"/>
                    <a:pt x="0" y="1821499"/>
                  </a:cubicBezTo>
                  <a:cubicBezTo>
                    <a:pt x="18199" y="1690603"/>
                    <a:pt x="-14797" y="1468925"/>
                    <a:pt x="0" y="1218898"/>
                  </a:cubicBezTo>
                  <a:cubicBezTo>
                    <a:pt x="14797" y="968871"/>
                    <a:pt x="-21942" y="843386"/>
                    <a:pt x="0" y="657383"/>
                  </a:cubicBezTo>
                  <a:cubicBezTo>
                    <a:pt x="21942" y="471380"/>
                    <a:pt x="-17551" y="254269"/>
                    <a:pt x="0" y="0"/>
                  </a:cubicBezTo>
                  <a:close/>
                </a:path>
                <a:path w="8458200" h="4108645" stroke="0" extrusionOk="0">
                  <a:moveTo>
                    <a:pt x="0" y="0"/>
                  </a:moveTo>
                  <a:cubicBezTo>
                    <a:pt x="107392" y="13629"/>
                    <a:pt x="246999" y="6754"/>
                    <a:pt x="396885" y="0"/>
                  </a:cubicBezTo>
                  <a:cubicBezTo>
                    <a:pt x="546772" y="-6754"/>
                    <a:pt x="801746" y="24292"/>
                    <a:pt x="1047516" y="0"/>
                  </a:cubicBezTo>
                  <a:cubicBezTo>
                    <a:pt x="1293286" y="-24292"/>
                    <a:pt x="1369026" y="14673"/>
                    <a:pt x="1528982" y="0"/>
                  </a:cubicBezTo>
                  <a:cubicBezTo>
                    <a:pt x="1688938" y="-14673"/>
                    <a:pt x="2102696" y="-5724"/>
                    <a:pt x="2264195" y="0"/>
                  </a:cubicBezTo>
                  <a:cubicBezTo>
                    <a:pt x="2425694" y="5724"/>
                    <a:pt x="2617876" y="15018"/>
                    <a:pt x="2914826" y="0"/>
                  </a:cubicBezTo>
                  <a:cubicBezTo>
                    <a:pt x="3211776" y="-15018"/>
                    <a:pt x="3346707" y="-20587"/>
                    <a:pt x="3650039" y="0"/>
                  </a:cubicBezTo>
                  <a:cubicBezTo>
                    <a:pt x="3953371" y="20587"/>
                    <a:pt x="3881081" y="12137"/>
                    <a:pt x="4046923" y="0"/>
                  </a:cubicBezTo>
                  <a:cubicBezTo>
                    <a:pt x="4212765" y="-12137"/>
                    <a:pt x="4349954" y="-12547"/>
                    <a:pt x="4612972" y="0"/>
                  </a:cubicBezTo>
                  <a:cubicBezTo>
                    <a:pt x="4875990" y="12547"/>
                    <a:pt x="5266490" y="-28139"/>
                    <a:pt x="5432767" y="0"/>
                  </a:cubicBezTo>
                  <a:cubicBezTo>
                    <a:pt x="5599045" y="28139"/>
                    <a:pt x="5823505" y="-17005"/>
                    <a:pt x="6083398" y="0"/>
                  </a:cubicBezTo>
                  <a:cubicBezTo>
                    <a:pt x="6343291" y="17005"/>
                    <a:pt x="6504294" y="12061"/>
                    <a:pt x="6734028" y="0"/>
                  </a:cubicBezTo>
                  <a:cubicBezTo>
                    <a:pt x="6963762" y="-12061"/>
                    <a:pt x="6983410" y="8432"/>
                    <a:pt x="7130913" y="0"/>
                  </a:cubicBezTo>
                  <a:cubicBezTo>
                    <a:pt x="7278416" y="-8432"/>
                    <a:pt x="7349140" y="11312"/>
                    <a:pt x="7527798" y="0"/>
                  </a:cubicBezTo>
                  <a:cubicBezTo>
                    <a:pt x="7706457" y="-11312"/>
                    <a:pt x="8135140" y="-16029"/>
                    <a:pt x="8458200" y="0"/>
                  </a:cubicBezTo>
                  <a:cubicBezTo>
                    <a:pt x="8432829" y="195354"/>
                    <a:pt x="8455424" y="474537"/>
                    <a:pt x="8458200" y="602601"/>
                  </a:cubicBezTo>
                  <a:cubicBezTo>
                    <a:pt x="8460976" y="730665"/>
                    <a:pt x="8447218" y="987683"/>
                    <a:pt x="8458200" y="1246289"/>
                  </a:cubicBezTo>
                  <a:cubicBezTo>
                    <a:pt x="8469182" y="1504895"/>
                    <a:pt x="8483040" y="1694482"/>
                    <a:pt x="8458200" y="2013236"/>
                  </a:cubicBezTo>
                  <a:cubicBezTo>
                    <a:pt x="8433360" y="2331990"/>
                    <a:pt x="8473884" y="2505943"/>
                    <a:pt x="8458200" y="2739097"/>
                  </a:cubicBezTo>
                  <a:cubicBezTo>
                    <a:pt x="8442516" y="2972251"/>
                    <a:pt x="8443700" y="3091138"/>
                    <a:pt x="8458200" y="3423871"/>
                  </a:cubicBezTo>
                  <a:cubicBezTo>
                    <a:pt x="8472700" y="3756604"/>
                    <a:pt x="8457332" y="3799129"/>
                    <a:pt x="8458200" y="4108645"/>
                  </a:cubicBezTo>
                  <a:cubicBezTo>
                    <a:pt x="8238149" y="4119927"/>
                    <a:pt x="7865428" y="4090641"/>
                    <a:pt x="7638405" y="4108645"/>
                  </a:cubicBezTo>
                  <a:cubicBezTo>
                    <a:pt x="7411382" y="4126649"/>
                    <a:pt x="7345582" y="4094325"/>
                    <a:pt x="7156938" y="4108645"/>
                  </a:cubicBezTo>
                  <a:cubicBezTo>
                    <a:pt x="6968294" y="4122965"/>
                    <a:pt x="6749009" y="4081879"/>
                    <a:pt x="6590890" y="4108645"/>
                  </a:cubicBezTo>
                  <a:cubicBezTo>
                    <a:pt x="6432771" y="4135411"/>
                    <a:pt x="6334173" y="4128392"/>
                    <a:pt x="6194005" y="4108645"/>
                  </a:cubicBezTo>
                  <a:cubicBezTo>
                    <a:pt x="6053837" y="4088898"/>
                    <a:pt x="5768167" y="4107487"/>
                    <a:pt x="5543374" y="4108645"/>
                  </a:cubicBezTo>
                  <a:cubicBezTo>
                    <a:pt x="5318581" y="4109803"/>
                    <a:pt x="5109361" y="4123818"/>
                    <a:pt x="4892743" y="4108645"/>
                  </a:cubicBezTo>
                  <a:cubicBezTo>
                    <a:pt x="4676125" y="4093472"/>
                    <a:pt x="4385453" y="4079997"/>
                    <a:pt x="4072949" y="4108645"/>
                  </a:cubicBezTo>
                  <a:cubicBezTo>
                    <a:pt x="3760445" y="4137293"/>
                    <a:pt x="3819948" y="4118616"/>
                    <a:pt x="3676064" y="4108645"/>
                  </a:cubicBezTo>
                  <a:cubicBezTo>
                    <a:pt x="3532180" y="4098674"/>
                    <a:pt x="3192397" y="4111480"/>
                    <a:pt x="2940851" y="4108645"/>
                  </a:cubicBezTo>
                  <a:cubicBezTo>
                    <a:pt x="2689305" y="4105810"/>
                    <a:pt x="2618551" y="4120896"/>
                    <a:pt x="2459384" y="4108645"/>
                  </a:cubicBezTo>
                  <a:cubicBezTo>
                    <a:pt x="2300217" y="4096394"/>
                    <a:pt x="2050024" y="4095905"/>
                    <a:pt x="1893336" y="4108645"/>
                  </a:cubicBezTo>
                  <a:cubicBezTo>
                    <a:pt x="1736648" y="4121385"/>
                    <a:pt x="1510926" y="4072190"/>
                    <a:pt x="1158123" y="4108645"/>
                  </a:cubicBezTo>
                  <a:cubicBezTo>
                    <a:pt x="805320" y="4145100"/>
                    <a:pt x="741943" y="4119039"/>
                    <a:pt x="592074" y="4108645"/>
                  </a:cubicBezTo>
                  <a:cubicBezTo>
                    <a:pt x="442205" y="4098251"/>
                    <a:pt x="132793" y="4083452"/>
                    <a:pt x="0" y="4108645"/>
                  </a:cubicBezTo>
                  <a:cubicBezTo>
                    <a:pt x="26639" y="3751850"/>
                    <a:pt x="-22714" y="3537630"/>
                    <a:pt x="0" y="3341698"/>
                  </a:cubicBezTo>
                  <a:cubicBezTo>
                    <a:pt x="22714" y="3145766"/>
                    <a:pt x="-9470" y="2970091"/>
                    <a:pt x="0" y="2739097"/>
                  </a:cubicBezTo>
                  <a:cubicBezTo>
                    <a:pt x="9470" y="2508103"/>
                    <a:pt x="5810" y="2410747"/>
                    <a:pt x="0" y="2136495"/>
                  </a:cubicBezTo>
                  <a:cubicBezTo>
                    <a:pt x="-5810" y="1862243"/>
                    <a:pt x="34007" y="1766154"/>
                    <a:pt x="0" y="1410635"/>
                  </a:cubicBezTo>
                  <a:cubicBezTo>
                    <a:pt x="-34007" y="1055116"/>
                    <a:pt x="-5477" y="865917"/>
                    <a:pt x="0" y="684774"/>
                  </a:cubicBezTo>
                  <a:cubicBezTo>
                    <a:pt x="5477" y="503631"/>
                    <a:pt x="18665" y="15461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04636296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1500" indent="-571500" algn="just">
                <a:lnSpc>
                  <a:spcPct val="150000"/>
                </a:lnSpc>
                <a:buFontTx/>
                <a:buChar char="-"/>
              </a:pP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lần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lượt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4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</a:p>
            <a:p>
              <a:pPr marL="571500" indent="-571500" algn="just">
                <a:lnSpc>
                  <a:spcPct val="150000"/>
                </a:lnSpc>
                <a:buFontTx/>
                <a:buChar char="-"/>
              </a:pP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nối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tiếp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(2 – 3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lượt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nối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tiếp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).</a:t>
              </a:r>
            </a:p>
          </p:txBody>
        </p:sp>
        <p:sp>
          <p:nvSpPr>
            <p:cNvPr id="30" name="Arrow: Pentagon 29">
              <a:extLst>
                <a:ext uri="{FF2B5EF4-FFF2-40B4-BE49-F238E27FC236}">
                  <a16:creationId xmlns:a16="http://schemas.microsoft.com/office/drawing/2014/main" id="{249E9E21-0CC6-4F35-BF92-32C464FADC13}"/>
                </a:ext>
              </a:extLst>
            </p:cNvPr>
            <p:cNvSpPr/>
            <p:nvPr/>
          </p:nvSpPr>
          <p:spPr>
            <a:xfrm>
              <a:off x="457200" y="3848100"/>
              <a:ext cx="3445948" cy="943913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i="1" dirty="0" err="1">
                  <a:solidFill>
                    <a:schemeClr val="tx1"/>
                  </a:solidFill>
                </a:rPr>
                <a:t>Nhiệm</a:t>
              </a:r>
              <a:r>
                <a:rPr lang="vi-VN" sz="4000" b="1" i="1" dirty="0">
                  <a:solidFill>
                    <a:schemeClr val="tx1"/>
                  </a:solidFill>
                </a:rPr>
                <a:t> </a:t>
              </a:r>
              <a:r>
                <a:rPr lang="vi-VN" sz="4000" b="1" i="1" dirty="0" err="1">
                  <a:solidFill>
                    <a:schemeClr val="tx1"/>
                  </a:solidFill>
                </a:rPr>
                <a:t>vụ</a:t>
              </a:r>
              <a:endParaRPr lang="vi-VN" sz="4000" b="1" i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766025" y="3310556"/>
            <a:ext cx="11781663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</a:p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HIỂU</a:t>
            </a:r>
            <a:endParaRPr lang="en-US" sz="70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70088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262</TotalTime>
  <Words>533</Words>
  <Application>Microsoft Office PowerPoint</Application>
  <PresentationFormat>Custom</PresentationFormat>
  <Paragraphs>56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KG Primary Penmanship</vt:lpstr>
      <vt:lpstr>Calibri</vt:lpstr>
      <vt:lpstr>Times New Roman</vt:lpstr>
      <vt:lpstr>Trebuchet MS</vt:lpstr>
      <vt:lpstr>Wingdings 3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Pastel Colorful Illustration Creative Back to School Presentation</dc:title>
  <cp:lastModifiedBy>PC</cp:lastModifiedBy>
  <cp:revision>43</cp:revision>
  <dcterms:created xsi:type="dcterms:W3CDTF">2006-08-16T00:00:00Z</dcterms:created>
  <dcterms:modified xsi:type="dcterms:W3CDTF">2023-08-25T09:40:45Z</dcterms:modified>
  <dc:identifier>DAFpPJucsVQ</dc:identifier>
</cp:coreProperties>
</file>