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5" r:id="rId6"/>
    <p:sldId id="268" r:id="rId7"/>
    <p:sldId id="269" r:id="rId8"/>
    <p:sldId id="270" r:id="rId9"/>
    <p:sldId id="276" r:id="rId10"/>
    <p:sldId id="271" r:id="rId11"/>
    <p:sldId id="264" r:id="rId12"/>
    <p:sldId id="267" r:id="rId13"/>
    <p:sldId id="275" r:id="rId14"/>
    <p:sldId id="261" r:id="rId15"/>
    <p:sldId id="266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9FFCC"/>
    <a:srgbClr val="FFCCCC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1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54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53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193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5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5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8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9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5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8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6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2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8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3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9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71700" y="3114617"/>
            <a:ext cx="13944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CHÀO MỪNG CÁC EM ĐẾN VỚI BUỔI HỌC HÔM NAY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3A2FC4A4-7C01-4CCD-9835-361EE580BF82}"/>
              </a:ext>
            </a:extLst>
          </p:cNvPr>
          <p:cNvSpPr txBox="1"/>
          <p:nvPr/>
        </p:nvSpPr>
        <p:spPr>
          <a:xfrm>
            <a:off x="1855708" y="3195839"/>
            <a:ext cx="14576583" cy="14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7200" b="1" dirty="0">
                <a:solidFill>
                  <a:srgbClr val="C74553"/>
                </a:solidFill>
              </a:rPr>
              <a:t>HOẠT ĐỘNG 2: RÚT RA BÀI HỌC</a:t>
            </a:r>
            <a:endParaRPr lang="en-US" sz="7200" b="1" dirty="0">
              <a:solidFill>
                <a:srgbClr val="C745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216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6BFD9FA-CB09-4D64-B501-5F3CEE6B1260}"/>
              </a:ext>
            </a:extLst>
          </p:cNvPr>
          <p:cNvSpPr txBox="1"/>
          <p:nvPr/>
        </p:nvSpPr>
        <p:spPr>
          <a:xfrm>
            <a:off x="1855708" y="3914714"/>
            <a:ext cx="14576583" cy="14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7200" b="1" dirty="0">
                <a:solidFill>
                  <a:srgbClr val="C74553"/>
                </a:solidFill>
              </a:rPr>
              <a:t>HOẠT </a:t>
            </a:r>
            <a:r>
              <a:rPr lang="vi-VN" sz="7200" b="1">
                <a:solidFill>
                  <a:srgbClr val="C74553"/>
                </a:solidFill>
              </a:rPr>
              <a:t>ĐỘNG 3: LUYỆN TẬP</a:t>
            </a:r>
            <a:endParaRPr lang="en-US" sz="7200" b="1" dirty="0">
              <a:solidFill>
                <a:srgbClr val="C7455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5016AA-433E-4C86-A15A-0D885174CADC}"/>
              </a:ext>
            </a:extLst>
          </p:cNvPr>
          <p:cNvSpPr/>
          <p:nvPr/>
        </p:nvSpPr>
        <p:spPr>
          <a:xfrm>
            <a:off x="8077200" y="961360"/>
            <a:ext cx="9828028" cy="8754140"/>
          </a:xfrm>
          <a:custGeom>
            <a:avLst/>
            <a:gdLst>
              <a:gd name="connsiteX0" fmla="*/ 0 w 9828028"/>
              <a:gd name="connsiteY0" fmla="*/ 0 h 8754140"/>
              <a:gd name="connsiteX1" fmla="*/ 851762 w 9828028"/>
              <a:gd name="connsiteY1" fmla="*/ 0 h 8754140"/>
              <a:gd name="connsiteX2" fmla="*/ 1703525 w 9828028"/>
              <a:gd name="connsiteY2" fmla="*/ 0 h 8754140"/>
              <a:gd name="connsiteX3" fmla="*/ 2358727 w 9828028"/>
              <a:gd name="connsiteY3" fmla="*/ 0 h 8754140"/>
              <a:gd name="connsiteX4" fmla="*/ 3112209 w 9828028"/>
              <a:gd name="connsiteY4" fmla="*/ 0 h 8754140"/>
              <a:gd name="connsiteX5" fmla="*/ 3963971 w 9828028"/>
              <a:gd name="connsiteY5" fmla="*/ 0 h 8754140"/>
              <a:gd name="connsiteX6" fmla="*/ 4422613 w 9828028"/>
              <a:gd name="connsiteY6" fmla="*/ 0 h 8754140"/>
              <a:gd name="connsiteX7" fmla="*/ 5274375 w 9828028"/>
              <a:gd name="connsiteY7" fmla="*/ 0 h 8754140"/>
              <a:gd name="connsiteX8" fmla="*/ 6027857 w 9828028"/>
              <a:gd name="connsiteY8" fmla="*/ 0 h 8754140"/>
              <a:gd name="connsiteX9" fmla="*/ 6879620 w 9828028"/>
              <a:gd name="connsiteY9" fmla="*/ 0 h 8754140"/>
              <a:gd name="connsiteX10" fmla="*/ 7731382 w 9828028"/>
              <a:gd name="connsiteY10" fmla="*/ 0 h 8754140"/>
              <a:gd name="connsiteX11" fmla="*/ 8091743 w 9828028"/>
              <a:gd name="connsiteY11" fmla="*/ 0 h 8754140"/>
              <a:gd name="connsiteX12" fmla="*/ 8550384 w 9828028"/>
              <a:gd name="connsiteY12" fmla="*/ 0 h 8754140"/>
              <a:gd name="connsiteX13" fmla="*/ 9828028 w 9828028"/>
              <a:gd name="connsiteY13" fmla="*/ 0 h 8754140"/>
              <a:gd name="connsiteX14" fmla="*/ 9828028 w 9828028"/>
              <a:gd name="connsiteY14" fmla="*/ 848478 h 8754140"/>
              <a:gd name="connsiteX15" fmla="*/ 9828028 w 9828028"/>
              <a:gd name="connsiteY15" fmla="*/ 1434332 h 8754140"/>
              <a:gd name="connsiteX16" fmla="*/ 9828028 w 9828028"/>
              <a:gd name="connsiteY16" fmla="*/ 1845103 h 8754140"/>
              <a:gd name="connsiteX17" fmla="*/ 9828028 w 9828028"/>
              <a:gd name="connsiteY17" fmla="*/ 2518499 h 8754140"/>
              <a:gd name="connsiteX18" fmla="*/ 9828028 w 9828028"/>
              <a:gd name="connsiteY18" fmla="*/ 3016811 h 8754140"/>
              <a:gd name="connsiteX19" fmla="*/ 9828028 w 9828028"/>
              <a:gd name="connsiteY19" fmla="*/ 3777748 h 8754140"/>
              <a:gd name="connsiteX20" fmla="*/ 9828028 w 9828028"/>
              <a:gd name="connsiteY20" fmla="*/ 4538685 h 8754140"/>
              <a:gd name="connsiteX21" fmla="*/ 9828028 w 9828028"/>
              <a:gd name="connsiteY21" fmla="*/ 5124539 h 8754140"/>
              <a:gd name="connsiteX22" fmla="*/ 9828028 w 9828028"/>
              <a:gd name="connsiteY22" fmla="*/ 5710393 h 8754140"/>
              <a:gd name="connsiteX23" fmla="*/ 9828028 w 9828028"/>
              <a:gd name="connsiteY23" fmla="*/ 6121164 h 8754140"/>
              <a:gd name="connsiteX24" fmla="*/ 9828028 w 9828028"/>
              <a:gd name="connsiteY24" fmla="*/ 6794559 h 8754140"/>
              <a:gd name="connsiteX25" fmla="*/ 9828028 w 9828028"/>
              <a:gd name="connsiteY25" fmla="*/ 7555496 h 8754140"/>
              <a:gd name="connsiteX26" fmla="*/ 9828028 w 9828028"/>
              <a:gd name="connsiteY26" fmla="*/ 8053809 h 8754140"/>
              <a:gd name="connsiteX27" fmla="*/ 9828028 w 9828028"/>
              <a:gd name="connsiteY27" fmla="*/ 8754140 h 8754140"/>
              <a:gd name="connsiteX28" fmla="*/ 9172826 w 9828028"/>
              <a:gd name="connsiteY28" fmla="*/ 8754140 h 8754140"/>
              <a:gd name="connsiteX29" fmla="*/ 8615905 w 9828028"/>
              <a:gd name="connsiteY29" fmla="*/ 8754140 h 8754140"/>
              <a:gd name="connsiteX30" fmla="*/ 7862422 w 9828028"/>
              <a:gd name="connsiteY30" fmla="*/ 8754140 h 8754140"/>
              <a:gd name="connsiteX31" fmla="*/ 7403781 w 9828028"/>
              <a:gd name="connsiteY31" fmla="*/ 8754140 h 8754140"/>
              <a:gd name="connsiteX32" fmla="*/ 6552019 w 9828028"/>
              <a:gd name="connsiteY32" fmla="*/ 8754140 h 8754140"/>
              <a:gd name="connsiteX33" fmla="*/ 6191658 w 9828028"/>
              <a:gd name="connsiteY33" fmla="*/ 8754140 h 8754140"/>
              <a:gd name="connsiteX34" fmla="*/ 5536456 w 9828028"/>
              <a:gd name="connsiteY34" fmla="*/ 8754140 h 8754140"/>
              <a:gd name="connsiteX35" fmla="*/ 5077814 w 9828028"/>
              <a:gd name="connsiteY35" fmla="*/ 8754140 h 8754140"/>
              <a:gd name="connsiteX36" fmla="*/ 4619173 w 9828028"/>
              <a:gd name="connsiteY36" fmla="*/ 8754140 h 8754140"/>
              <a:gd name="connsiteX37" fmla="*/ 3767411 w 9828028"/>
              <a:gd name="connsiteY37" fmla="*/ 8754140 h 8754140"/>
              <a:gd name="connsiteX38" fmla="*/ 3013929 w 9828028"/>
              <a:gd name="connsiteY38" fmla="*/ 8754140 h 8754140"/>
              <a:gd name="connsiteX39" fmla="*/ 2260446 w 9828028"/>
              <a:gd name="connsiteY39" fmla="*/ 8754140 h 8754140"/>
              <a:gd name="connsiteX40" fmla="*/ 1900085 w 9828028"/>
              <a:gd name="connsiteY40" fmla="*/ 8754140 h 8754140"/>
              <a:gd name="connsiteX41" fmla="*/ 1343164 w 9828028"/>
              <a:gd name="connsiteY41" fmla="*/ 8754140 h 8754140"/>
              <a:gd name="connsiteX42" fmla="*/ 982803 w 9828028"/>
              <a:gd name="connsiteY42" fmla="*/ 8754140 h 8754140"/>
              <a:gd name="connsiteX43" fmla="*/ 0 w 9828028"/>
              <a:gd name="connsiteY43" fmla="*/ 8754140 h 8754140"/>
              <a:gd name="connsiteX44" fmla="*/ 0 w 9828028"/>
              <a:gd name="connsiteY44" fmla="*/ 8255827 h 8754140"/>
              <a:gd name="connsiteX45" fmla="*/ 0 w 9828028"/>
              <a:gd name="connsiteY45" fmla="*/ 7669973 h 8754140"/>
              <a:gd name="connsiteX46" fmla="*/ 0 w 9828028"/>
              <a:gd name="connsiteY46" fmla="*/ 6821495 h 8754140"/>
              <a:gd name="connsiteX47" fmla="*/ 0 w 9828028"/>
              <a:gd name="connsiteY47" fmla="*/ 5973017 h 8754140"/>
              <a:gd name="connsiteX48" fmla="*/ 0 w 9828028"/>
              <a:gd name="connsiteY48" fmla="*/ 5212080 h 8754140"/>
              <a:gd name="connsiteX49" fmla="*/ 0 w 9828028"/>
              <a:gd name="connsiteY49" fmla="*/ 4363602 h 8754140"/>
              <a:gd name="connsiteX50" fmla="*/ 0 w 9828028"/>
              <a:gd name="connsiteY50" fmla="*/ 3777748 h 8754140"/>
              <a:gd name="connsiteX51" fmla="*/ 0 w 9828028"/>
              <a:gd name="connsiteY51" fmla="*/ 3191894 h 8754140"/>
              <a:gd name="connsiteX52" fmla="*/ 0 w 9828028"/>
              <a:gd name="connsiteY52" fmla="*/ 2518499 h 8754140"/>
              <a:gd name="connsiteX53" fmla="*/ 0 w 9828028"/>
              <a:gd name="connsiteY53" fmla="*/ 2020186 h 8754140"/>
              <a:gd name="connsiteX54" fmla="*/ 0 w 9828028"/>
              <a:gd name="connsiteY54" fmla="*/ 1171708 h 8754140"/>
              <a:gd name="connsiteX55" fmla="*/ 0 w 9828028"/>
              <a:gd name="connsiteY55" fmla="*/ 0 h 875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828028" h="8754140" fill="none" extrusionOk="0">
                <a:moveTo>
                  <a:pt x="0" y="0"/>
                </a:moveTo>
                <a:cubicBezTo>
                  <a:pt x="325576" y="-18022"/>
                  <a:pt x="591343" y="-2397"/>
                  <a:pt x="851762" y="0"/>
                </a:cubicBezTo>
                <a:cubicBezTo>
                  <a:pt x="1112181" y="2397"/>
                  <a:pt x="1312502" y="-16340"/>
                  <a:pt x="1703525" y="0"/>
                </a:cubicBezTo>
                <a:cubicBezTo>
                  <a:pt x="2094548" y="16340"/>
                  <a:pt x="2061434" y="-21794"/>
                  <a:pt x="2358727" y="0"/>
                </a:cubicBezTo>
                <a:cubicBezTo>
                  <a:pt x="2656020" y="21794"/>
                  <a:pt x="2881260" y="-7035"/>
                  <a:pt x="3112209" y="0"/>
                </a:cubicBezTo>
                <a:cubicBezTo>
                  <a:pt x="3343158" y="7035"/>
                  <a:pt x="3770576" y="-37573"/>
                  <a:pt x="3963971" y="0"/>
                </a:cubicBezTo>
                <a:cubicBezTo>
                  <a:pt x="4157366" y="37573"/>
                  <a:pt x="4308204" y="6773"/>
                  <a:pt x="4422613" y="0"/>
                </a:cubicBezTo>
                <a:cubicBezTo>
                  <a:pt x="4537022" y="-6773"/>
                  <a:pt x="4919278" y="-9939"/>
                  <a:pt x="5274375" y="0"/>
                </a:cubicBezTo>
                <a:cubicBezTo>
                  <a:pt x="5629472" y="9939"/>
                  <a:pt x="5713211" y="15990"/>
                  <a:pt x="6027857" y="0"/>
                </a:cubicBezTo>
                <a:cubicBezTo>
                  <a:pt x="6342503" y="-15990"/>
                  <a:pt x="6610047" y="-6581"/>
                  <a:pt x="6879620" y="0"/>
                </a:cubicBezTo>
                <a:cubicBezTo>
                  <a:pt x="7149193" y="6581"/>
                  <a:pt x="7393033" y="34280"/>
                  <a:pt x="7731382" y="0"/>
                </a:cubicBezTo>
                <a:cubicBezTo>
                  <a:pt x="8069731" y="-34280"/>
                  <a:pt x="8013469" y="-350"/>
                  <a:pt x="8091743" y="0"/>
                </a:cubicBezTo>
                <a:cubicBezTo>
                  <a:pt x="8170017" y="350"/>
                  <a:pt x="8368521" y="-5716"/>
                  <a:pt x="8550384" y="0"/>
                </a:cubicBezTo>
                <a:cubicBezTo>
                  <a:pt x="8732247" y="5716"/>
                  <a:pt x="9557535" y="24646"/>
                  <a:pt x="9828028" y="0"/>
                </a:cubicBezTo>
                <a:cubicBezTo>
                  <a:pt x="9786299" y="395725"/>
                  <a:pt x="9808207" y="632725"/>
                  <a:pt x="9828028" y="848478"/>
                </a:cubicBezTo>
                <a:cubicBezTo>
                  <a:pt x="9847849" y="1064231"/>
                  <a:pt x="9831113" y="1291075"/>
                  <a:pt x="9828028" y="1434332"/>
                </a:cubicBezTo>
                <a:cubicBezTo>
                  <a:pt x="9824943" y="1577589"/>
                  <a:pt x="9810431" y="1687064"/>
                  <a:pt x="9828028" y="1845103"/>
                </a:cubicBezTo>
                <a:cubicBezTo>
                  <a:pt x="9845625" y="2003142"/>
                  <a:pt x="9819083" y="2367242"/>
                  <a:pt x="9828028" y="2518499"/>
                </a:cubicBezTo>
                <a:cubicBezTo>
                  <a:pt x="9836973" y="2669756"/>
                  <a:pt x="9834808" y="2916753"/>
                  <a:pt x="9828028" y="3016811"/>
                </a:cubicBezTo>
                <a:cubicBezTo>
                  <a:pt x="9821248" y="3116869"/>
                  <a:pt x="9825860" y="3459653"/>
                  <a:pt x="9828028" y="3777748"/>
                </a:cubicBezTo>
                <a:cubicBezTo>
                  <a:pt x="9830196" y="4095843"/>
                  <a:pt x="9803379" y="4330696"/>
                  <a:pt x="9828028" y="4538685"/>
                </a:cubicBezTo>
                <a:cubicBezTo>
                  <a:pt x="9852677" y="4746674"/>
                  <a:pt x="9804704" y="4875377"/>
                  <a:pt x="9828028" y="5124539"/>
                </a:cubicBezTo>
                <a:cubicBezTo>
                  <a:pt x="9851352" y="5373701"/>
                  <a:pt x="9825287" y="5550406"/>
                  <a:pt x="9828028" y="5710393"/>
                </a:cubicBezTo>
                <a:cubicBezTo>
                  <a:pt x="9830769" y="5870380"/>
                  <a:pt x="9820437" y="5944000"/>
                  <a:pt x="9828028" y="6121164"/>
                </a:cubicBezTo>
                <a:cubicBezTo>
                  <a:pt x="9835619" y="6298328"/>
                  <a:pt x="9808756" y="6647899"/>
                  <a:pt x="9828028" y="6794559"/>
                </a:cubicBezTo>
                <a:cubicBezTo>
                  <a:pt x="9847300" y="6941220"/>
                  <a:pt x="9790394" y="7376272"/>
                  <a:pt x="9828028" y="7555496"/>
                </a:cubicBezTo>
                <a:cubicBezTo>
                  <a:pt x="9865662" y="7734720"/>
                  <a:pt x="9806149" y="7847719"/>
                  <a:pt x="9828028" y="8053809"/>
                </a:cubicBezTo>
                <a:cubicBezTo>
                  <a:pt x="9849907" y="8259899"/>
                  <a:pt x="9793256" y="8593827"/>
                  <a:pt x="9828028" y="8754140"/>
                </a:cubicBezTo>
                <a:cubicBezTo>
                  <a:pt x="9551171" y="8783150"/>
                  <a:pt x="9434732" y="8753768"/>
                  <a:pt x="9172826" y="8754140"/>
                </a:cubicBezTo>
                <a:cubicBezTo>
                  <a:pt x="8910920" y="8754512"/>
                  <a:pt x="8800761" y="8779390"/>
                  <a:pt x="8615905" y="8754140"/>
                </a:cubicBezTo>
                <a:cubicBezTo>
                  <a:pt x="8431049" y="8728890"/>
                  <a:pt x="8227627" y="8733368"/>
                  <a:pt x="7862422" y="8754140"/>
                </a:cubicBezTo>
                <a:cubicBezTo>
                  <a:pt x="7497217" y="8774912"/>
                  <a:pt x="7583117" y="8773928"/>
                  <a:pt x="7403781" y="8754140"/>
                </a:cubicBezTo>
                <a:cubicBezTo>
                  <a:pt x="7224445" y="8734352"/>
                  <a:pt x="6773759" y="8721798"/>
                  <a:pt x="6552019" y="8754140"/>
                </a:cubicBezTo>
                <a:cubicBezTo>
                  <a:pt x="6330279" y="8786482"/>
                  <a:pt x="6268694" y="8762755"/>
                  <a:pt x="6191658" y="8754140"/>
                </a:cubicBezTo>
                <a:cubicBezTo>
                  <a:pt x="6114622" y="8745525"/>
                  <a:pt x="5784985" y="8741023"/>
                  <a:pt x="5536456" y="8754140"/>
                </a:cubicBezTo>
                <a:cubicBezTo>
                  <a:pt x="5287927" y="8767257"/>
                  <a:pt x="5183289" y="8747037"/>
                  <a:pt x="5077814" y="8754140"/>
                </a:cubicBezTo>
                <a:cubicBezTo>
                  <a:pt x="4972339" y="8761243"/>
                  <a:pt x="4836065" y="8765517"/>
                  <a:pt x="4619173" y="8754140"/>
                </a:cubicBezTo>
                <a:cubicBezTo>
                  <a:pt x="4402281" y="8742763"/>
                  <a:pt x="4036098" y="8762097"/>
                  <a:pt x="3767411" y="8754140"/>
                </a:cubicBezTo>
                <a:cubicBezTo>
                  <a:pt x="3498724" y="8746183"/>
                  <a:pt x="3248501" y="8718172"/>
                  <a:pt x="3013929" y="8754140"/>
                </a:cubicBezTo>
                <a:cubicBezTo>
                  <a:pt x="2779357" y="8790108"/>
                  <a:pt x="2481039" y="8738385"/>
                  <a:pt x="2260446" y="8754140"/>
                </a:cubicBezTo>
                <a:cubicBezTo>
                  <a:pt x="2039853" y="8769895"/>
                  <a:pt x="2068524" y="8750800"/>
                  <a:pt x="1900085" y="8754140"/>
                </a:cubicBezTo>
                <a:cubicBezTo>
                  <a:pt x="1731646" y="8757480"/>
                  <a:pt x="1569163" y="8769349"/>
                  <a:pt x="1343164" y="8754140"/>
                </a:cubicBezTo>
                <a:cubicBezTo>
                  <a:pt x="1117165" y="8738931"/>
                  <a:pt x="1113087" y="8755792"/>
                  <a:pt x="982803" y="8754140"/>
                </a:cubicBezTo>
                <a:cubicBezTo>
                  <a:pt x="852519" y="8752488"/>
                  <a:pt x="227410" y="8763430"/>
                  <a:pt x="0" y="8754140"/>
                </a:cubicBezTo>
                <a:cubicBezTo>
                  <a:pt x="12408" y="8586255"/>
                  <a:pt x="17980" y="8405271"/>
                  <a:pt x="0" y="8255827"/>
                </a:cubicBezTo>
                <a:cubicBezTo>
                  <a:pt x="-17980" y="8106383"/>
                  <a:pt x="-14772" y="7918182"/>
                  <a:pt x="0" y="7669973"/>
                </a:cubicBezTo>
                <a:cubicBezTo>
                  <a:pt x="14772" y="7421764"/>
                  <a:pt x="19828" y="7043074"/>
                  <a:pt x="0" y="6821495"/>
                </a:cubicBezTo>
                <a:cubicBezTo>
                  <a:pt x="-19828" y="6599916"/>
                  <a:pt x="23767" y="6391990"/>
                  <a:pt x="0" y="5973017"/>
                </a:cubicBezTo>
                <a:cubicBezTo>
                  <a:pt x="-23767" y="5554044"/>
                  <a:pt x="25204" y="5504619"/>
                  <a:pt x="0" y="5212080"/>
                </a:cubicBezTo>
                <a:cubicBezTo>
                  <a:pt x="-25204" y="4919541"/>
                  <a:pt x="-20330" y="4691670"/>
                  <a:pt x="0" y="4363602"/>
                </a:cubicBezTo>
                <a:cubicBezTo>
                  <a:pt x="20330" y="4035534"/>
                  <a:pt x="-8395" y="4051970"/>
                  <a:pt x="0" y="3777748"/>
                </a:cubicBezTo>
                <a:cubicBezTo>
                  <a:pt x="8395" y="3503526"/>
                  <a:pt x="-20087" y="3436969"/>
                  <a:pt x="0" y="3191894"/>
                </a:cubicBezTo>
                <a:cubicBezTo>
                  <a:pt x="20087" y="2946819"/>
                  <a:pt x="-8570" y="2840925"/>
                  <a:pt x="0" y="2518499"/>
                </a:cubicBezTo>
                <a:cubicBezTo>
                  <a:pt x="8570" y="2196074"/>
                  <a:pt x="-9059" y="2136861"/>
                  <a:pt x="0" y="2020186"/>
                </a:cubicBezTo>
                <a:cubicBezTo>
                  <a:pt x="9059" y="1903511"/>
                  <a:pt x="4728" y="1349918"/>
                  <a:pt x="0" y="1171708"/>
                </a:cubicBezTo>
                <a:cubicBezTo>
                  <a:pt x="-4728" y="993498"/>
                  <a:pt x="26567" y="537388"/>
                  <a:pt x="0" y="0"/>
                </a:cubicBezTo>
                <a:close/>
              </a:path>
              <a:path w="9828028" h="8754140" stroke="0" extrusionOk="0">
                <a:moveTo>
                  <a:pt x="0" y="0"/>
                </a:moveTo>
                <a:cubicBezTo>
                  <a:pt x="319837" y="963"/>
                  <a:pt x="504687" y="-17631"/>
                  <a:pt x="655202" y="0"/>
                </a:cubicBezTo>
                <a:cubicBezTo>
                  <a:pt x="805717" y="17631"/>
                  <a:pt x="1091034" y="-11660"/>
                  <a:pt x="1506964" y="0"/>
                </a:cubicBezTo>
                <a:cubicBezTo>
                  <a:pt x="1922894" y="11660"/>
                  <a:pt x="1832781" y="9379"/>
                  <a:pt x="1965606" y="0"/>
                </a:cubicBezTo>
                <a:cubicBezTo>
                  <a:pt x="2098431" y="-9379"/>
                  <a:pt x="2458549" y="-42003"/>
                  <a:pt x="2817368" y="0"/>
                </a:cubicBezTo>
                <a:cubicBezTo>
                  <a:pt x="3176187" y="42003"/>
                  <a:pt x="3320638" y="-3260"/>
                  <a:pt x="3669130" y="0"/>
                </a:cubicBezTo>
                <a:cubicBezTo>
                  <a:pt x="4017622" y="3260"/>
                  <a:pt x="3898851" y="15593"/>
                  <a:pt x="4127772" y="0"/>
                </a:cubicBezTo>
                <a:cubicBezTo>
                  <a:pt x="4356693" y="-15593"/>
                  <a:pt x="4491074" y="-14063"/>
                  <a:pt x="4684693" y="0"/>
                </a:cubicBezTo>
                <a:cubicBezTo>
                  <a:pt x="4878312" y="14063"/>
                  <a:pt x="5101037" y="-22396"/>
                  <a:pt x="5438175" y="0"/>
                </a:cubicBezTo>
                <a:cubicBezTo>
                  <a:pt x="5775313" y="22396"/>
                  <a:pt x="5865270" y="-10641"/>
                  <a:pt x="6289938" y="0"/>
                </a:cubicBezTo>
                <a:cubicBezTo>
                  <a:pt x="6714606" y="10641"/>
                  <a:pt x="6795055" y="-30822"/>
                  <a:pt x="7043420" y="0"/>
                </a:cubicBezTo>
                <a:cubicBezTo>
                  <a:pt x="7291785" y="30822"/>
                  <a:pt x="7543129" y="-11563"/>
                  <a:pt x="7698622" y="0"/>
                </a:cubicBezTo>
                <a:cubicBezTo>
                  <a:pt x="7854115" y="11563"/>
                  <a:pt x="8004296" y="-12661"/>
                  <a:pt x="8255544" y="0"/>
                </a:cubicBezTo>
                <a:cubicBezTo>
                  <a:pt x="8506792" y="12661"/>
                  <a:pt x="8838146" y="-41587"/>
                  <a:pt x="9107306" y="0"/>
                </a:cubicBezTo>
                <a:cubicBezTo>
                  <a:pt x="9376466" y="41587"/>
                  <a:pt x="9601230" y="20976"/>
                  <a:pt x="9828028" y="0"/>
                </a:cubicBezTo>
                <a:cubicBezTo>
                  <a:pt x="9854791" y="280590"/>
                  <a:pt x="9805687" y="423834"/>
                  <a:pt x="9828028" y="585854"/>
                </a:cubicBezTo>
                <a:cubicBezTo>
                  <a:pt x="9850369" y="747874"/>
                  <a:pt x="9839006" y="852445"/>
                  <a:pt x="9828028" y="996625"/>
                </a:cubicBezTo>
                <a:cubicBezTo>
                  <a:pt x="9817050" y="1140805"/>
                  <a:pt x="9825889" y="1356966"/>
                  <a:pt x="9828028" y="1494938"/>
                </a:cubicBezTo>
                <a:cubicBezTo>
                  <a:pt x="9830167" y="1632910"/>
                  <a:pt x="9855735" y="2120385"/>
                  <a:pt x="9828028" y="2343416"/>
                </a:cubicBezTo>
                <a:cubicBezTo>
                  <a:pt x="9800321" y="2566447"/>
                  <a:pt x="9831919" y="2614510"/>
                  <a:pt x="9828028" y="2841729"/>
                </a:cubicBezTo>
                <a:cubicBezTo>
                  <a:pt x="9824137" y="3068948"/>
                  <a:pt x="9821101" y="3266958"/>
                  <a:pt x="9828028" y="3427583"/>
                </a:cubicBezTo>
                <a:cubicBezTo>
                  <a:pt x="9834955" y="3588208"/>
                  <a:pt x="9832557" y="3643380"/>
                  <a:pt x="9828028" y="3838354"/>
                </a:cubicBezTo>
                <a:cubicBezTo>
                  <a:pt x="9823499" y="4033328"/>
                  <a:pt x="9794041" y="4274035"/>
                  <a:pt x="9828028" y="4686832"/>
                </a:cubicBezTo>
                <a:cubicBezTo>
                  <a:pt x="9862015" y="5099629"/>
                  <a:pt x="9827513" y="5215563"/>
                  <a:pt x="9828028" y="5535310"/>
                </a:cubicBezTo>
                <a:cubicBezTo>
                  <a:pt x="9828543" y="5855057"/>
                  <a:pt x="9851612" y="5852582"/>
                  <a:pt x="9828028" y="6121164"/>
                </a:cubicBezTo>
                <a:cubicBezTo>
                  <a:pt x="9804444" y="6389746"/>
                  <a:pt x="9800388" y="6436893"/>
                  <a:pt x="9828028" y="6707018"/>
                </a:cubicBezTo>
                <a:cubicBezTo>
                  <a:pt x="9855668" y="6977143"/>
                  <a:pt x="9843731" y="7063953"/>
                  <a:pt x="9828028" y="7205331"/>
                </a:cubicBezTo>
                <a:cubicBezTo>
                  <a:pt x="9812325" y="7346709"/>
                  <a:pt x="9816725" y="7607998"/>
                  <a:pt x="9828028" y="7791185"/>
                </a:cubicBezTo>
                <a:cubicBezTo>
                  <a:pt x="9839331" y="7974372"/>
                  <a:pt x="9816235" y="8311231"/>
                  <a:pt x="9828028" y="8754140"/>
                </a:cubicBezTo>
                <a:cubicBezTo>
                  <a:pt x="9713149" y="8770537"/>
                  <a:pt x="9641999" y="8771391"/>
                  <a:pt x="9467667" y="8754140"/>
                </a:cubicBezTo>
                <a:cubicBezTo>
                  <a:pt x="9293335" y="8736889"/>
                  <a:pt x="9129665" y="8765647"/>
                  <a:pt x="8812465" y="8754140"/>
                </a:cubicBezTo>
                <a:cubicBezTo>
                  <a:pt x="8495265" y="8742633"/>
                  <a:pt x="8575089" y="8762136"/>
                  <a:pt x="8452104" y="8754140"/>
                </a:cubicBezTo>
                <a:cubicBezTo>
                  <a:pt x="8329119" y="8746144"/>
                  <a:pt x="8157762" y="8745555"/>
                  <a:pt x="7993463" y="8754140"/>
                </a:cubicBezTo>
                <a:cubicBezTo>
                  <a:pt x="7829164" y="8762725"/>
                  <a:pt x="7528389" y="8793204"/>
                  <a:pt x="7141700" y="8754140"/>
                </a:cubicBezTo>
                <a:cubicBezTo>
                  <a:pt x="6755011" y="8715076"/>
                  <a:pt x="6861573" y="8734572"/>
                  <a:pt x="6683059" y="8754140"/>
                </a:cubicBezTo>
                <a:cubicBezTo>
                  <a:pt x="6504545" y="8773708"/>
                  <a:pt x="6398858" y="8781349"/>
                  <a:pt x="6126137" y="8754140"/>
                </a:cubicBezTo>
                <a:cubicBezTo>
                  <a:pt x="5853416" y="8726931"/>
                  <a:pt x="5891583" y="8739233"/>
                  <a:pt x="5667496" y="8754140"/>
                </a:cubicBezTo>
                <a:cubicBezTo>
                  <a:pt x="5443409" y="8769047"/>
                  <a:pt x="5421612" y="8741013"/>
                  <a:pt x="5307135" y="8754140"/>
                </a:cubicBezTo>
                <a:cubicBezTo>
                  <a:pt x="5192658" y="8767267"/>
                  <a:pt x="4716455" y="8773174"/>
                  <a:pt x="4553653" y="8754140"/>
                </a:cubicBezTo>
                <a:cubicBezTo>
                  <a:pt x="4390851" y="8735106"/>
                  <a:pt x="4305415" y="8763860"/>
                  <a:pt x="4193292" y="8754140"/>
                </a:cubicBezTo>
                <a:cubicBezTo>
                  <a:pt x="4081169" y="8744420"/>
                  <a:pt x="3699724" y="8750642"/>
                  <a:pt x="3341530" y="8754140"/>
                </a:cubicBezTo>
                <a:cubicBezTo>
                  <a:pt x="2983336" y="8757638"/>
                  <a:pt x="2964134" y="8775988"/>
                  <a:pt x="2784608" y="8754140"/>
                </a:cubicBezTo>
                <a:cubicBezTo>
                  <a:pt x="2605082" y="8732292"/>
                  <a:pt x="2117402" y="8735696"/>
                  <a:pt x="1932846" y="8754140"/>
                </a:cubicBezTo>
                <a:cubicBezTo>
                  <a:pt x="1748290" y="8772584"/>
                  <a:pt x="1704488" y="8758110"/>
                  <a:pt x="1572484" y="8754140"/>
                </a:cubicBezTo>
                <a:cubicBezTo>
                  <a:pt x="1440480" y="8750170"/>
                  <a:pt x="1058251" y="8770683"/>
                  <a:pt x="917283" y="8754140"/>
                </a:cubicBezTo>
                <a:cubicBezTo>
                  <a:pt x="776315" y="8737597"/>
                  <a:pt x="246118" y="8756651"/>
                  <a:pt x="0" y="8754140"/>
                </a:cubicBezTo>
                <a:cubicBezTo>
                  <a:pt x="606" y="8651607"/>
                  <a:pt x="6696" y="8517745"/>
                  <a:pt x="0" y="8343369"/>
                </a:cubicBezTo>
                <a:cubicBezTo>
                  <a:pt x="-6696" y="8168993"/>
                  <a:pt x="8989" y="7986673"/>
                  <a:pt x="0" y="7669973"/>
                </a:cubicBezTo>
                <a:cubicBezTo>
                  <a:pt x="-8989" y="7353273"/>
                  <a:pt x="2784" y="7262934"/>
                  <a:pt x="0" y="6996578"/>
                </a:cubicBezTo>
                <a:cubicBezTo>
                  <a:pt x="-2784" y="6730223"/>
                  <a:pt x="-19566" y="6633527"/>
                  <a:pt x="0" y="6498265"/>
                </a:cubicBezTo>
                <a:cubicBezTo>
                  <a:pt x="19566" y="6363003"/>
                  <a:pt x="-14096" y="6068248"/>
                  <a:pt x="0" y="5737329"/>
                </a:cubicBezTo>
                <a:cubicBezTo>
                  <a:pt x="14096" y="5406410"/>
                  <a:pt x="-13989" y="5404138"/>
                  <a:pt x="0" y="5239016"/>
                </a:cubicBezTo>
                <a:cubicBezTo>
                  <a:pt x="13989" y="5073894"/>
                  <a:pt x="-27943" y="4894382"/>
                  <a:pt x="0" y="4565621"/>
                </a:cubicBezTo>
                <a:cubicBezTo>
                  <a:pt x="27943" y="4236861"/>
                  <a:pt x="-2893" y="4041565"/>
                  <a:pt x="0" y="3804684"/>
                </a:cubicBezTo>
                <a:cubicBezTo>
                  <a:pt x="2893" y="3567803"/>
                  <a:pt x="16997" y="3536626"/>
                  <a:pt x="0" y="3393913"/>
                </a:cubicBezTo>
                <a:cubicBezTo>
                  <a:pt x="-16997" y="3251200"/>
                  <a:pt x="-17017" y="2984971"/>
                  <a:pt x="0" y="2808059"/>
                </a:cubicBezTo>
                <a:cubicBezTo>
                  <a:pt x="17017" y="2631147"/>
                  <a:pt x="-18412" y="2419757"/>
                  <a:pt x="0" y="2309746"/>
                </a:cubicBezTo>
                <a:cubicBezTo>
                  <a:pt x="18412" y="2199735"/>
                  <a:pt x="-28322" y="2005971"/>
                  <a:pt x="0" y="1723892"/>
                </a:cubicBezTo>
                <a:cubicBezTo>
                  <a:pt x="28322" y="1441813"/>
                  <a:pt x="-8687" y="1458694"/>
                  <a:pt x="0" y="1225580"/>
                </a:cubicBezTo>
                <a:cubicBezTo>
                  <a:pt x="8687" y="992466"/>
                  <a:pt x="-2325" y="798312"/>
                  <a:pt x="0" y="639726"/>
                </a:cubicBezTo>
                <a:cubicBezTo>
                  <a:pt x="2325" y="481140"/>
                  <a:pt x="-8311" y="19685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prstDash val="dash"/>
            <a:extLst>
              <a:ext uri="{C807C97D-BFC1-408E-A445-0C87EB9F89A2}">
                <ask:lineSketchStyleProps xmlns:ask="http://schemas.microsoft.com/office/drawing/2018/sketchyshapes" xmlns="" sd="21217666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 i="1" dirty="0" err="1">
                <a:solidFill>
                  <a:schemeClr val="tx1"/>
                </a:solidFill>
              </a:rPr>
              <a:t>Tìm</a:t>
            </a:r>
            <a:r>
              <a:rPr lang="vi-VN" sz="4000" b="1" i="1" dirty="0">
                <a:solidFill>
                  <a:schemeClr val="tx1"/>
                </a:solidFill>
              </a:rPr>
              <a:t> danh </a:t>
            </a:r>
            <a:r>
              <a:rPr lang="vi-VN" sz="4000" b="1" i="1" dirty="0" err="1">
                <a:solidFill>
                  <a:schemeClr val="tx1"/>
                </a:solidFill>
              </a:rPr>
              <a:t>từ</a:t>
            </a:r>
            <a:r>
              <a:rPr lang="vi-VN" sz="4000" b="1" i="1" dirty="0">
                <a:solidFill>
                  <a:schemeClr val="tx1"/>
                </a:solidFill>
              </a:rPr>
              <a:t> trong câu sau:</a:t>
            </a:r>
          </a:p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khi </a:t>
            </a:r>
            <a:r>
              <a:rPr lang="vi-VN" sz="4000" dirty="0" err="1">
                <a:solidFill>
                  <a:schemeClr val="tx1"/>
                </a:solidFill>
              </a:rPr>
              <a:t>nào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bạn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biến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thành</a:t>
            </a:r>
            <a:r>
              <a:rPr lang="vi-VN" sz="4000" dirty="0">
                <a:solidFill>
                  <a:schemeClr val="tx1"/>
                </a:solidFill>
              </a:rPr>
              <a:t> hoa, </a:t>
            </a:r>
            <a:r>
              <a:rPr lang="vi-VN" sz="4000" dirty="0" err="1">
                <a:solidFill>
                  <a:schemeClr val="tx1"/>
                </a:solidFill>
              </a:rPr>
              <a:t>thành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quả</a:t>
            </a:r>
            <a:r>
              <a:rPr lang="vi-VN" sz="4000" dirty="0">
                <a:solidFill>
                  <a:schemeClr val="tx1"/>
                </a:solidFill>
              </a:rPr>
              <a:t>, </a:t>
            </a:r>
            <a:r>
              <a:rPr lang="vi-VN" sz="4000" dirty="0" err="1">
                <a:solidFill>
                  <a:schemeClr val="tx1"/>
                </a:solidFill>
              </a:rPr>
              <a:t>thành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một</a:t>
            </a:r>
            <a:r>
              <a:rPr lang="vi-VN" sz="4000" dirty="0">
                <a:solidFill>
                  <a:schemeClr val="tx1"/>
                </a:solidFill>
              </a:rPr>
              <a:t> ngôi sao, </a:t>
            </a:r>
            <a:r>
              <a:rPr lang="vi-VN" sz="4000" dirty="0" err="1">
                <a:solidFill>
                  <a:schemeClr val="tx1"/>
                </a:solidFill>
              </a:rPr>
              <a:t>thành</a:t>
            </a:r>
            <a:r>
              <a:rPr lang="vi-VN" sz="4000" dirty="0">
                <a:solidFill>
                  <a:schemeClr val="tx1"/>
                </a:solidFill>
              </a:rPr>
              <a:t> ông </a:t>
            </a:r>
            <a:r>
              <a:rPr lang="vi-VN" sz="4000" dirty="0" err="1">
                <a:solidFill>
                  <a:schemeClr val="tx1"/>
                </a:solidFill>
              </a:rPr>
              <a:t>Mặt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Trời</a:t>
            </a:r>
            <a:r>
              <a:rPr lang="vi-VN" sz="4000" dirty="0">
                <a:solidFill>
                  <a:schemeClr val="tx1"/>
                </a:solidFill>
              </a:rPr>
              <a:t> đem </a:t>
            </a:r>
            <a:r>
              <a:rPr lang="vi-VN" sz="4000" dirty="0" err="1">
                <a:solidFill>
                  <a:schemeClr val="tx1"/>
                </a:solidFill>
              </a:rPr>
              <a:t>lại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niềm</a:t>
            </a:r>
            <a:r>
              <a:rPr lang="vi-VN" sz="4000" dirty="0">
                <a:solidFill>
                  <a:schemeClr val="tx1"/>
                </a:solidFill>
              </a:rPr>
              <a:t> vui cho </a:t>
            </a:r>
            <a:r>
              <a:rPr lang="vi-VN" sz="4000" dirty="0" err="1">
                <a:solidFill>
                  <a:schemeClr val="tx1"/>
                </a:solidFill>
              </a:rPr>
              <a:t>mọi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người</a:t>
            </a:r>
            <a:r>
              <a:rPr lang="vi-VN" sz="4000" dirty="0">
                <a:solidFill>
                  <a:schemeClr val="tx1"/>
                </a:solidFill>
              </a:rPr>
              <a:t> như trong </a:t>
            </a:r>
            <a:r>
              <a:rPr lang="vi-VN" sz="4000" dirty="0" err="1">
                <a:solidFill>
                  <a:schemeClr val="tx1"/>
                </a:solidFill>
              </a:rPr>
              <a:t>các</a:t>
            </a:r>
            <a:r>
              <a:rPr lang="vi-VN" sz="4000" dirty="0">
                <a:solidFill>
                  <a:schemeClr val="tx1"/>
                </a:solidFill>
              </a:rPr>
              <a:t> câu </a:t>
            </a:r>
            <a:r>
              <a:rPr lang="vi-VN" sz="4000" dirty="0" err="1">
                <a:solidFill>
                  <a:schemeClr val="tx1"/>
                </a:solidFill>
              </a:rPr>
              <a:t>chuyện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cổ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tích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mà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bác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gió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thường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rì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rầm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kể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suốt</a:t>
            </a:r>
            <a:r>
              <a:rPr lang="vi-VN" sz="4000" dirty="0">
                <a:solidFill>
                  <a:schemeClr val="tx1"/>
                </a:solidFill>
              </a:rPr>
              <a:t> đêm </a:t>
            </a:r>
            <a:r>
              <a:rPr lang="vi-VN" sz="4000" dirty="0" err="1">
                <a:solidFill>
                  <a:schemeClr val="tx1"/>
                </a:solidFill>
              </a:rPr>
              <a:t>ngày</a:t>
            </a:r>
            <a:r>
              <a:rPr lang="vi-VN" sz="4000" dirty="0">
                <a:solidFill>
                  <a:schemeClr val="tx1"/>
                </a:solidFill>
              </a:rPr>
              <a:t> chưa? </a:t>
            </a:r>
          </a:p>
          <a:p>
            <a:pPr algn="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Theo</a:t>
            </a:r>
            <a:r>
              <a:rPr lang="vi-VN" sz="4000" i="1" dirty="0">
                <a:solidFill>
                  <a:schemeClr val="tx1"/>
                </a:solidFill>
              </a:rPr>
              <a:t> </a:t>
            </a:r>
            <a:r>
              <a:rPr lang="vi-VN" sz="4000" i="1" dirty="0" err="1">
                <a:solidFill>
                  <a:schemeClr val="tx1"/>
                </a:solidFill>
              </a:rPr>
              <a:t>Trần</a:t>
            </a:r>
            <a:r>
              <a:rPr lang="vi-VN" sz="4000" i="1" dirty="0">
                <a:solidFill>
                  <a:schemeClr val="tx1"/>
                </a:solidFill>
              </a:rPr>
              <a:t> </a:t>
            </a:r>
            <a:r>
              <a:rPr lang="vi-VN" sz="4000" i="1" dirty="0" err="1">
                <a:solidFill>
                  <a:schemeClr val="tx1"/>
                </a:solidFill>
              </a:rPr>
              <a:t>Hoài</a:t>
            </a:r>
            <a:r>
              <a:rPr lang="vi-VN" sz="4000" i="1" dirty="0">
                <a:solidFill>
                  <a:schemeClr val="tx1"/>
                </a:solidFill>
              </a:rPr>
              <a:t> Dương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A4D8F0B-00EC-45FC-B89B-6F6B1979844D}"/>
              </a:ext>
            </a:extLst>
          </p:cNvPr>
          <p:cNvSpPr/>
          <p:nvPr/>
        </p:nvSpPr>
        <p:spPr>
          <a:xfrm>
            <a:off x="7286847" y="461989"/>
            <a:ext cx="4800600" cy="1041161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 err="1">
                <a:solidFill>
                  <a:schemeClr val="tx1"/>
                </a:solidFill>
              </a:rPr>
              <a:t>Thảo</a:t>
            </a:r>
            <a:r>
              <a:rPr lang="vi-VN" sz="4000" b="1" i="1" dirty="0">
                <a:solidFill>
                  <a:schemeClr val="tx1"/>
                </a:solidFill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</a:rPr>
              <a:t>luận</a:t>
            </a:r>
            <a:r>
              <a:rPr lang="vi-VN" sz="4000" b="1" i="1" dirty="0">
                <a:solidFill>
                  <a:schemeClr val="tx1"/>
                </a:solidFill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</a:rPr>
              <a:t>nhóm</a:t>
            </a:r>
            <a:endParaRPr lang="vi-VN" sz="4000" b="1" i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97B07E-1112-47AA-92F5-8C58A3D584EE}"/>
              </a:ext>
            </a:extLst>
          </p:cNvPr>
          <p:cNvCxnSpPr/>
          <p:nvPr/>
        </p:nvCxnSpPr>
        <p:spPr>
          <a:xfrm>
            <a:off x="8991600" y="39243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193E4F-92E8-4D6A-ABE3-F182102CC526}"/>
              </a:ext>
            </a:extLst>
          </p:cNvPr>
          <p:cNvCxnSpPr>
            <a:cxnSpLocks/>
          </p:cNvCxnSpPr>
          <p:nvPr/>
        </p:nvCxnSpPr>
        <p:spPr>
          <a:xfrm>
            <a:off x="10790274" y="3916326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540BD9-32EA-454C-91AA-60F56357B339}"/>
              </a:ext>
            </a:extLst>
          </p:cNvPr>
          <p:cNvCxnSpPr>
            <a:cxnSpLocks/>
          </p:cNvCxnSpPr>
          <p:nvPr/>
        </p:nvCxnSpPr>
        <p:spPr>
          <a:xfrm>
            <a:off x="14325600" y="3916326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5A1404-515F-49B6-A492-F982686D09D2}"/>
              </a:ext>
            </a:extLst>
          </p:cNvPr>
          <p:cNvCxnSpPr>
            <a:cxnSpLocks/>
          </p:cNvCxnSpPr>
          <p:nvPr/>
        </p:nvCxnSpPr>
        <p:spPr>
          <a:xfrm>
            <a:off x="10790274" y="4838700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745E4D-3674-4983-8A4F-FB0C7F956CE4}"/>
              </a:ext>
            </a:extLst>
          </p:cNvPr>
          <p:cNvCxnSpPr>
            <a:cxnSpLocks/>
          </p:cNvCxnSpPr>
          <p:nvPr/>
        </p:nvCxnSpPr>
        <p:spPr>
          <a:xfrm>
            <a:off x="16916400" y="3926073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9AF0FE-C05E-4A2D-AD4F-ED6EC46C8573}"/>
              </a:ext>
            </a:extLst>
          </p:cNvPr>
          <p:cNvCxnSpPr>
            <a:cxnSpLocks/>
          </p:cNvCxnSpPr>
          <p:nvPr/>
        </p:nvCxnSpPr>
        <p:spPr>
          <a:xfrm>
            <a:off x="10030047" y="5825923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7F9355-F789-40C5-9F00-692901222A09}"/>
              </a:ext>
            </a:extLst>
          </p:cNvPr>
          <p:cNvCxnSpPr>
            <a:cxnSpLocks/>
          </p:cNvCxnSpPr>
          <p:nvPr/>
        </p:nvCxnSpPr>
        <p:spPr>
          <a:xfrm>
            <a:off x="14630400" y="4838700"/>
            <a:ext cx="3124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F21F720-AED0-4256-96F4-9AC6C9BE35B9}"/>
              </a:ext>
            </a:extLst>
          </p:cNvPr>
          <p:cNvCxnSpPr>
            <a:cxnSpLocks/>
          </p:cNvCxnSpPr>
          <p:nvPr/>
        </p:nvCxnSpPr>
        <p:spPr>
          <a:xfrm>
            <a:off x="13106400" y="5825923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1A43B7-98D6-4B02-BCBC-4BD918F9D6B8}"/>
              </a:ext>
            </a:extLst>
          </p:cNvPr>
          <p:cNvCxnSpPr>
            <a:cxnSpLocks/>
          </p:cNvCxnSpPr>
          <p:nvPr/>
        </p:nvCxnSpPr>
        <p:spPr>
          <a:xfrm>
            <a:off x="9144000" y="6591300"/>
            <a:ext cx="24844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2EA960-AD81-4D30-BF58-957049016451}"/>
              </a:ext>
            </a:extLst>
          </p:cNvPr>
          <p:cNvCxnSpPr>
            <a:cxnSpLocks/>
          </p:cNvCxnSpPr>
          <p:nvPr/>
        </p:nvCxnSpPr>
        <p:spPr>
          <a:xfrm>
            <a:off x="11841126" y="6591300"/>
            <a:ext cx="15700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2712D3-F8BD-46B5-9AB8-70E25D05455B}"/>
              </a:ext>
            </a:extLst>
          </p:cNvPr>
          <p:cNvCxnSpPr>
            <a:cxnSpLocks/>
          </p:cNvCxnSpPr>
          <p:nvPr/>
        </p:nvCxnSpPr>
        <p:spPr>
          <a:xfrm>
            <a:off x="14230350" y="6593958"/>
            <a:ext cx="1866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28AC6D-B33E-4C6C-ABA4-370808520F65}"/>
              </a:ext>
            </a:extLst>
          </p:cNvPr>
          <p:cNvCxnSpPr>
            <a:cxnSpLocks/>
          </p:cNvCxnSpPr>
          <p:nvPr/>
        </p:nvCxnSpPr>
        <p:spPr>
          <a:xfrm>
            <a:off x="11544300" y="7505700"/>
            <a:ext cx="1866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5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B4754A3F-BAD9-480B-A14C-18948909F5C6}"/>
              </a:ext>
            </a:extLst>
          </p:cNvPr>
          <p:cNvSpPr/>
          <p:nvPr/>
        </p:nvSpPr>
        <p:spPr>
          <a:xfrm>
            <a:off x="419100" y="1104900"/>
            <a:ext cx="17449800" cy="1678588"/>
          </a:xfrm>
          <a:prstGeom prst="homePlat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</a:rPr>
              <a:t>Viết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một</a:t>
            </a:r>
            <a:r>
              <a:rPr lang="vi-VN" sz="4000" b="1" dirty="0">
                <a:solidFill>
                  <a:schemeClr val="tx1"/>
                </a:solidFill>
              </a:rPr>
              <a:t> câu </a:t>
            </a:r>
            <a:r>
              <a:rPr lang="vi-VN" sz="4000" b="1" dirty="0" err="1">
                <a:solidFill>
                  <a:schemeClr val="tx1"/>
                </a:solidFill>
              </a:rPr>
              <a:t>giới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thiệu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về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bản</a:t>
            </a:r>
            <a:r>
              <a:rPr lang="vi-VN" sz="4000" b="1" dirty="0">
                <a:solidFill>
                  <a:schemeClr val="tx1"/>
                </a:solidFill>
              </a:rPr>
              <a:t> thân </a:t>
            </a:r>
            <a:r>
              <a:rPr lang="vi-VN" sz="4000" b="1" dirty="0" err="1">
                <a:solidFill>
                  <a:schemeClr val="tx1"/>
                </a:solidFill>
              </a:rPr>
              <a:t>hoặc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về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một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người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bạn</a:t>
            </a:r>
            <a:r>
              <a:rPr lang="vi-VN" sz="4000" b="1" dirty="0">
                <a:solidFill>
                  <a:schemeClr val="tx1"/>
                </a:solidFill>
              </a:rPr>
              <a:t>. </a:t>
            </a:r>
            <a:r>
              <a:rPr lang="vi-VN" sz="4000" b="1" dirty="0" err="1">
                <a:solidFill>
                  <a:schemeClr val="tx1"/>
                </a:solidFill>
              </a:rPr>
              <a:t>Chỉ</a:t>
            </a:r>
            <a:r>
              <a:rPr lang="vi-VN" sz="4000" b="1" dirty="0">
                <a:solidFill>
                  <a:schemeClr val="tx1"/>
                </a:solidFill>
              </a:rPr>
              <a:t> ra danh </a:t>
            </a:r>
            <a:r>
              <a:rPr lang="vi-VN" sz="4000" b="1" dirty="0" err="1">
                <a:solidFill>
                  <a:schemeClr val="tx1"/>
                </a:solidFill>
              </a:rPr>
              <a:t>từ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mà</a:t>
            </a:r>
            <a:r>
              <a:rPr lang="vi-VN" sz="4000" b="1" dirty="0">
                <a:solidFill>
                  <a:schemeClr val="tx1"/>
                </a:solidFill>
              </a:rPr>
              <a:t> em </a:t>
            </a:r>
            <a:r>
              <a:rPr lang="vi-VN" sz="4000" b="1" dirty="0" err="1">
                <a:solidFill>
                  <a:schemeClr val="tx1"/>
                </a:solidFill>
              </a:rPr>
              <a:t>đã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sử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dụng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56C529A-D0D2-49FB-AEFF-DAFBA02B0831}"/>
              </a:ext>
            </a:extLst>
          </p:cNvPr>
          <p:cNvSpPr/>
          <p:nvPr/>
        </p:nvSpPr>
        <p:spPr>
          <a:xfrm>
            <a:off x="-32657" y="3420905"/>
            <a:ext cx="4767869" cy="1141125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err="1">
                <a:solidFill>
                  <a:schemeClr val="tx1"/>
                </a:solidFill>
              </a:rPr>
              <a:t>Gợi</a:t>
            </a:r>
            <a:r>
              <a:rPr lang="vi-VN" sz="4000" b="1" i="1" dirty="0">
                <a:solidFill>
                  <a:schemeClr val="tx1"/>
                </a:solidFill>
              </a:rPr>
              <a:t> ý </a:t>
            </a:r>
            <a:r>
              <a:rPr lang="vi-VN" sz="4000" b="1" i="1" dirty="0" err="1">
                <a:solidFill>
                  <a:schemeClr val="tx1"/>
                </a:solidFill>
              </a:rPr>
              <a:t>đáp</a:t>
            </a:r>
            <a:r>
              <a:rPr lang="vi-VN" sz="4000" b="1" i="1" dirty="0">
                <a:solidFill>
                  <a:schemeClr val="tx1"/>
                </a:solidFill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</a:rPr>
              <a:t>án</a:t>
            </a:r>
            <a:endParaRPr lang="vi-VN" sz="4000" b="1" i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F2EF6E-1A76-4562-A15B-871F4B0307B1}"/>
              </a:ext>
            </a:extLst>
          </p:cNvPr>
          <p:cNvSpPr txBox="1"/>
          <p:nvPr/>
        </p:nvSpPr>
        <p:spPr>
          <a:xfrm>
            <a:off x="1447800" y="5481806"/>
            <a:ext cx="159258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Nam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sinh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chăm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4296703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6">
            <a:extLst>
              <a:ext uri="{FF2B5EF4-FFF2-40B4-BE49-F238E27FC236}">
                <a16:creationId xmlns:a16="http://schemas.microsoft.com/office/drawing/2014/main" id="{10121F4A-D128-464A-8AC8-5EC7086843A7}"/>
              </a:ext>
            </a:extLst>
          </p:cNvPr>
          <p:cNvSpPr txBox="1"/>
          <p:nvPr/>
        </p:nvSpPr>
        <p:spPr>
          <a:xfrm>
            <a:off x="1855705" y="405425"/>
            <a:ext cx="14576583" cy="14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7200" b="1" dirty="0">
                <a:solidFill>
                  <a:srgbClr val="C74553"/>
                </a:solidFill>
              </a:rPr>
              <a:t>CỦNG CỐ - DẶN DÒ</a:t>
            </a:r>
            <a:endParaRPr lang="en-US" sz="7200" b="1" dirty="0">
              <a:solidFill>
                <a:srgbClr val="C74553"/>
              </a:solidFill>
            </a:endParaRPr>
          </a:p>
        </p:txBody>
      </p:sp>
      <p:sp>
        <p:nvSpPr>
          <p:cNvPr id="43" name="TextBox 23">
            <a:extLst>
              <a:ext uri="{FF2B5EF4-FFF2-40B4-BE49-F238E27FC236}">
                <a16:creationId xmlns:a16="http://schemas.microsoft.com/office/drawing/2014/main" id="{FB5E468E-5D40-41AF-B172-1B8F3D9A767B}"/>
              </a:ext>
            </a:extLst>
          </p:cNvPr>
          <p:cNvSpPr txBox="1"/>
          <p:nvPr/>
        </p:nvSpPr>
        <p:spPr>
          <a:xfrm>
            <a:off x="10837744" y="820629"/>
            <a:ext cx="3086101" cy="31945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32768CC-E8C0-4222-8BD1-F86D28147D88}"/>
              </a:ext>
            </a:extLst>
          </p:cNvPr>
          <p:cNvSpPr/>
          <p:nvPr/>
        </p:nvSpPr>
        <p:spPr>
          <a:xfrm>
            <a:off x="2884417" y="2256712"/>
            <a:ext cx="5387982" cy="57735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B8049EC-446F-4997-9955-77CF06EE32B0}"/>
              </a:ext>
            </a:extLst>
          </p:cNvPr>
          <p:cNvSpPr/>
          <p:nvPr/>
        </p:nvSpPr>
        <p:spPr>
          <a:xfrm>
            <a:off x="9452989" y="2280815"/>
            <a:ext cx="5387982" cy="57735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vi-VN" sz="40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8C3489D-A8CA-4200-92DC-B20D68E02AF9}"/>
              </a:ext>
            </a:extLst>
          </p:cNvPr>
          <p:cNvSpPr txBox="1"/>
          <p:nvPr/>
        </p:nvSpPr>
        <p:spPr>
          <a:xfrm>
            <a:off x="1619250" y="3168175"/>
            <a:ext cx="150495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BÀI HỌC KẾT THÚC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CẢM ƠN CÁC EM ĐÃ LẮNG NGHE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-192232" y="859848"/>
            <a:ext cx="12089823" cy="132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96"/>
              </a:lnSpc>
            </a:pPr>
            <a:r>
              <a:rPr lang="vi-VN" sz="6600" b="1" dirty="0">
                <a:solidFill>
                  <a:srgbClr val="C74553"/>
                </a:solidFill>
              </a:rPr>
              <a:t>KHỞI ĐỘNG</a:t>
            </a:r>
            <a:endParaRPr lang="en-US" sz="6600" b="1" dirty="0">
              <a:solidFill>
                <a:srgbClr val="C74553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33127F-9ED8-4034-AF6A-C6F9EFAA935B}"/>
              </a:ext>
            </a:extLst>
          </p:cNvPr>
          <p:cNvGrpSpPr/>
          <p:nvPr/>
        </p:nvGrpSpPr>
        <p:grpSpPr>
          <a:xfrm>
            <a:off x="298038" y="2653252"/>
            <a:ext cx="10336068" cy="6605048"/>
            <a:chOff x="731570" y="2757037"/>
            <a:chExt cx="10336068" cy="6605048"/>
          </a:xfrm>
        </p:grpSpPr>
        <p:grpSp>
          <p:nvGrpSpPr>
            <p:cNvPr id="7" name="Group 7"/>
            <p:cNvGrpSpPr/>
            <p:nvPr/>
          </p:nvGrpSpPr>
          <p:grpSpPr>
            <a:xfrm>
              <a:off x="731570" y="2757037"/>
              <a:ext cx="10336068" cy="6605048"/>
              <a:chOff x="0" y="0"/>
              <a:chExt cx="2722257" cy="17396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722257" cy="1739601"/>
              </a:xfrm>
              <a:custGeom>
                <a:avLst/>
                <a:gdLst/>
                <a:ahLst/>
                <a:cxnLst/>
                <a:rect l="l" t="t" r="r" b="b"/>
                <a:pathLst>
                  <a:path w="2722257" h="1739601">
                    <a:moveTo>
                      <a:pt x="44941" y="0"/>
                    </a:moveTo>
                    <a:lnTo>
                      <a:pt x="2677315" y="0"/>
                    </a:lnTo>
                    <a:cubicBezTo>
                      <a:pt x="2689234" y="0"/>
                      <a:pt x="2700665" y="4735"/>
                      <a:pt x="2709094" y="13163"/>
                    </a:cubicBezTo>
                    <a:cubicBezTo>
                      <a:pt x="2717522" y="21591"/>
                      <a:pt x="2722257" y="33022"/>
                      <a:pt x="2722257" y="44941"/>
                    </a:cubicBezTo>
                    <a:lnTo>
                      <a:pt x="2722257" y="1694660"/>
                    </a:lnTo>
                    <a:cubicBezTo>
                      <a:pt x="2722257" y="1706579"/>
                      <a:pt x="2717522" y="1718010"/>
                      <a:pt x="2709094" y="1726438"/>
                    </a:cubicBezTo>
                    <a:cubicBezTo>
                      <a:pt x="2700665" y="1734866"/>
                      <a:pt x="2689234" y="1739601"/>
                      <a:pt x="2677315" y="1739601"/>
                    </a:cubicBezTo>
                    <a:lnTo>
                      <a:pt x="44941" y="1739601"/>
                    </a:lnTo>
                    <a:cubicBezTo>
                      <a:pt x="33022" y="1739601"/>
                      <a:pt x="21591" y="1734866"/>
                      <a:pt x="13163" y="1726438"/>
                    </a:cubicBezTo>
                    <a:cubicBezTo>
                      <a:pt x="4735" y="1718010"/>
                      <a:pt x="0" y="1706579"/>
                      <a:pt x="0" y="1694660"/>
                    </a:cubicBezTo>
                    <a:lnTo>
                      <a:pt x="0" y="44941"/>
                    </a:lnTo>
                    <a:cubicBezTo>
                      <a:pt x="0" y="33022"/>
                      <a:pt x="4735" y="21591"/>
                      <a:pt x="13163" y="13163"/>
                    </a:cubicBezTo>
                    <a:cubicBezTo>
                      <a:pt x="21591" y="4735"/>
                      <a:pt x="33022" y="0"/>
                      <a:pt x="4494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>
                <a:solidFill>
                  <a:srgbClr val="E76262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557571" y="4046170"/>
              <a:ext cx="8590216" cy="3593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ct val="150000"/>
                </a:lnSpc>
                <a:spcBef>
                  <a:spcPct val="0"/>
                </a:spcBef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hãy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sự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ra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dùng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trả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lời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cho câu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hỏi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trong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câu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hỏi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Ai?, </a:t>
              </a:r>
              <a:r>
                <a:rPr lang="vi-VN" sz="40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vi-VN" sz="40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vi-VN" sz="40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?, Con </a:t>
              </a:r>
              <a:r>
                <a:rPr lang="vi-VN" sz="40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vi-VN" sz="40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000" dirty="0">
                <a:solidFill>
                  <a:srgbClr val="3C6D9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"/>
          <p:cNvSpPr txBox="1"/>
          <p:nvPr/>
        </p:nvSpPr>
        <p:spPr>
          <a:xfrm>
            <a:off x="1344687" y="3115214"/>
            <a:ext cx="15950912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500" b="1" dirty="0">
                <a:solidFill>
                  <a:srgbClr val="C00000"/>
                </a:solidFill>
              </a:rPr>
              <a:t>BÀI 1: CHÂN DUNG CỦA EM</a:t>
            </a:r>
          </a:p>
          <a:p>
            <a:pPr algn="ctr">
              <a:lnSpc>
                <a:spcPct val="150000"/>
              </a:lnSpc>
            </a:pPr>
            <a:r>
              <a:rPr lang="vi-VN" sz="7500" b="1" dirty="0">
                <a:solidFill>
                  <a:srgbClr val="C00000"/>
                </a:solidFill>
              </a:rPr>
              <a:t>LUYỆN TỪ VÀ CÂU: DANH TỪ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DD4CE476-6771-4658-8B16-1D5293CE59E2}"/>
              </a:ext>
            </a:extLst>
          </p:cNvPr>
          <p:cNvGrpSpPr/>
          <p:nvPr/>
        </p:nvGrpSpPr>
        <p:grpSpPr>
          <a:xfrm>
            <a:off x="11980322" y="2694597"/>
            <a:ext cx="5162662" cy="5581148"/>
            <a:chOff x="11980322" y="2694597"/>
            <a:chExt cx="5162662" cy="5581148"/>
          </a:xfrm>
        </p:grpSpPr>
        <p:sp>
          <p:nvSpPr>
            <p:cNvPr id="28" name="Freeform 28"/>
            <p:cNvSpPr/>
            <p:nvPr/>
          </p:nvSpPr>
          <p:spPr>
            <a:xfrm>
              <a:off x="12081035" y="3214302"/>
              <a:ext cx="4961235" cy="5061443"/>
            </a:xfrm>
            <a:custGeom>
              <a:avLst/>
              <a:gdLst/>
              <a:ahLst/>
              <a:cxnLst/>
              <a:rect l="l" t="t" r="r" b="b"/>
              <a:pathLst>
                <a:path w="1306663" h="1333055">
                  <a:moveTo>
                    <a:pt x="93629" y="0"/>
                  </a:moveTo>
                  <a:lnTo>
                    <a:pt x="1213034" y="0"/>
                  </a:lnTo>
                  <a:cubicBezTo>
                    <a:pt x="1237866" y="0"/>
                    <a:pt x="1261681" y="9864"/>
                    <a:pt x="1279240" y="27423"/>
                  </a:cubicBezTo>
                  <a:cubicBezTo>
                    <a:pt x="1296798" y="44982"/>
                    <a:pt x="1306663" y="68797"/>
                    <a:pt x="1306663" y="93629"/>
                  </a:cubicBezTo>
                  <a:lnTo>
                    <a:pt x="1306663" y="1239426"/>
                  </a:lnTo>
                  <a:cubicBezTo>
                    <a:pt x="1306663" y="1264258"/>
                    <a:pt x="1296798" y="1288073"/>
                    <a:pt x="1279240" y="1305632"/>
                  </a:cubicBezTo>
                  <a:cubicBezTo>
                    <a:pt x="1261681" y="1323191"/>
                    <a:pt x="1237866" y="1333055"/>
                    <a:pt x="1213034" y="1333055"/>
                  </a:cubicBezTo>
                  <a:lnTo>
                    <a:pt x="93629" y="1333055"/>
                  </a:lnTo>
                  <a:cubicBezTo>
                    <a:pt x="68797" y="1333055"/>
                    <a:pt x="44982" y="1323191"/>
                    <a:pt x="27423" y="1305632"/>
                  </a:cubicBezTo>
                  <a:cubicBezTo>
                    <a:pt x="9864" y="1288073"/>
                    <a:pt x="0" y="1264258"/>
                    <a:pt x="0" y="1239426"/>
                  </a:cubicBezTo>
                  <a:lnTo>
                    <a:pt x="0" y="93629"/>
                  </a:lnTo>
                  <a:cubicBezTo>
                    <a:pt x="0" y="68797"/>
                    <a:pt x="9864" y="44982"/>
                    <a:pt x="27423" y="27423"/>
                  </a:cubicBezTo>
                  <a:cubicBezTo>
                    <a:pt x="44982" y="9864"/>
                    <a:pt x="68797" y="0"/>
                    <a:pt x="93629" y="0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rgbClr val="503D36"/>
              </a:solidFill>
            </a:ln>
          </p:spPr>
        </p:sp>
        <p:grpSp>
          <p:nvGrpSpPr>
            <p:cNvPr id="31" name="Group 31"/>
            <p:cNvGrpSpPr/>
            <p:nvPr/>
          </p:nvGrpSpPr>
          <p:grpSpPr>
            <a:xfrm>
              <a:off x="13384671" y="2694597"/>
              <a:ext cx="2330868" cy="1034966"/>
              <a:chOff x="0" y="0"/>
              <a:chExt cx="613891" cy="272584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13891" cy="272584"/>
              </a:xfrm>
              <a:custGeom>
                <a:avLst/>
                <a:gdLst/>
                <a:ahLst/>
                <a:cxnLst/>
                <a:rect l="l" t="t" r="r" b="b"/>
                <a:pathLst>
                  <a:path w="613891" h="272584">
                    <a:moveTo>
                      <a:pt x="136292" y="0"/>
                    </a:moveTo>
                    <a:lnTo>
                      <a:pt x="477599" y="0"/>
                    </a:lnTo>
                    <a:cubicBezTo>
                      <a:pt x="513746" y="0"/>
                      <a:pt x="548413" y="14359"/>
                      <a:pt x="573972" y="39919"/>
                    </a:cubicBezTo>
                    <a:cubicBezTo>
                      <a:pt x="599532" y="65479"/>
                      <a:pt x="613891" y="100145"/>
                      <a:pt x="613891" y="136292"/>
                    </a:cubicBezTo>
                    <a:lnTo>
                      <a:pt x="613891" y="136292"/>
                    </a:lnTo>
                    <a:cubicBezTo>
                      <a:pt x="613891" y="172439"/>
                      <a:pt x="599532" y="207105"/>
                      <a:pt x="573972" y="232665"/>
                    </a:cubicBezTo>
                    <a:cubicBezTo>
                      <a:pt x="548413" y="258224"/>
                      <a:pt x="513746" y="272584"/>
                      <a:pt x="477599" y="272584"/>
                    </a:cubicBezTo>
                    <a:lnTo>
                      <a:pt x="136292" y="272584"/>
                    </a:lnTo>
                    <a:cubicBezTo>
                      <a:pt x="100145" y="272584"/>
                      <a:pt x="65479" y="258224"/>
                      <a:pt x="39919" y="232665"/>
                    </a:cubicBezTo>
                    <a:cubicBezTo>
                      <a:pt x="14359" y="207105"/>
                      <a:pt x="0" y="172439"/>
                      <a:pt x="0" y="136292"/>
                    </a:cubicBezTo>
                    <a:lnTo>
                      <a:pt x="0" y="136292"/>
                    </a:lnTo>
                    <a:cubicBezTo>
                      <a:pt x="0" y="100145"/>
                      <a:pt x="14359" y="65479"/>
                      <a:pt x="39919" y="39919"/>
                    </a:cubicBezTo>
                    <a:cubicBezTo>
                      <a:pt x="65479" y="14359"/>
                      <a:pt x="100145" y="0"/>
                      <a:pt x="136292" y="0"/>
                    </a:cubicBezTo>
                    <a:close/>
                  </a:path>
                </a:pathLst>
              </a:custGeom>
              <a:solidFill>
                <a:srgbClr val="F8C462"/>
              </a:solidFill>
              <a:ln w="38100">
                <a:solidFill>
                  <a:srgbClr val="503D36"/>
                </a:solidFill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11980322" y="2808599"/>
              <a:ext cx="5162662" cy="719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972"/>
                </a:lnSpc>
                <a:spcBef>
                  <a:spcPct val="0"/>
                </a:spcBef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044600F4-9CCB-41AE-845A-83B120443CAF}"/>
              </a:ext>
            </a:extLst>
          </p:cNvPr>
          <p:cNvSpPr txBox="1"/>
          <p:nvPr/>
        </p:nvSpPr>
        <p:spPr>
          <a:xfrm>
            <a:off x="3426161" y="589031"/>
            <a:ext cx="12089823" cy="134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96"/>
              </a:lnSpc>
            </a:pPr>
            <a:r>
              <a:rPr lang="vi-VN" sz="7000" b="1" dirty="0">
                <a:solidFill>
                  <a:srgbClr val="C74553"/>
                </a:solidFill>
              </a:rPr>
              <a:t>NỘI DUNG BÀI HỌC</a:t>
            </a:r>
            <a:endParaRPr lang="en-US" sz="7000" b="1" dirty="0">
              <a:solidFill>
                <a:srgbClr val="C74553"/>
              </a:solidFill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93610" y="3214302"/>
            <a:ext cx="4961235" cy="5061443"/>
          </a:xfrm>
          <a:custGeom>
            <a:avLst/>
            <a:gdLst/>
            <a:ahLst/>
            <a:cxnLst/>
            <a:rect l="l" t="t" r="r" b="b"/>
            <a:pathLst>
              <a:path w="1306663" h="1333055">
                <a:moveTo>
                  <a:pt x="93629" y="0"/>
                </a:moveTo>
                <a:lnTo>
                  <a:pt x="1213034" y="0"/>
                </a:lnTo>
                <a:cubicBezTo>
                  <a:pt x="1237866" y="0"/>
                  <a:pt x="1261681" y="9864"/>
                  <a:pt x="1279240" y="27423"/>
                </a:cubicBezTo>
                <a:cubicBezTo>
                  <a:pt x="1296798" y="44982"/>
                  <a:pt x="1306663" y="68797"/>
                  <a:pt x="1306663" y="93629"/>
                </a:cubicBezTo>
                <a:lnTo>
                  <a:pt x="1306663" y="1239426"/>
                </a:lnTo>
                <a:cubicBezTo>
                  <a:pt x="1306663" y="1264258"/>
                  <a:pt x="1296798" y="1288073"/>
                  <a:pt x="1279240" y="1305632"/>
                </a:cubicBezTo>
                <a:cubicBezTo>
                  <a:pt x="1261681" y="1323191"/>
                  <a:pt x="1237866" y="1333055"/>
                  <a:pt x="1213034" y="1333055"/>
                </a:cubicBezTo>
                <a:lnTo>
                  <a:pt x="93629" y="1333055"/>
                </a:lnTo>
                <a:cubicBezTo>
                  <a:pt x="68797" y="1333055"/>
                  <a:pt x="44982" y="1323191"/>
                  <a:pt x="27423" y="1305632"/>
                </a:cubicBezTo>
                <a:cubicBezTo>
                  <a:pt x="9864" y="1288073"/>
                  <a:pt x="0" y="1264258"/>
                  <a:pt x="0" y="1239426"/>
                </a:cubicBezTo>
                <a:lnTo>
                  <a:pt x="0" y="93629"/>
                </a:lnTo>
                <a:cubicBezTo>
                  <a:pt x="0" y="68797"/>
                  <a:pt x="9864" y="44982"/>
                  <a:pt x="27423" y="27423"/>
                </a:cubicBezTo>
                <a:cubicBezTo>
                  <a:pt x="44982" y="9864"/>
                  <a:pt x="68797" y="0"/>
                  <a:pt x="93629" y="0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rgbClr val="503D36"/>
            </a:solidFill>
          </a:ln>
        </p:spPr>
        <p:txBody>
          <a:bodyPr/>
          <a:lstStyle/>
          <a:p>
            <a:endParaRPr lang="vi-VN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CA544C1-B57F-46E2-AB00-145449B5F115}"/>
              </a:ext>
            </a:extLst>
          </p:cNvPr>
          <p:cNvGrpSpPr/>
          <p:nvPr/>
        </p:nvGrpSpPr>
        <p:grpSpPr>
          <a:xfrm>
            <a:off x="6284261" y="1097301"/>
            <a:ext cx="5162662" cy="7178444"/>
            <a:chOff x="6284261" y="1097301"/>
            <a:chExt cx="5162662" cy="7178444"/>
          </a:xfrm>
        </p:grpSpPr>
        <p:sp>
          <p:nvSpPr>
            <p:cNvPr id="18" name="Freeform 18"/>
            <p:cNvSpPr/>
            <p:nvPr/>
          </p:nvSpPr>
          <p:spPr>
            <a:xfrm>
              <a:off x="6384974" y="3214302"/>
              <a:ext cx="4961235" cy="5061443"/>
            </a:xfrm>
            <a:custGeom>
              <a:avLst/>
              <a:gdLst/>
              <a:ahLst/>
              <a:cxnLst/>
              <a:rect l="l" t="t" r="r" b="b"/>
              <a:pathLst>
                <a:path w="1306663" h="1333055">
                  <a:moveTo>
                    <a:pt x="93629" y="0"/>
                  </a:moveTo>
                  <a:lnTo>
                    <a:pt x="1213034" y="0"/>
                  </a:lnTo>
                  <a:cubicBezTo>
                    <a:pt x="1237866" y="0"/>
                    <a:pt x="1261681" y="9864"/>
                    <a:pt x="1279240" y="27423"/>
                  </a:cubicBezTo>
                  <a:cubicBezTo>
                    <a:pt x="1296798" y="44982"/>
                    <a:pt x="1306663" y="68797"/>
                    <a:pt x="1306663" y="93629"/>
                  </a:cubicBezTo>
                  <a:lnTo>
                    <a:pt x="1306663" y="1239426"/>
                  </a:lnTo>
                  <a:cubicBezTo>
                    <a:pt x="1306663" y="1264258"/>
                    <a:pt x="1296798" y="1288073"/>
                    <a:pt x="1279240" y="1305632"/>
                  </a:cubicBezTo>
                  <a:cubicBezTo>
                    <a:pt x="1261681" y="1323191"/>
                    <a:pt x="1237866" y="1333055"/>
                    <a:pt x="1213034" y="1333055"/>
                  </a:cubicBezTo>
                  <a:lnTo>
                    <a:pt x="93629" y="1333055"/>
                  </a:lnTo>
                  <a:cubicBezTo>
                    <a:pt x="68797" y="1333055"/>
                    <a:pt x="44982" y="1323191"/>
                    <a:pt x="27423" y="1305632"/>
                  </a:cubicBezTo>
                  <a:cubicBezTo>
                    <a:pt x="9864" y="1288073"/>
                    <a:pt x="0" y="1264258"/>
                    <a:pt x="0" y="1239426"/>
                  </a:cubicBezTo>
                  <a:lnTo>
                    <a:pt x="0" y="93629"/>
                  </a:lnTo>
                  <a:cubicBezTo>
                    <a:pt x="0" y="68797"/>
                    <a:pt x="9864" y="44982"/>
                    <a:pt x="27423" y="27423"/>
                  </a:cubicBezTo>
                  <a:cubicBezTo>
                    <a:pt x="44982" y="9864"/>
                    <a:pt x="68797" y="0"/>
                    <a:pt x="93629" y="0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rgbClr val="503D36"/>
              </a:solidFill>
            </a:ln>
          </p:spPr>
        </p:sp>
        <p:grpSp>
          <p:nvGrpSpPr>
            <p:cNvPr id="21" name="Group 21"/>
            <p:cNvGrpSpPr/>
            <p:nvPr/>
          </p:nvGrpSpPr>
          <p:grpSpPr>
            <a:xfrm>
              <a:off x="7743917" y="1097301"/>
              <a:ext cx="3160197" cy="3194591"/>
              <a:chOff x="-19515" y="-28575"/>
              <a:chExt cx="832315" cy="84137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19515" y="418209"/>
                <a:ext cx="613891" cy="272584"/>
              </a:xfrm>
              <a:custGeom>
                <a:avLst/>
                <a:gdLst/>
                <a:ahLst/>
                <a:cxnLst/>
                <a:rect l="l" t="t" r="r" b="b"/>
                <a:pathLst>
                  <a:path w="613891" h="272584">
                    <a:moveTo>
                      <a:pt x="136292" y="0"/>
                    </a:moveTo>
                    <a:lnTo>
                      <a:pt x="477599" y="0"/>
                    </a:lnTo>
                    <a:cubicBezTo>
                      <a:pt x="513746" y="0"/>
                      <a:pt x="548413" y="14359"/>
                      <a:pt x="573972" y="39919"/>
                    </a:cubicBezTo>
                    <a:cubicBezTo>
                      <a:pt x="599532" y="65479"/>
                      <a:pt x="613891" y="100145"/>
                      <a:pt x="613891" y="136292"/>
                    </a:cubicBezTo>
                    <a:lnTo>
                      <a:pt x="613891" y="136292"/>
                    </a:lnTo>
                    <a:cubicBezTo>
                      <a:pt x="613891" y="172439"/>
                      <a:pt x="599532" y="207105"/>
                      <a:pt x="573972" y="232665"/>
                    </a:cubicBezTo>
                    <a:cubicBezTo>
                      <a:pt x="548413" y="258224"/>
                      <a:pt x="513746" y="272584"/>
                      <a:pt x="477599" y="272584"/>
                    </a:cubicBezTo>
                    <a:lnTo>
                      <a:pt x="136292" y="272584"/>
                    </a:lnTo>
                    <a:cubicBezTo>
                      <a:pt x="100145" y="272584"/>
                      <a:pt x="65479" y="258224"/>
                      <a:pt x="39919" y="232665"/>
                    </a:cubicBezTo>
                    <a:cubicBezTo>
                      <a:pt x="14359" y="207105"/>
                      <a:pt x="0" y="172439"/>
                      <a:pt x="0" y="136292"/>
                    </a:cubicBezTo>
                    <a:lnTo>
                      <a:pt x="0" y="136292"/>
                    </a:lnTo>
                    <a:cubicBezTo>
                      <a:pt x="0" y="100145"/>
                      <a:pt x="14359" y="65479"/>
                      <a:pt x="39919" y="39919"/>
                    </a:cubicBezTo>
                    <a:cubicBezTo>
                      <a:pt x="65479" y="14359"/>
                      <a:pt x="100145" y="0"/>
                      <a:pt x="136292" y="0"/>
                    </a:cubicBezTo>
                    <a:close/>
                  </a:path>
                </a:pathLst>
              </a:custGeom>
              <a:solidFill>
                <a:srgbClr val="F8C462"/>
              </a:solidFill>
              <a:ln w="38100">
                <a:solidFill>
                  <a:srgbClr val="503D36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sz="4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TextBox 24">
              <a:extLst>
                <a:ext uri="{FF2B5EF4-FFF2-40B4-BE49-F238E27FC236}">
                  <a16:creationId xmlns:a16="http://schemas.microsoft.com/office/drawing/2014/main" id="{280B713A-B2E4-4BA9-91F1-A5322BD86F29}"/>
                </a:ext>
              </a:extLst>
            </p:cNvPr>
            <p:cNvSpPr txBox="1"/>
            <p:nvPr/>
          </p:nvSpPr>
          <p:spPr>
            <a:xfrm>
              <a:off x="6284261" y="2808599"/>
              <a:ext cx="5162662" cy="70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972"/>
                </a:lnSpc>
                <a:spcBef>
                  <a:spcPct val="0"/>
                </a:spcBef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37913CB-F223-4159-9350-FC2D74F83658}"/>
              </a:ext>
            </a:extLst>
          </p:cNvPr>
          <p:cNvSpPr txBox="1"/>
          <p:nvPr/>
        </p:nvSpPr>
        <p:spPr>
          <a:xfrm>
            <a:off x="990600" y="5423780"/>
            <a:ext cx="431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/>
              <a:t>NHẬN XÉT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ECC70C-6B2C-4B51-A119-2FC1BA1B755B}"/>
              </a:ext>
            </a:extLst>
          </p:cNvPr>
          <p:cNvSpPr txBox="1"/>
          <p:nvPr/>
        </p:nvSpPr>
        <p:spPr>
          <a:xfrm>
            <a:off x="6529322" y="5399735"/>
            <a:ext cx="471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/>
              <a:t>RÚT RA BÀI HỌC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1EF949-C255-4744-9385-86379A4092ED}"/>
              </a:ext>
            </a:extLst>
          </p:cNvPr>
          <p:cNvSpPr txBox="1"/>
          <p:nvPr/>
        </p:nvSpPr>
        <p:spPr>
          <a:xfrm>
            <a:off x="12192334" y="5399735"/>
            <a:ext cx="471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/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/>
          <p:nvPr/>
        </p:nvSpPr>
        <p:spPr>
          <a:xfrm>
            <a:off x="2644617" y="3190962"/>
            <a:ext cx="12998765" cy="142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7200" b="1" dirty="0">
                <a:solidFill>
                  <a:srgbClr val="C74553"/>
                </a:solidFill>
              </a:rPr>
              <a:t>HOẠT ĐỘNG 1: NHẬN XÉT</a:t>
            </a:r>
            <a:endParaRPr lang="en-US" sz="7200" b="1" dirty="0">
              <a:solidFill>
                <a:srgbClr val="C7455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EA0E8992-1C42-4BDB-9B57-176141F7E7F8}"/>
              </a:ext>
            </a:extLst>
          </p:cNvPr>
          <p:cNvSpPr txBox="1"/>
          <p:nvPr/>
        </p:nvSpPr>
        <p:spPr>
          <a:xfrm>
            <a:off x="4953000" y="419100"/>
            <a:ext cx="8803732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</a:rPr>
              <a:t>NHIỆM VỤ 1: TÌM TỪ CHỈ SỰ VẬT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B4754A3F-BAD9-480B-A14C-18948909F5C6}"/>
              </a:ext>
            </a:extLst>
          </p:cNvPr>
          <p:cNvSpPr/>
          <p:nvPr/>
        </p:nvSpPr>
        <p:spPr>
          <a:xfrm>
            <a:off x="419100" y="1335376"/>
            <a:ext cx="17449800" cy="1141124"/>
          </a:xfrm>
          <a:prstGeom prst="homePlat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Bài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tập</a:t>
            </a:r>
            <a:r>
              <a:rPr lang="vi-VN" sz="4000" b="1" dirty="0">
                <a:solidFill>
                  <a:schemeClr val="tx1"/>
                </a:solidFill>
              </a:rPr>
              <a:t> 1 (SGK – trang 10): </a:t>
            </a:r>
            <a:r>
              <a:rPr lang="vi-VN" sz="4000" b="1" dirty="0" err="1">
                <a:solidFill>
                  <a:schemeClr val="tx1"/>
                </a:solidFill>
              </a:rPr>
              <a:t>Tìm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các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từ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chỉ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sự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vật</a:t>
            </a:r>
            <a:r>
              <a:rPr lang="vi-VN" sz="4000" b="1" dirty="0">
                <a:solidFill>
                  <a:schemeClr val="tx1"/>
                </a:solidFill>
              </a:rPr>
              <a:t> trong </a:t>
            </a:r>
            <a:r>
              <a:rPr lang="vi-VN" sz="4000" b="1" dirty="0" err="1">
                <a:solidFill>
                  <a:schemeClr val="tx1"/>
                </a:solidFill>
              </a:rPr>
              <a:t>những</a:t>
            </a:r>
            <a:r>
              <a:rPr lang="vi-VN" sz="4000" b="1" dirty="0">
                <a:solidFill>
                  <a:schemeClr val="tx1"/>
                </a:solidFill>
              </a:rPr>
              <a:t> câu sau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20D4EE-7FCA-4020-A0D5-E4E8EB9DFBE3}"/>
              </a:ext>
            </a:extLst>
          </p:cNvPr>
          <p:cNvSpPr txBox="1"/>
          <p:nvPr/>
        </p:nvSpPr>
        <p:spPr>
          <a:xfrm>
            <a:off x="914400" y="2933700"/>
            <a:ext cx="160528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vi-VN" sz="4000" dirty="0" err="1"/>
              <a:t>Mẹ</a:t>
            </a:r>
            <a:r>
              <a:rPr lang="vi-VN" sz="4000" dirty="0"/>
              <a:t> giao cho Hồng chăm </a:t>
            </a:r>
            <a:r>
              <a:rPr lang="vi-VN" sz="4000" dirty="0" err="1"/>
              <a:t>sóc</a:t>
            </a:r>
            <a:r>
              <a:rPr lang="vi-VN" sz="4000" dirty="0"/>
              <a:t> </a:t>
            </a:r>
            <a:r>
              <a:rPr lang="vi-VN" sz="4000" dirty="0" err="1"/>
              <a:t>cửa</a:t>
            </a:r>
            <a:r>
              <a:rPr lang="vi-VN" sz="4000" dirty="0"/>
              <a:t> </a:t>
            </a:r>
            <a:r>
              <a:rPr lang="vi-VN" sz="4000" dirty="0" err="1"/>
              <a:t>nhà</a:t>
            </a:r>
            <a:r>
              <a:rPr lang="vi-VN" sz="4000" dirty="0"/>
              <a:t>, </a:t>
            </a:r>
            <a:r>
              <a:rPr lang="vi-VN" sz="4000" dirty="0" err="1"/>
              <a:t>quét</a:t>
            </a:r>
            <a:r>
              <a:rPr lang="vi-VN" sz="4000" dirty="0"/>
              <a:t> </a:t>
            </a:r>
            <a:r>
              <a:rPr lang="vi-VN" sz="4000" dirty="0" err="1"/>
              <a:t>tước</a:t>
            </a:r>
            <a:r>
              <a:rPr lang="vi-VN" sz="4000" dirty="0"/>
              <a:t>, </a:t>
            </a:r>
            <a:r>
              <a:rPr lang="vi-VN" sz="4000" dirty="0" err="1"/>
              <a:t>dọn</a:t>
            </a:r>
            <a:r>
              <a:rPr lang="vi-VN" sz="4000" dirty="0"/>
              <a:t> </a:t>
            </a:r>
            <a:r>
              <a:rPr lang="vi-VN" sz="4000" dirty="0" err="1"/>
              <a:t>dẹp</a:t>
            </a:r>
            <a:r>
              <a:rPr lang="vi-VN" sz="4000" dirty="0"/>
              <a:t>.</a:t>
            </a:r>
          </a:p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vi-VN" sz="4000" dirty="0" err="1"/>
              <a:t>Chích</a:t>
            </a:r>
            <a:r>
              <a:rPr lang="vi-VN" sz="4000" dirty="0"/>
              <a:t> bông năng </a:t>
            </a:r>
            <a:r>
              <a:rPr lang="vi-VN" sz="4000" dirty="0" err="1"/>
              <a:t>nhặt</a:t>
            </a:r>
            <a:r>
              <a:rPr lang="vi-VN" sz="4000" dirty="0"/>
              <a:t> sâu, </a:t>
            </a:r>
            <a:r>
              <a:rPr lang="vi-VN" sz="4000" dirty="0" err="1"/>
              <a:t>bắt</a:t>
            </a:r>
            <a:r>
              <a:rPr lang="vi-VN" sz="4000" dirty="0"/>
              <a:t> </a:t>
            </a:r>
            <a:r>
              <a:rPr lang="vi-VN" sz="4000" dirty="0" err="1"/>
              <a:t>mối</a:t>
            </a:r>
            <a:r>
              <a:rPr lang="vi-VN" sz="4000" dirty="0"/>
              <a:t> </a:t>
            </a:r>
            <a:r>
              <a:rPr lang="vi-VN" sz="4000" dirty="0" err="1"/>
              <a:t>phá</a:t>
            </a:r>
            <a:r>
              <a:rPr lang="vi-VN" sz="4000" dirty="0"/>
              <a:t> </a:t>
            </a:r>
            <a:r>
              <a:rPr lang="vi-VN" sz="4000" dirty="0" err="1"/>
              <a:t>mùa</a:t>
            </a:r>
            <a:r>
              <a:rPr lang="vi-VN" sz="4000" dirty="0"/>
              <a:t> </a:t>
            </a:r>
            <a:r>
              <a:rPr lang="vi-VN" sz="4000" dirty="0" err="1"/>
              <a:t>màng</a:t>
            </a:r>
            <a:r>
              <a:rPr lang="vi-VN" sz="4000" dirty="0"/>
              <a:t> </a:t>
            </a:r>
            <a:r>
              <a:rPr lang="vi-VN" sz="4000" dirty="0" err="1"/>
              <a:t>và</a:t>
            </a:r>
            <a:r>
              <a:rPr lang="vi-VN" sz="4000" dirty="0"/>
              <a:t> cây </a:t>
            </a:r>
            <a:r>
              <a:rPr lang="vi-VN" sz="4000" dirty="0" err="1"/>
              <a:t>cối</a:t>
            </a:r>
            <a:r>
              <a:rPr lang="vi-VN" sz="4000" dirty="0"/>
              <a:t>.</a:t>
            </a:r>
          </a:p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vi-VN" sz="4000" dirty="0" err="1"/>
              <a:t>Những</a:t>
            </a:r>
            <a:r>
              <a:rPr lang="vi-VN" sz="4000" dirty="0"/>
              <a:t> cơn mưa ở </a:t>
            </a:r>
            <a:r>
              <a:rPr lang="vi-VN" sz="4000" dirty="0" err="1"/>
              <a:t>mùa</a:t>
            </a:r>
            <a:r>
              <a:rPr lang="vi-VN" sz="4000" dirty="0"/>
              <a:t> </a:t>
            </a:r>
            <a:r>
              <a:rPr lang="vi-VN" sz="4000" dirty="0" err="1"/>
              <a:t>vụ</a:t>
            </a:r>
            <a:r>
              <a:rPr lang="vi-VN" sz="4000" dirty="0"/>
              <a:t> </a:t>
            </a:r>
            <a:r>
              <a:rPr lang="vi-VN" sz="4000" dirty="0" err="1"/>
              <a:t>tiếp</a:t>
            </a:r>
            <a:r>
              <a:rPr lang="vi-VN" sz="4000" dirty="0"/>
              <a:t> theo </a:t>
            </a:r>
            <a:r>
              <a:rPr lang="vi-VN" sz="4000" dirty="0" err="1"/>
              <a:t>giúp</a:t>
            </a:r>
            <a:r>
              <a:rPr lang="vi-VN" sz="4000" dirty="0"/>
              <a:t> </a:t>
            </a:r>
            <a:r>
              <a:rPr lang="vi-VN" sz="4000" dirty="0" err="1"/>
              <a:t>các</a:t>
            </a:r>
            <a:r>
              <a:rPr lang="vi-VN" sz="4000" dirty="0"/>
              <a:t> </a:t>
            </a:r>
            <a:r>
              <a:rPr lang="vi-VN" sz="4000" dirty="0" err="1"/>
              <a:t>cánh</a:t>
            </a:r>
            <a:r>
              <a:rPr lang="vi-VN" sz="4000" dirty="0"/>
              <a:t> </a:t>
            </a:r>
            <a:r>
              <a:rPr lang="vi-VN" sz="4000" dirty="0" err="1"/>
              <a:t>đồng</a:t>
            </a:r>
            <a:r>
              <a:rPr lang="vi-VN" sz="4000" dirty="0"/>
              <a:t> </a:t>
            </a:r>
            <a:r>
              <a:rPr lang="vi-VN" sz="4000" dirty="0" err="1"/>
              <a:t>dần</a:t>
            </a:r>
            <a:r>
              <a:rPr lang="vi-VN" sz="4000" dirty="0"/>
              <a:t> xanh tươi </a:t>
            </a:r>
            <a:r>
              <a:rPr lang="vi-VN" sz="4000" dirty="0" err="1"/>
              <a:t>trở</a:t>
            </a:r>
            <a:r>
              <a:rPr lang="vi-VN" sz="4000" dirty="0"/>
              <a:t> </a:t>
            </a:r>
            <a:r>
              <a:rPr lang="vi-VN" sz="4000" dirty="0" err="1"/>
              <a:t>lại</a:t>
            </a:r>
            <a:endParaRPr lang="vi-VN" sz="40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1D14449-DAC0-4724-9B82-C847D625AFB6}"/>
              </a:ext>
            </a:extLst>
          </p:cNvPr>
          <p:cNvCxnSpPr>
            <a:cxnSpLocks/>
          </p:cNvCxnSpPr>
          <p:nvPr/>
        </p:nvCxnSpPr>
        <p:spPr>
          <a:xfrm>
            <a:off x="1719863" y="3848100"/>
            <a:ext cx="7185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4B0513E-E71D-4838-A336-73EB3A1AB9E5}"/>
              </a:ext>
            </a:extLst>
          </p:cNvPr>
          <p:cNvCxnSpPr>
            <a:cxnSpLocks/>
          </p:cNvCxnSpPr>
          <p:nvPr/>
        </p:nvCxnSpPr>
        <p:spPr>
          <a:xfrm>
            <a:off x="4593731" y="3829493"/>
            <a:ext cx="1338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DF9812A-B345-455F-9536-73C48E1D61CE}"/>
              </a:ext>
            </a:extLst>
          </p:cNvPr>
          <p:cNvCxnSpPr>
            <a:cxnSpLocks/>
          </p:cNvCxnSpPr>
          <p:nvPr/>
        </p:nvCxnSpPr>
        <p:spPr>
          <a:xfrm>
            <a:off x="8472376" y="3829493"/>
            <a:ext cx="17384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D682620-A178-4A99-A77F-3EB250002294}"/>
              </a:ext>
            </a:extLst>
          </p:cNvPr>
          <p:cNvCxnSpPr>
            <a:cxnSpLocks/>
          </p:cNvCxnSpPr>
          <p:nvPr/>
        </p:nvCxnSpPr>
        <p:spPr>
          <a:xfrm>
            <a:off x="1887509" y="4754331"/>
            <a:ext cx="23034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8ABD67B-A367-4F34-99CB-805E2D01F185}"/>
              </a:ext>
            </a:extLst>
          </p:cNvPr>
          <p:cNvCxnSpPr>
            <a:cxnSpLocks/>
          </p:cNvCxnSpPr>
          <p:nvPr/>
        </p:nvCxnSpPr>
        <p:spPr>
          <a:xfrm>
            <a:off x="6781800" y="4754331"/>
            <a:ext cx="9778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8CA7227-6C87-4D2A-B49A-24ADE98B2591}"/>
              </a:ext>
            </a:extLst>
          </p:cNvPr>
          <p:cNvCxnSpPr>
            <a:cxnSpLocks/>
          </p:cNvCxnSpPr>
          <p:nvPr/>
        </p:nvCxnSpPr>
        <p:spPr>
          <a:xfrm>
            <a:off x="8852660" y="4754331"/>
            <a:ext cx="9778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7E3A739-923B-4B36-AC9B-FE92E046FC74}"/>
              </a:ext>
            </a:extLst>
          </p:cNvPr>
          <p:cNvCxnSpPr>
            <a:cxnSpLocks/>
          </p:cNvCxnSpPr>
          <p:nvPr/>
        </p:nvCxnSpPr>
        <p:spPr>
          <a:xfrm>
            <a:off x="14020800" y="4754331"/>
            <a:ext cx="17384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EEA64A8-F602-4AC6-AE35-B07B94643AFB}"/>
              </a:ext>
            </a:extLst>
          </p:cNvPr>
          <p:cNvCxnSpPr>
            <a:cxnSpLocks/>
          </p:cNvCxnSpPr>
          <p:nvPr/>
        </p:nvCxnSpPr>
        <p:spPr>
          <a:xfrm>
            <a:off x="3682410" y="5600700"/>
            <a:ext cx="17384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3B0FAC9-E39C-48D8-B4C3-3FAFF8D33575}"/>
              </a:ext>
            </a:extLst>
          </p:cNvPr>
          <p:cNvCxnSpPr>
            <a:cxnSpLocks/>
          </p:cNvCxnSpPr>
          <p:nvPr/>
        </p:nvCxnSpPr>
        <p:spPr>
          <a:xfrm>
            <a:off x="6207643" y="5604439"/>
            <a:ext cx="17384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0EFE09-F6EA-4E83-A417-0A0AEFEEA3CA}"/>
              </a:ext>
            </a:extLst>
          </p:cNvPr>
          <p:cNvCxnSpPr>
            <a:cxnSpLocks/>
          </p:cNvCxnSpPr>
          <p:nvPr/>
        </p:nvCxnSpPr>
        <p:spPr>
          <a:xfrm>
            <a:off x="12124348" y="5600700"/>
            <a:ext cx="23034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02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B4754A3F-BAD9-480B-A14C-18948909F5C6}"/>
              </a:ext>
            </a:extLst>
          </p:cNvPr>
          <p:cNvSpPr/>
          <p:nvPr/>
        </p:nvSpPr>
        <p:spPr>
          <a:xfrm>
            <a:off x="616687" y="1677358"/>
            <a:ext cx="17449800" cy="1141124"/>
          </a:xfrm>
          <a:prstGeom prst="homePlat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Bài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tập</a:t>
            </a:r>
            <a:r>
              <a:rPr lang="vi-VN" sz="4000" b="1" dirty="0">
                <a:solidFill>
                  <a:schemeClr val="tx1"/>
                </a:solidFill>
              </a:rPr>
              <a:t> 2 (SGK - trang 11): </a:t>
            </a:r>
            <a:r>
              <a:rPr lang="vi-VN" sz="4000" b="1" dirty="0" err="1">
                <a:solidFill>
                  <a:schemeClr val="tx1"/>
                </a:solidFill>
              </a:rPr>
              <a:t>Xếp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các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từ</a:t>
            </a:r>
            <a:r>
              <a:rPr lang="vi-VN" sz="4000" b="1" dirty="0">
                <a:solidFill>
                  <a:schemeClr val="tx1"/>
                </a:solidFill>
              </a:rPr>
              <a:t> ở </a:t>
            </a:r>
            <a:r>
              <a:rPr lang="vi-VN" sz="4000" b="1" dirty="0" err="1">
                <a:solidFill>
                  <a:schemeClr val="tx1"/>
                </a:solidFill>
              </a:rPr>
              <a:t>bài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tập</a:t>
            </a:r>
            <a:r>
              <a:rPr lang="vi-VN" sz="4000" b="1" dirty="0">
                <a:solidFill>
                  <a:schemeClr val="tx1"/>
                </a:solidFill>
              </a:rPr>
              <a:t> 1 </a:t>
            </a:r>
            <a:r>
              <a:rPr lang="vi-VN" sz="4000" b="1" dirty="0" err="1">
                <a:solidFill>
                  <a:schemeClr val="tx1"/>
                </a:solidFill>
              </a:rPr>
              <a:t>vào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nhóm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thích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hợp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48250C0-1312-462E-B0C6-60E769F96F45}"/>
              </a:ext>
            </a:extLst>
          </p:cNvPr>
          <p:cNvSpPr/>
          <p:nvPr/>
        </p:nvSpPr>
        <p:spPr>
          <a:xfrm>
            <a:off x="2013729" y="3484845"/>
            <a:ext cx="4044478" cy="1295400"/>
          </a:xfrm>
          <a:prstGeom prst="flowChartTerminator">
            <a:avLst/>
          </a:prstGeom>
          <a:solidFill>
            <a:srgbClr val="E4F0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err="1">
                <a:solidFill>
                  <a:schemeClr val="tx1"/>
                </a:solidFill>
              </a:rPr>
              <a:t>Chỉ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người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9006D6F2-C2E4-4E9D-A2F6-83E68EE095CD}"/>
              </a:ext>
            </a:extLst>
          </p:cNvPr>
          <p:cNvSpPr/>
          <p:nvPr/>
        </p:nvSpPr>
        <p:spPr>
          <a:xfrm>
            <a:off x="7430387" y="3484845"/>
            <a:ext cx="4044478" cy="1295400"/>
          </a:xfrm>
          <a:prstGeom prst="flowChartTerminator">
            <a:avLst/>
          </a:prstGeom>
          <a:solidFill>
            <a:srgbClr val="E2E8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err="1">
                <a:solidFill>
                  <a:schemeClr val="tx1"/>
                </a:solidFill>
              </a:rPr>
              <a:t>Chỉ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732FEBC0-5851-4344-92DD-3A7108F7C929}"/>
              </a:ext>
            </a:extLst>
          </p:cNvPr>
          <p:cNvSpPr/>
          <p:nvPr/>
        </p:nvSpPr>
        <p:spPr>
          <a:xfrm>
            <a:off x="12847045" y="3484845"/>
            <a:ext cx="4044478" cy="1295400"/>
          </a:xfrm>
          <a:prstGeom prst="flowChartTerminator">
            <a:avLst/>
          </a:prstGeom>
          <a:solidFill>
            <a:srgbClr val="DBE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err="1">
                <a:solidFill>
                  <a:schemeClr val="tx1"/>
                </a:solidFill>
              </a:rPr>
              <a:t>Chỉ</a:t>
            </a:r>
            <a:r>
              <a:rPr lang="vi-VN" sz="4000" dirty="0">
                <a:solidFill>
                  <a:schemeClr val="tx1"/>
                </a:solidFill>
              </a:rPr>
              <a:t> con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81EE4FA6-47A5-4B20-9651-C578827CAD3D}"/>
              </a:ext>
            </a:extLst>
          </p:cNvPr>
          <p:cNvSpPr/>
          <p:nvPr/>
        </p:nvSpPr>
        <p:spPr>
          <a:xfrm>
            <a:off x="1850295" y="5714041"/>
            <a:ext cx="7561291" cy="1331015"/>
          </a:xfrm>
          <a:prstGeom prst="flowChartTerminator">
            <a:avLst/>
          </a:prstGeom>
          <a:solidFill>
            <a:srgbClr val="DDE9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err="1">
                <a:solidFill>
                  <a:schemeClr val="tx1"/>
                </a:solidFill>
              </a:rPr>
              <a:t>Chỉ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hiện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tượng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tự</a:t>
            </a:r>
            <a:r>
              <a:rPr lang="vi-VN" sz="4000" dirty="0">
                <a:solidFill>
                  <a:schemeClr val="tx1"/>
                </a:solidFill>
              </a:rPr>
              <a:t> nhiên</a:t>
            </a:r>
          </a:p>
        </p:txBody>
      </p: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53540A0E-CF1A-4B73-8C2B-D6672A4EFC65}"/>
              </a:ext>
            </a:extLst>
          </p:cNvPr>
          <p:cNvSpPr/>
          <p:nvPr/>
        </p:nvSpPr>
        <p:spPr>
          <a:xfrm>
            <a:off x="11996810" y="5749656"/>
            <a:ext cx="4044478" cy="1295400"/>
          </a:xfrm>
          <a:prstGeom prst="flowChartTerminator">
            <a:avLst/>
          </a:prstGeom>
          <a:solidFill>
            <a:srgbClr val="CCE5D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err="1">
                <a:solidFill>
                  <a:schemeClr val="tx1"/>
                </a:solidFill>
              </a:rPr>
              <a:t>Chỉ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thời</a:t>
            </a:r>
            <a:r>
              <a:rPr lang="vi-VN" sz="4000" dirty="0">
                <a:solidFill>
                  <a:schemeClr val="tx1"/>
                </a:solidFill>
              </a:rPr>
              <a:t> gian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A1B92-623D-41B9-A385-737AB0530ADF}"/>
              </a:ext>
            </a:extLst>
          </p:cNvPr>
          <p:cNvSpPr txBox="1"/>
          <p:nvPr/>
        </p:nvSpPr>
        <p:spPr>
          <a:xfrm>
            <a:off x="2476500" y="372607"/>
            <a:ext cx="13335000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</a:rPr>
              <a:t>NHIỆM </a:t>
            </a:r>
            <a:r>
              <a:rPr lang="vi-VN" sz="4000" b="1">
                <a:solidFill>
                  <a:srgbClr val="C00000"/>
                </a:solidFill>
              </a:rPr>
              <a:t>VỤ 2: XẾP CÁC TỪ VÀO NHÓM THÍCH HỢP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62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B4754A3F-BAD9-480B-A14C-18948909F5C6}"/>
              </a:ext>
            </a:extLst>
          </p:cNvPr>
          <p:cNvSpPr/>
          <p:nvPr/>
        </p:nvSpPr>
        <p:spPr>
          <a:xfrm>
            <a:off x="616687" y="721712"/>
            <a:ext cx="17449800" cy="1141124"/>
          </a:xfrm>
          <a:prstGeom prst="homePlat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Bài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tập</a:t>
            </a:r>
            <a:r>
              <a:rPr lang="vi-VN" sz="4000" b="1" dirty="0">
                <a:solidFill>
                  <a:schemeClr val="tx1"/>
                </a:solidFill>
              </a:rPr>
              <a:t> 2 (SGK - trang 11): </a:t>
            </a:r>
            <a:r>
              <a:rPr lang="vi-VN" sz="4000" b="1" dirty="0" err="1">
                <a:solidFill>
                  <a:schemeClr val="tx1"/>
                </a:solidFill>
              </a:rPr>
              <a:t>Xếp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các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từ</a:t>
            </a:r>
            <a:r>
              <a:rPr lang="vi-VN" sz="4000" b="1" dirty="0">
                <a:solidFill>
                  <a:schemeClr val="tx1"/>
                </a:solidFill>
              </a:rPr>
              <a:t> ở </a:t>
            </a:r>
            <a:r>
              <a:rPr lang="vi-VN" sz="4000" b="1" dirty="0" err="1">
                <a:solidFill>
                  <a:schemeClr val="tx1"/>
                </a:solidFill>
              </a:rPr>
              <a:t>bài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tập</a:t>
            </a:r>
            <a:r>
              <a:rPr lang="vi-VN" sz="4000" b="1" dirty="0">
                <a:solidFill>
                  <a:schemeClr val="tx1"/>
                </a:solidFill>
              </a:rPr>
              <a:t> 1 </a:t>
            </a:r>
            <a:r>
              <a:rPr lang="vi-VN" sz="4000" b="1" dirty="0" err="1">
                <a:solidFill>
                  <a:schemeClr val="tx1"/>
                </a:solidFill>
              </a:rPr>
              <a:t>vào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nhóm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thích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hợp</a:t>
            </a:r>
            <a:endParaRPr lang="vi-VN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2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B4754A3F-BAD9-480B-A14C-18948909F5C6}"/>
              </a:ext>
            </a:extLst>
          </p:cNvPr>
          <p:cNvSpPr/>
          <p:nvPr/>
        </p:nvSpPr>
        <p:spPr>
          <a:xfrm>
            <a:off x="616687" y="721712"/>
            <a:ext cx="17449800" cy="1141124"/>
          </a:xfrm>
          <a:prstGeom prst="homePlat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Bài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tập</a:t>
            </a:r>
            <a:r>
              <a:rPr lang="vi-VN" sz="4000" b="1" dirty="0">
                <a:solidFill>
                  <a:schemeClr val="tx1"/>
                </a:solidFill>
              </a:rPr>
              <a:t> 2 (SGK - trang 11): </a:t>
            </a:r>
            <a:r>
              <a:rPr lang="vi-VN" sz="4000" b="1" dirty="0" err="1">
                <a:solidFill>
                  <a:schemeClr val="tx1"/>
                </a:solidFill>
              </a:rPr>
              <a:t>Xếp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các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từ</a:t>
            </a:r>
            <a:r>
              <a:rPr lang="vi-VN" sz="4000" b="1" dirty="0">
                <a:solidFill>
                  <a:schemeClr val="tx1"/>
                </a:solidFill>
              </a:rPr>
              <a:t> ở </a:t>
            </a:r>
            <a:r>
              <a:rPr lang="vi-VN" sz="4000" b="1" dirty="0" err="1">
                <a:solidFill>
                  <a:schemeClr val="tx1"/>
                </a:solidFill>
              </a:rPr>
              <a:t>bài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tập</a:t>
            </a:r>
            <a:r>
              <a:rPr lang="vi-VN" sz="4000" b="1" dirty="0">
                <a:solidFill>
                  <a:schemeClr val="tx1"/>
                </a:solidFill>
              </a:rPr>
              <a:t> 1 </a:t>
            </a:r>
            <a:r>
              <a:rPr lang="vi-VN" sz="4000" b="1" dirty="0" err="1">
                <a:solidFill>
                  <a:schemeClr val="tx1"/>
                </a:solidFill>
              </a:rPr>
              <a:t>vào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nhóm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thích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hợp</a:t>
            </a:r>
            <a:endParaRPr lang="vi-VN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16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</TotalTime>
  <Words>402</Words>
  <Application>Microsoft Office PowerPoint</Application>
  <PresentationFormat>Custom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Cute Hand Drawn Floral Illustration Group Project Presentation</dc:title>
  <cp:lastModifiedBy>PC</cp:lastModifiedBy>
  <cp:revision>34</cp:revision>
  <dcterms:created xsi:type="dcterms:W3CDTF">2006-08-16T00:00:00Z</dcterms:created>
  <dcterms:modified xsi:type="dcterms:W3CDTF">2023-08-25T09:28:57Z</dcterms:modified>
  <dc:identifier>DAFpKYtA-BY</dc:identifier>
</cp:coreProperties>
</file>