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66" r:id="rId2"/>
    <p:sldId id="256" r:id="rId3"/>
    <p:sldId id="258" r:id="rId4"/>
    <p:sldId id="267" r:id="rId5"/>
    <p:sldId id="259" r:id="rId6"/>
    <p:sldId id="278" r:id="rId7"/>
    <p:sldId id="279" r:id="rId8"/>
    <p:sldId id="271" r:id="rId9"/>
    <p:sldId id="269" r:id="rId10"/>
    <p:sldId id="270" r:id="rId11"/>
    <p:sldId id="268" r:id="rId12"/>
    <p:sldId id="275" r:id="rId13"/>
    <p:sldId id="280" r:id="rId14"/>
    <p:sldId id="265" r:id="rId15"/>
  </p:sldIdLst>
  <p:sldSz cx="18288000" cy="10287000"/>
  <p:notesSz cx="6858000" cy="9144000"/>
  <p:embeddedFontLst>
    <p:embeddedFont>
      <p:font typeface="Calibri" panose="020F0502020204030204" pitchFamily="34" charset="0"/>
      <p:regular r:id="rId16"/>
      <p:bold r:id="rId17"/>
      <p:italic r:id="rId18"/>
      <p:boldItalic r:id="rId19"/>
    </p:embeddedFont>
    <p:embeddedFont>
      <p:font typeface="Trebuchet MS" panose="020B0603020202020204" pitchFamily="34" charset="0"/>
      <p:regular r:id="rId20"/>
      <p:bold r:id="rId21"/>
      <p:italic r:id="rId22"/>
      <p:boldItalic r:id="rId23"/>
    </p:embeddedFont>
    <p:embeddedFont>
      <p:font typeface="Wingdings 3" panose="05040102010807070707" pitchFamily="18" charset="2"/>
      <p:regular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CCCC"/>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p:scale>
          <a:sx n="10" d="100"/>
          <a:sy n="10" d="100"/>
        </p:scale>
        <p:origin x="876" y="10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8.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12700"/>
            <a:ext cx="18288000" cy="10299701"/>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2260601" y="3606801"/>
            <a:ext cx="11650404" cy="2469453"/>
          </a:xfrm>
        </p:spPr>
        <p:txBody>
          <a:bodyPr anchor="b">
            <a:noAutofit/>
          </a:bodyPr>
          <a:lstStyle>
            <a:lvl1pPr algn="r">
              <a:defRPr sz="81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260601" y="6076250"/>
            <a:ext cx="11650404" cy="1645349"/>
          </a:xfrm>
        </p:spPr>
        <p:txBody>
          <a:bodyPr anchor="t"/>
          <a:lstStyle>
            <a:lvl1pPr marL="0" indent="0" algn="r">
              <a:buNone/>
              <a:defRPr>
                <a:solidFill>
                  <a:schemeClr val="tx1">
                    <a:lumMod val="50000"/>
                    <a:lumOff val="50000"/>
                  </a:schemeClr>
                </a:solidFill>
              </a:defRPr>
            </a:lvl1pPr>
            <a:lvl2pPr marL="685800" indent="0" algn="ctr">
              <a:buNone/>
              <a:defRPr>
                <a:solidFill>
                  <a:schemeClr val="tx1">
                    <a:tint val="75000"/>
                  </a:schemeClr>
                </a:solidFill>
              </a:defRPr>
            </a:lvl2pPr>
            <a:lvl3pPr marL="1371600" indent="0" algn="ctr">
              <a:buNone/>
              <a:defRPr>
                <a:solidFill>
                  <a:schemeClr val="tx1">
                    <a:tint val="75000"/>
                  </a:schemeClr>
                </a:solidFill>
              </a:defRPr>
            </a:lvl3pPr>
            <a:lvl4pPr marL="2057400" indent="0" algn="ctr">
              <a:buNone/>
              <a:defRPr>
                <a:solidFill>
                  <a:schemeClr val="tx1">
                    <a:tint val="75000"/>
                  </a:schemeClr>
                </a:solidFill>
              </a:defRPr>
            </a:lvl4pPr>
            <a:lvl5pPr marL="2743200" indent="0" algn="ctr">
              <a:buNone/>
              <a:defRPr>
                <a:solidFill>
                  <a:schemeClr val="tx1">
                    <a:tint val="75000"/>
                  </a:schemeClr>
                </a:solidFill>
              </a:defRPr>
            </a:lvl5pPr>
            <a:lvl6pPr marL="3429000" indent="0" algn="ctr">
              <a:buNone/>
              <a:defRPr>
                <a:solidFill>
                  <a:schemeClr val="tx1">
                    <a:tint val="75000"/>
                  </a:schemeClr>
                </a:solidFill>
              </a:defRPr>
            </a:lvl6pPr>
            <a:lvl7pPr marL="4114800" indent="0" algn="ctr">
              <a:buNone/>
              <a:defRPr>
                <a:solidFill>
                  <a:schemeClr val="tx1">
                    <a:tint val="75000"/>
                  </a:schemeClr>
                </a:solidFill>
              </a:defRPr>
            </a:lvl7pPr>
            <a:lvl8pPr marL="4800600" indent="0" algn="ctr">
              <a:buNone/>
              <a:defRPr>
                <a:solidFill>
                  <a:schemeClr val="tx1">
                    <a:tint val="75000"/>
                  </a:schemeClr>
                </a:solidFill>
              </a:defRPr>
            </a:lvl8pPr>
            <a:lvl9pPr marL="54864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8/25/2023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982347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016003" y="914400"/>
            <a:ext cx="12895002" cy="5105400"/>
          </a:xfrm>
        </p:spPr>
        <p:txBody>
          <a:bodyPr anchor="ctr">
            <a:normAutofit/>
          </a:bodyPr>
          <a:lstStyle>
            <a:lvl1pPr algn="l">
              <a:defRPr sz="66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016003" y="6705600"/>
            <a:ext cx="12895002" cy="2356443"/>
          </a:xfrm>
        </p:spPr>
        <p:txBody>
          <a:bodyPr anchor="ctr">
            <a:normAutofit/>
          </a:bodyPr>
          <a:lstStyle>
            <a:lvl1pPr marL="0" indent="0" algn="l">
              <a:buNone/>
              <a:defRPr sz="2700">
                <a:solidFill>
                  <a:schemeClr val="tx1">
                    <a:lumMod val="75000"/>
                    <a:lumOff val="25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362504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97001" y="914400"/>
            <a:ext cx="12141201" cy="4533900"/>
          </a:xfrm>
        </p:spPr>
        <p:txBody>
          <a:bodyPr anchor="ctr">
            <a:normAutofit/>
          </a:bodyPr>
          <a:lstStyle>
            <a:lvl1pPr algn="l">
              <a:defRPr sz="66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2049209" y="5448300"/>
            <a:ext cx="10836786" cy="571500"/>
          </a:xfrm>
        </p:spPr>
        <p:txBody>
          <a:bodyPr anchor="ctr">
            <a:noAutofit/>
          </a:bodyPr>
          <a:lstStyle>
            <a:lvl1pPr marL="0" indent="0">
              <a:buFontTx/>
              <a:buNone/>
              <a:defRPr sz="2400">
                <a:solidFill>
                  <a:schemeClr val="tx1">
                    <a:lumMod val="50000"/>
                    <a:lumOff val="50000"/>
                  </a:schemeClr>
                </a:solidFill>
              </a:defRPr>
            </a:lvl1pPr>
            <a:lvl2pPr marL="685800" indent="0">
              <a:buFontTx/>
              <a:buNone/>
              <a:defRPr/>
            </a:lvl2pPr>
            <a:lvl3pPr marL="1371600" indent="0">
              <a:buFontTx/>
              <a:buNone/>
              <a:defRPr/>
            </a:lvl3pPr>
            <a:lvl4pPr marL="2057400" indent="0">
              <a:buFontTx/>
              <a:buNone/>
              <a:defRPr/>
            </a:lvl4pPr>
            <a:lvl5pPr marL="2743200" indent="0">
              <a:buFontTx/>
              <a:buNone/>
              <a:defRPr/>
            </a:lvl5pPr>
          </a:lstStyle>
          <a:p>
            <a:pPr lvl="0"/>
            <a:r>
              <a:rPr lang="en-US" smtClean="0"/>
              <a:t>Edit Master text styles</a:t>
            </a:r>
          </a:p>
        </p:txBody>
      </p:sp>
      <p:sp>
        <p:nvSpPr>
          <p:cNvPr id="3" name="Text Placeholder 2"/>
          <p:cNvSpPr>
            <a:spLocks noGrp="1"/>
          </p:cNvSpPr>
          <p:nvPr>
            <p:ph type="body" idx="1"/>
          </p:nvPr>
        </p:nvSpPr>
        <p:spPr>
          <a:xfrm>
            <a:off x="1016003" y="6705600"/>
            <a:ext cx="12895002" cy="2356443"/>
          </a:xfrm>
        </p:spPr>
        <p:txBody>
          <a:bodyPr anchor="ctr">
            <a:normAutofit/>
          </a:bodyPr>
          <a:lstStyle>
            <a:lvl1pPr marL="0" indent="0" algn="l">
              <a:buNone/>
              <a:defRPr sz="2700">
                <a:solidFill>
                  <a:schemeClr val="tx1">
                    <a:lumMod val="75000"/>
                    <a:lumOff val="25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20" name="TextBox 19"/>
          <p:cNvSpPr txBox="1"/>
          <p:nvPr/>
        </p:nvSpPr>
        <p:spPr>
          <a:xfrm>
            <a:off x="812805" y="1185567"/>
            <a:ext cx="914400" cy="877164"/>
          </a:xfrm>
          <a:prstGeom prst="rect">
            <a:avLst/>
          </a:prstGeom>
        </p:spPr>
        <p:txBody>
          <a:bodyPr vert="horz" lIns="137160" tIns="68580" rIns="137160" bIns="68580" rtlCol="0" anchor="ctr">
            <a:noAutofit/>
          </a:bodyPr>
          <a:lstStyle/>
          <a:p>
            <a:pPr lvl="0"/>
            <a:r>
              <a:rPr lang="en-US" sz="12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13339517" y="4329834"/>
            <a:ext cx="914400" cy="877164"/>
          </a:xfrm>
          <a:prstGeom prst="rect">
            <a:avLst/>
          </a:prstGeom>
        </p:spPr>
        <p:txBody>
          <a:bodyPr vert="horz" lIns="137160" tIns="68580" rIns="137160" bIns="68580" rtlCol="0" anchor="ctr">
            <a:noAutofit/>
          </a:bodyPr>
          <a:lstStyle/>
          <a:p>
            <a:pPr lvl="0"/>
            <a:r>
              <a:rPr lang="en-US" sz="12000" baseline="0" dirty="0">
                <a:ln w="3175" cmpd="sng">
                  <a:noFill/>
                </a:ln>
                <a:solidFill>
                  <a:schemeClr val="accent1">
                    <a:lumMod val="60000"/>
                    <a:lumOff val="40000"/>
                  </a:schemeClr>
                </a:solidFill>
                <a:latin typeface="Arial"/>
              </a:rPr>
              <a:t>”</a:t>
            </a:r>
            <a:endParaRPr lang="en-US" sz="2700" dirty="0">
              <a:solidFill>
                <a:schemeClr val="accent1">
                  <a:lumMod val="60000"/>
                  <a:lumOff val="40000"/>
                </a:schemeClr>
              </a:solidFill>
              <a:latin typeface="Arial"/>
            </a:endParaRPr>
          </a:p>
        </p:txBody>
      </p:sp>
    </p:spTree>
    <p:extLst>
      <p:ext uri="{BB962C8B-B14F-4D97-AF65-F5344CB8AC3E}">
        <p14:creationId xmlns:p14="http://schemas.microsoft.com/office/powerpoint/2010/main" val="1187729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016003" y="2897982"/>
            <a:ext cx="12895002" cy="3893190"/>
          </a:xfrm>
        </p:spPr>
        <p:txBody>
          <a:bodyPr anchor="b">
            <a:normAutofit/>
          </a:bodyPr>
          <a:lstStyle>
            <a:lvl1pPr algn="l">
              <a:defRPr sz="66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016003" y="6791172"/>
            <a:ext cx="12895002" cy="2270871"/>
          </a:xfrm>
        </p:spPr>
        <p:txBody>
          <a:bodyPr anchor="t">
            <a:normAutofit/>
          </a:bodyPr>
          <a:lstStyle>
            <a:lvl1pPr marL="0" indent="0" algn="l">
              <a:buNone/>
              <a:defRPr sz="2700">
                <a:solidFill>
                  <a:schemeClr val="tx1">
                    <a:lumMod val="75000"/>
                    <a:lumOff val="25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940636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397001" y="914400"/>
            <a:ext cx="12141201" cy="4533900"/>
          </a:xfrm>
        </p:spPr>
        <p:txBody>
          <a:bodyPr anchor="ctr">
            <a:normAutofit/>
          </a:bodyPr>
          <a:lstStyle>
            <a:lvl1pPr algn="l">
              <a:defRPr sz="66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015999" y="6019800"/>
            <a:ext cx="12895004" cy="771372"/>
          </a:xfrm>
        </p:spPr>
        <p:txBody>
          <a:bodyPr anchor="b">
            <a:noAutofit/>
          </a:bodyPr>
          <a:lstStyle>
            <a:lvl1pPr marL="0" indent="0">
              <a:buFontTx/>
              <a:buNone/>
              <a:defRPr sz="3600">
                <a:solidFill>
                  <a:schemeClr val="tx1">
                    <a:lumMod val="75000"/>
                    <a:lumOff val="25000"/>
                  </a:schemeClr>
                </a:solidFill>
              </a:defRPr>
            </a:lvl1pPr>
            <a:lvl2pPr marL="685800" indent="0">
              <a:buFontTx/>
              <a:buNone/>
              <a:defRPr/>
            </a:lvl2pPr>
            <a:lvl3pPr marL="1371600" indent="0">
              <a:buFontTx/>
              <a:buNone/>
              <a:defRPr/>
            </a:lvl3pPr>
            <a:lvl4pPr marL="2057400" indent="0">
              <a:buFontTx/>
              <a:buNone/>
              <a:defRPr/>
            </a:lvl4pPr>
            <a:lvl5pPr marL="2743200" indent="0">
              <a:buFontTx/>
              <a:buNone/>
              <a:defRPr/>
            </a:lvl5pPr>
          </a:lstStyle>
          <a:p>
            <a:pPr lvl="0"/>
            <a:r>
              <a:rPr lang="en-US" smtClean="0"/>
              <a:t>Edit Master text styles</a:t>
            </a:r>
          </a:p>
        </p:txBody>
      </p:sp>
      <p:sp>
        <p:nvSpPr>
          <p:cNvPr id="3" name="Text Placeholder 2"/>
          <p:cNvSpPr>
            <a:spLocks noGrp="1"/>
          </p:cNvSpPr>
          <p:nvPr>
            <p:ph type="body" idx="1"/>
          </p:nvPr>
        </p:nvSpPr>
        <p:spPr>
          <a:xfrm>
            <a:off x="1016003" y="6791172"/>
            <a:ext cx="12895002" cy="2270871"/>
          </a:xfrm>
        </p:spPr>
        <p:txBody>
          <a:bodyPr anchor="t">
            <a:normAutofit/>
          </a:bodyPr>
          <a:lstStyle>
            <a:lvl1pPr marL="0" indent="0" algn="l">
              <a:buNone/>
              <a:defRPr sz="2700">
                <a:solidFill>
                  <a:schemeClr val="tx1">
                    <a:lumMod val="50000"/>
                    <a:lumOff val="50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24" name="TextBox 23"/>
          <p:cNvSpPr txBox="1"/>
          <p:nvPr/>
        </p:nvSpPr>
        <p:spPr>
          <a:xfrm>
            <a:off x="812805" y="1185567"/>
            <a:ext cx="914400" cy="877164"/>
          </a:xfrm>
          <a:prstGeom prst="rect">
            <a:avLst/>
          </a:prstGeom>
        </p:spPr>
        <p:txBody>
          <a:bodyPr vert="horz" lIns="137160" tIns="68580" rIns="137160" bIns="68580" rtlCol="0" anchor="ctr">
            <a:noAutofit/>
          </a:bodyPr>
          <a:lstStyle/>
          <a:p>
            <a:pPr lvl="0"/>
            <a:r>
              <a:rPr lang="en-US" sz="12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13339517" y="4329834"/>
            <a:ext cx="914400" cy="877164"/>
          </a:xfrm>
          <a:prstGeom prst="rect">
            <a:avLst/>
          </a:prstGeom>
        </p:spPr>
        <p:txBody>
          <a:bodyPr vert="horz" lIns="137160" tIns="68580" rIns="137160" bIns="68580" rtlCol="0" anchor="ctr">
            <a:noAutofit/>
          </a:bodyPr>
          <a:lstStyle/>
          <a:p>
            <a:pPr lvl="0"/>
            <a:r>
              <a:rPr lang="en-US" sz="12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8628096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028699" y="914400"/>
            <a:ext cx="12882305" cy="4533900"/>
          </a:xfrm>
        </p:spPr>
        <p:txBody>
          <a:bodyPr anchor="ctr">
            <a:normAutofit/>
          </a:bodyPr>
          <a:lstStyle>
            <a:lvl1pPr algn="l">
              <a:defRPr sz="66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015999" y="6019800"/>
            <a:ext cx="12895004" cy="771372"/>
          </a:xfrm>
        </p:spPr>
        <p:txBody>
          <a:bodyPr anchor="b">
            <a:noAutofit/>
          </a:bodyPr>
          <a:lstStyle>
            <a:lvl1pPr marL="0" indent="0">
              <a:buFontTx/>
              <a:buNone/>
              <a:defRPr sz="3600">
                <a:solidFill>
                  <a:schemeClr val="accent1"/>
                </a:solidFill>
              </a:defRPr>
            </a:lvl1pPr>
            <a:lvl2pPr marL="685800" indent="0">
              <a:buFontTx/>
              <a:buNone/>
              <a:defRPr/>
            </a:lvl2pPr>
            <a:lvl3pPr marL="1371600" indent="0">
              <a:buFontTx/>
              <a:buNone/>
              <a:defRPr/>
            </a:lvl3pPr>
            <a:lvl4pPr marL="2057400" indent="0">
              <a:buFontTx/>
              <a:buNone/>
              <a:defRPr/>
            </a:lvl4pPr>
            <a:lvl5pPr marL="2743200" indent="0">
              <a:buFontTx/>
              <a:buNone/>
              <a:defRPr/>
            </a:lvl5pPr>
          </a:lstStyle>
          <a:p>
            <a:pPr lvl="0"/>
            <a:r>
              <a:rPr lang="en-US" smtClean="0"/>
              <a:t>Edit Master text styles</a:t>
            </a:r>
          </a:p>
        </p:txBody>
      </p:sp>
      <p:sp>
        <p:nvSpPr>
          <p:cNvPr id="3" name="Text Placeholder 2"/>
          <p:cNvSpPr>
            <a:spLocks noGrp="1"/>
          </p:cNvSpPr>
          <p:nvPr>
            <p:ph type="body" idx="1"/>
          </p:nvPr>
        </p:nvSpPr>
        <p:spPr>
          <a:xfrm>
            <a:off x="1016003" y="6791172"/>
            <a:ext cx="12895002" cy="2270871"/>
          </a:xfrm>
        </p:spPr>
        <p:txBody>
          <a:bodyPr anchor="t">
            <a:normAutofit/>
          </a:bodyPr>
          <a:lstStyle>
            <a:lvl1pPr marL="0" indent="0" algn="l">
              <a:buNone/>
              <a:defRPr sz="2700">
                <a:solidFill>
                  <a:schemeClr val="tx1">
                    <a:lumMod val="50000"/>
                    <a:lumOff val="50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025630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8/25/2023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284090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951510" y="914399"/>
            <a:ext cx="1957115" cy="787717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16003" y="914400"/>
            <a:ext cx="10590225" cy="787717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8/25/2023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834343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54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8/25/2023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91559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16003" y="4051301"/>
            <a:ext cx="12895002" cy="2739872"/>
          </a:xfrm>
        </p:spPr>
        <p:txBody>
          <a:bodyPr anchor="b"/>
          <a:lstStyle>
            <a:lvl1pPr algn="l">
              <a:defRPr sz="6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016003" y="6791172"/>
            <a:ext cx="12895002" cy="1290600"/>
          </a:xfrm>
        </p:spPr>
        <p:txBody>
          <a:bodyPr anchor="t"/>
          <a:lstStyle>
            <a:lvl1pPr marL="0" indent="0" algn="l">
              <a:buNone/>
              <a:defRPr sz="3000">
                <a:solidFill>
                  <a:schemeClr val="tx1">
                    <a:lumMod val="50000"/>
                    <a:lumOff val="50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132478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16002" y="3240884"/>
            <a:ext cx="6276053" cy="582115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634955" y="3240884"/>
            <a:ext cx="6276051" cy="58211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8/25/2023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816257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013618" y="3241475"/>
            <a:ext cx="6278435" cy="864393"/>
          </a:xfrm>
        </p:spPr>
        <p:txBody>
          <a:bodyPr anchor="b">
            <a:noAutofit/>
          </a:bodyPr>
          <a:lstStyle>
            <a:lvl1pPr marL="0" indent="0">
              <a:buNone/>
              <a:defRPr sz="3600" b="0"/>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smtClean="0"/>
              <a:t>Edit Master text styles</a:t>
            </a:r>
          </a:p>
        </p:txBody>
      </p:sp>
      <p:sp>
        <p:nvSpPr>
          <p:cNvPr id="4" name="Content Placeholder 3"/>
          <p:cNvSpPr>
            <a:spLocks noGrp="1"/>
          </p:cNvSpPr>
          <p:nvPr>
            <p:ph sz="half" idx="2"/>
          </p:nvPr>
        </p:nvSpPr>
        <p:spPr>
          <a:xfrm>
            <a:off x="1013618" y="4105868"/>
            <a:ext cx="6278435" cy="4956176"/>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632575" y="3241475"/>
            <a:ext cx="6278427" cy="864393"/>
          </a:xfrm>
        </p:spPr>
        <p:txBody>
          <a:bodyPr anchor="b">
            <a:noAutofit/>
          </a:bodyPr>
          <a:lstStyle>
            <a:lvl1pPr marL="0" indent="0">
              <a:buNone/>
              <a:defRPr sz="3600" b="0"/>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smtClean="0"/>
              <a:t>Edit Master text styles</a:t>
            </a:r>
          </a:p>
        </p:txBody>
      </p:sp>
      <p:sp>
        <p:nvSpPr>
          <p:cNvPr id="6" name="Content Placeholder 5"/>
          <p:cNvSpPr>
            <a:spLocks noGrp="1"/>
          </p:cNvSpPr>
          <p:nvPr>
            <p:ph sz="quarter" idx="4"/>
          </p:nvPr>
        </p:nvSpPr>
        <p:spPr>
          <a:xfrm>
            <a:off x="7632577" y="4105868"/>
            <a:ext cx="6278426" cy="4956176"/>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8/25/2023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53596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16001" y="914400"/>
            <a:ext cx="12895002" cy="19812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8/25/2023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674704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661529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16001" y="2247906"/>
            <a:ext cx="5781792" cy="1917699"/>
          </a:xfrm>
        </p:spPr>
        <p:txBody>
          <a:bodyPr anchor="b">
            <a:normAutofit/>
          </a:bodyPr>
          <a:lstStyle>
            <a:lvl1pPr>
              <a:defRPr sz="3000"/>
            </a:lvl1pPr>
          </a:lstStyle>
          <a:p>
            <a:r>
              <a:rPr lang="en-US" smtClean="0"/>
              <a:t>Click to edit Master title style</a:t>
            </a:r>
            <a:endParaRPr lang="en-US" dirty="0"/>
          </a:p>
        </p:txBody>
      </p:sp>
      <p:sp>
        <p:nvSpPr>
          <p:cNvPr id="3" name="Content Placeholder 2"/>
          <p:cNvSpPr>
            <a:spLocks noGrp="1"/>
          </p:cNvSpPr>
          <p:nvPr>
            <p:ph idx="1"/>
          </p:nvPr>
        </p:nvSpPr>
        <p:spPr>
          <a:xfrm>
            <a:off x="7140692" y="772387"/>
            <a:ext cx="6770312" cy="8289656"/>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16001" y="4165604"/>
            <a:ext cx="5781792" cy="3876674"/>
          </a:xfrm>
        </p:spPr>
        <p:txBody>
          <a:bodyPr>
            <a:normAutofit/>
          </a:bodyPr>
          <a:lstStyle>
            <a:lvl1pPr marL="0" indent="0">
              <a:buNone/>
              <a:defRPr sz="2100"/>
            </a:lvl1pPr>
            <a:lvl2pPr marL="685595" indent="0">
              <a:buNone/>
              <a:defRPr sz="2100"/>
            </a:lvl2pPr>
            <a:lvl3pPr marL="1371189" indent="0">
              <a:buNone/>
              <a:defRPr sz="1800"/>
            </a:lvl3pPr>
            <a:lvl4pPr marL="2056784" indent="0">
              <a:buNone/>
              <a:defRPr sz="1500"/>
            </a:lvl4pPr>
            <a:lvl5pPr marL="2742377" indent="0">
              <a:buNone/>
              <a:defRPr sz="1500"/>
            </a:lvl5pPr>
            <a:lvl6pPr marL="3427971" indent="0">
              <a:buNone/>
              <a:defRPr sz="1500"/>
            </a:lvl6pPr>
            <a:lvl7pPr marL="4113566" indent="0">
              <a:buNone/>
              <a:defRPr sz="1500"/>
            </a:lvl7pPr>
            <a:lvl8pPr marL="4799160" indent="0">
              <a:buNone/>
              <a:defRPr sz="1500"/>
            </a:lvl8pPr>
            <a:lvl9pPr marL="5484755" indent="0">
              <a:buNone/>
              <a:defRPr sz="1500"/>
            </a:lvl9pPr>
          </a:lstStyle>
          <a:p>
            <a:pPr lvl="0"/>
            <a:r>
              <a:rPr lang="en-US" smtClean="0"/>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04135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16002" y="7200900"/>
            <a:ext cx="12895001" cy="850107"/>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16001" y="914400"/>
            <a:ext cx="12895002" cy="5768577"/>
          </a:xfrm>
        </p:spPr>
        <p:txBody>
          <a:bodyPr anchor="t">
            <a:normAutofit/>
          </a:bodyPr>
          <a:lstStyle>
            <a:lvl1pPr marL="0" indent="0" algn="ctr">
              <a:buNone/>
              <a:defRPr sz="2400"/>
            </a:lvl1pPr>
            <a:lvl2pPr marL="685800" indent="0">
              <a:buNone/>
              <a:defRPr sz="2400"/>
            </a:lvl2pPr>
            <a:lvl3pPr marL="1371600" indent="0">
              <a:buNone/>
              <a:defRPr sz="2400"/>
            </a:lvl3pPr>
            <a:lvl4pPr marL="2057400" indent="0">
              <a:buNone/>
              <a:defRPr sz="2400"/>
            </a:lvl4pPr>
            <a:lvl5pPr marL="2743200" indent="0">
              <a:buNone/>
              <a:defRPr sz="2400"/>
            </a:lvl5pPr>
            <a:lvl6pPr marL="3429000" indent="0">
              <a:buNone/>
              <a:defRPr sz="2400"/>
            </a:lvl6pPr>
            <a:lvl7pPr marL="4114800" indent="0">
              <a:buNone/>
              <a:defRPr sz="2400"/>
            </a:lvl7pPr>
            <a:lvl8pPr marL="4800600" indent="0">
              <a:buNone/>
              <a:defRPr sz="2400"/>
            </a:lvl8pPr>
            <a:lvl9pPr marL="5486400" indent="0">
              <a:buNone/>
              <a:defRPr sz="2400"/>
            </a:lvl9pPr>
          </a:lstStyle>
          <a:p>
            <a:r>
              <a:rPr lang="en-US" smtClean="0"/>
              <a:t>Click icon to add picture</a:t>
            </a:r>
            <a:endParaRPr lang="en-US" dirty="0"/>
          </a:p>
        </p:txBody>
      </p:sp>
      <p:sp>
        <p:nvSpPr>
          <p:cNvPr id="4" name="Text Placeholder 3"/>
          <p:cNvSpPr>
            <a:spLocks noGrp="1"/>
          </p:cNvSpPr>
          <p:nvPr>
            <p:ph type="body" sz="half" idx="2"/>
          </p:nvPr>
        </p:nvSpPr>
        <p:spPr>
          <a:xfrm>
            <a:off x="1016002" y="8051007"/>
            <a:ext cx="12895001" cy="1011036"/>
          </a:xfrm>
        </p:spPr>
        <p:txBody>
          <a:bodyPr>
            <a:normAutofit/>
          </a:bodyPr>
          <a:lstStyle>
            <a:lvl1pPr marL="0" indent="0">
              <a:buNone/>
              <a:defRPr sz="18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smtClean="0"/>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08459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12700"/>
            <a:ext cx="18288000" cy="10299701"/>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1016001" y="914400"/>
            <a:ext cx="12895002" cy="19812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16001" y="3240884"/>
            <a:ext cx="12895002" cy="582116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807700" y="9062044"/>
            <a:ext cx="1367909" cy="547688"/>
          </a:xfrm>
          <a:prstGeom prst="rect">
            <a:avLst/>
          </a:prstGeom>
        </p:spPr>
        <p:txBody>
          <a:bodyPr vert="horz" lIns="91440" tIns="45720" rIns="91440" bIns="45720" rtlCol="0" anchor="ctr"/>
          <a:lstStyle>
            <a:lvl1pPr algn="r">
              <a:defRPr sz="1350">
                <a:solidFill>
                  <a:schemeClr val="tx1">
                    <a:tint val="75000"/>
                  </a:schemeClr>
                </a:solidFill>
              </a:defRPr>
            </a:lvl1pPr>
          </a:lstStyle>
          <a:p>
            <a:fld id="{1D8BD707-D9CF-40AE-B4C6-C98DA3205C09}" type="datetimeFigureOut">
              <a:rPr lang="en-US" smtClean="0"/>
              <a:pPr/>
              <a:t>8/25/2023</a:t>
            </a:fld>
            <a:endParaRPr lang="en-US"/>
          </a:p>
        </p:txBody>
      </p:sp>
      <p:sp>
        <p:nvSpPr>
          <p:cNvPr id="5" name="Footer Placeholder 4"/>
          <p:cNvSpPr>
            <a:spLocks noGrp="1"/>
          </p:cNvSpPr>
          <p:nvPr>
            <p:ph type="ftr" sz="quarter" idx="3"/>
          </p:nvPr>
        </p:nvSpPr>
        <p:spPr>
          <a:xfrm>
            <a:off x="1016001" y="9062044"/>
            <a:ext cx="9446418" cy="547688"/>
          </a:xfrm>
          <a:prstGeom prst="rect">
            <a:avLst/>
          </a:prstGeom>
        </p:spPr>
        <p:txBody>
          <a:bodyPr vert="horz" lIns="91440" tIns="45720" rIns="91440" bIns="45720" rtlCol="0" anchor="ctr"/>
          <a:lstStyle>
            <a:lvl1pPr algn="l">
              <a:defRPr sz="13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2885995" y="9062044"/>
            <a:ext cx="1025009" cy="547688"/>
          </a:xfrm>
          <a:prstGeom prst="rect">
            <a:avLst/>
          </a:prstGeom>
        </p:spPr>
        <p:txBody>
          <a:bodyPr vert="horz" lIns="91440" tIns="45720" rIns="91440" bIns="45720" rtlCol="0" anchor="ctr"/>
          <a:lstStyle>
            <a:lvl1pPr algn="r">
              <a:defRPr sz="1350">
                <a:solidFill>
                  <a:schemeClr val="accent1"/>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662351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6858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514350" indent="-514350" algn="l" defTabSz="685800" rtl="0" eaLnBrk="1" latinLnBrk="0" hangingPunct="1">
        <a:spcBef>
          <a:spcPts val="1500"/>
        </a:spcBef>
        <a:spcAft>
          <a:spcPts val="0"/>
        </a:spcAft>
        <a:buClr>
          <a:schemeClr val="accent1"/>
        </a:buClr>
        <a:buSzPct val="80000"/>
        <a:buFont typeface="Wingdings 3" charset="2"/>
        <a:buChar char=""/>
        <a:defRPr sz="2700" kern="1200">
          <a:solidFill>
            <a:schemeClr val="tx1">
              <a:lumMod val="75000"/>
              <a:lumOff val="25000"/>
            </a:schemeClr>
          </a:solidFill>
          <a:latin typeface="+mn-lt"/>
          <a:ea typeface="+mn-ea"/>
          <a:cs typeface="+mn-cs"/>
        </a:defRPr>
      </a:lvl1pPr>
      <a:lvl2pPr marL="1114425" indent="-428625" algn="l" defTabSz="685800" rtl="0" eaLnBrk="1" latinLnBrk="0" hangingPunct="1">
        <a:spcBef>
          <a:spcPts val="1500"/>
        </a:spcBef>
        <a:spcAft>
          <a:spcPts val="0"/>
        </a:spcAft>
        <a:buClr>
          <a:schemeClr val="accent1"/>
        </a:buClr>
        <a:buSzPct val="80000"/>
        <a:buFont typeface="Wingdings 3" charset="2"/>
        <a:buChar char=""/>
        <a:defRPr sz="2400" kern="1200">
          <a:solidFill>
            <a:schemeClr val="tx1">
              <a:lumMod val="75000"/>
              <a:lumOff val="25000"/>
            </a:schemeClr>
          </a:solidFill>
          <a:latin typeface="+mn-lt"/>
          <a:ea typeface="+mn-ea"/>
          <a:cs typeface="+mn-cs"/>
        </a:defRPr>
      </a:lvl2pPr>
      <a:lvl3pPr marL="1714500" indent="-342900" algn="l" defTabSz="685800" rtl="0" eaLnBrk="1" latinLnBrk="0" hangingPunct="1">
        <a:spcBef>
          <a:spcPts val="1500"/>
        </a:spcBef>
        <a:spcAft>
          <a:spcPts val="0"/>
        </a:spcAft>
        <a:buClr>
          <a:schemeClr val="accent1"/>
        </a:buClr>
        <a:buSzPct val="80000"/>
        <a:buFont typeface="Wingdings 3" charset="2"/>
        <a:buChar char=""/>
        <a:defRPr sz="2100" kern="1200">
          <a:solidFill>
            <a:schemeClr val="tx1">
              <a:lumMod val="75000"/>
              <a:lumOff val="25000"/>
            </a:schemeClr>
          </a:solidFill>
          <a:latin typeface="+mn-lt"/>
          <a:ea typeface="+mn-ea"/>
          <a:cs typeface="+mn-cs"/>
        </a:defRPr>
      </a:lvl3pPr>
      <a:lvl4pPr marL="2400300" indent="-342900" algn="l" defTabSz="685800" rtl="0" eaLnBrk="1" latinLnBrk="0" hangingPunct="1">
        <a:spcBef>
          <a:spcPts val="15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4pPr>
      <a:lvl5pPr marL="3086100" indent="-342900" algn="l" defTabSz="685800" rtl="0" eaLnBrk="1" latinLnBrk="0" hangingPunct="1">
        <a:spcBef>
          <a:spcPts val="15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5pPr>
      <a:lvl6pPr marL="3771900" indent="-342900" algn="l" defTabSz="685800" rtl="0" eaLnBrk="1" latinLnBrk="0" hangingPunct="1">
        <a:spcBef>
          <a:spcPts val="15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6pPr>
      <a:lvl7pPr marL="4457700" indent="-342900" algn="l" defTabSz="685800" rtl="0" eaLnBrk="1" latinLnBrk="0" hangingPunct="1">
        <a:spcBef>
          <a:spcPts val="15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7pPr>
      <a:lvl8pPr marL="5143500" indent="-342900" algn="l" defTabSz="685800" rtl="0" eaLnBrk="1" latinLnBrk="0" hangingPunct="1">
        <a:spcBef>
          <a:spcPts val="15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8pPr>
      <a:lvl9pPr marL="5829300" indent="-342900" algn="l" defTabSz="685800" rtl="0" eaLnBrk="1" latinLnBrk="0" hangingPunct="1">
        <a:spcBef>
          <a:spcPts val="15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10.svg"/></Relationships>
</file>

<file path=ppt/slides/_rels/slide13.xml.rels><?xml version="1.0" encoding="UTF-8" standalone="yes"?>
<Relationships xmlns="http://schemas.openxmlformats.org/package/2006/relationships"><Relationship Id="rId7" Type="http://schemas.openxmlformats.org/officeDocument/2006/relationships/image" Target="../media/image50.sv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7" Type="http://schemas.openxmlformats.org/officeDocument/2006/relationships/image" Target="../media/image10.sv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7" Type="http://schemas.openxmlformats.org/officeDocument/2006/relationships/image" Target="../media/image20.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7" Type="http://schemas.openxmlformats.org/officeDocument/2006/relationships/image" Target="../media/image28.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5F7"/>
        </a:solidFill>
        <a:effectLst/>
      </p:bgPr>
    </p:bg>
    <p:spTree>
      <p:nvGrpSpPr>
        <p:cNvPr id="1" name=""/>
        <p:cNvGrpSpPr/>
        <p:nvPr/>
      </p:nvGrpSpPr>
      <p:grpSpPr>
        <a:xfrm>
          <a:off x="0" y="0"/>
          <a:ext cx="0" cy="0"/>
          <a:chOff x="0" y="0"/>
          <a:chExt cx="0" cy="0"/>
        </a:xfrm>
      </p:grpSpPr>
      <p:sp>
        <p:nvSpPr>
          <p:cNvPr id="12" name="TextBox 7">
            <a:extLst>
              <a:ext uri="{FF2B5EF4-FFF2-40B4-BE49-F238E27FC236}">
                <a16:creationId xmlns:a16="http://schemas.microsoft.com/office/drawing/2014/main" id="{2C359125-B09B-41C3-90AF-C952831089D1}"/>
              </a:ext>
            </a:extLst>
          </p:cNvPr>
          <p:cNvSpPr txBox="1"/>
          <p:nvPr/>
        </p:nvSpPr>
        <p:spPr>
          <a:xfrm>
            <a:off x="2027772" y="3269882"/>
            <a:ext cx="15005148" cy="3032048"/>
          </a:xfrm>
          <a:prstGeom prst="rect">
            <a:avLst/>
          </a:prstGeom>
        </p:spPr>
        <p:txBody>
          <a:bodyPr wrap="square" lIns="0" tIns="0" rIns="0" bIns="0" rtlCol="0" anchor="t">
            <a:spAutoFit/>
          </a:bodyPr>
          <a:lstStyle/>
          <a:p>
            <a:pPr algn="ctr">
              <a:lnSpc>
                <a:spcPct val="150000"/>
              </a:lnSpc>
            </a:pPr>
            <a:r>
              <a:rPr lang="en-US" sz="7000" b="1" dirty="0">
                <a:latin typeface="Arial" panose="020B0604020202020204" pitchFamily="34" charset="0"/>
                <a:cs typeface="Arial" panose="020B0604020202020204" pitchFamily="34" charset="0"/>
              </a:rPr>
              <a:t>CHÀO MỪNG CÁC EM ĐẾN VỚI BÀI HỌC NGÀY HÔM NAY</a:t>
            </a:r>
          </a:p>
        </p:txBody>
      </p:sp>
    </p:spTree>
    <p:extLst>
      <p:ext uri="{BB962C8B-B14F-4D97-AF65-F5344CB8AC3E}">
        <p14:creationId xmlns:p14="http://schemas.microsoft.com/office/powerpoint/2010/main" val="3892064270"/>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5F7"/>
        </a:solidFill>
        <a:effectLst/>
      </p:bgPr>
    </p:bg>
    <p:spTree>
      <p:nvGrpSpPr>
        <p:cNvPr id="1" name=""/>
        <p:cNvGrpSpPr/>
        <p:nvPr/>
      </p:nvGrpSpPr>
      <p:grpSpPr>
        <a:xfrm>
          <a:off x="0" y="0"/>
          <a:ext cx="0" cy="0"/>
          <a:chOff x="0" y="0"/>
          <a:chExt cx="0" cy="0"/>
        </a:xfrm>
      </p:grpSpPr>
      <p:sp>
        <p:nvSpPr>
          <p:cNvPr id="23" name="TextBox 12">
            <a:extLst>
              <a:ext uri="{FF2B5EF4-FFF2-40B4-BE49-F238E27FC236}">
                <a16:creationId xmlns:a16="http://schemas.microsoft.com/office/drawing/2014/main" id="{4892C802-C903-46DC-A921-5C52DA077A46}"/>
              </a:ext>
            </a:extLst>
          </p:cNvPr>
          <p:cNvSpPr txBox="1"/>
          <p:nvPr/>
        </p:nvSpPr>
        <p:spPr>
          <a:xfrm>
            <a:off x="609600" y="3543300"/>
            <a:ext cx="10678970" cy="2858731"/>
          </a:xfrm>
          <a:prstGeom prst="rect">
            <a:avLst/>
          </a:prstGeom>
        </p:spPr>
        <p:txBody>
          <a:bodyPr wrap="square" lIns="0" tIns="0" rIns="0" bIns="0" rtlCol="0" anchor="t">
            <a:spAutoFit/>
          </a:bodyPr>
          <a:lstStyle/>
          <a:p>
            <a:pPr algn="ctr">
              <a:lnSpc>
                <a:spcPct val="150000"/>
              </a:lnSpc>
            </a:pPr>
            <a:r>
              <a:rPr lang="vi-VN" sz="6600" b="1" dirty="0">
                <a:solidFill>
                  <a:srgbClr val="C00000"/>
                </a:solidFill>
                <a:latin typeface="Arial" panose="020B0604020202020204" pitchFamily="34" charset="0"/>
                <a:cs typeface="Arial" panose="020B0604020202020204" pitchFamily="34" charset="0"/>
              </a:rPr>
              <a:t>HOẠT ĐỘNG 2: </a:t>
            </a:r>
          </a:p>
          <a:p>
            <a:pPr algn="ctr">
              <a:lnSpc>
                <a:spcPct val="150000"/>
              </a:lnSpc>
            </a:pPr>
            <a:r>
              <a:rPr lang="vi-VN" sz="6600" b="1" dirty="0">
                <a:solidFill>
                  <a:srgbClr val="C00000"/>
                </a:solidFill>
                <a:latin typeface="Arial" panose="020B0604020202020204" pitchFamily="34" charset="0"/>
                <a:cs typeface="Arial" panose="020B0604020202020204" pitchFamily="34" charset="0"/>
              </a:rPr>
              <a:t>KỂ CHUYỆN</a:t>
            </a:r>
            <a:endParaRPr lang="en-US" sz="6600" b="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09269474"/>
      </p:ext>
    </p:extLst>
  </p:cSld>
  <p:clrMapOvr>
    <a:masterClrMapping/>
  </p:clrMapOvr>
  <mc:AlternateContent xmlns:mc="http://schemas.openxmlformats.org/markup-compatibility/2006">
    <mc:Choice xmlns:p159="http://schemas.microsoft.com/office/powerpoint/2015/09/main" xmlns=""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5F7"/>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238033CE-6C86-4556-9B18-94193CB4B2A4}"/>
              </a:ext>
            </a:extLst>
          </p:cNvPr>
          <p:cNvSpPr txBox="1"/>
          <p:nvPr/>
        </p:nvSpPr>
        <p:spPr>
          <a:xfrm>
            <a:off x="4200663" y="552493"/>
            <a:ext cx="9769505" cy="982513"/>
          </a:xfrm>
          <a:prstGeom prst="rect">
            <a:avLst/>
          </a:prstGeom>
          <a:noFill/>
        </p:spPr>
        <p:txBody>
          <a:bodyPr wrap="square" rtlCol="0">
            <a:spAutoFit/>
          </a:bodyPr>
          <a:lstStyle/>
          <a:p>
            <a:pPr algn="ctr">
              <a:lnSpc>
                <a:spcPct val="150000"/>
              </a:lnSpc>
            </a:pPr>
            <a:r>
              <a:rPr lang="vi-VN" sz="4400" b="1" i="1" dirty="0" err="1">
                <a:solidFill>
                  <a:srgbClr val="C00000"/>
                </a:solidFill>
              </a:rPr>
              <a:t>Nhiệm</a:t>
            </a:r>
            <a:r>
              <a:rPr lang="vi-VN" sz="4400" b="1" i="1" dirty="0">
                <a:solidFill>
                  <a:srgbClr val="C00000"/>
                </a:solidFill>
              </a:rPr>
              <a:t> </a:t>
            </a:r>
            <a:r>
              <a:rPr lang="vi-VN" sz="4400" b="1" i="1" dirty="0" err="1">
                <a:solidFill>
                  <a:srgbClr val="C00000"/>
                </a:solidFill>
              </a:rPr>
              <a:t>vụ</a:t>
            </a:r>
            <a:r>
              <a:rPr lang="vi-VN" sz="4400" b="1" i="1" dirty="0">
                <a:solidFill>
                  <a:srgbClr val="C00000"/>
                </a:solidFill>
              </a:rPr>
              <a:t> 1: </a:t>
            </a:r>
            <a:r>
              <a:rPr lang="vi-VN" sz="4400" b="1" dirty="0" err="1">
                <a:solidFill>
                  <a:srgbClr val="C00000"/>
                </a:solidFill>
              </a:rPr>
              <a:t>Kể</a:t>
            </a:r>
            <a:r>
              <a:rPr lang="vi-VN" sz="4400" b="1" dirty="0">
                <a:solidFill>
                  <a:srgbClr val="C00000"/>
                </a:solidFill>
              </a:rPr>
              <a:t> </a:t>
            </a:r>
            <a:r>
              <a:rPr lang="vi-VN" sz="4400" b="1" dirty="0" err="1">
                <a:solidFill>
                  <a:srgbClr val="C00000"/>
                </a:solidFill>
              </a:rPr>
              <a:t>chuyện</a:t>
            </a:r>
            <a:r>
              <a:rPr lang="vi-VN" sz="4400" b="1" dirty="0">
                <a:solidFill>
                  <a:srgbClr val="C00000"/>
                </a:solidFill>
              </a:rPr>
              <a:t> trong </a:t>
            </a:r>
            <a:r>
              <a:rPr lang="vi-VN" sz="4400" b="1" dirty="0" err="1">
                <a:solidFill>
                  <a:srgbClr val="C00000"/>
                </a:solidFill>
              </a:rPr>
              <a:t>nhóm</a:t>
            </a:r>
            <a:endParaRPr lang="vi-VN" sz="4400" b="1" i="1" dirty="0">
              <a:solidFill>
                <a:srgbClr val="C00000"/>
              </a:solidFill>
            </a:endParaRPr>
          </a:p>
        </p:txBody>
      </p:sp>
      <p:grpSp>
        <p:nvGrpSpPr>
          <p:cNvPr id="5" name="Group 4">
            <a:extLst>
              <a:ext uri="{FF2B5EF4-FFF2-40B4-BE49-F238E27FC236}">
                <a16:creationId xmlns:a16="http://schemas.microsoft.com/office/drawing/2014/main" id="{6BE07DF2-8BDF-FAF1-FCE9-E721ED2191C1}"/>
              </a:ext>
            </a:extLst>
          </p:cNvPr>
          <p:cNvGrpSpPr/>
          <p:nvPr/>
        </p:nvGrpSpPr>
        <p:grpSpPr>
          <a:xfrm>
            <a:off x="1321012" y="1901231"/>
            <a:ext cx="15645975" cy="1824923"/>
            <a:chOff x="-405974" y="2086485"/>
            <a:chExt cx="15645975" cy="1824923"/>
          </a:xfrm>
        </p:grpSpPr>
        <p:sp>
          <p:nvSpPr>
            <p:cNvPr id="2" name="TextBox 1">
              <a:extLst>
                <a:ext uri="{FF2B5EF4-FFF2-40B4-BE49-F238E27FC236}">
                  <a16:creationId xmlns:a16="http://schemas.microsoft.com/office/drawing/2014/main" id="{624D881E-A816-4B30-A430-3BA416E1E6B2}"/>
                </a:ext>
              </a:extLst>
            </p:cNvPr>
            <p:cNvSpPr txBox="1"/>
            <p:nvPr/>
          </p:nvSpPr>
          <p:spPr>
            <a:xfrm>
              <a:off x="1707597" y="2086485"/>
              <a:ext cx="13532404" cy="1824923"/>
            </a:xfrm>
            <a:prstGeom prst="rect">
              <a:avLst/>
            </a:prstGeom>
            <a:noFill/>
          </p:spPr>
          <p:txBody>
            <a:bodyPr wrap="square" rtlCol="0">
              <a:spAutoFit/>
            </a:bodyPr>
            <a:lstStyle/>
            <a:p>
              <a:pPr algn="just">
                <a:lnSpc>
                  <a:spcPct val="150000"/>
                </a:lnSpc>
              </a:pPr>
              <a:r>
                <a:rPr lang="vi-VN" sz="4000" dirty="0" err="1">
                  <a:solidFill>
                    <a:srgbClr val="000000"/>
                  </a:solidFill>
                  <a:effectLst/>
                  <a:ea typeface="Calibri" panose="020F0502020204030204" pitchFamily="34" charset="0"/>
                  <a:cs typeface="Times New Roman" panose="02020603050405020304" pitchFamily="18" charset="0"/>
                </a:rPr>
                <a:t>Dựa</a:t>
              </a:r>
              <a:r>
                <a:rPr lang="vi-VN" sz="4000" dirty="0">
                  <a:solidFill>
                    <a:srgbClr val="000000"/>
                  </a:solidFill>
                  <a:effectLst/>
                  <a:ea typeface="Calibri" panose="020F0502020204030204" pitchFamily="34" charset="0"/>
                  <a:cs typeface="Times New Roman" panose="02020603050405020304" pitchFamily="18" charset="0"/>
                </a:rPr>
                <a:t> </a:t>
              </a:r>
              <a:r>
                <a:rPr lang="vi-VN" sz="4000" dirty="0" err="1">
                  <a:solidFill>
                    <a:srgbClr val="000000"/>
                  </a:solidFill>
                  <a:effectLst/>
                  <a:ea typeface="Calibri" panose="020F0502020204030204" pitchFamily="34" charset="0"/>
                  <a:cs typeface="Times New Roman" panose="02020603050405020304" pitchFamily="18" charset="0"/>
                </a:rPr>
                <a:t>vào</a:t>
              </a:r>
              <a:r>
                <a:rPr lang="vi-VN" sz="4000" dirty="0">
                  <a:solidFill>
                    <a:srgbClr val="000000"/>
                  </a:solidFill>
                  <a:effectLst/>
                  <a:ea typeface="Calibri" panose="020F0502020204030204" pitchFamily="34" charset="0"/>
                  <a:cs typeface="Times New Roman" panose="02020603050405020304" pitchFamily="18" charset="0"/>
                </a:rPr>
                <a:t> sơ </a:t>
              </a:r>
              <a:r>
                <a:rPr lang="vi-VN" sz="4000" dirty="0" err="1">
                  <a:solidFill>
                    <a:srgbClr val="000000"/>
                  </a:solidFill>
                  <a:effectLst/>
                  <a:ea typeface="Calibri" panose="020F0502020204030204" pitchFamily="34" charset="0"/>
                  <a:cs typeface="Times New Roman" panose="02020603050405020304" pitchFamily="18" charset="0"/>
                </a:rPr>
                <a:t>đồ</a:t>
              </a:r>
              <a:r>
                <a:rPr lang="vi-VN" sz="4000" dirty="0">
                  <a:solidFill>
                    <a:srgbClr val="000000"/>
                  </a:solidFill>
                  <a:effectLst/>
                  <a:ea typeface="Calibri" panose="020F0502020204030204" pitchFamily="34" charset="0"/>
                  <a:cs typeface="Times New Roman" panose="02020603050405020304" pitchFamily="18" charset="0"/>
                </a:rPr>
                <a:t> </a:t>
              </a:r>
              <a:r>
                <a:rPr lang="vi-VN" sz="4000" dirty="0" err="1">
                  <a:solidFill>
                    <a:srgbClr val="000000"/>
                  </a:solidFill>
                  <a:effectLst/>
                  <a:ea typeface="Calibri" panose="020F0502020204030204" pitchFamily="34" charset="0"/>
                  <a:cs typeface="Times New Roman" panose="02020603050405020304" pitchFamily="18" charset="0"/>
                </a:rPr>
                <a:t>và</a:t>
              </a:r>
              <a:r>
                <a:rPr lang="vi-VN" sz="4000" dirty="0">
                  <a:solidFill>
                    <a:srgbClr val="000000"/>
                  </a:solidFill>
                  <a:effectLst/>
                  <a:ea typeface="Calibri" panose="020F0502020204030204" pitchFamily="34" charset="0"/>
                  <a:cs typeface="Times New Roman" panose="02020603050405020304" pitchFamily="18" charset="0"/>
                </a:rPr>
                <a:t> </a:t>
              </a:r>
              <a:r>
                <a:rPr lang="vi-VN" sz="4000" dirty="0" err="1">
                  <a:solidFill>
                    <a:srgbClr val="000000"/>
                  </a:solidFill>
                  <a:effectLst/>
                  <a:ea typeface="Calibri" panose="020F0502020204030204" pitchFamily="34" charset="0"/>
                  <a:cs typeface="Times New Roman" panose="02020603050405020304" pitchFamily="18" charset="0"/>
                </a:rPr>
                <a:t>các</a:t>
              </a:r>
              <a:r>
                <a:rPr lang="vi-VN" sz="4000" dirty="0">
                  <a:solidFill>
                    <a:srgbClr val="000000"/>
                  </a:solidFill>
                  <a:effectLst/>
                  <a:ea typeface="Calibri" panose="020F0502020204030204" pitchFamily="34" charset="0"/>
                  <a:cs typeface="Times New Roman" panose="02020603050405020304" pitchFamily="18" charset="0"/>
                </a:rPr>
                <a:t> câu </a:t>
              </a:r>
              <a:r>
                <a:rPr lang="vi-VN" sz="4000" dirty="0" err="1">
                  <a:solidFill>
                    <a:srgbClr val="000000"/>
                  </a:solidFill>
                  <a:effectLst/>
                  <a:ea typeface="Calibri" panose="020F0502020204030204" pitchFamily="34" charset="0"/>
                  <a:cs typeface="Times New Roman" panose="02020603050405020304" pitchFamily="18" charset="0"/>
                </a:rPr>
                <a:t>hỏi</a:t>
              </a:r>
              <a:r>
                <a:rPr lang="vi-VN" sz="4000" dirty="0">
                  <a:solidFill>
                    <a:srgbClr val="000000"/>
                  </a:solidFill>
                  <a:effectLst/>
                  <a:ea typeface="Calibri" panose="020F0502020204030204" pitchFamily="34" charset="0"/>
                  <a:cs typeface="Times New Roman" panose="02020603050405020304" pitchFamily="18" charset="0"/>
                </a:rPr>
                <a:t> </a:t>
              </a:r>
              <a:r>
                <a:rPr lang="vi-VN" sz="4000" dirty="0" err="1">
                  <a:solidFill>
                    <a:srgbClr val="000000"/>
                  </a:solidFill>
                  <a:effectLst/>
                  <a:ea typeface="Calibri" panose="020F0502020204030204" pitchFamily="34" charset="0"/>
                  <a:cs typeface="Times New Roman" panose="02020603050405020304" pitchFamily="18" charset="0"/>
                </a:rPr>
                <a:t>gợi</a:t>
              </a:r>
              <a:r>
                <a:rPr lang="vi-VN" sz="4000" dirty="0">
                  <a:solidFill>
                    <a:srgbClr val="000000"/>
                  </a:solidFill>
                  <a:effectLst/>
                  <a:ea typeface="Calibri" panose="020F0502020204030204" pitchFamily="34" charset="0"/>
                  <a:cs typeface="Times New Roman" panose="02020603050405020304" pitchFamily="18" charset="0"/>
                </a:rPr>
                <a:t> ý, </a:t>
              </a:r>
              <a:r>
                <a:rPr lang="vi-VN" sz="4000" dirty="0" err="1">
                  <a:solidFill>
                    <a:srgbClr val="000000"/>
                  </a:solidFill>
                  <a:ea typeface="Calibri" panose="020F0502020204030204" pitchFamily="34" charset="0"/>
                  <a:cs typeface="Times New Roman" panose="02020603050405020304" pitchFamily="18" charset="0"/>
                </a:rPr>
                <a:t>lần</a:t>
              </a:r>
              <a:r>
                <a:rPr lang="vi-VN" sz="4000" dirty="0">
                  <a:solidFill>
                    <a:srgbClr val="000000"/>
                  </a:solidFill>
                  <a:ea typeface="Calibri" panose="020F0502020204030204" pitchFamily="34" charset="0"/>
                  <a:cs typeface="Times New Roman" panose="02020603050405020304" pitchFamily="18" charset="0"/>
                </a:rPr>
                <a:t> </a:t>
              </a:r>
              <a:r>
                <a:rPr lang="vi-VN" sz="4000" dirty="0" err="1">
                  <a:solidFill>
                    <a:srgbClr val="000000"/>
                  </a:solidFill>
                  <a:ea typeface="Calibri" panose="020F0502020204030204" pitchFamily="34" charset="0"/>
                  <a:cs typeface="Times New Roman" panose="02020603050405020304" pitchFamily="18" charset="0"/>
                </a:rPr>
                <a:t>lượt</a:t>
              </a:r>
              <a:r>
                <a:rPr lang="vi-VN" sz="4000" dirty="0">
                  <a:solidFill>
                    <a:srgbClr val="000000"/>
                  </a:solidFill>
                  <a:ea typeface="Calibri" panose="020F0502020204030204" pitchFamily="34" charset="0"/>
                  <a:cs typeface="Times New Roman" panose="02020603050405020304" pitchFamily="18" charset="0"/>
                </a:rPr>
                <a:t> </a:t>
              </a:r>
              <a:r>
                <a:rPr lang="vi-VN" sz="4000" dirty="0" err="1">
                  <a:solidFill>
                    <a:srgbClr val="000000"/>
                  </a:solidFill>
                  <a:ea typeface="Calibri" panose="020F0502020204030204" pitchFamily="34" charset="0"/>
                  <a:cs typeface="Times New Roman" panose="02020603050405020304" pitchFamily="18" charset="0"/>
                </a:rPr>
                <a:t>từng</a:t>
              </a:r>
              <a:r>
                <a:rPr lang="vi-VN" sz="4000" dirty="0">
                  <a:solidFill>
                    <a:srgbClr val="000000"/>
                  </a:solidFill>
                  <a:ea typeface="Calibri" panose="020F0502020204030204" pitchFamily="34" charset="0"/>
                  <a:cs typeface="Times New Roman" panose="02020603050405020304" pitchFamily="18" charset="0"/>
                </a:rPr>
                <a:t> </a:t>
              </a:r>
              <a:r>
                <a:rPr lang="vi-VN" sz="4000" dirty="0" err="1">
                  <a:solidFill>
                    <a:srgbClr val="000000"/>
                  </a:solidFill>
                  <a:ea typeface="Calibri" panose="020F0502020204030204" pitchFamily="34" charset="0"/>
                  <a:cs typeface="Times New Roman" panose="02020603050405020304" pitchFamily="18" charset="0"/>
                </a:rPr>
                <a:t>bạn</a:t>
              </a:r>
              <a:r>
                <a:rPr lang="vi-VN" sz="4000" dirty="0">
                  <a:solidFill>
                    <a:srgbClr val="000000"/>
                  </a:solidFill>
                  <a:ea typeface="Calibri" panose="020F0502020204030204" pitchFamily="34" charset="0"/>
                  <a:cs typeface="Times New Roman" panose="02020603050405020304" pitchFamily="18" charset="0"/>
                </a:rPr>
                <a:t> trong </a:t>
              </a:r>
              <a:r>
                <a:rPr lang="vi-VN" sz="4000" dirty="0" err="1">
                  <a:solidFill>
                    <a:srgbClr val="000000"/>
                  </a:solidFill>
                  <a:ea typeface="Calibri" panose="020F0502020204030204" pitchFamily="34" charset="0"/>
                  <a:cs typeface="Times New Roman" panose="02020603050405020304" pitchFamily="18" charset="0"/>
                </a:rPr>
                <a:t>nhóm</a:t>
              </a:r>
              <a:r>
                <a:rPr lang="vi-VN" sz="4000" dirty="0">
                  <a:solidFill>
                    <a:srgbClr val="000000"/>
                  </a:solidFill>
                  <a:ea typeface="Calibri" panose="020F0502020204030204" pitchFamily="34" charset="0"/>
                  <a:cs typeface="Times New Roman" panose="02020603050405020304" pitchFamily="18" charset="0"/>
                </a:rPr>
                <a:t> </a:t>
              </a:r>
              <a:r>
                <a:rPr lang="vi-VN" sz="4000" dirty="0" err="1">
                  <a:solidFill>
                    <a:srgbClr val="000000"/>
                  </a:solidFill>
                  <a:ea typeface="Calibri" panose="020F0502020204030204" pitchFamily="34" charset="0"/>
                  <a:cs typeface="Times New Roman" panose="02020603050405020304" pitchFamily="18" charset="0"/>
                </a:rPr>
                <a:t>hãy</a:t>
              </a:r>
              <a:r>
                <a:rPr lang="vi-VN" sz="4000" dirty="0">
                  <a:solidFill>
                    <a:srgbClr val="000000"/>
                  </a:solidFill>
                  <a:ea typeface="Calibri" panose="020F0502020204030204" pitchFamily="34" charset="0"/>
                  <a:cs typeface="Times New Roman" panose="02020603050405020304" pitchFamily="18" charset="0"/>
                </a:rPr>
                <a:t> </a:t>
              </a:r>
              <a:r>
                <a:rPr lang="vi-VN" sz="4000" dirty="0" err="1">
                  <a:solidFill>
                    <a:srgbClr val="000000"/>
                  </a:solidFill>
                  <a:ea typeface="Calibri" panose="020F0502020204030204" pitchFamily="34" charset="0"/>
                  <a:cs typeface="Times New Roman" panose="02020603050405020304" pitchFamily="18" charset="0"/>
                </a:rPr>
                <a:t>kể</a:t>
              </a:r>
              <a:r>
                <a:rPr lang="vi-VN" sz="4000" dirty="0">
                  <a:solidFill>
                    <a:srgbClr val="000000"/>
                  </a:solidFill>
                  <a:ea typeface="Calibri" panose="020F0502020204030204" pitchFamily="34" charset="0"/>
                  <a:cs typeface="Times New Roman" panose="02020603050405020304" pitchFamily="18" charset="0"/>
                </a:rPr>
                <a:t> </a:t>
              </a:r>
              <a:r>
                <a:rPr lang="vi-VN" sz="4000" dirty="0" err="1">
                  <a:solidFill>
                    <a:srgbClr val="000000"/>
                  </a:solidFill>
                  <a:ea typeface="Calibri" panose="020F0502020204030204" pitchFamily="34" charset="0"/>
                  <a:cs typeface="Times New Roman" panose="02020603050405020304" pitchFamily="18" charset="0"/>
                </a:rPr>
                <a:t>lại</a:t>
              </a:r>
              <a:r>
                <a:rPr lang="vi-VN" sz="4000" dirty="0">
                  <a:solidFill>
                    <a:srgbClr val="000000"/>
                  </a:solidFill>
                  <a:ea typeface="Calibri" panose="020F0502020204030204" pitchFamily="34" charset="0"/>
                  <a:cs typeface="Times New Roman" panose="02020603050405020304" pitchFamily="18" charset="0"/>
                </a:rPr>
                <a:t> câu </a:t>
              </a:r>
              <a:r>
                <a:rPr lang="vi-VN" sz="4000" dirty="0" err="1">
                  <a:solidFill>
                    <a:srgbClr val="000000"/>
                  </a:solidFill>
                  <a:ea typeface="Calibri" panose="020F0502020204030204" pitchFamily="34" charset="0"/>
                  <a:cs typeface="Times New Roman" panose="02020603050405020304" pitchFamily="18" charset="0"/>
                </a:rPr>
                <a:t>chuyện</a:t>
              </a:r>
              <a:r>
                <a:rPr lang="vi-VN" sz="4000" dirty="0">
                  <a:solidFill>
                    <a:srgbClr val="000000"/>
                  </a:solidFill>
                  <a:ea typeface="Calibri" panose="020F0502020204030204" pitchFamily="34" charset="0"/>
                  <a:cs typeface="Times New Roman" panose="02020603050405020304" pitchFamily="18" charset="0"/>
                </a:rPr>
                <a:t> cho </a:t>
              </a:r>
              <a:r>
                <a:rPr lang="vi-VN" sz="4000" dirty="0" err="1">
                  <a:solidFill>
                    <a:srgbClr val="000000"/>
                  </a:solidFill>
                  <a:ea typeface="Calibri" panose="020F0502020204030204" pitchFamily="34" charset="0"/>
                  <a:cs typeface="Times New Roman" panose="02020603050405020304" pitchFamily="18" charset="0"/>
                </a:rPr>
                <a:t>các</a:t>
              </a:r>
              <a:r>
                <a:rPr lang="vi-VN" sz="4000" dirty="0">
                  <a:solidFill>
                    <a:srgbClr val="000000"/>
                  </a:solidFill>
                  <a:ea typeface="Calibri" panose="020F0502020204030204" pitchFamily="34" charset="0"/>
                  <a:cs typeface="Times New Roman" panose="02020603050405020304" pitchFamily="18" charset="0"/>
                </a:rPr>
                <a:t> </a:t>
              </a:r>
              <a:r>
                <a:rPr lang="vi-VN" sz="4000" dirty="0" err="1">
                  <a:solidFill>
                    <a:srgbClr val="000000"/>
                  </a:solidFill>
                  <a:ea typeface="Calibri" panose="020F0502020204030204" pitchFamily="34" charset="0"/>
                  <a:cs typeface="Times New Roman" panose="02020603050405020304" pitchFamily="18" charset="0"/>
                </a:rPr>
                <a:t>bạn</a:t>
              </a:r>
              <a:r>
                <a:rPr lang="vi-VN" sz="4000" dirty="0">
                  <a:solidFill>
                    <a:srgbClr val="000000"/>
                  </a:solidFill>
                  <a:ea typeface="Calibri" panose="020F0502020204030204" pitchFamily="34" charset="0"/>
                  <a:cs typeface="Times New Roman" panose="02020603050405020304" pitchFamily="18" charset="0"/>
                </a:rPr>
                <a:t> </a:t>
              </a:r>
              <a:r>
                <a:rPr lang="vi-VN" sz="4000" dirty="0" err="1">
                  <a:solidFill>
                    <a:srgbClr val="000000"/>
                  </a:solidFill>
                  <a:ea typeface="Calibri" panose="020F0502020204030204" pitchFamily="34" charset="0"/>
                  <a:cs typeface="Times New Roman" panose="02020603050405020304" pitchFamily="18" charset="0"/>
                </a:rPr>
                <a:t>khác</a:t>
              </a:r>
              <a:r>
                <a:rPr lang="vi-VN" sz="4000" dirty="0">
                  <a:solidFill>
                    <a:srgbClr val="000000"/>
                  </a:solidFill>
                  <a:ea typeface="Calibri" panose="020F0502020204030204" pitchFamily="34" charset="0"/>
                  <a:cs typeface="Times New Roman" panose="02020603050405020304" pitchFamily="18" charset="0"/>
                </a:rPr>
                <a:t> nghe.</a:t>
              </a:r>
            </a:p>
          </p:txBody>
        </p:sp>
        <p:pic>
          <p:nvPicPr>
            <p:cNvPr id="4" name="Picture 24">
              <a:extLst>
                <a:ext uri="{FF2B5EF4-FFF2-40B4-BE49-F238E27FC236}">
                  <a16:creationId xmlns:a16="http://schemas.microsoft.com/office/drawing/2014/main" id="{A518B11C-8036-F744-B14C-49742583C87F}"/>
                </a:ext>
              </a:extLst>
            </p:cNvPr>
            <p:cNvPicPr>
              <a:picLocks noChangeAspect="1"/>
            </p:cNvPicPr>
            <p:nvPr/>
          </p:nvPicPr>
          <p:blipFill>
            <a:blip r:embed="rId2"/>
            <a:srcRect/>
            <a:stretch>
              <a:fillRect/>
            </a:stretch>
          </p:blipFill>
          <p:spPr>
            <a:xfrm>
              <a:off x="-405974" y="2363222"/>
              <a:ext cx="1883248" cy="1548186"/>
            </a:xfrm>
            <a:prstGeom prst="rect">
              <a:avLst/>
            </a:prstGeom>
          </p:spPr>
        </p:pic>
      </p:grpSp>
    </p:spTree>
    <p:extLst>
      <p:ext uri="{BB962C8B-B14F-4D97-AF65-F5344CB8AC3E}">
        <p14:creationId xmlns:p14="http://schemas.microsoft.com/office/powerpoint/2010/main" val="2888912672"/>
      </p:ext>
    </p:extLst>
  </p:cSld>
  <p:clrMapOvr>
    <a:masterClrMapping/>
  </p:clrMapOvr>
  <mc:AlternateContent xmlns:mc="http://schemas.openxmlformats.org/markup-compatibility/2006">
    <mc:Choice xmlns:p159="http://schemas.microsoft.com/office/powerpoint/2015/09/main" xmlns=""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5F7"/>
        </a:solidFill>
        <a:effectLst/>
      </p:bgPr>
    </p:bg>
    <p:spTree>
      <p:nvGrpSpPr>
        <p:cNvPr id="1" name=""/>
        <p:cNvGrpSpPr/>
        <p:nvPr/>
      </p:nvGrpSpPr>
      <p:grpSpPr>
        <a:xfrm>
          <a:off x="0" y="0"/>
          <a:ext cx="0" cy="0"/>
          <a:chOff x="0" y="0"/>
          <a:chExt cx="0" cy="0"/>
        </a:xfrm>
      </p:grpSpPr>
      <p:sp>
        <p:nvSpPr>
          <p:cNvPr id="22" name="Freeform 22"/>
          <p:cNvSpPr/>
          <p:nvPr/>
        </p:nvSpPr>
        <p:spPr>
          <a:xfrm rot="-1653120">
            <a:off x="13910225" y="110022"/>
            <a:ext cx="710756" cy="734680"/>
          </a:xfrm>
          <a:custGeom>
            <a:avLst/>
            <a:gdLst/>
            <a:ahLst/>
            <a:cxnLst/>
            <a:rect l="l" t="t" r="r" b="b"/>
            <a:pathLst>
              <a:path w="710756" h="734680">
                <a:moveTo>
                  <a:pt x="0" y="0"/>
                </a:moveTo>
                <a:lnTo>
                  <a:pt x="710756" y="0"/>
                </a:lnTo>
                <a:lnTo>
                  <a:pt x="710756" y="734681"/>
                </a:lnTo>
                <a:lnTo>
                  <a:pt x="0" y="734681"/>
                </a:lnTo>
                <a:lnTo>
                  <a:pt x="0" y="0"/>
                </a:lnTo>
                <a:close/>
              </a:path>
            </a:pathLst>
          </a:custGeom>
          <a:blipFill>
            <a:blip r:embed="rId2">
              <a:extLst>
                <a:ext uri="{96DAC541-7B7A-43D3-8B79-37D633B846F1}">
                  <asvg:svgBlip xmlns:asvg="http://schemas.microsoft.com/office/drawing/2016/SVG/main" xmlns="" r:embed="rId5"/>
                </a:ext>
              </a:extLst>
            </a:blip>
            <a:stretch>
              <a:fillRect l="-71163" b="-45117"/>
            </a:stretch>
          </a:blipFill>
        </p:spPr>
      </p:sp>
      <p:sp>
        <p:nvSpPr>
          <p:cNvPr id="23" name="TextBox 22">
            <a:extLst>
              <a:ext uri="{FF2B5EF4-FFF2-40B4-BE49-F238E27FC236}">
                <a16:creationId xmlns:a16="http://schemas.microsoft.com/office/drawing/2014/main" id="{D59700D7-7C46-4FED-89D4-493361F63A30}"/>
              </a:ext>
            </a:extLst>
          </p:cNvPr>
          <p:cNvSpPr txBox="1"/>
          <p:nvPr/>
        </p:nvSpPr>
        <p:spPr>
          <a:xfrm>
            <a:off x="5470496" y="388735"/>
            <a:ext cx="7347007" cy="998671"/>
          </a:xfrm>
          <a:prstGeom prst="rect">
            <a:avLst/>
          </a:prstGeom>
          <a:noFill/>
        </p:spPr>
        <p:txBody>
          <a:bodyPr wrap="square" rtlCol="0">
            <a:spAutoFit/>
          </a:bodyPr>
          <a:lstStyle/>
          <a:p>
            <a:pPr algn="ctr">
              <a:lnSpc>
                <a:spcPct val="150000"/>
              </a:lnSpc>
            </a:pPr>
            <a:r>
              <a:rPr lang="en-US" sz="4400" b="1">
                <a:solidFill>
                  <a:srgbClr val="C00000"/>
                </a:solidFill>
                <a:latin typeface="Arial" panose="020B0604020202020204" pitchFamily="34" charset="0"/>
                <a:cs typeface="Arial" panose="020B0604020202020204" pitchFamily="34" charset="0"/>
              </a:rPr>
              <a:t>Câu </a:t>
            </a:r>
            <a:r>
              <a:rPr lang="vi-VN" sz="4400" b="1">
                <a:solidFill>
                  <a:srgbClr val="C00000"/>
                </a:solidFill>
                <a:latin typeface="Arial" panose="020B0604020202020204" pitchFamily="34" charset="0"/>
                <a:cs typeface="Arial" panose="020B0604020202020204" pitchFamily="34" charset="0"/>
              </a:rPr>
              <a:t>trả </a:t>
            </a:r>
            <a:r>
              <a:rPr lang="vi-VN" sz="4400" b="1" dirty="0" err="1">
                <a:solidFill>
                  <a:srgbClr val="C00000"/>
                </a:solidFill>
                <a:latin typeface="Arial" panose="020B0604020202020204" pitchFamily="34" charset="0"/>
                <a:cs typeface="Arial" panose="020B0604020202020204" pitchFamily="34" charset="0"/>
              </a:rPr>
              <a:t>lời</a:t>
            </a:r>
            <a:endParaRPr lang="vi-VN" sz="4400" b="1" dirty="0">
              <a:solidFill>
                <a:srgbClr val="C00000"/>
              </a:solidFill>
              <a:latin typeface="Arial" panose="020B0604020202020204" pitchFamily="34" charset="0"/>
              <a:cs typeface="Arial" panose="020B0604020202020204" pitchFamily="34" charset="0"/>
            </a:endParaRPr>
          </a:p>
        </p:txBody>
      </p:sp>
      <p:sp>
        <p:nvSpPr>
          <p:cNvPr id="10" name="Arrow: Pentagon 9">
            <a:extLst>
              <a:ext uri="{FF2B5EF4-FFF2-40B4-BE49-F238E27FC236}">
                <a16:creationId xmlns:a16="http://schemas.microsoft.com/office/drawing/2014/main" id="{1680ED87-B600-4987-B24E-4A1EFDE4106D}"/>
              </a:ext>
            </a:extLst>
          </p:cNvPr>
          <p:cNvSpPr/>
          <p:nvPr/>
        </p:nvSpPr>
        <p:spPr>
          <a:xfrm>
            <a:off x="0" y="1376940"/>
            <a:ext cx="3352800" cy="1066800"/>
          </a:xfrm>
          <a:prstGeom prst="homePlate">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dirty="0">
                <a:solidFill>
                  <a:schemeClr val="tx1"/>
                </a:solidFill>
              </a:rPr>
              <a:t>Câu a</a:t>
            </a:r>
          </a:p>
        </p:txBody>
      </p:sp>
      <p:sp>
        <p:nvSpPr>
          <p:cNvPr id="11" name="TextBox 10">
            <a:extLst>
              <a:ext uri="{FF2B5EF4-FFF2-40B4-BE49-F238E27FC236}">
                <a16:creationId xmlns:a16="http://schemas.microsoft.com/office/drawing/2014/main" id="{735FA494-354A-4CC5-BF7F-54F569D21F2B}"/>
              </a:ext>
            </a:extLst>
          </p:cNvPr>
          <p:cNvSpPr txBox="1"/>
          <p:nvPr/>
        </p:nvSpPr>
        <p:spPr>
          <a:xfrm>
            <a:off x="390035" y="2342871"/>
            <a:ext cx="7347007" cy="3313664"/>
          </a:xfrm>
          <a:prstGeom prst="rect">
            <a:avLst/>
          </a:prstGeom>
          <a:noFill/>
        </p:spPr>
        <p:txBody>
          <a:bodyPr wrap="square" rtlCol="0">
            <a:spAutoFit/>
          </a:bodyPr>
          <a:lstStyle/>
          <a:p>
            <a:pPr marL="571500" indent="-571500" algn="just">
              <a:lnSpc>
                <a:spcPct val="150000"/>
              </a:lnSpc>
              <a:buFont typeface="Arial" panose="020B0604020202020204" pitchFamily="34" charset="0"/>
              <a:buChar char="•"/>
            </a:pPr>
            <a:r>
              <a:rPr lang="vi-VN" sz="3600" dirty="0"/>
              <a:t>Hồng </a:t>
            </a:r>
            <a:r>
              <a:rPr lang="vi-VN" sz="3600" dirty="0" err="1"/>
              <a:t>và</a:t>
            </a:r>
            <a:r>
              <a:rPr lang="vi-VN" sz="3600" dirty="0"/>
              <a:t> em </a:t>
            </a:r>
            <a:r>
              <a:rPr lang="vi-VN" sz="3600" dirty="0" err="1"/>
              <a:t>Thái</a:t>
            </a:r>
            <a:r>
              <a:rPr lang="vi-VN" sz="3600" dirty="0"/>
              <a:t> </a:t>
            </a:r>
            <a:r>
              <a:rPr lang="vi-VN" sz="3600" dirty="0" err="1"/>
              <a:t>rất</a:t>
            </a:r>
            <a:r>
              <a:rPr lang="vi-VN" sz="3600" dirty="0"/>
              <a:t> hay </a:t>
            </a:r>
            <a:r>
              <a:rPr lang="vi-VN" sz="3600" dirty="0" err="1"/>
              <a:t>cãi</a:t>
            </a:r>
            <a:r>
              <a:rPr lang="vi-VN" sz="3600" dirty="0"/>
              <a:t> nhau, </a:t>
            </a:r>
            <a:r>
              <a:rPr lang="vi-VN" sz="3600" dirty="0" err="1"/>
              <a:t>chẳng</a:t>
            </a:r>
            <a:r>
              <a:rPr lang="vi-VN" sz="3600" dirty="0"/>
              <a:t> ai </a:t>
            </a:r>
            <a:r>
              <a:rPr lang="vi-VN" sz="3600" dirty="0" err="1"/>
              <a:t>chịu</a:t>
            </a:r>
            <a:r>
              <a:rPr lang="vi-VN" sz="3600" dirty="0"/>
              <a:t> </a:t>
            </a:r>
            <a:r>
              <a:rPr lang="vi-VN" sz="3600" dirty="0" err="1"/>
              <a:t>nhường</a:t>
            </a:r>
            <a:r>
              <a:rPr lang="vi-VN" sz="3600" dirty="0"/>
              <a:t> ai.</a:t>
            </a:r>
          </a:p>
          <a:p>
            <a:pPr marL="571500" indent="-571500" algn="just">
              <a:lnSpc>
                <a:spcPct val="150000"/>
              </a:lnSpc>
              <a:buFont typeface="Arial" panose="020B0604020202020204" pitchFamily="34" charset="0"/>
              <a:buChar char="•"/>
            </a:pPr>
            <a:r>
              <a:rPr lang="vi-VN" sz="3600" dirty="0">
                <a:latin typeface="Arial" panose="020B0604020202020204" pitchFamily="34" charset="0"/>
                <a:cs typeface="Arial" panose="020B0604020202020204" pitchFamily="34" charset="0"/>
              </a:rPr>
              <a:t>Em </a:t>
            </a:r>
            <a:r>
              <a:rPr lang="vi-VN" sz="3600" dirty="0" err="1">
                <a:latin typeface="Arial" panose="020B0604020202020204" pitchFamily="34" charset="0"/>
                <a:cs typeface="Arial" panose="020B0604020202020204" pitchFamily="34" charset="0"/>
              </a:rPr>
              <a:t>và</a:t>
            </a:r>
            <a:r>
              <a:rPr lang="vi-VN" sz="3600" dirty="0">
                <a:latin typeface="Arial" panose="020B0604020202020204" pitchFamily="34" charset="0"/>
                <a:cs typeface="Arial" panose="020B0604020202020204" pitchFamily="34" charset="0"/>
              </a:rPr>
              <a:t> anh </a:t>
            </a:r>
            <a:r>
              <a:rPr lang="vi-VN" sz="3600" dirty="0" err="1">
                <a:latin typeface="Arial" panose="020B0604020202020204" pitchFamily="34" charset="0"/>
                <a:cs typeface="Arial" panose="020B0604020202020204" pitchFamily="34" charset="0"/>
              </a:rPr>
              <a:t>chị</a:t>
            </a:r>
            <a:r>
              <a:rPr lang="vi-VN" sz="3600" dirty="0">
                <a:latin typeface="Arial" panose="020B0604020202020204" pitchFamily="34" charset="0"/>
                <a:cs typeface="Arial" panose="020B0604020202020204" pitchFamily="34" charset="0"/>
              </a:rPr>
              <a:t> em </a:t>
            </a:r>
            <a:r>
              <a:rPr lang="vi-VN" sz="3600" dirty="0" err="1">
                <a:latin typeface="Arial" panose="020B0604020202020204" pitchFamily="34" charset="0"/>
                <a:cs typeface="Arial" panose="020B0604020202020204" pitchFamily="34" charset="0"/>
              </a:rPr>
              <a:t>của</a:t>
            </a:r>
            <a:r>
              <a:rPr lang="vi-VN" sz="3600" dirty="0">
                <a:latin typeface="Arial" panose="020B0604020202020204" pitchFamily="34" charset="0"/>
                <a:cs typeface="Arial" panose="020B0604020202020204" pitchFamily="34" charset="0"/>
              </a:rPr>
              <a:t> em </a:t>
            </a:r>
            <a:r>
              <a:rPr lang="vi-VN" sz="3600" dirty="0" err="1">
                <a:latin typeface="Arial" panose="020B0604020202020204" pitchFamily="34" charset="0"/>
                <a:cs typeface="Arial" panose="020B0604020202020204" pitchFamily="34" charset="0"/>
              </a:rPr>
              <a:t>hòa</a:t>
            </a:r>
            <a:r>
              <a:rPr lang="vi-VN" sz="3600" dirty="0">
                <a:latin typeface="Arial" panose="020B0604020202020204" pitchFamily="34" charset="0"/>
                <a:cs typeface="Arial" panose="020B0604020202020204" pitchFamily="34" charset="0"/>
              </a:rPr>
              <a:t> </a:t>
            </a:r>
            <a:r>
              <a:rPr lang="vi-VN" sz="3600" dirty="0" err="1">
                <a:latin typeface="Arial" panose="020B0604020202020204" pitchFamily="34" charset="0"/>
                <a:cs typeface="Arial" panose="020B0604020202020204" pitchFamily="34" charset="0"/>
              </a:rPr>
              <a:t>thuận</a:t>
            </a:r>
            <a:r>
              <a:rPr lang="vi-VN" sz="3600" dirty="0">
                <a:latin typeface="Arial" panose="020B0604020202020204" pitchFamily="34" charset="0"/>
                <a:cs typeface="Arial" panose="020B0604020202020204" pitchFamily="34" charset="0"/>
              </a:rPr>
              <a:t>/ đôi khi tranh </a:t>
            </a:r>
            <a:r>
              <a:rPr lang="vi-VN" sz="3600" dirty="0" err="1">
                <a:latin typeface="Arial" panose="020B0604020202020204" pitchFamily="34" charset="0"/>
                <a:cs typeface="Arial" panose="020B0604020202020204" pitchFamily="34" charset="0"/>
              </a:rPr>
              <a:t>cãi</a:t>
            </a:r>
            <a:r>
              <a:rPr lang="vi-VN" sz="3600" dirty="0">
                <a:latin typeface="Arial" panose="020B0604020202020204" pitchFamily="34" charset="0"/>
                <a:cs typeface="Arial" panose="020B0604020202020204" pitchFamily="34" charset="0"/>
              </a:rPr>
              <a:t> nhau…</a:t>
            </a:r>
          </a:p>
        </p:txBody>
      </p:sp>
      <p:sp>
        <p:nvSpPr>
          <p:cNvPr id="12" name="Arrow: Pentagon 11">
            <a:extLst>
              <a:ext uri="{FF2B5EF4-FFF2-40B4-BE49-F238E27FC236}">
                <a16:creationId xmlns:a16="http://schemas.microsoft.com/office/drawing/2014/main" id="{8544EC70-CB41-4BDE-A4A8-AEB56874E4E9}"/>
              </a:ext>
            </a:extLst>
          </p:cNvPr>
          <p:cNvSpPr/>
          <p:nvPr/>
        </p:nvSpPr>
        <p:spPr>
          <a:xfrm flipH="1">
            <a:off x="14935200" y="1943100"/>
            <a:ext cx="3352800" cy="1066800"/>
          </a:xfrm>
          <a:prstGeom prst="homePlate">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dirty="0">
                <a:solidFill>
                  <a:schemeClr val="tx1"/>
                </a:solidFill>
              </a:rPr>
              <a:t>Câu c</a:t>
            </a:r>
          </a:p>
        </p:txBody>
      </p:sp>
      <p:sp>
        <p:nvSpPr>
          <p:cNvPr id="13" name="TextBox 12">
            <a:extLst>
              <a:ext uri="{FF2B5EF4-FFF2-40B4-BE49-F238E27FC236}">
                <a16:creationId xmlns:a16="http://schemas.microsoft.com/office/drawing/2014/main" id="{622C3259-E035-4BD6-B2DE-8F0AF124C6DD}"/>
              </a:ext>
            </a:extLst>
          </p:cNvPr>
          <p:cNvSpPr txBox="1"/>
          <p:nvPr/>
        </p:nvSpPr>
        <p:spPr>
          <a:xfrm flipH="1">
            <a:off x="10203679" y="3292759"/>
            <a:ext cx="7153867" cy="5806654"/>
          </a:xfrm>
          <a:prstGeom prst="rect">
            <a:avLst/>
          </a:prstGeom>
          <a:noFill/>
        </p:spPr>
        <p:txBody>
          <a:bodyPr wrap="square" rtlCol="0">
            <a:spAutoFit/>
          </a:bodyPr>
          <a:lstStyle/>
          <a:p>
            <a:pPr marL="571500" indent="-571500" algn="just">
              <a:lnSpc>
                <a:spcPct val="150000"/>
              </a:lnSpc>
              <a:buFont typeface="Arial" panose="020B0604020202020204" pitchFamily="34" charset="0"/>
              <a:buChar char="•"/>
            </a:pPr>
            <a:r>
              <a:rPr lang="vi-VN" sz="3600" dirty="0" err="1"/>
              <a:t>Muốn</a:t>
            </a:r>
            <a:r>
              <a:rPr lang="vi-VN" sz="3600" dirty="0"/>
              <a:t> em ngoan </a:t>
            </a:r>
            <a:r>
              <a:rPr lang="vi-VN" sz="3600" dirty="0" err="1"/>
              <a:t>thì</a:t>
            </a:r>
            <a:r>
              <a:rPr lang="vi-VN" sz="3600" dirty="0"/>
              <a:t> </a:t>
            </a:r>
            <a:r>
              <a:rPr lang="vi-VN" sz="3600" dirty="0" err="1"/>
              <a:t>phải</a:t>
            </a:r>
            <a:r>
              <a:rPr lang="vi-VN" sz="3600" dirty="0"/>
              <a:t> </a:t>
            </a:r>
            <a:r>
              <a:rPr lang="vi-VN" sz="3600" dirty="0" err="1"/>
              <a:t>nói</a:t>
            </a:r>
            <a:r>
              <a:rPr lang="vi-VN" sz="3600" dirty="0"/>
              <a:t> </a:t>
            </a:r>
            <a:r>
              <a:rPr lang="vi-VN" sz="3600" dirty="0" err="1"/>
              <a:t>nhẹ</a:t>
            </a:r>
            <a:r>
              <a:rPr lang="vi-VN" sz="3600" dirty="0"/>
              <a:t> </a:t>
            </a:r>
            <a:r>
              <a:rPr lang="vi-VN" sz="3600" dirty="0" err="1"/>
              <a:t>nhàng</a:t>
            </a:r>
            <a:r>
              <a:rPr lang="vi-VN" sz="3600" dirty="0"/>
              <a:t> </a:t>
            </a:r>
            <a:r>
              <a:rPr lang="vi-VN" sz="3600" dirty="0" err="1"/>
              <a:t>với</a:t>
            </a:r>
            <a:r>
              <a:rPr lang="vi-VN" sz="3600" dirty="0"/>
              <a:t> em.</a:t>
            </a:r>
          </a:p>
          <a:p>
            <a:pPr marL="571500" indent="-571500" algn="just">
              <a:lnSpc>
                <a:spcPct val="150000"/>
              </a:lnSpc>
              <a:buFont typeface="Arial" panose="020B0604020202020204" pitchFamily="34" charset="0"/>
              <a:buChar char="•"/>
            </a:pPr>
            <a:r>
              <a:rPr lang="vi-VN" sz="3600" dirty="0" err="1"/>
              <a:t>Muốn</a:t>
            </a:r>
            <a:r>
              <a:rPr lang="vi-VN" sz="3600" dirty="0"/>
              <a:t> em ngoan </a:t>
            </a:r>
            <a:r>
              <a:rPr lang="vi-VN" sz="3600" dirty="0" err="1"/>
              <a:t>thì</a:t>
            </a:r>
            <a:r>
              <a:rPr lang="vi-VN" sz="3600" dirty="0"/>
              <a:t> </a:t>
            </a:r>
            <a:r>
              <a:rPr lang="vi-VN" sz="3600" dirty="0" err="1"/>
              <a:t>phải</a:t>
            </a:r>
            <a:r>
              <a:rPr lang="vi-VN" sz="3600" dirty="0"/>
              <a:t> gương </a:t>
            </a:r>
            <a:r>
              <a:rPr lang="vi-VN" sz="3600" dirty="0" err="1"/>
              <a:t>mẫu</a:t>
            </a:r>
            <a:r>
              <a:rPr lang="vi-VN" sz="3600" dirty="0"/>
              <a:t>.</a:t>
            </a:r>
          </a:p>
          <a:p>
            <a:pPr marL="571500" indent="-571500" algn="just">
              <a:lnSpc>
                <a:spcPct val="150000"/>
              </a:lnSpc>
              <a:buFont typeface="Arial" panose="020B0604020202020204" pitchFamily="34" charset="0"/>
              <a:buChar char="•"/>
            </a:pPr>
            <a:r>
              <a:rPr lang="vi-VN" sz="3600" dirty="0" err="1"/>
              <a:t>Muốn</a:t>
            </a:r>
            <a:r>
              <a:rPr lang="vi-VN" sz="3600" dirty="0"/>
              <a:t> </a:t>
            </a:r>
            <a:r>
              <a:rPr lang="vi-VN" sz="3600" dirty="0" err="1"/>
              <a:t>làm</a:t>
            </a:r>
            <a:r>
              <a:rPr lang="vi-VN" sz="3600" dirty="0"/>
              <a:t> </a:t>
            </a:r>
            <a:r>
              <a:rPr lang="vi-VN" sz="3600" dirty="0" err="1"/>
              <a:t>người</a:t>
            </a:r>
            <a:r>
              <a:rPr lang="vi-VN" sz="3600" dirty="0"/>
              <a:t> </a:t>
            </a:r>
            <a:r>
              <a:rPr lang="vi-VN" sz="3600" dirty="0" err="1"/>
              <a:t>khác</a:t>
            </a:r>
            <a:r>
              <a:rPr lang="vi-VN" sz="3600" dirty="0"/>
              <a:t> thay </a:t>
            </a:r>
            <a:r>
              <a:rPr lang="vi-VN" sz="3600" dirty="0" err="1"/>
              <a:t>đổi</a:t>
            </a:r>
            <a:r>
              <a:rPr lang="vi-VN" sz="3600" dirty="0"/>
              <a:t>, </a:t>
            </a:r>
            <a:r>
              <a:rPr lang="vi-VN" sz="3600" dirty="0" err="1"/>
              <a:t>trước</a:t>
            </a:r>
            <a:r>
              <a:rPr lang="vi-VN" sz="3600" dirty="0"/>
              <a:t> tiên </a:t>
            </a:r>
            <a:r>
              <a:rPr lang="vi-VN" sz="3600" dirty="0" err="1"/>
              <a:t>mình</a:t>
            </a:r>
            <a:r>
              <a:rPr lang="vi-VN" sz="3600" dirty="0"/>
              <a:t> </a:t>
            </a:r>
            <a:r>
              <a:rPr lang="vi-VN" sz="3600" dirty="0" err="1"/>
              <a:t>phải</a:t>
            </a:r>
            <a:r>
              <a:rPr lang="vi-VN" sz="3600" dirty="0"/>
              <a:t> thay </a:t>
            </a:r>
            <a:r>
              <a:rPr lang="vi-VN" sz="3600" dirty="0" err="1"/>
              <a:t>đổi</a:t>
            </a:r>
            <a:r>
              <a:rPr lang="vi-VN" sz="3600" dirty="0"/>
              <a:t> </a:t>
            </a:r>
            <a:r>
              <a:rPr lang="vi-VN" sz="3600" dirty="0" err="1"/>
              <a:t>để</a:t>
            </a:r>
            <a:r>
              <a:rPr lang="vi-VN" sz="3600" dirty="0"/>
              <a:t> </a:t>
            </a:r>
            <a:r>
              <a:rPr lang="vi-VN" sz="3600" dirty="0" err="1"/>
              <a:t>làm</a:t>
            </a:r>
            <a:r>
              <a:rPr lang="vi-VN" sz="3600" dirty="0"/>
              <a:t> gương cho </a:t>
            </a:r>
            <a:r>
              <a:rPr lang="vi-VN" sz="3600" dirty="0" err="1"/>
              <a:t>người</a:t>
            </a:r>
            <a:r>
              <a:rPr lang="vi-VN" sz="3600" dirty="0"/>
              <a:t> </a:t>
            </a:r>
            <a:r>
              <a:rPr lang="vi-VN" sz="3600" dirty="0" err="1"/>
              <a:t>đó</a:t>
            </a:r>
            <a:r>
              <a:rPr lang="vi-VN" sz="3600" dirty="0"/>
              <a:t>.</a:t>
            </a:r>
            <a:endParaRPr lang="vi-VN" sz="3600" dirty="0">
              <a:solidFill>
                <a:srgbClr val="000000"/>
              </a:solidFill>
              <a:ea typeface="Times New Roman" panose="02020603050405020304" pitchFamily="18" charset="0"/>
              <a:cs typeface="Arial" panose="020B0604020202020204" pitchFamily="34" charset="0"/>
            </a:endParaRPr>
          </a:p>
        </p:txBody>
      </p:sp>
      <p:sp>
        <p:nvSpPr>
          <p:cNvPr id="14" name="Arrow: Pentagon 13">
            <a:extLst>
              <a:ext uri="{FF2B5EF4-FFF2-40B4-BE49-F238E27FC236}">
                <a16:creationId xmlns:a16="http://schemas.microsoft.com/office/drawing/2014/main" id="{53043B00-0F70-45AB-BB0D-DE1D6E09BD33}"/>
              </a:ext>
            </a:extLst>
          </p:cNvPr>
          <p:cNvSpPr/>
          <p:nvPr/>
        </p:nvSpPr>
        <p:spPr>
          <a:xfrm>
            <a:off x="0" y="6049458"/>
            <a:ext cx="3352800" cy="1066800"/>
          </a:xfrm>
          <a:prstGeom prst="homePlate">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dirty="0">
                <a:solidFill>
                  <a:schemeClr val="tx1"/>
                </a:solidFill>
              </a:rPr>
              <a:t>Câu b</a:t>
            </a:r>
          </a:p>
        </p:txBody>
      </p:sp>
      <p:sp>
        <p:nvSpPr>
          <p:cNvPr id="16" name="TextBox 15">
            <a:extLst>
              <a:ext uri="{FF2B5EF4-FFF2-40B4-BE49-F238E27FC236}">
                <a16:creationId xmlns:a16="http://schemas.microsoft.com/office/drawing/2014/main" id="{61F88134-C5BA-4904-862C-06C938207227}"/>
              </a:ext>
            </a:extLst>
          </p:cNvPr>
          <p:cNvSpPr txBox="1"/>
          <p:nvPr/>
        </p:nvSpPr>
        <p:spPr>
          <a:xfrm flipH="1">
            <a:off x="603990" y="7029537"/>
            <a:ext cx="7153868" cy="2482667"/>
          </a:xfrm>
          <a:prstGeom prst="rect">
            <a:avLst/>
          </a:prstGeom>
          <a:noFill/>
        </p:spPr>
        <p:txBody>
          <a:bodyPr wrap="square" rtlCol="0">
            <a:spAutoFit/>
          </a:bodyPr>
          <a:lstStyle/>
          <a:p>
            <a:pPr marL="571500" indent="-571500" algn="just">
              <a:lnSpc>
                <a:spcPct val="150000"/>
              </a:lnSpc>
              <a:buFont typeface="Arial" panose="020B0604020202020204" pitchFamily="34" charset="0"/>
              <a:buChar char="•"/>
            </a:pPr>
            <a:r>
              <a:rPr lang="vi-VN" sz="3600" dirty="0"/>
              <a:t>Hồng </a:t>
            </a:r>
            <a:r>
              <a:rPr lang="vi-VN" sz="3600" dirty="0" err="1"/>
              <a:t>là</a:t>
            </a:r>
            <a:r>
              <a:rPr lang="vi-VN" sz="3600" dirty="0"/>
              <a:t> cô </a:t>
            </a:r>
            <a:r>
              <a:rPr lang="vi-VN" sz="3600" dirty="0" err="1"/>
              <a:t>bé</a:t>
            </a:r>
            <a:r>
              <a:rPr lang="vi-VN" sz="3600" dirty="0"/>
              <a:t> </a:t>
            </a:r>
            <a:r>
              <a:rPr lang="vi-VN" sz="3600" dirty="0" err="1"/>
              <a:t>biết</a:t>
            </a:r>
            <a:r>
              <a:rPr lang="vi-VN" sz="3600" dirty="0"/>
              <a:t> thương </a:t>
            </a:r>
            <a:r>
              <a:rPr lang="vi-VN" sz="3600" dirty="0" err="1"/>
              <a:t>mẹ</a:t>
            </a:r>
            <a:r>
              <a:rPr lang="vi-VN" sz="3600" dirty="0"/>
              <a:t>, nghe </a:t>
            </a:r>
            <a:r>
              <a:rPr lang="vi-VN" sz="3600" dirty="0" err="1"/>
              <a:t>lời</a:t>
            </a:r>
            <a:r>
              <a:rPr lang="vi-VN" sz="3600" dirty="0"/>
              <a:t> </a:t>
            </a:r>
            <a:r>
              <a:rPr lang="vi-VN" sz="3600" dirty="0" err="1"/>
              <a:t>mẹ</a:t>
            </a:r>
            <a:r>
              <a:rPr lang="vi-VN" sz="3600" dirty="0"/>
              <a:t>, </a:t>
            </a:r>
            <a:r>
              <a:rPr lang="vi-VN" sz="3600" dirty="0" err="1"/>
              <a:t>biết</a:t>
            </a:r>
            <a:r>
              <a:rPr lang="vi-VN" sz="3600" dirty="0"/>
              <a:t> thay </a:t>
            </a:r>
            <a:r>
              <a:rPr lang="vi-VN" sz="3600" dirty="0" err="1"/>
              <a:t>đổi</a:t>
            </a:r>
            <a:r>
              <a:rPr lang="vi-VN" sz="3600" dirty="0"/>
              <a:t> </a:t>
            </a:r>
            <a:r>
              <a:rPr lang="vi-VN" sz="3600" dirty="0" err="1"/>
              <a:t>để</a:t>
            </a:r>
            <a:r>
              <a:rPr lang="vi-VN" sz="3600" dirty="0"/>
              <a:t> </a:t>
            </a:r>
            <a:r>
              <a:rPr lang="vi-VN" sz="3600" dirty="0" err="1"/>
              <a:t>làm</a:t>
            </a:r>
            <a:r>
              <a:rPr lang="vi-VN" sz="3600" dirty="0"/>
              <a:t> </a:t>
            </a:r>
            <a:r>
              <a:rPr lang="vi-VN" sz="3600" dirty="0" err="1"/>
              <a:t>mẹ</a:t>
            </a:r>
            <a:r>
              <a:rPr lang="vi-VN" sz="3600" dirty="0"/>
              <a:t> vui </a:t>
            </a:r>
            <a:r>
              <a:rPr lang="vi-VN" sz="3600" dirty="0" err="1"/>
              <a:t>lòng</a:t>
            </a:r>
            <a:r>
              <a:rPr lang="vi-VN" sz="3600" dirty="0"/>
              <a:t>.</a:t>
            </a:r>
            <a:endParaRPr lang="vi-VN" sz="3600" dirty="0">
              <a:solidFill>
                <a:srgbClr val="000000"/>
              </a:solidFill>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128173776"/>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500"/>
                                        <p:tgtEl>
                                          <p:spTgt spid="14"/>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right)">
                                      <p:cBhvr>
                                        <p:cTn id="25" dur="500"/>
                                        <p:tgtEl>
                                          <p:spTgt spid="12"/>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animBg="1"/>
      <p:bldP spid="13" grpId="0"/>
      <p:bldP spid="14" grpId="0" animBg="1"/>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5F7"/>
        </a:solidFill>
        <a:effectLst/>
      </p:bgPr>
    </p:bg>
    <p:spTree>
      <p:nvGrpSpPr>
        <p:cNvPr id="1" name=""/>
        <p:cNvGrpSpPr/>
        <p:nvPr/>
      </p:nvGrpSpPr>
      <p:grpSpPr>
        <a:xfrm>
          <a:off x="0" y="0"/>
          <a:ext cx="0" cy="0"/>
          <a:chOff x="0" y="0"/>
          <a:chExt cx="0" cy="0"/>
        </a:xfrm>
      </p:grpSpPr>
      <p:sp>
        <p:nvSpPr>
          <p:cNvPr id="23" name="TextBox 12">
            <a:extLst>
              <a:ext uri="{FF2B5EF4-FFF2-40B4-BE49-F238E27FC236}">
                <a16:creationId xmlns:a16="http://schemas.microsoft.com/office/drawing/2014/main" id="{4892C802-C903-46DC-A921-5C52DA077A46}"/>
              </a:ext>
            </a:extLst>
          </p:cNvPr>
          <p:cNvSpPr txBox="1"/>
          <p:nvPr/>
        </p:nvSpPr>
        <p:spPr>
          <a:xfrm>
            <a:off x="5063520" y="780139"/>
            <a:ext cx="8915400" cy="1335237"/>
          </a:xfrm>
          <a:prstGeom prst="rect">
            <a:avLst/>
          </a:prstGeom>
        </p:spPr>
        <p:txBody>
          <a:bodyPr wrap="square" lIns="0" tIns="0" rIns="0" bIns="0" rtlCol="0" anchor="t">
            <a:spAutoFit/>
          </a:bodyPr>
          <a:lstStyle/>
          <a:p>
            <a:pPr algn="ctr">
              <a:lnSpc>
                <a:spcPct val="150000"/>
              </a:lnSpc>
            </a:pPr>
            <a:r>
              <a:rPr lang="vi-VN" sz="6600" b="1" dirty="0">
                <a:solidFill>
                  <a:srgbClr val="C00000"/>
                </a:solidFill>
                <a:latin typeface="Arial" panose="020B0604020202020204" pitchFamily="34" charset="0"/>
                <a:cs typeface="Arial" panose="020B0604020202020204" pitchFamily="34" charset="0"/>
              </a:rPr>
              <a:t>CỦNG CỐ - DẶN DÒ</a:t>
            </a:r>
            <a:endParaRPr lang="en-US" sz="6600" b="1" dirty="0">
              <a:solidFill>
                <a:srgbClr val="C00000"/>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7623B9EB-ED3D-4889-86AD-DC59DF5E9BD9}"/>
              </a:ext>
            </a:extLst>
          </p:cNvPr>
          <p:cNvSpPr txBox="1"/>
          <p:nvPr/>
        </p:nvSpPr>
        <p:spPr>
          <a:xfrm>
            <a:off x="5789894" y="3431033"/>
            <a:ext cx="9677400" cy="901593"/>
          </a:xfrm>
          <a:prstGeom prst="rect">
            <a:avLst/>
          </a:prstGeom>
          <a:noFill/>
        </p:spPr>
        <p:txBody>
          <a:bodyPr wrap="square" rtlCol="0">
            <a:spAutoFit/>
          </a:bodyPr>
          <a:lstStyle/>
          <a:p>
            <a:pPr algn="just">
              <a:lnSpc>
                <a:spcPct val="150000"/>
              </a:lnSpc>
            </a:pPr>
            <a:r>
              <a:rPr lang="vi-VN" sz="4000" dirty="0" err="1">
                <a:latin typeface="Arial" panose="020B0604020202020204" pitchFamily="34" charset="0"/>
                <a:cs typeface="Arial" panose="020B0604020202020204" pitchFamily="34" charset="0"/>
              </a:rPr>
              <a:t>Kể</a:t>
            </a:r>
            <a:r>
              <a:rPr lang="vi-VN" sz="4000" dirty="0">
                <a:latin typeface="Arial" panose="020B0604020202020204" pitchFamily="34" charset="0"/>
                <a:cs typeface="Arial" panose="020B0604020202020204" pitchFamily="34" charset="0"/>
              </a:rPr>
              <a:t> </a:t>
            </a:r>
            <a:r>
              <a:rPr lang="vi-VN" sz="4000" dirty="0" err="1">
                <a:latin typeface="Arial" panose="020B0604020202020204" pitchFamily="34" charset="0"/>
                <a:cs typeface="Arial" panose="020B0604020202020204" pitchFamily="34" charset="0"/>
              </a:rPr>
              <a:t>chuyện</a:t>
            </a:r>
            <a:r>
              <a:rPr lang="vi-VN" sz="4000" dirty="0">
                <a:latin typeface="Arial" panose="020B0604020202020204" pitchFamily="34" charset="0"/>
                <a:cs typeface="Arial" panose="020B0604020202020204" pitchFamily="34" charset="0"/>
              </a:rPr>
              <a:t> </a:t>
            </a:r>
            <a:r>
              <a:rPr lang="vi-VN" sz="4000" i="1" dirty="0" err="1">
                <a:latin typeface="Arial" panose="020B0604020202020204" pitchFamily="34" charset="0"/>
                <a:cs typeface="Arial" panose="020B0604020202020204" pitchFamily="34" charset="0"/>
              </a:rPr>
              <a:t>Làm</a:t>
            </a:r>
            <a:r>
              <a:rPr lang="vi-VN" sz="4000" i="1" dirty="0">
                <a:latin typeface="Arial" panose="020B0604020202020204" pitchFamily="34" charset="0"/>
                <a:cs typeface="Arial" panose="020B0604020202020204" pitchFamily="34" charset="0"/>
              </a:rPr>
              <a:t> </a:t>
            </a:r>
            <a:r>
              <a:rPr lang="vi-VN" sz="4000" i="1" dirty="0" err="1">
                <a:latin typeface="Arial" panose="020B0604020202020204" pitchFamily="34" charset="0"/>
                <a:cs typeface="Arial" panose="020B0604020202020204" pitchFamily="34" charset="0"/>
              </a:rPr>
              <a:t>chị</a:t>
            </a:r>
            <a:r>
              <a:rPr lang="vi-VN" sz="4000" i="1" dirty="0">
                <a:latin typeface="Arial" panose="020B0604020202020204" pitchFamily="34" charset="0"/>
                <a:cs typeface="Arial" panose="020B0604020202020204" pitchFamily="34" charset="0"/>
              </a:rPr>
              <a:t> </a:t>
            </a:r>
            <a:r>
              <a:rPr lang="vi-VN" sz="4000" dirty="0">
                <a:latin typeface="Arial" panose="020B0604020202020204" pitchFamily="34" charset="0"/>
                <a:cs typeface="Arial" panose="020B0604020202020204" pitchFamily="34" charset="0"/>
              </a:rPr>
              <a:t>cho </a:t>
            </a:r>
            <a:r>
              <a:rPr lang="vi-VN" sz="4000" dirty="0" err="1">
                <a:latin typeface="Arial" panose="020B0604020202020204" pitchFamily="34" charset="0"/>
                <a:cs typeface="Arial" panose="020B0604020202020204" pitchFamily="34" charset="0"/>
              </a:rPr>
              <a:t>người</a:t>
            </a:r>
            <a:r>
              <a:rPr lang="vi-VN" sz="4000" dirty="0">
                <a:latin typeface="Arial" panose="020B0604020202020204" pitchFamily="34" charset="0"/>
                <a:cs typeface="Arial" panose="020B0604020202020204" pitchFamily="34" charset="0"/>
              </a:rPr>
              <a:t> thân nghe.</a:t>
            </a:r>
            <a:endParaRPr lang="en-US" sz="4000"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C918CE9D-C083-4B6E-9103-4D1025BB4FC8}"/>
              </a:ext>
            </a:extLst>
          </p:cNvPr>
          <p:cNvSpPr txBox="1"/>
          <p:nvPr/>
        </p:nvSpPr>
        <p:spPr>
          <a:xfrm>
            <a:off x="5789894" y="5669766"/>
            <a:ext cx="9183406" cy="1824923"/>
          </a:xfrm>
          <a:prstGeom prst="rect">
            <a:avLst/>
          </a:prstGeom>
          <a:noFill/>
        </p:spPr>
        <p:txBody>
          <a:bodyPr wrap="square" rtlCol="0">
            <a:spAutoFit/>
          </a:bodyPr>
          <a:lstStyle/>
          <a:p>
            <a:pPr algn="just">
              <a:lnSpc>
                <a:spcPct val="150000"/>
              </a:lnSpc>
            </a:pPr>
            <a:r>
              <a:rPr lang="vi-VN" sz="4000" dirty="0" err="1">
                <a:latin typeface="Arial" panose="020B0604020202020204" pitchFamily="34" charset="0"/>
                <a:cs typeface="Arial" panose="020B0604020202020204" pitchFamily="34" charset="0"/>
              </a:rPr>
              <a:t>Chuẩn</a:t>
            </a:r>
            <a:r>
              <a:rPr lang="vi-VN" sz="4000" dirty="0">
                <a:latin typeface="Arial" panose="020B0604020202020204" pitchFamily="34" charset="0"/>
                <a:cs typeface="Arial" panose="020B0604020202020204" pitchFamily="34" charset="0"/>
              </a:rPr>
              <a:t> </a:t>
            </a:r>
            <a:r>
              <a:rPr lang="vi-VN" sz="4000" dirty="0" err="1">
                <a:latin typeface="Arial" panose="020B0604020202020204" pitchFamily="34" charset="0"/>
                <a:cs typeface="Arial" panose="020B0604020202020204" pitchFamily="34" charset="0"/>
              </a:rPr>
              <a:t>bị</a:t>
            </a:r>
            <a:r>
              <a:rPr lang="vi-VN" sz="4000" dirty="0">
                <a:latin typeface="Arial" panose="020B0604020202020204" pitchFamily="34" charset="0"/>
                <a:cs typeface="Arial" panose="020B0604020202020204" pitchFamily="34" charset="0"/>
              </a:rPr>
              <a:t> cho </a:t>
            </a:r>
            <a:r>
              <a:rPr lang="vi-VN" sz="4000" dirty="0" err="1">
                <a:latin typeface="Arial" panose="020B0604020202020204" pitchFamily="34" charset="0"/>
                <a:cs typeface="Arial" panose="020B0604020202020204" pitchFamily="34" charset="0"/>
              </a:rPr>
              <a:t>bài</a:t>
            </a:r>
            <a:r>
              <a:rPr lang="vi-VN" sz="4000" dirty="0">
                <a:latin typeface="Arial" panose="020B0604020202020204" pitchFamily="34" charset="0"/>
                <a:cs typeface="Arial" panose="020B0604020202020204" pitchFamily="34" charset="0"/>
              </a:rPr>
              <a:t> </a:t>
            </a:r>
            <a:r>
              <a:rPr lang="vi-VN" sz="4000" dirty="0" err="1">
                <a:latin typeface="Arial" panose="020B0604020202020204" pitchFamily="34" charset="0"/>
                <a:cs typeface="Arial" panose="020B0604020202020204" pitchFamily="34" charset="0"/>
              </a:rPr>
              <a:t>Nói</a:t>
            </a:r>
            <a:r>
              <a:rPr lang="vi-VN" sz="4000" dirty="0">
                <a:latin typeface="Arial" panose="020B0604020202020204" pitchFamily="34" charset="0"/>
                <a:cs typeface="Arial" panose="020B0604020202020204" pitchFamily="34" charset="0"/>
              </a:rPr>
              <a:t> </a:t>
            </a:r>
            <a:r>
              <a:rPr lang="vi-VN" sz="4000" dirty="0" err="1">
                <a:latin typeface="Arial" panose="020B0604020202020204" pitchFamily="34" charset="0"/>
                <a:cs typeface="Arial" panose="020B0604020202020204" pitchFamily="34" charset="0"/>
              </a:rPr>
              <a:t>và</a:t>
            </a:r>
            <a:r>
              <a:rPr lang="vi-VN" sz="4000" dirty="0">
                <a:latin typeface="Arial" panose="020B0604020202020204" pitchFamily="34" charset="0"/>
                <a:cs typeface="Arial" panose="020B0604020202020204" pitchFamily="34" charset="0"/>
              </a:rPr>
              <a:t> nghe: </a:t>
            </a:r>
            <a:r>
              <a:rPr lang="vi-VN" sz="4000" i="1" dirty="0">
                <a:latin typeface="Arial" panose="020B0604020202020204" pitchFamily="34" charset="0"/>
                <a:cs typeface="Arial" panose="020B0604020202020204" pitchFamily="34" charset="0"/>
              </a:rPr>
              <a:t>Chân dung </a:t>
            </a:r>
            <a:r>
              <a:rPr lang="vi-VN" sz="4000" i="1" dirty="0" err="1">
                <a:latin typeface="Arial" panose="020B0604020202020204" pitchFamily="34" charset="0"/>
                <a:cs typeface="Arial" panose="020B0604020202020204" pitchFamily="34" charset="0"/>
              </a:rPr>
              <a:t>của</a:t>
            </a:r>
            <a:r>
              <a:rPr lang="vi-VN" sz="4000" i="1" dirty="0">
                <a:latin typeface="Arial" panose="020B0604020202020204" pitchFamily="34" charset="0"/>
                <a:cs typeface="Arial" panose="020B0604020202020204" pitchFamily="34" charset="0"/>
              </a:rPr>
              <a:t> em, </a:t>
            </a:r>
            <a:r>
              <a:rPr lang="vi-VN" sz="4000" i="1" dirty="0" err="1">
                <a:latin typeface="Arial" panose="020B0604020202020204" pitchFamily="34" charset="0"/>
                <a:cs typeface="Arial" panose="020B0604020202020204" pitchFamily="34" charset="0"/>
              </a:rPr>
              <a:t>của</a:t>
            </a:r>
            <a:r>
              <a:rPr lang="vi-VN" sz="4000" i="1" dirty="0">
                <a:latin typeface="Arial" panose="020B0604020202020204" pitchFamily="34" charset="0"/>
                <a:cs typeface="Arial" panose="020B0604020202020204" pitchFamily="34" charset="0"/>
              </a:rPr>
              <a:t> </a:t>
            </a:r>
            <a:r>
              <a:rPr lang="vi-VN" sz="4000" i="1" dirty="0" err="1">
                <a:latin typeface="Arial" panose="020B0604020202020204" pitchFamily="34" charset="0"/>
                <a:cs typeface="Arial" panose="020B0604020202020204" pitchFamily="34" charset="0"/>
              </a:rPr>
              <a:t>bạn</a:t>
            </a:r>
            <a:r>
              <a:rPr lang="vi-VN" sz="4000" i="1" dirty="0">
                <a:latin typeface="Arial" panose="020B0604020202020204" pitchFamily="34" charset="0"/>
                <a:cs typeface="Arial" panose="020B0604020202020204" pitchFamily="34" charset="0"/>
              </a:rPr>
              <a:t> </a:t>
            </a:r>
            <a:r>
              <a:rPr lang="vi-VN" sz="4000" dirty="0">
                <a:latin typeface="Arial" panose="020B0604020202020204" pitchFamily="34" charset="0"/>
                <a:cs typeface="Arial" panose="020B0604020202020204" pitchFamily="34" charset="0"/>
              </a:rPr>
              <a:t>ở </a:t>
            </a:r>
            <a:r>
              <a:rPr lang="vi-VN" sz="4000" dirty="0" err="1">
                <a:latin typeface="Arial" panose="020B0604020202020204" pitchFamily="34" charset="0"/>
                <a:cs typeface="Arial" panose="020B0604020202020204" pitchFamily="34" charset="0"/>
              </a:rPr>
              <a:t>tuần</a:t>
            </a:r>
            <a:r>
              <a:rPr lang="vi-VN" sz="4000" dirty="0">
                <a:latin typeface="Arial" panose="020B0604020202020204" pitchFamily="34" charset="0"/>
                <a:cs typeface="Arial" panose="020B0604020202020204" pitchFamily="34" charset="0"/>
              </a:rPr>
              <a:t> sau.</a:t>
            </a:r>
            <a:endParaRPr lang="en-US" sz="4000" dirty="0">
              <a:latin typeface="Arial" panose="020B0604020202020204" pitchFamily="34" charset="0"/>
              <a:cs typeface="Arial" panose="020B0604020202020204" pitchFamily="34" charset="0"/>
            </a:endParaRPr>
          </a:p>
        </p:txBody>
      </p:sp>
      <p:pic>
        <p:nvPicPr>
          <p:cNvPr id="14" name="Picture 4">
            <a:extLst>
              <a:ext uri="{FF2B5EF4-FFF2-40B4-BE49-F238E27FC236}">
                <a16:creationId xmlns:a16="http://schemas.microsoft.com/office/drawing/2014/main" id="{D7735171-494F-49D2-807F-3FB47399A2C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3267798" y="3069202"/>
            <a:ext cx="2120997" cy="1911549"/>
          </a:xfrm>
          <a:prstGeom prst="rect">
            <a:avLst/>
          </a:prstGeom>
        </p:spPr>
      </p:pic>
      <p:pic>
        <p:nvPicPr>
          <p:cNvPr id="17" name="Picture 4">
            <a:extLst>
              <a:ext uri="{FF2B5EF4-FFF2-40B4-BE49-F238E27FC236}">
                <a16:creationId xmlns:a16="http://schemas.microsoft.com/office/drawing/2014/main" id="{50182360-FD34-415F-9A73-8E936B6B168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3267798" y="5729653"/>
            <a:ext cx="2120997" cy="1911549"/>
          </a:xfrm>
          <a:prstGeom prst="rect">
            <a:avLst/>
          </a:prstGeom>
        </p:spPr>
      </p:pic>
    </p:spTree>
    <p:extLst>
      <p:ext uri="{BB962C8B-B14F-4D97-AF65-F5344CB8AC3E}">
        <p14:creationId xmlns:p14="http://schemas.microsoft.com/office/powerpoint/2010/main" val="131648151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additive="base">
                                        <p:cTn id="16" dur="500" fill="hold"/>
                                        <p:tgtEl>
                                          <p:spTgt spid="14"/>
                                        </p:tgtEl>
                                        <p:attrNameLst>
                                          <p:attrName>ppt_x</p:attrName>
                                        </p:attrNameLst>
                                      </p:cBhvr>
                                      <p:tavLst>
                                        <p:tav tm="0">
                                          <p:val>
                                            <p:strVal val="#ppt_x"/>
                                          </p:val>
                                        </p:tav>
                                        <p:tav tm="100000">
                                          <p:val>
                                            <p:strVal val="#ppt_x"/>
                                          </p:val>
                                        </p:tav>
                                      </p:tavLst>
                                    </p:anim>
                                    <p:anim calcmode="lin" valueType="num">
                                      <p:cBhvr additive="base">
                                        <p:cTn id="17"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fill="hold"/>
                                        <p:tgtEl>
                                          <p:spTgt spid="13"/>
                                        </p:tgtEl>
                                        <p:attrNameLst>
                                          <p:attrName>ppt_x</p:attrName>
                                        </p:attrNameLst>
                                      </p:cBhvr>
                                      <p:tavLst>
                                        <p:tav tm="0">
                                          <p:val>
                                            <p:strVal val="#ppt_x"/>
                                          </p:val>
                                        </p:tav>
                                        <p:tav tm="100000">
                                          <p:val>
                                            <p:strVal val="#ppt_x"/>
                                          </p:val>
                                        </p:tav>
                                      </p:tavLst>
                                    </p:anim>
                                    <p:anim calcmode="lin" valueType="num">
                                      <p:cBhvr additive="base">
                                        <p:cTn id="23" dur="500" fill="hold"/>
                                        <p:tgtEl>
                                          <p:spTgt spid="13"/>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additive="base">
                                        <p:cTn id="26" dur="500" fill="hold"/>
                                        <p:tgtEl>
                                          <p:spTgt spid="17"/>
                                        </p:tgtEl>
                                        <p:attrNameLst>
                                          <p:attrName>ppt_x</p:attrName>
                                        </p:attrNameLst>
                                      </p:cBhvr>
                                      <p:tavLst>
                                        <p:tav tm="0">
                                          <p:val>
                                            <p:strVal val="#ppt_x"/>
                                          </p:val>
                                        </p:tav>
                                        <p:tav tm="100000">
                                          <p:val>
                                            <p:strVal val="#ppt_x"/>
                                          </p:val>
                                        </p:tav>
                                      </p:tavLst>
                                    </p:anim>
                                    <p:anim calcmode="lin" valueType="num">
                                      <p:cBhvr additive="base">
                                        <p:cTn id="27"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12"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5F7"/>
        </a:solidFill>
        <a:effectLst/>
      </p:bgPr>
    </p:bg>
    <p:spTree>
      <p:nvGrpSpPr>
        <p:cNvPr id="1" name=""/>
        <p:cNvGrpSpPr/>
        <p:nvPr/>
      </p:nvGrpSpPr>
      <p:grpSpPr>
        <a:xfrm>
          <a:off x="0" y="0"/>
          <a:ext cx="0" cy="0"/>
          <a:chOff x="0" y="0"/>
          <a:chExt cx="0" cy="0"/>
        </a:xfrm>
      </p:grpSpPr>
      <p:sp>
        <p:nvSpPr>
          <p:cNvPr id="11" name="Freeform 11"/>
          <p:cNvSpPr/>
          <p:nvPr/>
        </p:nvSpPr>
        <p:spPr>
          <a:xfrm rot="-4359515">
            <a:off x="10348794" y="7850048"/>
            <a:ext cx="710756" cy="734680"/>
          </a:xfrm>
          <a:custGeom>
            <a:avLst/>
            <a:gdLst/>
            <a:ahLst/>
            <a:cxnLst/>
            <a:rect l="l" t="t" r="r" b="b"/>
            <a:pathLst>
              <a:path w="710756" h="734680">
                <a:moveTo>
                  <a:pt x="0" y="0"/>
                </a:moveTo>
                <a:lnTo>
                  <a:pt x="710756" y="0"/>
                </a:lnTo>
                <a:lnTo>
                  <a:pt x="710756" y="734680"/>
                </a:lnTo>
                <a:lnTo>
                  <a:pt x="0" y="734680"/>
                </a:lnTo>
                <a:lnTo>
                  <a:pt x="0" y="0"/>
                </a:lnTo>
                <a:close/>
              </a:path>
            </a:pathLst>
          </a:custGeom>
          <a:blipFill>
            <a:blip r:embed="rId2">
              <a:extLst>
                <a:ext uri="{96DAC541-7B7A-43D3-8B79-37D633B846F1}">
                  <asvg:svgBlip xmlns:asvg="http://schemas.microsoft.com/office/drawing/2016/SVG/main" xmlns="" r:embed="rId17"/>
                </a:ext>
              </a:extLst>
            </a:blip>
            <a:stretch>
              <a:fillRect l="-71163" b="-45117"/>
            </a:stretch>
          </a:blipFill>
        </p:spPr>
      </p:sp>
      <p:sp>
        <p:nvSpPr>
          <p:cNvPr id="14" name="TextBox 13">
            <a:extLst>
              <a:ext uri="{FF2B5EF4-FFF2-40B4-BE49-F238E27FC236}">
                <a16:creationId xmlns:a16="http://schemas.microsoft.com/office/drawing/2014/main" id="{6CD52D4C-04EE-4D9E-A38A-2EF3AC32EA3E}"/>
              </a:ext>
            </a:extLst>
          </p:cNvPr>
          <p:cNvSpPr txBox="1"/>
          <p:nvPr/>
        </p:nvSpPr>
        <p:spPr>
          <a:xfrm>
            <a:off x="1826967" y="2322146"/>
            <a:ext cx="12513594" cy="3124381"/>
          </a:xfrm>
          <a:prstGeom prst="rect">
            <a:avLst/>
          </a:prstGeom>
          <a:noFill/>
        </p:spPr>
        <p:txBody>
          <a:bodyPr wrap="square">
            <a:spAutoFit/>
          </a:bodyPr>
          <a:lstStyle/>
          <a:p>
            <a:pPr algn="ctr">
              <a:lnSpc>
                <a:spcPct val="150000"/>
              </a:lnSpc>
            </a:pPr>
            <a:r>
              <a:rPr lang="en-US" sz="7000" b="1" dirty="0">
                <a:latin typeface="Arial" panose="020B0604020202020204" pitchFamily="34" charset="0"/>
                <a:cs typeface="Arial" panose="020B0604020202020204" pitchFamily="34" charset="0"/>
              </a:rPr>
              <a:t>CẢM ƠN CÁC EM ĐÃ CHÚ Ý LẮNG NGHE! HẸN GẶP LẠI!</a:t>
            </a:r>
          </a:p>
        </p:txBody>
      </p:sp>
    </p:spTree>
  </p:cSld>
  <p:clrMapOvr>
    <a:masterClrMapping/>
  </p:clrMapOvr>
  <p:transition spd="med">
    <p:split orient="vert"/>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5F7"/>
        </a:solidFill>
        <a:effectLst/>
      </p:bgPr>
    </p:bg>
    <p:spTree>
      <p:nvGrpSpPr>
        <p:cNvPr id="1" name=""/>
        <p:cNvGrpSpPr/>
        <p:nvPr/>
      </p:nvGrpSpPr>
      <p:grpSpPr>
        <a:xfrm>
          <a:off x="0" y="0"/>
          <a:ext cx="0" cy="0"/>
          <a:chOff x="0" y="0"/>
          <a:chExt cx="0" cy="0"/>
        </a:xfrm>
      </p:grpSpPr>
      <p:sp>
        <p:nvSpPr>
          <p:cNvPr id="5" name="Freeform 5"/>
          <p:cNvSpPr/>
          <p:nvPr/>
        </p:nvSpPr>
        <p:spPr>
          <a:xfrm>
            <a:off x="2695022" y="505765"/>
            <a:ext cx="13783885" cy="10710045"/>
          </a:xfrm>
          <a:custGeom>
            <a:avLst/>
            <a:gdLst/>
            <a:ahLst/>
            <a:cxnLst/>
            <a:rect l="l" t="t" r="r" b="b"/>
            <a:pathLst>
              <a:path w="11129868" h="9043017">
                <a:moveTo>
                  <a:pt x="0" y="0"/>
                </a:moveTo>
                <a:lnTo>
                  <a:pt x="11129868" y="0"/>
                </a:lnTo>
                <a:lnTo>
                  <a:pt x="11129868" y="9043017"/>
                </a:lnTo>
                <a:lnTo>
                  <a:pt x="0" y="9043017"/>
                </a:lnTo>
                <a:lnTo>
                  <a:pt x="0" y="0"/>
                </a:lnTo>
                <a:close/>
              </a:path>
            </a:pathLst>
          </a:custGeom>
          <a:blipFill>
            <a:blip r:embed="rId2">
              <a:extLst>
                <a:ext uri="{96DAC541-7B7A-43D3-8B79-37D633B846F1}">
                  <asvg:svgBlip xmlns:asvg="http://schemas.microsoft.com/office/drawing/2016/SVG/main" xmlns="" r:embed="rId7"/>
                </a:ext>
              </a:extLst>
            </a:blip>
            <a:stretch>
              <a:fillRect/>
            </a:stretch>
          </a:blipFill>
        </p:spPr>
      </p:sp>
      <p:sp>
        <p:nvSpPr>
          <p:cNvPr id="16" name="TextBox 35">
            <a:extLst>
              <a:ext uri="{FF2B5EF4-FFF2-40B4-BE49-F238E27FC236}">
                <a16:creationId xmlns:a16="http://schemas.microsoft.com/office/drawing/2014/main" id="{C0969C25-56D4-4FC0-9BAB-BDEEB8588C09}"/>
              </a:ext>
            </a:extLst>
          </p:cNvPr>
          <p:cNvSpPr txBox="1"/>
          <p:nvPr/>
        </p:nvSpPr>
        <p:spPr>
          <a:xfrm>
            <a:off x="2252377" y="2779535"/>
            <a:ext cx="13752936" cy="1456681"/>
          </a:xfrm>
          <a:prstGeom prst="rect">
            <a:avLst/>
          </a:prstGeom>
        </p:spPr>
        <p:txBody>
          <a:bodyPr wrap="square" lIns="0" tIns="0" rIns="0" bIns="0" rtlCol="0" anchor="t">
            <a:spAutoFit/>
          </a:bodyPr>
          <a:lstStyle/>
          <a:p>
            <a:pPr algn="ctr">
              <a:lnSpc>
                <a:spcPct val="150000"/>
              </a:lnSpc>
            </a:pPr>
            <a:r>
              <a:rPr lang="en-US" sz="7000" b="1" dirty="0">
                <a:solidFill>
                  <a:srgbClr val="C00000"/>
                </a:solidFill>
                <a:latin typeface="Arial" panose="020B0604020202020204" pitchFamily="34" charset="0"/>
                <a:cs typeface="Arial" panose="020B0604020202020204" pitchFamily="34" charset="0"/>
              </a:rPr>
              <a:t>BÀI 1: CHÂN DUNG CỦA EM </a:t>
            </a:r>
          </a:p>
        </p:txBody>
      </p:sp>
      <p:sp>
        <p:nvSpPr>
          <p:cNvPr id="17" name="TextBox 35">
            <a:extLst>
              <a:ext uri="{FF2B5EF4-FFF2-40B4-BE49-F238E27FC236}">
                <a16:creationId xmlns:a16="http://schemas.microsoft.com/office/drawing/2014/main" id="{C71BB00C-83FB-404E-A9EC-6246FC301B2E}"/>
              </a:ext>
            </a:extLst>
          </p:cNvPr>
          <p:cNvSpPr txBox="1"/>
          <p:nvPr/>
        </p:nvSpPr>
        <p:spPr>
          <a:xfrm>
            <a:off x="3698732" y="4492349"/>
            <a:ext cx="11754971" cy="2815451"/>
          </a:xfrm>
          <a:prstGeom prst="rect">
            <a:avLst/>
          </a:prstGeom>
        </p:spPr>
        <p:txBody>
          <a:bodyPr wrap="square" lIns="0" tIns="0" rIns="0" bIns="0" rtlCol="0" anchor="t">
            <a:spAutoFit/>
          </a:bodyPr>
          <a:lstStyle/>
          <a:p>
            <a:pPr algn="ctr">
              <a:lnSpc>
                <a:spcPct val="150000"/>
              </a:lnSpc>
            </a:pPr>
            <a:r>
              <a:rPr lang="vi-VN" sz="6500" b="1" dirty="0">
                <a:latin typeface="Arial" panose="020B0604020202020204" pitchFamily="34" charset="0"/>
                <a:cs typeface="Arial" panose="020B0604020202020204" pitchFamily="34" charset="0"/>
              </a:rPr>
              <a:t>NÓI VÀ NGHE</a:t>
            </a:r>
          </a:p>
          <a:p>
            <a:pPr algn="ctr">
              <a:lnSpc>
                <a:spcPct val="150000"/>
              </a:lnSpc>
            </a:pPr>
            <a:r>
              <a:rPr lang="vi-VN" sz="6500" b="1" dirty="0">
                <a:latin typeface="Arial" panose="020B0604020202020204" pitchFamily="34" charset="0"/>
                <a:cs typeface="Arial" panose="020B0604020202020204" pitchFamily="34" charset="0"/>
              </a:rPr>
              <a:t>KỂ CHUYỆN: </a:t>
            </a:r>
            <a:r>
              <a:rPr lang="vi-VN" sz="6500" b="1" dirty="0" err="1">
                <a:latin typeface="Arial" panose="020B0604020202020204" pitchFamily="34" charset="0"/>
                <a:cs typeface="Arial" panose="020B0604020202020204" pitchFamily="34" charset="0"/>
              </a:rPr>
              <a:t>Làm</a:t>
            </a:r>
            <a:r>
              <a:rPr lang="vi-VN" sz="6500" b="1" dirty="0">
                <a:latin typeface="Arial" panose="020B0604020202020204" pitchFamily="34" charset="0"/>
                <a:cs typeface="Arial" panose="020B0604020202020204" pitchFamily="34" charset="0"/>
              </a:rPr>
              <a:t> </a:t>
            </a:r>
            <a:r>
              <a:rPr lang="vi-VN" sz="6500" b="1" dirty="0" err="1">
                <a:latin typeface="Arial" panose="020B0604020202020204" pitchFamily="34" charset="0"/>
                <a:cs typeface="Arial" panose="020B0604020202020204" pitchFamily="34" charset="0"/>
              </a:rPr>
              <a:t>chị</a:t>
            </a:r>
            <a:endParaRPr lang="vi-VN" sz="6500" b="1"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59="http://schemas.microsoft.com/office/powerpoint/2015/09/main" xmlns=""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randombar(horizontal)">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5F7"/>
        </a:solidFill>
        <a:effectLst/>
      </p:bgPr>
    </p:bg>
    <p:spTree>
      <p:nvGrpSpPr>
        <p:cNvPr id="1" name=""/>
        <p:cNvGrpSpPr/>
        <p:nvPr/>
      </p:nvGrpSpPr>
      <p:grpSpPr>
        <a:xfrm>
          <a:off x="0" y="0"/>
          <a:ext cx="0" cy="0"/>
          <a:chOff x="0" y="0"/>
          <a:chExt cx="0" cy="0"/>
        </a:xfrm>
      </p:grpSpPr>
      <p:sp>
        <p:nvSpPr>
          <p:cNvPr id="8" name="Freeform 8"/>
          <p:cNvSpPr/>
          <p:nvPr/>
        </p:nvSpPr>
        <p:spPr>
          <a:xfrm rot="-8195481">
            <a:off x="345190" y="5720644"/>
            <a:ext cx="3700943" cy="1290704"/>
          </a:xfrm>
          <a:custGeom>
            <a:avLst/>
            <a:gdLst/>
            <a:ahLst/>
            <a:cxnLst/>
            <a:rect l="l" t="t" r="r" b="b"/>
            <a:pathLst>
              <a:path w="3700943" h="1290704">
                <a:moveTo>
                  <a:pt x="0" y="0"/>
                </a:moveTo>
                <a:lnTo>
                  <a:pt x="3700943" y="0"/>
                </a:lnTo>
                <a:lnTo>
                  <a:pt x="3700943" y="1290704"/>
                </a:lnTo>
                <a:lnTo>
                  <a:pt x="0" y="1290704"/>
                </a:lnTo>
                <a:lnTo>
                  <a:pt x="0" y="0"/>
                </a:lnTo>
                <a:close/>
              </a:path>
            </a:pathLst>
          </a:custGeom>
          <a:blipFill>
            <a:blip r:embed="rId2">
              <a:extLst>
                <a:ext uri="{96DAC541-7B7A-43D3-8B79-37D633B846F1}">
                  <asvg:svgBlip xmlns:asvg="http://schemas.microsoft.com/office/drawing/2016/SVG/main" xmlns="" r:embed="rId7"/>
                </a:ext>
              </a:extLst>
            </a:blip>
            <a:stretch>
              <a:fillRect/>
            </a:stretch>
          </a:blipFill>
        </p:spPr>
      </p:sp>
      <p:sp>
        <p:nvSpPr>
          <p:cNvPr id="18" name="TextBox 6">
            <a:extLst>
              <a:ext uri="{FF2B5EF4-FFF2-40B4-BE49-F238E27FC236}">
                <a16:creationId xmlns:a16="http://schemas.microsoft.com/office/drawing/2014/main" id="{753D7F1A-E2BE-43F7-9A27-7E45215A9B8F}"/>
              </a:ext>
            </a:extLst>
          </p:cNvPr>
          <p:cNvSpPr txBox="1"/>
          <p:nvPr/>
        </p:nvSpPr>
        <p:spPr>
          <a:xfrm>
            <a:off x="4912481" y="718518"/>
            <a:ext cx="8463037" cy="1178656"/>
          </a:xfrm>
          <a:prstGeom prst="rect">
            <a:avLst/>
          </a:prstGeom>
        </p:spPr>
        <p:txBody>
          <a:bodyPr lIns="0" tIns="0" rIns="0" bIns="0" rtlCol="0" anchor="t">
            <a:spAutoFit/>
          </a:bodyPr>
          <a:lstStyle/>
          <a:p>
            <a:pPr algn="ctr">
              <a:lnSpc>
                <a:spcPts val="9961"/>
              </a:lnSpc>
            </a:pPr>
            <a:r>
              <a:rPr lang="vi-VN" sz="6000" b="1" dirty="0">
                <a:solidFill>
                  <a:srgbClr val="C00000"/>
                </a:solidFill>
              </a:rPr>
              <a:t>NỘI DUNG BÀI HỌC</a:t>
            </a:r>
            <a:endParaRPr lang="en-US" sz="6000" b="1" dirty="0">
              <a:solidFill>
                <a:srgbClr val="C00000"/>
              </a:solidFill>
            </a:endParaRPr>
          </a:p>
        </p:txBody>
      </p:sp>
      <p:sp>
        <p:nvSpPr>
          <p:cNvPr id="21" name="Rectangle 20">
            <a:extLst>
              <a:ext uri="{FF2B5EF4-FFF2-40B4-BE49-F238E27FC236}">
                <a16:creationId xmlns:a16="http://schemas.microsoft.com/office/drawing/2014/main" id="{60212561-5A35-44AF-B3B7-6F70D9B36D06}"/>
              </a:ext>
            </a:extLst>
          </p:cNvPr>
          <p:cNvSpPr/>
          <p:nvPr/>
        </p:nvSpPr>
        <p:spPr>
          <a:xfrm>
            <a:off x="6079263" y="2545082"/>
            <a:ext cx="6129471" cy="2494522"/>
          </a:xfrm>
          <a:prstGeom prst="rect">
            <a:avLst/>
          </a:prstGeom>
          <a:solidFill>
            <a:schemeClr val="bg1"/>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b="1" dirty="0">
                <a:solidFill>
                  <a:schemeClr val="tx1"/>
                </a:solidFill>
              </a:rPr>
              <a:t>01. </a:t>
            </a:r>
          </a:p>
          <a:p>
            <a:pPr algn="ctr">
              <a:lnSpc>
                <a:spcPct val="150000"/>
              </a:lnSpc>
            </a:pPr>
            <a:r>
              <a:rPr lang="vi-VN" sz="4000" b="1" dirty="0">
                <a:solidFill>
                  <a:schemeClr val="tx1"/>
                </a:solidFill>
              </a:rPr>
              <a:t>Nghe </a:t>
            </a:r>
            <a:r>
              <a:rPr lang="vi-VN" sz="4000" b="1" dirty="0" err="1">
                <a:solidFill>
                  <a:schemeClr val="tx1"/>
                </a:solidFill>
              </a:rPr>
              <a:t>kể</a:t>
            </a:r>
            <a:r>
              <a:rPr lang="vi-VN" sz="4000" b="1" dirty="0">
                <a:solidFill>
                  <a:schemeClr val="tx1"/>
                </a:solidFill>
              </a:rPr>
              <a:t> </a:t>
            </a:r>
            <a:r>
              <a:rPr lang="vi-VN" sz="4000" b="1" dirty="0" err="1">
                <a:solidFill>
                  <a:schemeClr val="tx1"/>
                </a:solidFill>
              </a:rPr>
              <a:t>chuyện</a:t>
            </a:r>
            <a:endParaRPr lang="vi-VN" sz="4000" b="1" dirty="0">
              <a:solidFill>
                <a:schemeClr val="tx1"/>
              </a:solidFill>
            </a:endParaRPr>
          </a:p>
        </p:txBody>
      </p:sp>
      <p:sp>
        <p:nvSpPr>
          <p:cNvPr id="23" name="Rectangle 22">
            <a:extLst>
              <a:ext uri="{FF2B5EF4-FFF2-40B4-BE49-F238E27FC236}">
                <a16:creationId xmlns:a16="http://schemas.microsoft.com/office/drawing/2014/main" id="{C3D61234-2099-4412-A959-B2640E15267B}"/>
              </a:ext>
            </a:extLst>
          </p:cNvPr>
          <p:cNvSpPr/>
          <p:nvPr/>
        </p:nvSpPr>
        <p:spPr>
          <a:xfrm>
            <a:off x="2160009" y="5517613"/>
            <a:ext cx="6129472" cy="2494522"/>
          </a:xfrm>
          <a:prstGeom prst="rect">
            <a:avLst/>
          </a:prstGeom>
          <a:solidFill>
            <a:schemeClr val="bg1"/>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b="1" dirty="0">
                <a:solidFill>
                  <a:schemeClr val="tx1"/>
                </a:solidFill>
              </a:rPr>
              <a:t>02. </a:t>
            </a:r>
          </a:p>
          <a:p>
            <a:pPr algn="ctr">
              <a:lnSpc>
                <a:spcPct val="150000"/>
              </a:lnSpc>
            </a:pPr>
            <a:r>
              <a:rPr lang="vi-VN" sz="4000" b="1" dirty="0" err="1">
                <a:solidFill>
                  <a:schemeClr val="tx1"/>
                </a:solidFill>
              </a:rPr>
              <a:t>Kể</a:t>
            </a:r>
            <a:r>
              <a:rPr lang="vi-VN" sz="4000" b="1" dirty="0">
                <a:solidFill>
                  <a:schemeClr val="tx1"/>
                </a:solidFill>
              </a:rPr>
              <a:t> </a:t>
            </a:r>
            <a:r>
              <a:rPr lang="vi-VN" sz="4000" b="1" dirty="0" err="1">
                <a:solidFill>
                  <a:schemeClr val="tx1"/>
                </a:solidFill>
              </a:rPr>
              <a:t>chuyện</a:t>
            </a:r>
            <a:endParaRPr lang="vi-VN" sz="4000" b="1" dirty="0">
              <a:solidFill>
                <a:schemeClr val="tx1"/>
              </a:solidFill>
            </a:endParaRPr>
          </a:p>
        </p:txBody>
      </p:sp>
      <p:sp>
        <p:nvSpPr>
          <p:cNvPr id="24" name="Rectangle 23">
            <a:extLst>
              <a:ext uri="{FF2B5EF4-FFF2-40B4-BE49-F238E27FC236}">
                <a16:creationId xmlns:a16="http://schemas.microsoft.com/office/drawing/2014/main" id="{9B81CBE5-CEDC-4430-8DA0-8F29768AB06C}"/>
              </a:ext>
            </a:extLst>
          </p:cNvPr>
          <p:cNvSpPr/>
          <p:nvPr/>
        </p:nvSpPr>
        <p:spPr>
          <a:xfrm>
            <a:off x="9765640" y="5499742"/>
            <a:ext cx="6129472" cy="2494522"/>
          </a:xfrm>
          <a:prstGeom prst="rect">
            <a:avLst/>
          </a:prstGeom>
          <a:solidFill>
            <a:schemeClr val="bg1"/>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b="1" dirty="0">
                <a:solidFill>
                  <a:schemeClr val="tx1"/>
                </a:solidFill>
              </a:rPr>
              <a:t>03. </a:t>
            </a:r>
          </a:p>
          <a:p>
            <a:pPr algn="ctr">
              <a:lnSpc>
                <a:spcPct val="150000"/>
              </a:lnSpc>
            </a:pPr>
            <a:r>
              <a:rPr lang="vi-VN" sz="4000" b="1" dirty="0">
                <a:solidFill>
                  <a:schemeClr val="tx1"/>
                </a:solidFill>
              </a:rPr>
              <a:t>Trao </a:t>
            </a:r>
            <a:r>
              <a:rPr lang="vi-VN" sz="4000" b="1" dirty="0" err="1">
                <a:solidFill>
                  <a:schemeClr val="tx1"/>
                </a:solidFill>
              </a:rPr>
              <a:t>đổi</a:t>
            </a:r>
            <a:r>
              <a:rPr lang="vi-VN" sz="4000" b="1" dirty="0">
                <a:solidFill>
                  <a:schemeClr val="tx1"/>
                </a:solidFill>
              </a:rPr>
              <a:t> </a:t>
            </a:r>
            <a:r>
              <a:rPr lang="vi-VN" sz="4000" b="1" dirty="0" err="1">
                <a:solidFill>
                  <a:schemeClr val="tx1"/>
                </a:solidFill>
              </a:rPr>
              <a:t>về</a:t>
            </a:r>
            <a:r>
              <a:rPr lang="vi-VN" sz="4000" b="1" dirty="0">
                <a:solidFill>
                  <a:schemeClr val="tx1"/>
                </a:solidFill>
              </a:rPr>
              <a:t> câu </a:t>
            </a:r>
            <a:r>
              <a:rPr lang="vi-VN" sz="4000" b="1" dirty="0" err="1">
                <a:solidFill>
                  <a:schemeClr val="tx1"/>
                </a:solidFill>
              </a:rPr>
              <a:t>chuyện</a:t>
            </a:r>
            <a:endParaRPr lang="vi-VN" sz="4000" b="1" dirty="0">
              <a:solidFill>
                <a:schemeClr val="tx1"/>
              </a:solidFill>
            </a:endParaRPr>
          </a:p>
        </p:txBody>
      </p:sp>
    </p:spTree>
  </p:cSld>
  <p:clrMapOvr>
    <a:masterClrMapping/>
  </p:clrMapOvr>
  <mc:AlternateContent xmlns:mc="http://schemas.openxmlformats.org/markup-compatibility/2006">
    <mc:Choice xmlns:p159="http://schemas.microsoft.com/office/powerpoint/2015/09/main" xmlns=""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arn(inVertical)">
                                      <p:cBhvr>
                                        <p:cTn id="12" dur="500"/>
                                        <p:tgtEl>
                                          <p:spTgt spid="21"/>
                                        </p:tgtEl>
                                      </p:cBhvr>
                                    </p:animEffect>
                                  </p:childTnLst>
                                </p:cTn>
                              </p:par>
                              <p:par>
                                <p:cTn id="13" presetID="16" presetClass="entr" presetSubtype="21" fill="hold" grpId="0" nodeType="withEffect">
                                  <p:stCondLst>
                                    <p:cond delay="250"/>
                                  </p:stCondLst>
                                  <p:childTnLst>
                                    <p:set>
                                      <p:cBhvr>
                                        <p:cTn id="14" dur="1" fill="hold">
                                          <p:stCondLst>
                                            <p:cond delay="0"/>
                                          </p:stCondLst>
                                        </p:cTn>
                                        <p:tgtEl>
                                          <p:spTgt spid="23"/>
                                        </p:tgtEl>
                                        <p:attrNameLst>
                                          <p:attrName>style.visibility</p:attrName>
                                        </p:attrNameLst>
                                      </p:cBhvr>
                                      <p:to>
                                        <p:strVal val="visible"/>
                                      </p:to>
                                    </p:set>
                                    <p:animEffect transition="in" filter="barn(inVertical)">
                                      <p:cBhvr>
                                        <p:cTn id="15" dur="500"/>
                                        <p:tgtEl>
                                          <p:spTgt spid="23"/>
                                        </p:tgtEl>
                                      </p:cBhvr>
                                    </p:animEffect>
                                  </p:childTnLst>
                                </p:cTn>
                              </p:par>
                              <p:par>
                                <p:cTn id="16" presetID="16" presetClass="entr" presetSubtype="21" fill="hold" grpId="0" nodeType="withEffect">
                                  <p:stCondLst>
                                    <p:cond delay="500"/>
                                  </p:stCondLst>
                                  <p:childTnLst>
                                    <p:set>
                                      <p:cBhvr>
                                        <p:cTn id="17" dur="1" fill="hold">
                                          <p:stCondLst>
                                            <p:cond delay="0"/>
                                          </p:stCondLst>
                                        </p:cTn>
                                        <p:tgtEl>
                                          <p:spTgt spid="24"/>
                                        </p:tgtEl>
                                        <p:attrNameLst>
                                          <p:attrName>style.visibility</p:attrName>
                                        </p:attrNameLst>
                                      </p:cBhvr>
                                      <p:to>
                                        <p:strVal val="visible"/>
                                      </p:to>
                                    </p:set>
                                    <p:animEffect transition="in" filter="barn(inVertical)">
                                      <p:cBhvr>
                                        <p:cTn id="1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1" grpId="0" animBg="1"/>
      <p:bldP spid="23" grpId="0" animBg="1"/>
      <p:bldP spid="2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5F7"/>
        </a:solidFill>
        <a:effectLst/>
      </p:bgPr>
    </p:bg>
    <p:spTree>
      <p:nvGrpSpPr>
        <p:cNvPr id="1" name=""/>
        <p:cNvGrpSpPr/>
        <p:nvPr/>
      </p:nvGrpSpPr>
      <p:grpSpPr>
        <a:xfrm>
          <a:off x="0" y="0"/>
          <a:ext cx="0" cy="0"/>
          <a:chOff x="0" y="0"/>
          <a:chExt cx="0" cy="0"/>
        </a:xfrm>
      </p:grpSpPr>
      <p:sp>
        <p:nvSpPr>
          <p:cNvPr id="23" name="TextBox 12">
            <a:extLst>
              <a:ext uri="{FF2B5EF4-FFF2-40B4-BE49-F238E27FC236}">
                <a16:creationId xmlns:a16="http://schemas.microsoft.com/office/drawing/2014/main" id="{4892C802-C903-46DC-A921-5C52DA077A46}"/>
              </a:ext>
            </a:extLst>
          </p:cNvPr>
          <p:cNvSpPr txBox="1"/>
          <p:nvPr/>
        </p:nvSpPr>
        <p:spPr>
          <a:xfrm>
            <a:off x="609600" y="3543300"/>
            <a:ext cx="10678970" cy="2858731"/>
          </a:xfrm>
          <a:prstGeom prst="rect">
            <a:avLst/>
          </a:prstGeom>
        </p:spPr>
        <p:txBody>
          <a:bodyPr wrap="square" lIns="0" tIns="0" rIns="0" bIns="0" rtlCol="0" anchor="t">
            <a:spAutoFit/>
          </a:bodyPr>
          <a:lstStyle/>
          <a:p>
            <a:pPr algn="ctr">
              <a:lnSpc>
                <a:spcPct val="150000"/>
              </a:lnSpc>
            </a:pPr>
            <a:r>
              <a:rPr lang="vi-VN" sz="6600" b="1" dirty="0">
                <a:solidFill>
                  <a:srgbClr val="C00000"/>
                </a:solidFill>
                <a:latin typeface="Arial" panose="020B0604020202020204" pitchFamily="34" charset="0"/>
                <a:cs typeface="Arial" panose="020B0604020202020204" pitchFamily="34" charset="0"/>
              </a:rPr>
              <a:t>HOẠT ĐỘNG 1: </a:t>
            </a:r>
          </a:p>
          <a:p>
            <a:pPr algn="ctr">
              <a:lnSpc>
                <a:spcPct val="150000"/>
              </a:lnSpc>
            </a:pPr>
            <a:r>
              <a:rPr lang="vi-VN" sz="6600" b="1" dirty="0">
                <a:solidFill>
                  <a:srgbClr val="C00000"/>
                </a:solidFill>
                <a:latin typeface="Arial" panose="020B0604020202020204" pitchFamily="34" charset="0"/>
                <a:cs typeface="Arial" panose="020B0604020202020204" pitchFamily="34" charset="0"/>
              </a:rPr>
              <a:t>NGHE KỂ CHUYỆN</a:t>
            </a:r>
            <a:endParaRPr lang="en-US" sz="6600" b="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89972133"/>
      </p:ext>
    </p:extLst>
  </p:cSld>
  <p:clrMapOvr>
    <a:masterClrMapping/>
  </p:clrMapOvr>
  <mc:AlternateContent xmlns:mc="http://schemas.openxmlformats.org/markup-compatibility/2006">
    <mc:Choice xmlns:p159="http://schemas.microsoft.com/office/powerpoint/2015/09/main" xmlns=""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5F7"/>
        </a:solidFill>
        <a:effectLst/>
      </p:bgPr>
    </p:bg>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D59700D7-7C46-4FED-89D4-493361F63A30}"/>
              </a:ext>
            </a:extLst>
          </p:cNvPr>
          <p:cNvSpPr txBox="1"/>
          <p:nvPr/>
        </p:nvSpPr>
        <p:spPr>
          <a:xfrm>
            <a:off x="2514600" y="571500"/>
            <a:ext cx="13583218" cy="982513"/>
          </a:xfrm>
          <a:prstGeom prst="rect">
            <a:avLst/>
          </a:prstGeom>
          <a:noFill/>
        </p:spPr>
        <p:txBody>
          <a:bodyPr wrap="square" rtlCol="0">
            <a:spAutoFit/>
          </a:bodyPr>
          <a:lstStyle/>
          <a:p>
            <a:pPr algn="ctr">
              <a:lnSpc>
                <a:spcPct val="150000"/>
              </a:lnSpc>
            </a:pPr>
            <a:r>
              <a:rPr lang="vi-VN" sz="4400" b="1" dirty="0">
                <a:solidFill>
                  <a:srgbClr val="C00000"/>
                </a:solidFill>
              </a:rPr>
              <a:t>Em </a:t>
            </a:r>
            <a:r>
              <a:rPr lang="vi-VN" sz="4400" b="1" dirty="0" err="1">
                <a:solidFill>
                  <a:srgbClr val="C00000"/>
                </a:solidFill>
              </a:rPr>
              <a:t>hãy</a:t>
            </a:r>
            <a:r>
              <a:rPr lang="vi-VN" sz="4400" b="1" dirty="0">
                <a:solidFill>
                  <a:srgbClr val="C00000"/>
                </a:solidFill>
              </a:rPr>
              <a:t> </a:t>
            </a:r>
            <a:r>
              <a:rPr lang="vi-VN" sz="4400" b="1" dirty="0" err="1">
                <a:solidFill>
                  <a:srgbClr val="C00000"/>
                </a:solidFill>
              </a:rPr>
              <a:t>lắng</a:t>
            </a:r>
            <a:r>
              <a:rPr lang="vi-VN" sz="4400" b="1" dirty="0">
                <a:solidFill>
                  <a:srgbClr val="C00000"/>
                </a:solidFill>
              </a:rPr>
              <a:t> nghe câu </a:t>
            </a:r>
            <a:r>
              <a:rPr lang="vi-VN" sz="4400" b="1" dirty="0" err="1">
                <a:solidFill>
                  <a:srgbClr val="C00000"/>
                </a:solidFill>
              </a:rPr>
              <a:t>chuyện</a:t>
            </a:r>
            <a:r>
              <a:rPr lang="vi-VN" sz="4400" b="1" dirty="0">
                <a:solidFill>
                  <a:srgbClr val="C00000"/>
                </a:solidFill>
              </a:rPr>
              <a:t> “</a:t>
            </a:r>
            <a:r>
              <a:rPr lang="vi-VN" sz="4400" b="1" dirty="0" err="1">
                <a:solidFill>
                  <a:srgbClr val="C00000"/>
                </a:solidFill>
              </a:rPr>
              <a:t>Làm</a:t>
            </a:r>
            <a:r>
              <a:rPr lang="vi-VN" sz="4400" b="1" dirty="0">
                <a:solidFill>
                  <a:srgbClr val="C00000"/>
                </a:solidFill>
              </a:rPr>
              <a:t> </a:t>
            </a:r>
            <a:r>
              <a:rPr lang="vi-VN" sz="4400" b="1" dirty="0" err="1">
                <a:solidFill>
                  <a:srgbClr val="C00000"/>
                </a:solidFill>
              </a:rPr>
              <a:t>chị</a:t>
            </a:r>
            <a:r>
              <a:rPr lang="vi-VN" sz="4400" b="1" dirty="0">
                <a:solidFill>
                  <a:srgbClr val="C00000"/>
                </a:solidFill>
              </a:rPr>
              <a:t>”</a:t>
            </a:r>
          </a:p>
        </p:txBody>
      </p:sp>
    </p:spTree>
  </p:cSld>
  <p:clrMapOvr>
    <a:masterClrMapping/>
  </p:clrMapOvr>
  <mc:AlternateContent xmlns:mc="http://schemas.openxmlformats.org/markup-compatibility/2006">
    <mc:Choice xmlns:p159="http://schemas.microsoft.com/office/powerpoint/2015/09/main" xmlns="" Requires="p159">
      <p:transition spd="med">
        <p159:morph option="byObject"/>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5F7"/>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4EDBFA9-EEF6-4EE1-B5F4-EA4D0713BEAF}"/>
              </a:ext>
            </a:extLst>
          </p:cNvPr>
          <p:cNvSpPr txBox="1"/>
          <p:nvPr/>
        </p:nvSpPr>
        <p:spPr>
          <a:xfrm>
            <a:off x="419100" y="1604220"/>
            <a:ext cx="17449800" cy="7768473"/>
          </a:xfrm>
          <a:prstGeom prst="rect">
            <a:avLst/>
          </a:prstGeom>
          <a:noFill/>
        </p:spPr>
        <p:txBody>
          <a:bodyPr wrap="square" rtlCol="0">
            <a:spAutoFit/>
          </a:bodyPr>
          <a:lstStyle/>
          <a:p>
            <a:pPr algn="just">
              <a:lnSpc>
                <a:spcPct val="150000"/>
              </a:lnSpc>
            </a:pPr>
            <a:r>
              <a:rPr lang="en-US" sz="2800">
                <a:latin typeface="Arial" panose="020B0604020202020204" pitchFamily="34" charset="0"/>
                <a:cs typeface="Arial" panose="020B0604020202020204" pitchFamily="34" charset="0"/>
              </a:rPr>
              <a:t>	</a:t>
            </a:r>
            <a:r>
              <a:rPr lang="vi-VN" sz="2800">
                <a:latin typeface="Arial" panose="020B0604020202020204" pitchFamily="34" charset="0"/>
                <a:cs typeface="Arial" panose="020B0604020202020204" pitchFamily="34" charset="0"/>
              </a:rPr>
              <a:t>Hồng có một đứa</a:t>
            </a:r>
            <a:r>
              <a:rPr lang="vi-VN" sz="2800" dirty="0">
                <a:latin typeface="Arial" panose="020B0604020202020204" pitchFamily="34" charset="0"/>
                <a:cs typeface="Arial" panose="020B0604020202020204" pitchFamily="34" charset="0"/>
              </a:rPr>
              <a:t> </a:t>
            </a:r>
            <a:r>
              <a:rPr lang="vi-VN" sz="2800">
                <a:latin typeface="Arial" panose="020B0604020202020204" pitchFamily="34" charset="0"/>
                <a:cs typeface="Arial" panose="020B0604020202020204" pitchFamily="34" charset="0"/>
              </a:rPr>
              <a:t>em trai. Thằng Thái</a:t>
            </a:r>
            <a:r>
              <a:rPr lang="vi-VN" sz="2800" dirty="0">
                <a:latin typeface="Arial" panose="020B0604020202020204" pitchFamily="34" charset="0"/>
                <a:cs typeface="Arial" panose="020B0604020202020204" pitchFamily="34" charset="0"/>
              </a:rPr>
              <a:t> </a:t>
            </a:r>
            <a:r>
              <a:rPr lang="vi-VN" sz="2800">
                <a:latin typeface="Arial" panose="020B0604020202020204" pitchFamily="34" charset="0"/>
                <a:cs typeface="Arial" panose="020B0604020202020204" pitchFamily="34" charset="0"/>
              </a:rPr>
              <a:t>em Hồng là chúa bướng bỉnh. Hai chị em cãi nhau chí chóe cả ngày. Chị Hồng cũng chẳng chịu nhường em. Có khi, chỉ quét mỗi cái nhà, hai đứa cũng phải “oẳn tù tì” mấy lần. Chị</a:t>
            </a:r>
            <a:r>
              <a:rPr lang="vi-VN" sz="2800" dirty="0">
                <a:latin typeface="Arial" panose="020B0604020202020204" pitchFamily="34" charset="0"/>
                <a:cs typeface="Arial" panose="020B0604020202020204" pitchFamily="34" charset="0"/>
              </a:rPr>
              <a:t> </a:t>
            </a:r>
            <a:r>
              <a:rPr lang="vi-VN" sz="2800">
                <a:latin typeface="Arial" panose="020B0604020202020204" pitchFamily="34" charset="0"/>
                <a:cs typeface="Arial" panose="020B0604020202020204" pitchFamily="34" charset="0"/>
              </a:rPr>
              <a:t>Hồng ra cái búa mà Thái xòe</a:t>
            </a:r>
            <a:r>
              <a:rPr lang="vi-VN" sz="2800" dirty="0">
                <a:latin typeface="Arial" panose="020B0604020202020204" pitchFamily="34" charset="0"/>
                <a:cs typeface="Arial" panose="020B0604020202020204" pitchFamily="34" charset="0"/>
              </a:rPr>
              <a:t> </a:t>
            </a:r>
            <a:r>
              <a:rPr lang="vi-VN" sz="2800">
                <a:latin typeface="Arial" panose="020B0604020202020204" pitchFamily="34" charset="0"/>
                <a:cs typeface="Arial" panose="020B0604020202020204" pitchFamily="34" charset="0"/>
              </a:rPr>
              <a:t>tay ra bọc thì chị đòi xí xóa. Ngược lại, nếu Thái lỡ xòe</a:t>
            </a:r>
            <a:r>
              <a:rPr lang="vi-VN" sz="2800" dirty="0">
                <a:latin typeface="Arial" panose="020B0604020202020204" pitchFamily="34" charset="0"/>
                <a:cs typeface="Arial" panose="020B0604020202020204" pitchFamily="34" charset="0"/>
              </a:rPr>
              <a:t> </a:t>
            </a:r>
            <a:r>
              <a:rPr lang="vi-VN" sz="2800">
                <a:latin typeface="Arial" panose="020B0604020202020204" pitchFamily="34" charset="0"/>
                <a:cs typeface="Arial" panose="020B0604020202020204" pitchFamily="34" charset="0"/>
              </a:rPr>
              <a:t>tay ra mà chị giơ cái kéo, Thái cũng bắt “oẳn” lại. Mẹ phải bảo:</a:t>
            </a:r>
            <a:endParaRPr lang="vi-VN" sz="2800" dirty="0">
              <a:latin typeface="Arial" panose="020B0604020202020204" pitchFamily="34" charset="0"/>
              <a:cs typeface="Arial" panose="020B0604020202020204" pitchFamily="34" charset="0"/>
            </a:endParaRPr>
          </a:p>
          <a:p>
            <a:pPr marL="342900" indent="-342900" algn="just">
              <a:lnSpc>
                <a:spcPct val="150000"/>
              </a:lnSpc>
              <a:buFontTx/>
              <a:buChar char="-"/>
            </a:pPr>
            <a:r>
              <a:rPr lang="vi-VN" sz="2800">
                <a:latin typeface="Arial" panose="020B0604020202020204" pitchFamily="34" charset="0"/>
                <a:cs typeface="Arial" panose="020B0604020202020204" pitchFamily="34" charset="0"/>
              </a:rPr>
              <a:t>Giá các con biết bảo nhau thì nhà đã quét xong từ lâu rồi. Con là chị</a:t>
            </a:r>
            <a:r>
              <a:rPr lang="vi-VN" sz="2800" dirty="0">
                <a:latin typeface="Arial" panose="020B0604020202020204" pitchFamily="34" charset="0"/>
                <a:cs typeface="Arial" panose="020B0604020202020204" pitchFamily="34" charset="0"/>
              </a:rPr>
              <a:t>, </a:t>
            </a:r>
            <a:r>
              <a:rPr lang="vi-VN" sz="2800">
                <a:latin typeface="Arial" panose="020B0604020202020204" pitchFamily="34" charset="0"/>
                <a:cs typeface="Arial" panose="020B0604020202020204" pitchFamily="34" charset="0"/>
              </a:rPr>
              <a:t>con nên nhường nhịn</a:t>
            </a:r>
            <a:r>
              <a:rPr lang="vi-VN" sz="2800" dirty="0">
                <a:latin typeface="Arial" panose="020B0604020202020204" pitchFamily="34" charset="0"/>
                <a:cs typeface="Arial" panose="020B0604020202020204" pitchFamily="34" charset="0"/>
              </a:rPr>
              <a:t> em</a:t>
            </a:r>
            <a:r>
              <a:rPr lang="vi-VN" sz="2800">
                <a:latin typeface="Arial" panose="020B0604020202020204" pitchFamily="34" charset="0"/>
                <a:cs typeface="Arial" panose="020B0604020202020204" pitchFamily="34" charset="0"/>
              </a:rPr>
              <a:t>. Em sẽ phải nghe lời con.</a:t>
            </a:r>
            <a:endParaRPr lang="en-US" sz="2800" dirty="0">
              <a:latin typeface="Arial" panose="020B0604020202020204" pitchFamily="34" charset="0"/>
              <a:cs typeface="Arial" panose="020B0604020202020204" pitchFamily="34" charset="0"/>
            </a:endParaRPr>
          </a:p>
          <a:p>
            <a:pPr algn="just">
              <a:lnSpc>
                <a:spcPct val="150000"/>
              </a:lnSpc>
            </a:pPr>
            <a:r>
              <a:rPr lang="en-US" sz="2800">
                <a:latin typeface="Arial" panose="020B0604020202020204" pitchFamily="34" charset="0"/>
                <a:cs typeface="Arial" panose="020B0604020202020204" pitchFamily="34" charset="0"/>
              </a:rPr>
              <a:t>	</a:t>
            </a:r>
            <a:r>
              <a:rPr lang="vi-VN" sz="2800">
                <a:latin typeface="Arial" panose="020B0604020202020204" pitchFamily="34" charset="0"/>
                <a:cs typeface="Arial" panose="020B0604020202020204" pitchFamily="34" charset="0"/>
              </a:rPr>
              <a:t>Công việc của mẹ dạo này rất bận, có hôm mẹ phải đi cả ngày. Mẹ</a:t>
            </a:r>
            <a:r>
              <a:rPr lang="vi-VN" sz="2800" dirty="0">
                <a:latin typeface="Arial" panose="020B0604020202020204" pitchFamily="34" charset="0"/>
                <a:cs typeface="Arial" panose="020B0604020202020204" pitchFamily="34" charset="0"/>
              </a:rPr>
              <a:t> giao cho </a:t>
            </a:r>
            <a:r>
              <a:rPr lang="vi-VN" sz="2800">
                <a:latin typeface="Arial" panose="020B0604020202020204" pitchFamily="34" charset="0"/>
                <a:cs typeface="Arial" panose="020B0604020202020204" pitchFamily="34" charset="0"/>
              </a:rPr>
              <a:t>Hồng chăm sóc cửa nhà, quét tước, dọn dẹp. Thương mẹ vất vả</a:t>
            </a:r>
            <a:r>
              <a:rPr lang="vi-VN" sz="2800" dirty="0">
                <a:latin typeface="Arial" panose="020B0604020202020204" pitchFamily="34" charset="0"/>
                <a:cs typeface="Arial" panose="020B0604020202020204" pitchFamily="34" charset="0"/>
              </a:rPr>
              <a:t>, </a:t>
            </a:r>
            <a:r>
              <a:rPr lang="vi-VN" sz="2800">
                <a:latin typeface="Arial" panose="020B0604020202020204" pitchFamily="34" charset="0"/>
                <a:cs typeface="Arial" panose="020B0604020202020204" pitchFamily="34" charset="0"/>
              </a:rPr>
              <a:t>Hồng nghe lời mẹ hơn.</a:t>
            </a:r>
            <a:endParaRPr lang="en-US" sz="2800">
              <a:latin typeface="Arial" panose="020B0604020202020204" pitchFamily="34" charset="0"/>
              <a:cs typeface="Arial" panose="020B0604020202020204" pitchFamily="34" charset="0"/>
            </a:endParaRPr>
          </a:p>
          <a:p>
            <a:pPr algn="just">
              <a:lnSpc>
                <a:spcPct val="150000"/>
              </a:lnSpc>
            </a:pPr>
            <a:r>
              <a:rPr lang="vi-VN" sz="2800">
                <a:latin typeface="Arial" panose="020B0604020202020204" pitchFamily="34" charset="0"/>
                <a:cs typeface="Arial" panose="020B0604020202020204" pitchFamily="34" charset="0"/>
              </a:rPr>
              <a:t>Một hôm, Hồng lau nhà sạch bóng đến mức có thể soi gương được. Thái ta vẫn cứ mải chơi bóng. Hồng bảo em, giọng dịu dàng:</a:t>
            </a:r>
            <a:endParaRPr lang="en-US" sz="2800">
              <a:latin typeface="Arial" panose="020B0604020202020204" pitchFamily="34" charset="0"/>
              <a:cs typeface="Arial" panose="020B0604020202020204" pitchFamily="34" charset="0"/>
            </a:endParaRPr>
          </a:p>
          <a:p>
            <a:pPr marL="457200" indent="-457200" algn="just">
              <a:lnSpc>
                <a:spcPct val="150000"/>
              </a:lnSpc>
              <a:buFontTx/>
              <a:buChar char="-"/>
            </a:pPr>
            <a:r>
              <a:rPr lang="vi-VN" sz="2800">
                <a:latin typeface="Arial" panose="020B0604020202020204" pitchFamily="34" charset="0"/>
                <a:cs typeface="Arial" panose="020B0604020202020204" pitchFamily="34" charset="0"/>
              </a:rPr>
              <a:t>Thái chơi bóng xong, giúp chị dọn bàn học cho gọn nhé!</a:t>
            </a:r>
            <a:endParaRPr lang="en-US" sz="2800">
              <a:latin typeface="Arial" panose="020B0604020202020204" pitchFamily="34" charset="0"/>
              <a:cs typeface="Arial" panose="020B0604020202020204" pitchFamily="34" charset="0"/>
            </a:endParaRPr>
          </a:p>
          <a:p>
            <a:pPr marL="457200" indent="-457200" algn="just">
              <a:lnSpc>
                <a:spcPct val="150000"/>
              </a:lnSpc>
              <a:buFontTx/>
              <a:buChar char="-"/>
            </a:pPr>
            <a:r>
              <a:rPr lang="vi-VN" sz="2800">
                <a:latin typeface="Arial" panose="020B0604020202020204" pitchFamily="34" charset="0"/>
                <a:cs typeface="Arial" panose="020B0604020202020204" pitchFamily="34" charset="0"/>
              </a:rPr>
              <a:t>Vâng ạ. - Thái đáp lại chị, giọng rõ thật ngoan.</a:t>
            </a:r>
          </a:p>
        </p:txBody>
      </p:sp>
      <p:pic>
        <p:nvPicPr>
          <p:cNvPr id="8" name="Picture 7">
            <a:extLst>
              <a:ext uri="{FF2B5EF4-FFF2-40B4-BE49-F238E27FC236}">
                <a16:creationId xmlns:a16="http://schemas.microsoft.com/office/drawing/2014/main" id="{A369AF0D-06FE-6FEF-ACB7-4F335BA3D82E}"/>
              </a:ext>
            </a:extLst>
          </p:cNvPr>
          <p:cNvPicPr>
            <a:picLocks noChangeAspect="1"/>
          </p:cNvPicPr>
          <p:nvPr/>
        </p:nvPicPr>
        <p:blipFill>
          <a:blip r:embed="rId2"/>
          <a:stretch>
            <a:fillRect/>
          </a:stretch>
        </p:blipFill>
        <p:spPr>
          <a:xfrm>
            <a:off x="7311993" y="167360"/>
            <a:ext cx="3664014" cy="1926503"/>
          </a:xfrm>
          <a:prstGeom prst="rect">
            <a:avLst/>
          </a:prstGeom>
        </p:spPr>
      </p:pic>
    </p:spTree>
    <p:extLst>
      <p:ext uri="{BB962C8B-B14F-4D97-AF65-F5344CB8AC3E}">
        <p14:creationId xmlns:p14="http://schemas.microsoft.com/office/powerpoint/2010/main" val="3477673321"/>
      </p:ext>
    </p:extLst>
  </p:cSld>
  <p:clrMapOvr>
    <a:masterClrMapping/>
  </p:clrMapOvr>
  <p:transition spd="med">
    <p:split orient="vert"/>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5F7"/>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4EDBFA9-EEF6-4EE1-B5F4-EA4D0713BEAF}"/>
              </a:ext>
            </a:extLst>
          </p:cNvPr>
          <p:cNvSpPr txBox="1"/>
          <p:nvPr/>
        </p:nvSpPr>
        <p:spPr>
          <a:xfrm>
            <a:off x="857250" y="419100"/>
            <a:ext cx="16573500" cy="7768473"/>
          </a:xfrm>
          <a:prstGeom prst="rect">
            <a:avLst/>
          </a:prstGeom>
          <a:noFill/>
        </p:spPr>
        <p:txBody>
          <a:bodyPr wrap="square" rtlCol="0">
            <a:spAutoFit/>
          </a:bodyPr>
          <a:lstStyle/>
          <a:p>
            <a:pPr algn="just">
              <a:lnSpc>
                <a:spcPct val="150000"/>
              </a:lnSpc>
            </a:pPr>
            <a:r>
              <a:rPr lang="en-US" sz="2800">
                <a:latin typeface="Arial" panose="020B0604020202020204" pitchFamily="34" charset="0"/>
                <a:cs typeface="Arial" panose="020B0604020202020204" pitchFamily="34" charset="0"/>
              </a:rPr>
              <a:t>	</a:t>
            </a:r>
            <a:r>
              <a:rPr lang="vi-VN" sz="2800">
                <a:latin typeface="Arial" panose="020B0604020202020204" pitchFamily="34" charset="0"/>
                <a:cs typeface="Arial" panose="020B0604020202020204" pitchFamily="34" charset="0"/>
              </a:rPr>
              <a:t>Chiều, mẹ đi công tác vẫn chưa về, Hồng bảo Thái:</a:t>
            </a:r>
          </a:p>
          <a:p>
            <a:pPr marL="457200" indent="-457200" algn="just">
              <a:lnSpc>
                <a:spcPct val="150000"/>
              </a:lnSpc>
              <a:buFontTx/>
              <a:buChar char="-"/>
            </a:pPr>
            <a:r>
              <a:rPr lang="vi-VN" sz="2800">
                <a:latin typeface="Arial" panose="020B0604020202020204" pitchFamily="34" charset="0"/>
                <a:cs typeface="Arial" panose="020B0604020202020204" pitchFamily="34" charset="0"/>
              </a:rPr>
              <a:t>Em vào đây, chị tắm cho.</a:t>
            </a:r>
          </a:p>
          <a:p>
            <a:pPr algn="just">
              <a:lnSpc>
                <a:spcPct val="150000"/>
              </a:lnSpc>
            </a:pPr>
            <a:r>
              <a:rPr lang="en-US" sz="2800">
                <a:latin typeface="Arial" panose="020B0604020202020204" pitchFamily="34" charset="0"/>
                <a:cs typeface="Arial" panose="020B0604020202020204" pitchFamily="34" charset="0"/>
              </a:rPr>
              <a:t>	</a:t>
            </a:r>
            <a:r>
              <a:rPr lang="vi-VN" sz="2800">
                <a:latin typeface="Arial" panose="020B0604020202020204" pitchFamily="34" charset="0"/>
                <a:cs typeface="Arial" panose="020B0604020202020204" pitchFamily="34" charset="0"/>
              </a:rPr>
              <a:t>Hồng vắt cái khăn mặt lên vai, bảo Thái cúi đầu xuống, dội nước, gội đầu cho em. Rồi vừa kì cánh tay đen nhẻm của em, Hồng vừa giảng cho em mấy bài vệ sinh thân thể mới học. Thái ta cứ ngồi yên như phỗng nghe chị giảng.</a:t>
            </a:r>
          </a:p>
          <a:p>
            <a:pPr algn="just">
              <a:lnSpc>
                <a:spcPct val="150000"/>
              </a:lnSpc>
            </a:pPr>
            <a:r>
              <a:rPr lang="en-US" sz="2800">
                <a:latin typeface="Arial" panose="020B0604020202020204" pitchFamily="34" charset="0"/>
                <a:cs typeface="Arial" panose="020B0604020202020204" pitchFamily="34" charset="0"/>
              </a:rPr>
              <a:t>	</a:t>
            </a:r>
            <a:r>
              <a:rPr lang="vi-VN" sz="2800">
                <a:latin typeface="Arial" panose="020B0604020202020204" pitchFamily="34" charset="0"/>
                <a:cs typeface="Arial" panose="020B0604020202020204" pitchFamily="34" charset="0"/>
              </a:rPr>
              <a:t>Tắm cho em xong, Hồng dặn:</a:t>
            </a:r>
          </a:p>
          <a:p>
            <a:pPr marL="457200" indent="-457200" algn="just">
              <a:lnSpc>
                <a:spcPct val="150000"/>
              </a:lnSpc>
              <a:buFontTx/>
              <a:buChar char="-"/>
            </a:pPr>
            <a:r>
              <a:rPr lang="vi-VN" sz="2800">
                <a:latin typeface="Arial" panose="020B0604020202020204" pitchFamily="34" charset="0"/>
                <a:cs typeface="Arial" panose="020B0604020202020204" pitchFamily="34" charset="0"/>
              </a:rPr>
              <a:t>Bây giờ, em ra trông nhà nhé, để chị giặt quần áo.</a:t>
            </a:r>
            <a:endParaRPr lang="en-US" sz="2800">
              <a:latin typeface="Arial" panose="020B0604020202020204" pitchFamily="34" charset="0"/>
              <a:cs typeface="Arial" panose="020B0604020202020204" pitchFamily="34" charset="0"/>
            </a:endParaRPr>
          </a:p>
          <a:p>
            <a:pPr marL="457200" indent="-457200" algn="just">
              <a:lnSpc>
                <a:spcPct val="150000"/>
              </a:lnSpc>
              <a:buFontTx/>
              <a:buChar char="-"/>
            </a:pPr>
            <a:r>
              <a:rPr lang="vi-VN" sz="2800">
                <a:latin typeface="Arial" panose="020B0604020202020204" pitchFamily="34" charset="0"/>
                <a:cs typeface="Arial" panose="020B0604020202020204" pitchFamily="34" charset="0"/>
              </a:rPr>
              <a:t>Vâng ạ.</a:t>
            </a:r>
          </a:p>
          <a:p>
            <a:pPr algn="just">
              <a:lnSpc>
                <a:spcPct val="150000"/>
              </a:lnSpc>
            </a:pPr>
            <a:r>
              <a:rPr lang="en-US" sz="2800">
                <a:latin typeface="Arial" panose="020B0604020202020204" pitchFamily="34" charset="0"/>
                <a:cs typeface="Arial" panose="020B0604020202020204" pitchFamily="34" charset="0"/>
              </a:rPr>
              <a:t>	</a:t>
            </a:r>
            <a:r>
              <a:rPr lang="vi-VN" sz="2800">
                <a:latin typeface="Arial" panose="020B0604020202020204" pitchFamily="34" charset="0"/>
                <a:cs typeface="Arial" panose="020B0604020202020204" pitchFamily="34" charset="0"/>
              </a:rPr>
              <a:t>Lần này, Thái “vâng” to hơn, đến nỗi bọn cái Hương, cái Thanh ở nhà bên cũng nghe rõ.</a:t>
            </a:r>
            <a:r>
              <a:rPr lang="en-US" sz="2800">
                <a:latin typeface="Arial" panose="020B0604020202020204" pitchFamily="34" charset="0"/>
                <a:cs typeface="Arial" panose="020B0604020202020204" pitchFamily="34" charset="0"/>
              </a:rPr>
              <a:t> </a:t>
            </a:r>
            <a:r>
              <a:rPr lang="vi-VN" sz="2800">
                <a:latin typeface="Arial" panose="020B0604020202020204" pitchFamily="34" charset="0"/>
                <a:cs typeface="Arial" panose="020B0604020202020204" pitchFamily="34" charset="0"/>
              </a:rPr>
              <a:t>Chúng nó bảo:</a:t>
            </a:r>
          </a:p>
          <a:p>
            <a:pPr marL="457200" indent="-457200" algn="just">
              <a:lnSpc>
                <a:spcPct val="150000"/>
              </a:lnSpc>
              <a:buFontTx/>
              <a:buChar char="-"/>
            </a:pPr>
            <a:r>
              <a:rPr lang="vi-VN" sz="2800">
                <a:latin typeface="Arial" panose="020B0604020202020204" pitchFamily="34" charset="0"/>
                <a:cs typeface="Arial" panose="020B0604020202020204" pitchFamily="34" charset="0"/>
              </a:rPr>
              <a:t>Em cậu dạo này ngoan nhỉ?</a:t>
            </a:r>
            <a:endParaRPr lang="en-US" sz="2800">
              <a:latin typeface="Arial" panose="020B0604020202020204" pitchFamily="34" charset="0"/>
              <a:cs typeface="Arial" panose="020B0604020202020204" pitchFamily="34" charset="0"/>
            </a:endParaRPr>
          </a:p>
          <a:p>
            <a:pPr algn="r">
              <a:lnSpc>
                <a:spcPct val="150000"/>
              </a:lnSpc>
            </a:pPr>
            <a:r>
              <a:rPr lang="en-US" sz="2800">
                <a:latin typeface="Arial" panose="020B0604020202020204" pitchFamily="34" charset="0"/>
                <a:cs typeface="Arial" panose="020B0604020202020204" pitchFamily="34" charset="0"/>
              </a:rPr>
              <a:t>BÍCH THUẬN</a:t>
            </a:r>
          </a:p>
        </p:txBody>
      </p:sp>
    </p:spTree>
    <p:extLst>
      <p:ext uri="{BB962C8B-B14F-4D97-AF65-F5344CB8AC3E}">
        <p14:creationId xmlns:p14="http://schemas.microsoft.com/office/powerpoint/2010/main" val="686686228"/>
      </p:ext>
    </p:extLst>
  </p:cSld>
  <p:clrMapOvr>
    <a:masterClrMapping/>
  </p:clrMapOvr>
  <p:transition spd="med">
    <p:split orient="vert"/>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5F7"/>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4B3CA7A9-3B19-4CFF-BCE2-D401863F8828}"/>
              </a:ext>
            </a:extLst>
          </p:cNvPr>
          <p:cNvPicPr>
            <a:picLocks noChangeAspect="1"/>
          </p:cNvPicPr>
          <p:nvPr/>
        </p:nvPicPr>
        <p:blipFill rotWithShape="1">
          <a:blip r:embed="rId2">
            <a:extLst>
              <a:ext uri="{28A0092B-C50C-407E-A947-70E740481C1C}">
                <a14:useLocalDpi xmlns:a14="http://schemas.microsoft.com/office/drawing/2010/main" val="0"/>
              </a:ext>
            </a:extLst>
          </a:blip>
          <a:srcRect l="4858"/>
          <a:stretch/>
        </p:blipFill>
        <p:spPr>
          <a:xfrm>
            <a:off x="2353053" y="3507418"/>
            <a:ext cx="14089510" cy="4978656"/>
          </a:xfrm>
          <a:prstGeom prst="rect">
            <a:avLst/>
          </a:prstGeom>
          <a:ln>
            <a:noFill/>
          </a:ln>
          <a:effectLst>
            <a:outerShdw blurRad="292100" dist="139700" dir="2700000" algn="tl" rotWithShape="0">
              <a:srgbClr val="333333">
                <a:alpha val="65000"/>
              </a:srgbClr>
            </a:outerShdw>
          </a:effectLst>
        </p:spPr>
      </p:pic>
      <p:sp>
        <p:nvSpPr>
          <p:cNvPr id="18" name="TextBox 17">
            <a:extLst>
              <a:ext uri="{FF2B5EF4-FFF2-40B4-BE49-F238E27FC236}">
                <a16:creationId xmlns:a16="http://schemas.microsoft.com/office/drawing/2014/main" id="{52EB7A46-810B-4E6D-AAE2-492B9E0410D9}"/>
              </a:ext>
            </a:extLst>
          </p:cNvPr>
          <p:cNvSpPr txBox="1"/>
          <p:nvPr/>
        </p:nvSpPr>
        <p:spPr>
          <a:xfrm>
            <a:off x="2327653" y="801838"/>
            <a:ext cx="14249400" cy="1998176"/>
          </a:xfrm>
          <a:prstGeom prst="rect">
            <a:avLst/>
          </a:prstGeom>
          <a:noFill/>
        </p:spPr>
        <p:txBody>
          <a:bodyPr wrap="square" rtlCol="0">
            <a:spAutoFit/>
          </a:bodyPr>
          <a:lstStyle/>
          <a:p>
            <a:pPr algn="ctr">
              <a:lnSpc>
                <a:spcPct val="150000"/>
              </a:lnSpc>
            </a:pPr>
            <a:r>
              <a:rPr lang="vi-VN" sz="4400" b="1" i="1" dirty="0" err="1">
                <a:solidFill>
                  <a:srgbClr val="C00000"/>
                </a:solidFill>
              </a:rPr>
              <a:t>Thảo</a:t>
            </a:r>
            <a:r>
              <a:rPr lang="vi-VN" sz="4400" b="1" i="1" dirty="0">
                <a:solidFill>
                  <a:srgbClr val="C00000"/>
                </a:solidFill>
              </a:rPr>
              <a:t> </a:t>
            </a:r>
            <a:r>
              <a:rPr lang="vi-VN" sz="4400" b="1" i="1" dirty="0" err="1">
                <a:solidFill>
                  <a:srgbClr val="C00000"/>
                </a:solidFill>
              </a:rPr>
              <a:t>luận</a:t>
            </a:r>
            <a:r>
              <a:rPr lang="vi-VN" sz="4400" b="1" i="1" dirty="0">
                <a:solidFill>
                  <a:srgbClr val="C00000"/>
                </a:solidFill>
              </a:rPr>
              <a:t> </a:t>
            </a:r>
            <a:r>
              <a:rPr lang="vi-VN" sz="4400" b="1" i="1" dirty="0" err="1">
                <a:solidFill>
                  <a:srgbClr val="C00000"/>
                </a:solidFill>
              </a:rPr>
              <a:t>nhóm</a:t>
            </a:r>
            <a:r>
              <a:rPr lang="vi-VN" sz="4400" b="1" i="1" dirty="0">
                <a:solidFill>
                  <a:srgbClr val="C00000"/>
                </a:solidFill>
              </a:rPr>
              <a:t> đôi: </a:t>
            </a:r>
            <a:r>
              <a:rPr lang="vi-VN" sz="4400" b="1" dirty="0"/>
              <a:t>Em </a:t>
            </a:r>
            <a:r>
              <a:rPr lang="vi-VN" sz="4400" b="1" dirty="0" err="1"/>
              <a:t>hãy</a:t>
            </a:r>
            <a:r>
              <a:rPr lang="vi-VN" sz="4400" b="1" dirty="0"/>
              <a:t> </a:t>
            </a:r>
            <a:r>
              <a:rPr lang="vi-VN" sz="4400" b="1" dirty="0" err="1"/>
              <a:t>trả</a:t>
            </a:r>
            <a:r>
              <a:rPr lang="vi-VN" sz="4400" b="1" dirty="0"/>
              <a:t> </a:t>
            </a:r>
            <a:r>
              <a:rPr lang="vi-VN" sz="4400" b="1" dirty="0" err="1"/>
              <a:t>lời</a:t>
            </a:r>
            <a:r>
              <a:rPr lang="vi-VN" sz="4400" b="1" dirty="0"/>
              <a:t> câu </a:t>
            </a:r>
            <a:r>
              <a:rPr lang="vi-VN" sz="4400" b="1" dirty="0" err="1"/>
              <a:t>hỏi</a:t>
            </a:r>
            <a:r>
              <a:rPr lang="vi-VN" sz="4400" b="1" dirty="0"/>
              <a:t> trong sơ </a:t>
            </a:r>
            <a:r>
              <a:rPr lang="vi-VN" sz="4400" b="1" dirty="0" err="1"/>
              <a:t>đồ</a:t>
            </a:r>
            <a:r>
              <a:rPr lang="vi-VN" sz="4400" b="1" dirty="0"/>
              <a:t> </a:t>
            </a:r>
            <a:r>
              <a:rPr lang="vi-VN" sz="4400" b="1" dirty="0" err="1"/>
              <a:t>dưới</a:t>
            </a:r>
            <a:r>
              <a:rPr lang="vi-VN" sz="4400" b="1" dirty="0"/>
              <a:t> đây </a:t>
            </a:r>
            <a:r>
              <a:rPr lang="vi-VN" sz="4400" b="1" dirty="0" err="1"/>
              <a:t>và</a:t>
            </a:r>
            <a:r>
              <a:rPr lang="vi-VN" sz="4400" b="1" dirty="0"/>
              <a:t> sau </a:t>
            </a:r>
            <a:r>
              <a:rPr lang="vi-VN" sz="4400" b="1" dirty="0" err="1"/>
              <a:t>đó</a:t>
            </a:r>
            <a:r>
              <a:rPr lang="vi-VN" sz="4400" b="1" dirty="0"/>
              <a:t> </a:t>
            </a:r>
            <a:r>
              <a:rPr lang="vi-VN" sz="4400" b="1" dirty="0" err="1"/>
              <a:t>kể</a:t>
            </a:r>
            <a:r>
              <a:rPr lang="vi-VN" sz="4400" b="1" dirty="0"/>
              <a:t> </a:t>
            </a:r>
            <a:r>
              <a:rPr lang="vi-VN" sz="4400" b="1" dirty="0" err="1"/>
              <a:t>lại</a:t>
            </a:r>
            <a:r>
              <a:rPr lang="vi-VN" sz="4400" b="1" dirty="0"/>
              <a:t> câu </a:t>
            </a:r>
            <a:r>
              <a:rPr lang="vi-VN" sz="4400" b="1" dirty="0" err="1"/>
              <a:t>chuyện</a:t>
            </a:r>
            <a:endParaRPr lang="vi-VN" sz="4400" b="1" dirty="0"/>
          </a:p>
        </p:txBody>
      </p:sp>
    </p:spTree>
    <p:extLst>
      <p:ext uri="{BB962C8B-B14F-4D97-AF65-F5344CB8AC3E}">
        <p14:creationId xmlns:p14="http://schemas.microsoft.com/office/powerpoint/2010/main" val="2857645485"/>
      </p:ext>
    </p:extLst>
  </p:cSld>
  <p:clrMapOvr>
    <a:masterClrMapping/>
  </p:clrMapOvr>
  <mc:AlternateContent xmlns:mc="http://schemas.openxmlformats.org/markup-compatibility/2006">
    <mc:Choice xmlns:p159="http://schemas.microsoft.com/office/powerpoint/2015/09/main" xmlns=""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5F7"/>
        </a:solid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735FA494-354A-4CC5-BF7F-54F569D21F2B}"/>
              </a:ext>
            </a:extLst>
          </p:cNvPr>
          <p:cNvSpPr txBox="1"/>
          <p:nvPr/>
        </p:nvSpPr>
        <p:spPr>
          <a:xfrm>
            <a:off x="340319" y="1749352"/>
            <a:ext cx="7025045" cy="2482667"/>
          </a:xfrm>
          <a:prstGeom prst="rect">
            <a:avLst/>
          </a:prstGeom>
          <a:noFill/>
        </p:spPr>
        <p:txBody>
          <a:bodyPr wrap="square" rtlCol="0">
            <a:spAutoFit/>
          </a:bodyPr>
          <a:lstStyle/>
          <a:p>
            <a:pPr marL="571500" indent="-571500" algn="just">
              <a:lnSpc>
                <a:spcPct val="150000"/>
              </a:lnSpc>
              <a:buFont typeface="Arial" panose="020B0604020202020204" pitchFamily="34" charset="0"/>
              <a:buChar char="•"/>
            </a:pPr>
            <a:r>
              <a:rPr lang="en-US" sz="3600" dirty="0">
                <a:solidFill>
                  <a:srgbClr val="000000"/>
                </a:solidFill>
                <a:latin typeface="Arial" panose="020B0604020202020204" pitchFamily="34" charset="0"/>
                <a:cs typeface="Arial" panose="020B0604020202020204" pitchFamily="34" charset="0"/>
              </a:rPr>
              <a:t>Theo </a:t>
            </a:r>
            <a:r>
              <a:rPr lang="vi-VN" sz="3600" dirty="0" err="1">
                <a:solidFill>
                  <a:srgbClr val="000000"/>
                </a:solidFill>
                <a:latin typeface="Arial" panose="020B0604020202020204" pitchFamily="34" charset="0"/>
                <a:cs typeface="Arial" panose="020B0604020202020204" pitchFamily="34" charset="0"/>
              </a:rPr>
              <a:t>nhận</a:t>
            </a:r>
            <a:r>
              <a:rPr lang="vi-VN" sz="3600" dirty="0">
                <a:solidFill>
                  <a:srgbClr val="000000"/>
                </a:solidFill>
                <a:latin typeface="Arial" panose="020B0604020202020204" pitchFamily="34" charset="0"/>
                <a:cs typeface="Arial" panose="020B0604020202020204" pitchFamily="34" charset="0"/>
              </a:rPr>
              <a:t> </a:t>
            </a:r>
            <a:r>
              <a:rPr lang="vi-VN" sz="3600" dirty="0" err="1">
                <a:solidFill>
                  <a:srgbClr val="000000"/>
                </a:solidFill>
                <a:latin typeface="Arial" panose="020B0604020202020204" pitchFamily="34" charset="0"/>
                <a:cs typeface="Arial" panose="020B0604020202020204" pitchFamily="34" charset="0"/>
              </a:rPr>
              <a:t>xét</a:t>
            </a:r>
            <a:r>
              <a:rPr lang="vi-VN" sz="3600" dirty="0">
                <a:solidFill>
                  <a:srgbClr val="000000"/>
                </a:solidFill>
                <a:latin typeface="Arial" panose="020B0604020202020204" pitchFamily="34" charset="0"/>
                <a:cs typeface="Arial" panose="020B0604020202020204" pitchFamily="34" charset="0"/>
              </a:rPr>
              <a:t> </a:t>
            </a:r>
            <a:r>
              <a:rPr lang="vi-VN" sz="3600" dirty="0" err="1">
                <a:solidFill>
                  <a:srgbClr val="000000"/>
                </a:solidFill>
                <a:latin typeface="Arial" panose="020B0604020202020204" pitchFamily="34" charset="0"/>
                <a:cs typeface="Arial" panose="020B0604020202020204" pitchFamily="34" charset="0"/>
              </a:rPr>
              <a:t>của</a:t>
            </a:r>
            <a:r>
              <a:rPr lang="vi-VN" sz="3600" dirty="0">
                <a:solidFill>
                  <a:srgbClr val="000000"/>
                </a:solidFill>
                <a:latin typeface="Arial" panose="020B0604020202020204" pitchFamily="34" charset="0"/>
                <a:cs typeface="Arial" panose="020B0604020202020204" pitchFamily="34" charset="0"/>
              </a:rPr>
              <a:t> Hồng, </a:t>
            </a:r>
            <a:r>
              <a:rPr lang="vi-VN" sz="3600" dirty="0" err="1">
                <a:solidFill>
                  <a:srgbClr val="000000"/>
                </a:solidFill>
                <a:latin typeface="Arial" panose="020B0604020202020204" pitchFamily="34" charset="0"/>
                <a:cs typeface="Arial" panose="020B0604020202020204" pitchFamily="34" charset="0"/>
              </a:rPr>
              <a:t>tính</a:t>
            </a:r>
            <a:r>
              <a:rPr lang="vi-VN" sz="3600" dirty="0">
                <a:solidFill>
                  <a:srgbClr val="000000"/>
                </a:solidFill>
                <a:latin typeface="Arial" panose="020B0604020202020204" pitchFamily="34" charset="0"/>
                <a:cs typeface="Arial" panose="020B0604020202020204" pitchFamily="34" charset="0"/>
              </a:rPr>
              <a:t> </a:t>
            </a:r>
            <a:r>
              <a:rPr lang="vi-VN" sz="3600" dirty="0" err="1">
                <a:solidFill>
                  <a:srgbClr val="000000"/>
                </a:solidFill>
                <a:latin typeface="Arial" panose="020B0604020202020204" pitchFamily="34" charset="0"/>
                <a:cs typeface="Arial" panose="020B0604020202020204" pitchFamily="34" charset="0"/>
              </a:rPr>
              <a:t>nết</a:t>
            </a:r>
            <a:r>
              <a:rPr lang="vi-VN" sz="3600" dirty="0">
                <a:solidFill>
                  <a:srgbClr val="000000"/>
                </a:solidFill>
                <a:latin typeface="Arial" panose="020B0604020202020204" pitchFamily="34" charset="0"/>
                <a:cs typeface="Arial" panose="020B0604020202020204" pitchFamily="34" charset="0"/>
              </a:rPr>
              <a:t> </a:t>
            </a:r>
            <a:r>
              <a:rPr lang="vi-VN" sz="3600" dirty="0" err="1">
                <a:solidFill>
                  <a:srgbClr val="000000"/>
                </a:solidFill>
                <a:latin typeface="Arial" panose="020B0604020202020204" pitchFamily="34" charset="0"/>
                <a:cs typeface="Arial" panose="020B0604020202020204" pitchFamily="34" charset="0"/>
              </a:rPr>
              <a:t>của</a:t>
            </a:r>
            <a:r>
              <a:rPr lang="vi-VN" sz="3600" dirty="0">
                <a:solidFill>
                  <a:srgbClr val="000000"/>
                </a:solidFill>
                <a:latin typeface="Arial" panose="020B0604020202020204" pitchFamily="34" charset="0"/>
                <a:cs typeface="Arial" panose="020B0604020202020204" pitchFamily="34" charset="0"/>
              </a:rPr>
              <a:t> em </a:t>
            </a:r>
            <a:r>
              <a:rPr lang="vi-VN" sz="3600" dirty="0" err="1">
                <a:solidFill>
                  <a:srgbClr val="000000"/>
                </a:solidFill>
                <a:latin typeface="Arial" panose="020B0604020202020204" pitchFamily="34" charset="0"/>
                <a:cs typeface="Arial" panose="020B0604020202020204" pitchFamily="34" charset="0"/>
              </a:rPr>
              <a:t>Thái</a:t>
            </a:r>
            <a:r>
              <a:rPr lang="vi-VN" sz="3600" dirty="0">
                <a:solidFill>
                  <a:srgbClr val="000000"/>
                </a:solidFill>
                <a:latin typeface="Arial" panose="020B0604020202020204" pitchFamily="34" charset="0"/>
                <a:cs typeface="Arial" panose="020B0604020202020204" pitchFamily="34" charset="0"/>
              </a:rPr>
              <a:t> </a:t>
            </a:r>
            <a:r>
              <a:rPr lang="vi-VN" sz="3600" dirty="0" err="1">
                <a:solidFill>
                  <a:srgbClr val="000000"/>
                </a:solidFill>
                <a:latin typeface="Arial" panose="020B0604020202020204" pitchFamily="34" charset="0"/>
                <a:cs typeface="Arial" panose="020B0604020202020204" pitchFamily="34" charset="0"/>
              </a:rPr>
              <a:t>là</a:t>
            </a:r>
            <a:r>
              <a:rPr lang="vi-VN" sz="3600" dirty="0">
                <a:solidFill>
                  <a:srgbClr val="000000"/>
                </a:solidFill>
                <a:latin typeface="Arial" panose="020B0604020202020204" pitchFamily="34" charset="0"/>
                <a:cs typeface="Arial" panose="020B0604020202020204" pitchFamily="34" charset="0"/>
              </a:rPr>
              <a:t> “</a:t>
            </a:r>
            <a:r>
              <a:rPr lang="vi-VN" sz="3600" dirty="0" err="1">
                <a:solidFill>
                  <a:srgbClr val="000000"/>
                </a:solidFill>
                <a:latin typeface="Arial" panose="020B0604020202020204" pitchFamily="34" charset="0"/>
                <a:cs typeface="Arial" panose="020B0604020202020204" pitchFamily="34" charset="0"/>
              </a:rPr>
              <a:t>chúa</a:t>
            </a:r>
            <a:r>
              <a:rPr lang="vi-VN" sz="3600" dirty="0">
                <a:solidFill>
                  <a:srgbClr val="000000"/>
                </a:solidFill>
                <a:latin typeface="Arial" panose="020B0604020202020204" pitchFamily="34" charset="0"/>
                <a:cs typeface="Arial" panose="020B0604020202020204" pitchFamily="34" charset="0"/>
              </a:rPr>
              <a:t> </a:t>
            </a:r>
            <a:r>
              <a:rPr lang="vi-VN" sz="3600" dirty="0" err="1">
                <a:solidFill>
                  <a:srgbClr val="000000"/>
                </a:solidFill>
                <a:latin typeface="Arial" panose="020B0604020202020204" pitchFamily="34" charset="0"/>
                <a:cs typeface="Arial" panose="020B0604020202020204" pitchFamily="34" charset="0"/>
              </a:rPr>
              <a:t>bướng</a:t>
            </a:r>
            <a:r>
              <a:rPr lang="vi-VN" sz="3600" dirty="0">
                <a:solidFill>
                  <a:srgbClr val="000000"/>
                </a:solidFill>
                <a:latin typeface="Arial" panose="020B0604020202020204" pitchFamily="34" charset="0"/>
                <a:cs typeface="Arial" panose="020B0604020202020204" pitchFamily="34" charset="0"/>
              </a:rPr>
              <a:t> </a:t>
            </a:r>
            <a:r>
              <a:rPr lang="vi-VN" sz="3600" dirty="0" err="1">
                <a:solidFill>
                  <a:srgbClr val="000000"/>
                </a:solidFill>
                <a:latin typeface="Arial" panose="020B0604020202020204" pitchFamily="34" charset="0"/>
                <a:cs typeface="Arial" panose="020B0604020202020204" pitchFamily="34" charset="0"/>
              </a:rPr>
              <a:t>bỉnh</a:t>
            </a:r>
            <a:r>
              <a:rPr lang="vi-VN" sz="3600" dirty="0">
                <a:solidFill>
                  <a:srgbClr val="000000"/>
                </a:solidFill>
                <a:latin typeface="Arial" panose="020B0604020202020204" pitchFamily="34" charset="0"/>
                <a:cs typeface="Arial" panose="020B0604020202020204" pitchFamily="34" charset="0"/>
              </a:rPr>
              <a:t>”.</a:t>
            </a:r>
            <a:endParaRPr lang="vi-VN" sz="3600"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622C3259-E035-4BD6-B2DE-8F0AF124C6DD}"/>
              </a:ext>
            </a:extLst>
          </p:cNvPr>
          <p:cNvSpPr txBox="1"/>
          <p:nvPr/>
        </p:nvSpPr>
        <p:spPr>
          <a:xfrm flipH="1">
            <a:off x="10084814" y="1749352"/>
            <a:ext cx="7634645" cy="1651671"/>
          </a:xfrm>
          <a:prstGeom prst="rect">
            <a:avLst/>
          </a:prstGeom>
          <a:noFill/>
        </p:spPr>
        <p:txBody>
          <a:bodyPr wrap="square" rtlCol="0">
            <a:spAutoFit/>
          </a:bodyPr>
          <a:lstStyle/>
          <a:p>
            <a:pPr marL="571500" indent="-571500" algn="just">
              <a:lnSpc>
                <a:spcPct val="150000"/>
              </a:lnSpc>
              <a:buFont typeface="Arial" panose="020B0604020202020204" pitchFamily="34" charset="0"/>
              <a:buChar char="•"/>
            </a:pPr>
            <a:r>
              <a:rPr lang="vi-VN" sz="36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Thái</a:t>
            </a:r>
            <a:r>
              <a:rPr lang="vi-VN" sz="3600" dirty="0">
                <a:solidFill>
                  <a:srgbClr val="000000"/>
                </a:solidFill>
                <a:latin typeface="Arial" panose="020B0604020202020204" pitchFamily="34" charset="0"/>
                <a:ea typeface="Times New Roman" panose="02020603050405020304" pitchFamily="18" charset="0"/>
                <a:cs typeface="Arial" panose="020B0604020202020204" pitchFamily="34" charset="0"/>
              </a:rPr>
              <a:t> nghe </a:t>
            </a:r>
            <a:r>
              <a:rPr lang="vi-VN" sz="36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lời</a:t>
            </a:r>
            <a:r>
              <a:rPr lang="vi-VN" sz="36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vi-VN" sz="36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chị</a:t>
            </a:r>
            <a:r>
              <a:rPr lang="vi-VN" sz="36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vi-VN" sz="36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vì</a:t>
            </a:r>
            <a:r>
              <a:rPr lang="vi-VN" sz="3600" dirty="0">
                <a:solidFill>
                  <a:srgbClr val="000000"/>
                </a:solidFill>
                <a:latin typeface="Arial" panose="020B0604020202020204" pitchFamily="34" charset="0"/>
                <a:ea typeface="Times New Roman" panose="02020603050405020304" pitchFamily="18" charset="0"/>
                <a:cs typeface="Arial" panose="020B0604020202020204" pitchFamily="34" charset="0"/>
              </a:rPr>
              <a:t> Hồng </a:t>
            </a:r>
            <a:r>
              <a:rPr lang="vi-VN" sz="36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đã</a:t>
            </a:r>
            <a:r>
              <a:rPr lang="vi-VN" sz="36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vi-VN" sz="36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nhường</a:t>
            </a:r>
            <a:r>
              <a:rPr lang="vi-VN" sz="36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vi-VN" sz="36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nhịn</a:t>
            </a:r>
            <a:r>
              <a:rPr lang="vi-VN" sz="3600" dirty="0">
                <a:solidFill>
                  <a:srgbClr val="000000"/>
                </a:solidFill>
                <a:latin typeface="Arial" panose="020B0604020202020204" pitchFamily="34" charset="0"/>
                <a:ea typeface="Times New Roman" panose="02020603050405020304" pitchFamily="18" charset="0"/>
                <a:cs typeface="Arial" panose="020B0604020202020204" pitchFamily="34" charset="0"/>
              </a:rPr>
              <a:t> em.</a:t>
            </a:r>
          </a:p>
        </p:txBody>
      </p:sp>
      <p:sp>
        <p:nvSpPr>
          <p:cNvPr id="14" name="Arrow: Pentagon 13">
            <a:extLst>
              <a:ext uri="{FF2B5EF4-FFF2-40B4-BE49-F238E27FC236}">
                <a16:creationId xmlns:a16="http://schemas.microsoft.com/office/drawing/2014/main" id="{53043B00-0F70-45AB-BB0D-DE1D6E09BD33}"/>
              </a:ext>
            </a:extLst>
          </p:cNvPr>
          <p:cNvSpPr/>
          <p:nvPr/>
        </p:nvSpPr>
        <p:spPr>
          <a:xfrm>
            <a:off x="332946" y="4537343"/>
            <a:ext cx="3352800" cy="1066800"/>
          </a:xfrm>
          <a:prstGeom prst="homePlate">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dirty="0" err="1">
                <a:solidFill>
                  <a:schemeClr val="tx1"/>
                </a:solidFill>
              </a:rPr>
              <a:t>Đoạn</a:t>
            </a:r>
            <a:r>
              <a:rPr lang="vi-VN" sz="4000" b="1" dirty="0">
                <a:solidFill>
                  <a:schemeClr val="tx1"/>
                </a:solidFill>
              </a:rPr>
              <a:t> 2</a:t>
            </a:r>
          </a:p>
        </p:txBody>
      </p:sp>
      <p:sp>
        <p:nvSpPr>
          <p:cNvPr id="16" name="TextBox 15">
            <a:extLst>
              <a:ext uri="{FF2B5EF4-FFF2-40B4-BE49-F238E27FC236}">
                <a16:creationId xmlns:a16="http://schemas.microsoft.com/office/drawing/2014/main" id="{61F88134-C5BA-4904-862C-06C938207227}"/>
              </a:ext>
            </a:extLst>
          </p:cNvPr>
          <p:cNvSpPr txBox="1"/>
          <p:nvPr/>
        </p:nvSpPr>
        <p:spPr>
          <a:xfrm flipH="1">
            <a:off x="178307" y="5636413"/>
            <a:ext cx="7153868" cy="4144661"/>
          </a:xfrm>
          <a:prstGeom prst="rect">
            <a:avLst/>
          </a:prstGeom>
          <a:noFill/>
        </p:spPr>
        <p:txBody>
          <a:bodyPr wrap="square" rtlCol="0">
            <a:spAutoFit/>
          </a:bodyPr>
          <a:lstStyle/>
          <a:p>
            <a:pPr marL="571500" indent="-571500" algn="just">
              <a:lnSpc>
                <a:spcPct val="150000"/>
              </a:lnSpc>
              <a:buFont typeface="Arial" panose="020B0604020202020204" pitchFamily="34" charset="0"/>
              <a:buChar char="•"/>
            </a:pPr>
            <a:r>
              <a:rPr lang="vi-VN" sz="3600" dirty="0" err="1">
                <a:solidFill>
                  <a:srgbClr val="000000"/>
                </a:solidFill>
                <a:ea typeface="Times New Roman" panose="02020603050405020304" pitchFamily="18" charset="0"/>
                <a:cs typeface="Arial" panose="020B0604020202020204" pitchFamily="34" charset="0"/>
              </a:rPr>
              <a:t>Mẹ</a:t>
            </a:r>
            <a:r>
              <a:rPr lang="vi-VN" sz="3600" dirty="0">
                <a:solidFill>
                  <a:srgbClr val="000000"/>
                </a:solidFill>
                <a:ea typeface="Times New Roman" panose="02020603050405020304" pitchFamily="18" charset="0"/>
                <a:cs typeface="Arial" panose="020B0604020202020204" pitchFamily="34" charset="0"/>
              </a:rPr>
              <a:t> </a:t>
            </a:r>
            <a:r>
              <a:rPr lang="vi-VN" sz="3600" dirty="0" err="1">
                <a:solidFill>
                  <a:srgbClr val="000000"/>
                </a:solidFill>
                <a:ea typeface="Times New Roman" panose="02020603050405020304" pitchFamily="18" charset="0"/>
                <a:cs typeface="Arial" panose="020B0604020202020204" pitchFamily="34" charset="0"/>
              </a:rPr>
              <a:t>đã</a:t>
            </a:r>
            <a:r>
              <a:rPr lang="vi-VN" sz="3600" dirty="0">
                <a:solidFill>
                  <a:srgbClr val="000000"/>
                </a:solidFill>
                <a:ea typeface="Times New Roman" panose="02020603050405020304" pitchFamily="18" charset="0"/>
                <a:cs typeface="Arial" panose="020B0604020202020204" pitchFamily="34" charset="0"/>
              </a:rPr>
              <a:t> khuyên Hồng </a:t>
            </a:r>
            <a:r>
              <a:rPr lang="vi-VN" sz="3600" dirty="0" err="1">
                <a:solidFill>
                  <a:srgbClr val="000000"/>
                </a:solidFill>
                <a:ea typeface="Times New Roman" panose="02020603050405020304" pitchFamily="18" charset="0"/>
                <a:cs typeface="Arial" panose="020B0604020202020204" pitchFamily="34" charset="0"/>
              </a:rPr>
              <a:t>là</a:t>
            </a:r>
            <a:r>
              <a:rPr lang="vi-VN" sz="3600" dirty="0">
                <a:solidFill>
                  <a:srgbClr val="000000"/>
                </a:solidFill>
                <a:ea typeface="Times New Roman" panose="02020603050405020304" pitchFamily="18" charset="0"/>
                <a:cs typeface="Arial" panose="020B0604020202020204" pitchFamily="34" charset="0"/>
              </a:rPr>
              <a:t>: “</a:t>
            </a:r>
            <a:r>
              <a:rPr lang="vi-VN" sz="3600" dirty="0" err="1">
                <a:solidFill>
                  <a:srgbClr val="000000"/>
                </a:solidFill>
                <a:ea typeface="Times New Roman" panose="02020603050405020304" pitchFamily="18" charset="0"/>
                <a:cs typeface="Arial" panose="020B0604020202020204" pitchFamily="34" charset="0"/>
              </a:rPr>
              <a:t>Giá</a:t>
            </a:r>
            <a:r>
              <a:rPr lang="vi-VN" sz="3600" dirty="0">
                <a:solidFill>
                  <a:srgbClr val="000000"/>
                </a:solidFill>
                <a:ea typeface="Times New Roman" panose="02020603050405020304" pitchFamily="18" charset="0"/>
                <a:cs typeface="Arial" panose="020B0604020202020204" pitchFamily="34" charset="0"/>
              </a:rPr>
              <a:t> con </a:t>
            </a:r>
            <a:r>
              <a:rPr lang="vi-VN" sz="3600" dirty="0" err="1">
                <a:solidFill>
                  <a:srgbClr val="000000"/>
                </a:solidFill>
                <a:ea typeface="Times New Roman" panose="02020603050405020304" pitchFamily="18" charset="0"/>
                <a:cs typeface="Arial" panose="020B0604020202020204" pitchFamily="34" charset="0"/>
              </a:rPr>
              <a:t>biết</a:t>
            </a:r>
            <a:r>
              <a:rPr lang="vi-VN" sz="3600" dirty="0">
                <a:solidFill>
                  <a:srgbClr val="000000"/>
                </a:solidFill>
                <a:ea typeface="Times New Roman" panose="02020603050405020304" pitchFamily="18" charset="0"/>
                <a:cs typeface="Arial" panose="020B0604020202020204" pitchFamily="34" charset="0"/>
              </a:rPr>
              <a:t> </a:t>
            </a:r>
            <a:r>
              <a:rPr lang="vi-VN" sz="3600" dirty="0" err="1">
                <a:solidFill>
                  <a:srgbClr val="000000"/>
                </a:solidFill>
                <a:ea typeface="Times New Roman" panose="02020603050405020304" pitchFamily="18" charset="0"/>
                <a:cs typeface="Arial" panose="020B0604020202020204" pitchFamily="34" charset="0"/>
              </a:rPr>
              <a:t>bảo</a:t>
            </a:r>
            <a:r>
              <a:rPr lang="vi-VN" sz="3600" dirty="0">
                <a:solidFill>
                  <a:srgbClr val="000000"/>
                </a:solidFill>
                <a:ea typeface="Times New Roman" panose="02020603050405020304" pitchFamily="18" charset="0"/>
                <a:cs typeface="Arial" panose="020B0604020202020204" pitchFamily="34" charset="0"/>
              </a:rPr>
              <a:t> nhau </a:t>
            </a:r>
            <a:r>
              <a:rPr lang="vi-VN" sz="3600" dirty="0" err="1">
                <a:solidFill>
                  <a:srgbClr val="000000"/>
                </a:solidFill>
                <a:ea typeface="Times New Roman" panose="02020603050405020304" pitchFamily="18" charset="0"/>
                <a:cs typeface="Arial" panose="020B0604020202020204" pitchFamily="34" charset="0"/>
              </a:rPr>
              <a:t>thì</a:t>
            </a:r>
            <a:r>
              <a:rPr lang="vi-VN" sz="3600" dirty="0">
                <a:solidFill>
                  <a:srgbClr val="000000"/>
                </a:solidFill>
                <a:ea typeface="Times New Roman" panose="02020603050405020304" pitchFamily="18" charset="0"/>
                <a:cs typeface="Arial" panose="020B0604020202020204" pitchFamily="34" charset="0"/>
              </a:rPr>
              <a:t> </a:t>
            </a:r>
            <a:r>
              <a:rPr lang="vi-VN" sz="3600" dirty="0" err="1">
                <a:solidFill>
                  <a:srgbClr val="000000"/>
                </a:solidFill>
                <a:ea typeface="Times New Roman" panose="02020603050405020304" pitchFamily="18" charset="0"/>
                <a:cs typeface="Arial" panose="020B0604020202020204" pitchFamily="34" charset="0"/>
              </a:rPr>
              <a:t>nhà</a:t>
            </a:r>
            <a:r>
              <a:rPr lang="vi-VN" sz="3600" dirty="0">
                <a:solidFill>
                  <a:srgbClr val="000000"/>
                </a:solidFill>
                <a:ea typeface="Times New Roman" panose="02020603050405020304" pitchFamily="18" charset="0"/>
                <a:cs typeface="Arial" panose="020B0604020202020204" pitchFamily="34" charset="0"/>
              </a:rPr>
              <a:t> </a:t>
            </a:r>
            <a:r>
              <a:rPr lang="vi-VN" sz="3600" dirty="0" err="1">
                <a:solidFill>
                  <a:srgbClr val="000000"/>
                </a:solidFill>
                <a:ea typeface="Times New Roman" panose="02020603050405020304" pitchFamily="18" charset="0"/>
                <a:cs typeface="Arial" panose="020B0604020202020204" pitchFamily="34" charset="0"/>
              </a:rPr>
              <a:t>đã</a:t>
            </a:r>
            <a:r>
              <a:rPr lang="vi-VN" sz="3600" dirty="0">
                <a:solidFill>
                  <a:srgbClr val="000000"/>
                </a:solidFill>
                <a:ea typeface="Times New Roman" panose="02020603050405020304" pitchFamily="18" charset="0"/>
                <a:cs typeface="Arial" panose="020B0604020202020204" pitchFamily="34" charset="0"/>
              </a:rPr>
              <a:t> </a:t>
            </a:r>
            <a:r>
              <a:rPr lang="vi-VN" sz="3600" dirty="0" err="1">
                <a:solidFill>
                  <a:srgbClr val="000000"/>
                </a:solidFill>
                <a:ea typeface="Times New Roman" panose="02020603050405020304" pitchFamily="18" charset="0"/>
                <a:cs typeface="Arial" panose="020B0604020202020204" pitchFamily="34" charset="0"/>
              </a:rPr>
              <a:t>quét</a:t>
            </a:r>
            <a:r>
              <a:rPr lang="vi-VN" sz="3600" dirty="0">
                <a:solidFill>
                  <a:srgbClr val="000000"/>
                </a:solidFill>
                <a:ea typeface="Times New Roman" panose="02020603050405020304" pitchFamily="18" charset="0"/>
                <a:cs typeface="Arial" panose="020B0604020202020204" pitchFamily="34" charset="0"/>
              </a:rPr>
              <a:t> xong </a:t>
            </a:r>
            <a:r>
              <a:rPr lang="vi-VN" sz="3600" dirty="0" err="1">
                <a:solidFill>
                  <a:srgbClr val="000000"/>
                </a:solidFill>
                <a:ea typeface="Times New Roman" panose="02020603050405020304" pitchFamily="18" charset="0"/>
                <a:cs typeface="Arial" panose="020B0604020202020204" pitchFamily="34" charset="0"/>
              </a:rPr>
              <a:t>từ</a:t>
            </a:r>
            <a:r>
              <a:rPr lang="vi-VN" sz="3600" dirty="0">
                <a:solidFill>
                  <a:srgbClr val="000000"/>
                </a:solidFill>
                <a:ea typeface="Times New Roman" panose="02020603050405020304" pitchFamily="18" charset="0"/>
                <a:cs typeface="Arial" panose="020B0604020202020204" pitchFamily="34" charset="0"/>
              </a:rPr>
              <a:t> lâu </a:t>
            </a:r>
            <a:r>
              <a:rPr lang="vi-VN" sz="3600" dirty="0" err="1">
                <a:solidFill>
                  <a:srgbClr val="000000"/>
                </a:solidFill>
                <a:ea typeface="Times New Roman" panose="02020603050405020304" pitchFamily="18" charset="0"/>
                <a:cs typeface="Arial" panose="020B0604020202020204" pitchFamily="34" charset="0"/>
              </a:rPr>
              <a:t>rồi</a:t>
            </a:r>
            <a:r>
              <a:rPr lang="vi-VN" sz="3600" dirty="0">
                <a:solidFill>
                  <a:srgbClr val="000000"/>
                </a:solidFill>
                <a:ea typeface="Times New Roman" panose="02020603050405020304" pitchFamily="18" charset="0"/>
                <a:cs typeface="Arial" panose="020B0604020202020204" pitchFamily="34" charset="0"/>
              </a:rPr>
              <a:t>. Con </a:t>
            </a:r>
            <a:r>
              <a:rPr lang="vi-VN" sz="3600" dirty="0" err="1">
                <a:solidFill>
                  <a:srgbClr val="000000"/>
                </a:solidFill>
                <a:ea typeface="Times New Roman" panose="02020603050405020304" pitchFamily="18" charset="0"/>
                <a:cs typeface="Arial" panose="020B0604020202020204" pitchFamily="34" charset="0"/>
              </a:rPr>
              <a:t>là</a:t>
            </a:r>
            <a:r>
              <a:rPr lang="vi-VN" sz="3600" dirty="0">
                <a:solidFill>
                  <a:srgbClr val="000000"/>
                </a:solidFill>
                <a:ea typeface="Times New Roman" panose="02020603050405020304" pitchFamily="18" charset="0"/>
                <a:cs typeface="Arial" panose="020B0604020202020204" pitchFamily="34" charset="0"/>
              </a:rPr>
              <a:t> </a:t>
            </a:r>
            <a:r>
              <a:rPr lang="vi-VN" sz="3600" dirty="0" err="1">
                <a:solidFill>
                  <a:srgbClr val="000000"/>
                </a:solidFill>
                <a:ea typeface="Times New Roman" panose="02020603050405020304" pitchFamily="18" charset="0"/>
                <a:cs typeface="Arial" panose="020B0604020202020204" pitchFamily="34" charset="0"/>
              </a:rPr>
              <a:t>chị</a:t>
            </a:r>
            <a:r>
              <a:rPr lang="vi-VN" sz="3600" dirty="0">
                <a:solidFill>
                  <a:srgbClr val="000000"/>
                </a:solidFill>
                <a:ea typeface="Times New Roman" panose="02020603050405020304" pitchFamily="18" charset="0"/>
                <a:cs typeface="Arial" panose="020B0604020202020204" pitchFamily="34" charset="0"/>
              </a:rPr>
              <a:t>, con nên </a:t>
            </a:r>
            <a:r>
              <a:rPr lang="vi-VN" sz="3600" dirty="0" err="1">
                <a:solidFill>
                  <a:srgbClr val="000000"/>
                </a:solidFill>
                <a:ea typeface="Times New Roman" panose="02020603050405020304" pitchFamily="18" charset="0"/>
                <a:cs typeface="Arial" panose="020B0604020202020204" pitchFamily="34" charset="0"/>
              </a:rPr>
              <a:t>nhường</a:t>
            </a:r>
            <a:r>
              <a:rPr lang="vi-VN" sz="3600" dirty="0">
                <a:solidFill>
                  <a:srgbClr val="000000"/>
                </a:solidFill>
                <a:ea typeface="Times New Roman" panose="02020603050405020304" pitchFamily="18" charset="0"/>
                <a:cs typeface="Arial" panose="020B0604020202020204" pitchFamily="34" charset="0"/>
              </a:rPr>
              <a:t> </a:t>
            </a:r>
            <a:r>
              <a:rPr lang="vi-VN" sz="3600" dirty="0" err="1">
                <a:solidFill>
                  <a:srgbClr val="000000"/>
                </a:solidFill>
                <a:ea typeface="Times New Roman" panose="02020603050405020304" pitchFamily="18" charset="0"/>
                <a:cs typeface="Arial" panose="020B0604020202020204" pitchFamily="34" charset="0"/>
              </a:rPr>
              <a:t>nhịn</a:t>
            </a:r>
            <a:r>
              <a:rPr lang="vi-VN" sz="3600" dirty="0">
                <a:solidFill>
                  <a:srgbClr val="000000"/>
                </a:solidFill>
                <a:ea typeface="Times New Roman" panose="02020603050405020304" pitchFamily="18" charset="0"/>
                <a:cs typeface="Arial" panose="020B0604020202020204" pitchFamily="34" charset="0"/>
              </a:rPr>
              <a:t> em. Em </a:t>
            </a:r>
            <a:r>
              <a:rPr lang="vi-VN" sz="3600" dirty="0" err="1">
                <a:solidFill>
                  <a:srgbClr val="000000"/>
                </a:solidFill>
                <a:ea typeface="Times New Roman" panose="02020603050405020304" pitchFamily="18" charset="0"/>
                <a:cs typeface="Arial" panose="020B0604020202020204" pitchFamily="34" charset="0"/>
              </a:rPr>
              <a:t>sẽ</a:t>
            </a:r>
            <a:r>
              <a:rPr lang="vi-VN" sz="3600" dirty="0">
                <a:solidFill>
                  <a:srgbClr val="000000"/>
                </a:solidFill>
                <a:ea typeface="Times New Roman" panose="02020603050405020304" pitchFamily="18" charset="0"/>
                <a:cs typeface="Arial" panose="020B0604020202020204" pitchFamily="34" charset="0"/>
              </a:rPr>
              <a:t> </a:t>
            </a:r>
            <a:r>
              <a:rPr lang="vi-VN" sz="3600" dirty="0" err="1">
                <a:solidFill>
                  <a:srgbClr val="000000"/>
                </a:solidFill>
                <a:ea typeface="Times New Roman" panose="02020603050405020304" pitchFamily="18" charset="0"/>
                <a:cs typeface="Arial" panose="020B0604020202020204" pitchFamily="34" charset="0"/>
              </a:rPr>
              <a:t>phải</a:t>
            </a:r>
            <a:r>
              <a:rPr lang="vi-VN" sz="3600" dirty="0">
                <a:solidFill>
                  <a:srgbClr val="000000"/>
                </a:solidFill>
                <a:ea typeface="Times New Roman" panose="02020603050405020304" pitchFamily="18" charset="0"/>
                <a:cs typeface="Arial" panose="020B0604020202020204" pitchFamily="34" charset="0"/>
              </a:rPr>
              <a:t> nghe </a:t>
            </a:r>
            <a:r>
              <a:rPr lang="vi-VN" sz="3600" dirty="0" err="1">
                <a:solidFill>
                  <a:srgbClr val="000000"/>
                </a:solidFill>
                <a:ea typeface="Times New Roman" panose="02020603050405020304" pitchFamily="18" charset="0"/>
                <a:cs typeface="Arial" panose="020B0604020202020204" pitchFamily="34" charset="0"/>
              </a:rPr>
              <a:t>lời</a:t>
            </a:r>
            <a:r>
              <a:rPr lang="vi-VN" sz="3600" dirty="0">
                <a:solidFill>
                  <a:srgbClr val="000000"/>
                </a:solidFill>
                <a:ea typeface="Times New Roman" panose="02020603050405020304" pitchFamily="18" charset="0"/>
                <a:cs typeface="Arial" panose="020B0604020202020204" pitchFamily="34" charset="0"/>
              </a:rPr>
              <a:t> con”.</a:t>
            </a:r>
          </a:p>
        </p:txBody>
      </p:sp>
      <p:sp>
        <p:nvSpPr>
          <p:cNvPr id="31" name="Arrow: Pentagon 30">
            <a:extLst>
              <a:ext uri="{FF2B5EF4-FFF2-40B4-BE49-F238E27FC236}">
                <a16:creationId xmlns:a16="http://schemas.microsoft.com/office/drawing/2014/main" id="{2176B23E-B8B0-47FB-BD10-BAA95BBEFC39}"/>
              </a:ext>
            </a:extLst>
          </p:cNvPr>
          <p:cNvSpPr/>
          <p:nvPr/>
        </p:nvSpPr>
        <p:spPr>
          <a:xfrm flipH="1">
            <a:off x="14935200" y="4610100"/>
            <a:ext cx="3352800" cy="1066800"/>
          </a:xfrm>
          <a:prstGeom prst="homePlate">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dirty="0" err="1">
                <a:solidFill>
                  <a:schemeClr val="tx1"/>
                </a:solidFill>
              </a:rPr>
              <a:t>Đoạn</a:t>
            </a:r>
            <a:r>
              <a:rPr lang="vi-VN" sz="4000" b="1" dirty="0">
                <a:solidFill>
                  <a:schemeClr val="tx1"/>
                </a:solidFill>
              </a:rPr>
              <a:t> 4</a:t>
            </a:r>
          </a:p>
        </p:txBody>
      </p:sp>
      <p:sp>
        <p:nvSpPr>
          <p:cNvPr id="32" name="TextBox 31">
            <a:extLst>
              <a:ext uri="{FF2B5EF4-FFF2-40B4-BE49-F238E27FC236}">
                <a16:creationId xmlns:a16="http://schemas.microsoft.com/office/drawing/2014/main" id="{EFEE32AF-B073-4A19-8039-E8CB87E216E2}"/>
              </a:ext>
            </a:extLst>
          </p:cNvPr>
          <p:cNvSpPr txBox="1"/>
          <p:nvPr/>
        </p:nvSpPr>
        <p:spPr>
          <a:xfrm flipH="1">
            <a:off x="10203679" y="6437511"/>
            <a:ext cx="7153867" cy="3313664"/>
          </a:xfrm>
          <a:prstGeom prst="rect">
            <a:avLst/>
          </a:prstGeom>
          <a:noFill/>
        </p:spPr>
        <p:txBody>
          <a:bodyPr wrap="square" rtlCol="0">
            <a:spAutoFit/>
          </a:bodyPr>
          <a:lstStyle/>
          <a:p>
            <a:pPr marL="571500" indent="-571500" algn="just">
              <a:lnSpc>
                <a:spcPct val="150000"/>
              </a:lnSpc>
              <a:buFont typeface="Arial" panose="020B0604020202020204" pitchFamily="34" charset="0"/>
              <a:buChar char="•"/>
            </a:pPr>
            <a:r>
              <a:rPr lang="vi-VN" sz="3600" dirty="0">
                <a:solidFill>
                  <a:srgbClr val="000000"/>
                </a:solidFill>
                <a:latin typeface="Arial" panose="020B0604020202020204" pitchFamily="34" charset="0"/>
                <a:ea typeface="Times New Roman" panose="02020603050405020304" pitchFamily="18" charset="0"/>
                <a:cs typeface="Arial" panose="020B0604020202020204" pitchFamily="34" charset="0"/>
              </a:rPr>
              <a:t>Hồng </a:t>
            </a:r>
            <a:r>
              <a:rPr lang="vi-VN" sz="36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đã</a:t>
            </a:r>
            <a:r>
              <a:rPr lang="vi-VN" sz="36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vi-VN" sz="36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bảo</a:t>
            </a:r>
            <a:r>
              <a:rPr lang="vi-VN" sz="3600" dirty="0">
                <a:solidFill>
                  <a:srgbClr val="000000"/>
                </a:solidFill>
                <a:latin typeface="Arial" panose="020B0604020202020204" pitchFamily="34" charset="0"/>
                <a:ea typeface="Times New Roman" panose="02020603050405020304" pitchFamily="18" charset="0"/>
                <a:cs typeface="Arial" panose="020B0604020202020204" pitchFamily="34" charset="0"/>
              </a:rPr>
              <a:t> ban em, </a:t>
            </a:r>
            <a:r>
              <a:rPr lang="vi-VN" sz="36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giọng</a:t>
            </a:r>
            <a:r>
              <a:rPr lang="vi-VN" sz="36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vi-VN" sz="36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dịu</a:t>
            </a:r>
            <a:r>
              <a:rPr lang="vi-VN" sz="36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vi-VN" sz="36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dàng</a:t>
            </a:r>
            <a:r>
              <a:rPr lang="vi-VN" sz="3600" dirty="0">
                <a:solidFill>
                  <a:srgbClr val="000000"/>
                </a:solidFill>
                <a:latin typeface="Arial" panose="020B0604020202020204" pitchFamily="34" charset="0"/>
                <a:ea typeface="Times New Roman" panose="02020603050405020304" pitchFamily="18" charset="0"/>
                <a:cs typeface="Arial" panose="020B0604020202020204" pitchFamily="34" charset="0"/>
              </a:rPr>
              <a:t>, Hồng </a:t>
            </a:r>
            <a:r>
              <a:rPr lang="vi-VN" sz="36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tắm</a:t>
            </a:r>
            <a:r>
              <a:rPr lang="vi-VN" sz="3600" dirty="0">
                <a:solidFill>
                  <a:srgbClr val="000000"/>
                </a:solidFill>
                <a:latin typeface="Arial" panose="020B0604020202020204" pitchFamily="34" charset="0"/>
                <a:ea typeface="Times New Roman" panose="02020603050405020304" pitchFamily="18" charset="0"/>
                <a:cs typeface="Arial" panose="020B0604020202020204" pitchFamily="34" charset="0"/>
              </a:rPr>
              <a:t> cho em, </a:t>
            </a:r>
            <a:r>
              <a:rPr lang="vi-VN" sz="36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bảo</a:t>
            </a:r>
            <a:r>
              <a:rPr lang="vi-VN" sz="3600" dirty="0">
                <a:solidFill>
                  <a:srgbClr val="000000"/>
                </a:solidFill>
                <a:latin typeface="Arial" panose="020B0604020202020204" pitchFamily="34" charset="0"/>
                <a:ea typeface="Times New Roman" panose="02020603050405020304" pitchFamily="18" charset="0"/>
                <a:cs typeface="Arial" panose="020B0604020202020204" pitchFamily="34" charset="0"/>
              </a:rPr>
              <a:t> em trông </a:t>
            </a:r>
            <a:r>
              <a:rPr lang="vi-VN" sz="36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nhà</a:t>
            </a:r>
            <a:r>
              <a:rPr lang="vi-VN" sz="36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vi-VN" sz="36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còn</a:t>
            </a:r>
            <a:r>
              <a:rPr lang="vi-VN" sz="3600" dirty="0">
                <a:solidFill>
                  <a:srgbClr val="000000"/>
                </a:solidFill>
                <a:latin typeface="Arial" panose="020B0604020202020204" pitchFamily="34" charset="0"/>
                <a:ea typeface="Times New Roman" panose="02020603050405020304" pitchFamily="18" charset="0"/>
                <a:cs typeface="Arial" panose="020B0604020202020204" pitchFamily="34" charset="0"/>
              </a:rPr>
              <a:t> Hồng đi </a:t>
            </a:r>
            <a:r>
              <a:rPr lang="vi-VN" sz="36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giặt</a:t>
            </a:r>
            <a:r>
              <a:rPr lang="vi-VN" sz="36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vi-VN" sz="36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quần</a:t>
            </a:r>
            <a:r>
              <a:rPr lang="vi-VN" sz="36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vi-VN" sz="36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áo</a:t>
            </a:r>
            <a:r>
              <a:rPr lang="vi-VN" sz="36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p>
        </p:txBody>
      </p:sp>
    </p:spTree>
    <p:extLst>
      <p:ext uri="{BB962C8B-B14F-4D97-AF65-F5344CB8AC3E}">
        <p14:creationId xmlns:p14="http://schemas.microsoft.com/office/powerpoint/2010/main" val="2415099702"/>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grpId="0" nodeType="click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wipe(right)">
                                      <p:cBhvr>
                                        <p:cTn id="25" dur="500"/>
                                        <p:tgtEl>
                                          <p:spTgt spid="31"/>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4" grpId="0" animBg="1"/>
      <p:bldP spid="16" grpId="0"/>
      <p:bldP spid="31" grpId="0" animBg="1"/>
      <p:bldP spid="32" grpId="0"/>
    </p:bld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260</TotalTime>
  <Words>371</Words>
  <Application>Microsoft Office PowerPoint</Application>
  <PresentationFormat>Custom</PresentationFormat>
  <Paragraphs>54</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Times New Roman</vt:lpstr>
      <vt:lpstr>Calibri</vt:lpstr>
      <vt:lpstr>Trebuchet MS</vt:lpstr>
      <vt:lpstr>Wingdings 3</vt:lpstr>
      <vt:lpstr>Arial</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Pink Cute Illustration Introduction About Me Presentation</dc:title>
  <cp:lastModifiedBy>PC</cp:lastModifiedBy>
  <cp:revision>38</cp:revision>
  <dcterms:created xsi:type="dcterms:W3CDTF">2006-08-16T00:00:00Z</dcterms:created>
  <dcterms:modified xsi:type="dcterms:W3CDTF">2023-08-25T09:38:31Z</dcterms:modified>
  <dc:identifier>DAFpEAE_cuw</dc:identifier>
</cp:coreProperties>
</file>