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60" r:id="rId6"/>
    <p:sldId id="273" r:id="rId7"/>
    <p:sldId id="263" r:id="rId8"/>
    <p:sldId id="274" r:id="rId9"/>
    <p:sldId id="271" r:id="rId10"/>
    <p:sldId id="279" r:id="rId11"/>
    <p:sldId id="261" r:id="rId12"/>
    <p:sldId id="259" r:id="rId13"/>
    <p:sldId id="280" r:id="rId14"/>
    <p:sldId id="281" r:id="rId15"/>
    <p:sldId id="265" r:id="rId16"/>
    <p:sldId id="267" r:id="rId17"/>
    <p:sldId id="282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3D7D62C-6DF6-4BED-9EDB-02E363B23377}"/>
              </a:ext>
            </a:extLst>
          </p:cNvPr>
          <p:cNvSpPr txBox="1"/>
          <p:nvPr/>
        </p:nvSpPr>
        <p:spPr>
          <a:xfrm>
            <a:off x="725279" y="3153617"/>
            <a:ext cx="1683744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 BÀI </a:t>
            </a: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NGÀY HÔM NAY!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259699" y="3505050"/>
            <a:ext cx="7660991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3:</a:t>
            </a:r>
          </a:p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3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ECD1791-9733-41E1-BC57-7BE4A7258179}"/>
              </a:ext>
            </a:extLst>
          </p:cNvPr>
          <p:cNvSpPr/>
          <p:nvPr/>
        </p:nvSpPr>
        <p:spPr>
          <a:xfrm>
            <a:off x="5314925" y="7620"/>
            <a:ext cx="7772400" cy="144009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C00000"/>
                </a:solidFill>
              </a:rPr>
              <a:t>THẢO LUẬN NHÓM ĐÔI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25C3B-62CB-DE35-44BC-82B5DE2D4F8A}"/>
              </a:ext>
            </a:extLst>
          </p:cNvPr>
          <p:cNvSpPr txBox="1"/>
          <p:nvPr/>
        </p:nvSpPr>
        <p:spPr>
          <a:xfrm>
            <a:off x="571451" y="1662383"/>
            <a:ext cx="17259347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Đọc nối tiếp nội dung yêu cầu của phần Luyện tập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Tự đọc lại (hoặc nhớ lại) bài đọc Tuổi Ngựa.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Dựa vào yêu cầu của bài tập và quy tắc Bàn tay, xác định những việc cần làm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173957-E699-74BE-4A46-30C63980F9B6}"/>
              </a:ext>
            </a:extLst>
          </p:cNvPr>
          <p:cNvSpPr/>
          <p:nvPr/>
        </p:nvSpPr>
        <p:spPr>
          <a:xfrm>
            <a:off x="601931" y="5556258"/>
            <a:ext cx="3390851" cy="194944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Viết về ai?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0CECB4-F112-633D-4410-335FEF051566}"/>
              </a:ext>
            </a:extLst>
          </p:cNvPr>
          <p:cNvSpPr/>
          <p:nvPr/>
        </p:nvSpPr>
        <p:spPr>
          <a:xfrm>
            <a:off x="4240455" y="5556258"/>
            <a:ext cx="2743200" cy="194944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Tìm ý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3CB24F-71B3-AB35-B357-D0CC85A0C896}"/>
              </a:ext>
            </a:extLst>
          </p:cNvPr>
          <p:cNvSpPr/>
          <p:nvPr/>
        </p:nvSpPr>
        <p:spPr>
          <a:xfrm>
            <a:off x="7269379" y="5556258"/>
            <a:ext cx="3200400" cy="194944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Sắp xếp các ý.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81B3E6-BBD1-D8B3-144A-064BB656A981}"/>
              </a:ext>
            </a:extLst>
          </p:cNvPr>
          <p:cNvSpPr/>
          <p:nvPr/>
        </p:nvSpPr>
        <p:spPr>
          <a:xfrm>
            <a:off x="10755503" y="5556258"/>
            <a:ext cx="2933752" cy="194944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Viết đoạn văn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097D46-6FAA-C4A9-E2E8-3F3AC9851A84}"/>
              </a:ext>
            </a:extLst>
          </p:cNvPr>
          <p:cNvSpPr/>
          <p:nvPr/>
        </p:nvSpPr>
        <p:spPr>
          <a:xfrm>
            <a:off x="13841655" y="5548639"/>
            <a:ext cx="3512869" cy="194944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Hoàn chỉnh đoạn văn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38B67E48-9733-2CB3-9AAA-787DD85A1D84}"/>
              </a:ext>
            </a:extLst>
          </p:cNvPr>
          <p:cNvSpPr/>
          <p:nvPr/>
        </p:nvSpPr>
        <p:spPr>
          <a:xfrm>
            <a:off x="1440081" y="7771970"/>
            <a:ext cx="5829297" cy="208788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2a. </a:t>
            </a:r>
            <a:r>
              <a:rPr lang="vi-V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nhỏ trong bài thơ có đặc điểm gì về ngoại hình, về tính nết? 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35F0E0BE-A20C-5487-BBDF-FF01293C9283}"/>
              </a:ext>
            </a:extLst>
          </p:cNvPr>
          <p:cNvSpPr/>
          <p:nvPr/>
        </p:nvSpPr>
        <p:spPr>
          <a:xfrm>
            <a:off x="7555130" y="7771970"/>
            <a:ext cx="5829297" cy="208788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2b. </a:t>
            </a:r>
            <a:r>
              <a:rPr lang="vi-V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nhận xét, tình cảm gì với bạn nhỏ trong bài thơ?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3FD748F-AC0F-43D0-A07C-6E203F95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>
          <a:xfrm>
            <a:off x="-609600" y="-647700"/>
            <a:ext cx="21869400" cy="1315210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3FD748F-AC0F-43D0-A07C-6E203F95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>
          <a:xfrm>
            <a:off x="-4648200" y="-3315586"/>
            <a:ext cx="22616997" cy="136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6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3FD748F-AC0F-43D0-A07C-6E203F95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4017" r="3404" b="18229"/>
          <a:stretch/>
        </p:blipFill>
        <p:spPr>
          <a:xfrm>
            <a:off x="609600" y="266700"/>
            <a:ext cx="166878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2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8976E0D-7DD3-44E5-AC93-D73BF294C17D}"/>
              </a:ext>
            </a:extLst>
          </p:cNvPr>
          <p:cNvSpPr txBox="1"/>
          <p:nvPr/>
        </p:nvSpPr>
        <p:spPr>
          <a:xfrm>
            <a:off x="285749" y="1714500"/>
            <a:ext cx="17716501" cy="784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b="0" dirty="0">
                <a:solidFill>
                  <a:srgbClr val="222222"/>
                </a:solidFill>
                <a:effectLst/>
              </a:rPr>
              <a:t>Nhân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vật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bạn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nhỏ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trong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bài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thơ </a:t>
            </a:r>
            <a:r>
              <a:rPr lang="vi-VN" sz="3400" b="1" dirty="0" err="1">
                <a:solidFill>
                  <a:srgbClr val="222222"/>
                </a:solidFill>
                <a:effectLst/>
              </a:rPr>
              <a:t>Tuổi</a:t>
            </a:r>
            <a:r>
              <a:rPr lang="vi-VN" sz="3400" b="1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1" dirty="0" err="1">
                <a:solidFill>
                  <a:srgbClr val="222222"/>
                </a:solidFill>
                <a:effectLst/>
              </a:rPr>
              <a:t>Ngựa</a:t>
            </a:r>
            <a:r>
              <a:rPr lang="vi-VN" sz="3400" b="1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của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thơ Xuân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Quỳnh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một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bạn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nhỏ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đáng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yêu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rất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hiếu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thảo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với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Mở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đầu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bài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thơ, con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hỏi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: “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ơi, con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tuổi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gì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?”.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Tò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mò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hỏi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cho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biết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ngây thơ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hỏi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cho hay.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Cần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gì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nghĩa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lý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sâu xa. Con thơ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hiếu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động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Chẳng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lúc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nào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“yên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một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chỗ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” 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Chắc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“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Ngựa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con”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chạy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nhảy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“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hí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”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suốt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ngày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?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Ngựa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con đi qua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những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dặm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đường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những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không gian bao la,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những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miền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đất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lạ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. “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Ngọn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gió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của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 trăm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miền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” ở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bốn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phương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trời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với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bao hương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vị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ở “trên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những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cánh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 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đồng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 hoa”.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Những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bông hoa con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hái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được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ở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khắp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các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miền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đất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lạ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dâng lên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hiền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bông hoa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của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tâm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hồn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trong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trắng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bông hoa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của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lòng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hiếu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thảo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và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bông hoa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ước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mơ,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khát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vọng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lên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đường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Khổ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cuối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bài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thơ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nói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lên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tình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thương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của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Ngựa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con.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Dù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cách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xa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muôn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trùng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núi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rừng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sông,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biển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con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vẫn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luôn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hướng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về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hiền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,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vẫn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tìm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về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cố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hương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gặp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 </a:t>
            </a:r>
            <a:r>
              <a:rPr lang="vi-VN" sz="3400" b="0" dirty="0" err="1">
                <a:solidFill>
                  <a:srgbClr val="222222"/>
                </a:solidFill>
                <a:effectLst/>
              </a:rPr>
              <a:t>mẹ</a:t>
            </a:r>
            <a:r>
              <a:rPr lang="vi-VN" sz="3400" b="0" dirty="0">
                <a:solidFill>
                  <a:srgbClr val="222222"/>
                </a:solidFill>
                <a:effectLst/>
              </a:rPr>
              <a:t>.</a:t>
            </a:r>
            <a:endParaRPr lang="vi-VN" sz="3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62360A-3EC5-412A-A776-A9A1EDF0A82E}"/>
              </a:ext>
            </a:extLst>
          </p:cNvPr>
          <p:cNvSpPr/>
          <p:nvPr/>
        </p:nvSpPr>
        <p:spPr>
          <a:xfrm>
            <a:off x="6071036" y="359559"/>
            <a:ext cx="6145927" cy="1025769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"/>
              </a:spcBef>
              <a:spcAft>
                <a:spcPts val="240"/>
              </a:spcAft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văn tham khảo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299A6DB5-F0D9-4E49-B555-ACDE09A0945D}"/>
              </a:ext>
            </a:extLst>
          </p:cNvPr>
          <p:cNvSpPr txBox="1"/>
          <p:nvPr/>
        </p:nvSpPr>
        <p:spPr>
          <a:xfrm>
            <a:off x="4993728" y="-1597806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400" b="1" dirty="0">
                <a:solidFill>
                  <a:srgbClr val="C00000"/>
                </a:solidFill>
              </a:rPr>
              <a:t>HƯỚNG DẪN VỀ NHÀ</a:t>
            </a:r>
            <a:endParaRPr lang="en-US" sz="6400" b="1" dirty="0">
              <a:solidFill>
                <a:srgbClr val="C0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824905-3616-43F8-9172-0BEC08FDE061}"/>
              </a:ext>
            </a:extLst>
          </p:cNvPr>
          <p:cNvSpPr/>
          <p:nvPr/>
        </p:nvSpPr>
        <p:spPr>
          <a:xfrm>
            <a:off x="-9372600" y="2830906"/>
            <a:ext cx="6679790" cy="5131959"/>
          </a:xfrm>
          <a:custGeom>
            <a:avLst/>
            <a:gdLst>
              <a:gd name="connsiteX0" fmla="*/ 0 w 6679790"/>
              <a:gd name="connsiteY0" fmla="*/ 0 h 5131959"/>
              <a:gd name="connsiteX1" fmla="*/ 667979 w 6679790"/>
              <a:gd name="connsiteY1" fmla="*/ 0 h 5131959"/>
              <a:gd name="connsiteX2" fmla="*/ 1202362 w 6679790"/>
              <a:gd name="connsiteY2" fmla="*/ 0 h 5131959"/>
              <a:gd name="connsiteX3" fmla="*/ 2003937 w 6679790"/>
              <a:gd name="connsiteY3" fmla="*/ 0 h 5131959"/>
              <a:gd name="connsiteX4" fmla="*/ 2605118 w 6679790"/>
              <a:gd name="connsiteY4" fmla="*/ 0 h 5131959"/>
              <a:gd name="connsiteX5" fmla="*/ 3206299 w 6679790"/>
              <a:gd name="connsiteY5" fmla="*/ 0 h 5131959"/>
              <a:gd name="connsiteX6" fmla="*/ 3874278 w 6679790"/>
              <a:gd name="connsiteY6" fmla="*/ 0 h 5131959"/>
              <a:gd name="connsiteX7" fmla="*/ 4341864 w 6679790"/>
              <a:gd name="connsiteY7" fmla="*/ 0 h 5131959"/>
              <a:gd name="connsiteX8" fmla="*/ 5143438 w 6679790"/>
              <a:gd name="connsiteY8" fmla="*/ 0 h 5131959"/>
              <a:gd name="connsiteX9" fmla="*/ 5878215 w 6679790"/>
              <a:gd name="connsiteY9" fmla="*/ 0 h 5131959"/>
              <a:gd name="connsiteX10" fmla="*/ 6679790 w 6679790"/>
              <a:gd name="connsiteY10" fmla="*/ 0 h 5131959"/>
              <a:gd name="connsiteX11" fmla="*/ 6679790 w 6679790"/>
              <a:gd name="connsiteY11" fmla="*/ 744134 h 5131959"/>
              <a:gd name="connsiteX12" fmla="*/ 6679790 w 6679790"/>
              <a:gd name="connsiteY12" fmla="*/ 1385629 h 5131959"/>
              <a:gd name="connsiteX13" fmla="*/ 6679790 w 6679790"/>
              <a:gd name="connsiteY13" fmla="*/ 2078443 h 5131959"/>
              <a:gd name="connsiteX14" fmla="*/ 6679790 w 6679790"/>
              <a:gd name="connsiteY14" fmla="*/ 2719938 h 5131959"/>
              <a:gd name="connsiteX15" fmla="*/ 6679790 w 6679790"/>
              <a:gd name="connsiteY15" fmla="*/ 3310114 h 5131959"/>
              <a:gd name="connsiteX16" fmla="*/ 6679790 w 6679790"/>
              <a:gd name="connsiteY16" fmla="*/ 4002928 h 5131959"/>
              <a:gd name="connsiteX17" fmla="*/ 6679790 w 6679790"/>
              <a:gd name="connsiteY17" fmla="*/ 5131959 h 5131959"/>
              <a:gd name="connsiteX18" fmla="*/ 5878215 w 6679790"/>
              <a:gd name="connsiteY18" fmla="*/ 5131959 h 5131959"/>
              <a:gd name="connsiteX19" fmla="*/ 5076640 w 6679790"/>
              <a:gd name="connsiteY19" fmla="*/ 5131959 h 5131959"/>
              <a:gd name="connsiteX20" fmla="*/ 4609055 w 6679790"/>
              <a:gd name="connsiteY20" fmla="*/ 5131959 h 5131959"/>
              <a:gd name="connsiteX21" fmla="*/ 3807480 w 6679790"/>
              <a:gd name="connsiteY21" fmla="*/ 5131959 h 5131959"/>
              <a:gd name="connsiteX22" fmla="*/ 3005905 w 6679790"/>
              <a:gd name="connsiteY22" fmla="*/ 5131959 h 5131959"/>
              <a:gd name="connsiteX23" fmla="*/ 2271129 w 6679790"/>
              <a:gd name="connsiteY23" fmla="*/ 5131959 h 5131959"/>
              <a:gd name="connsiteX24" fmla="*/ 1736745 w 6679790"/>
              <a:gd name="connsiteY24" fmla="*/ 5131959 h 5131959"/>
              <a:gd name="connsiteX25" fmla="*/ 1202362 w 6679790"/>
              <a:gd name="connsiteY25" fmla="*/ 5131959 h 5131959"/>
              <a:gd name="connsiteX26" fmla="*/ 0 w 6679790"/>
              <a:gd name="connsiteY26" fmla="*/ 5131959 h 5131959"/>
              <a:gd name="connsiteX27" fmla="*/ 0 w 6679790"/>
              <a:gd name="connsiteY27" fmla="*/ 4593103 h 5131959"/>
              <a:gd name="connsiteX28" fmla="*/ 0 w 6679790"/>
              <a:gd name="connsiteY28" fmla="*/ 4002928 h 5131959"/>
              <a:gd name="connsiteX29" fmla="*/ 0 w 6679790"/>
              <a:gd name="connsiteY29" fmla="*/ 3515392 h 5131959"/>
              <a:gd name="connsiteX30" fmla="*/ 0 w 6679790"/>
              <a:gd name="connsiteY30" fmla="*/ 2771258 h 5131959"/>
              <a:gd name="connsiteX31" fmla="*/ 0 w 6679790"/>
              <a:gd name="connsiteY31" fmla="*/ 2232402 h 5131959"/>
              <a:gd name="connsiteX32" fmla="*/ 0 w 6679790"/>
              <a:gd name="connsiteY32" fmla="*/ 1642227 h 5131959"/>
              <a:gd name="connsiteX33" fmla="*/ 0 w 6679790"/>
              <a:gd name="connsiteY33" fmla="*/ 1052052 h 5131959"/>
              <a:gd name="connsiteX34" fmla="*/ 0 w 6679790"/>
              <a:gd name="connsiteY34" fmla="*/ 0 h 51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79790" h="5131959" fill="none" extrusionOk="0">
                <a:moveTo>
                  <a:pt x="0" y="0"/>
                </a:moveTo>
                <a:cubicBezTo>
                  <a:pt x="224722" y="-25750"/>
                  <a:pt x="359156" y="16184"/>
                  <a:pt x="667979" y="0"/>
                </a:cubicBezTo>
                <a:cubicBezTo>
                  <a:pt x="976802" y="-16184"/>
                  <a:pt x="1014179" y="-6237"/>
                  <a:pt x="1202362" y="0"/>
                </a:cubicBezTo>
                <a:cubicBezTo>
                  <a:pt x="1390545" y="6237"/>
                  <a:pt x="1833300" y="16742"/>
                  <a:pt x="2003937" y="0"/>
                </a:cubicBezTo>
                <a:cubicBezTo>
                  <a:pt x="2174575" y="-16742"/>
                  <a:pt x="2407584" y="12652"/>
                  <a:pt x="2605118" y="0"/>
                </a:cubicBezTo>
                <a:cubicBezTo>
                  <a:pt x="2802652" y="-12652"/>
                  <a:pt x="2997210" y="-25202"/>
                  <a:pt x="3206299" y="0"/>
                </a:cubicBezTo>
                <a:cubicBezTo>
                  <a:pt x="3415388" y="25202"/>
                  <a:pt x="3714814" y="27671"/>
                  <a:pt x="3874278" y="0"/>
                </a:cubicBezTo>
                <a:cubicBezTo>
                  <a:pt x="4033742" y="-27671"/>
                  <a:pt x="4237658" y="1637"/>
                  <a:pt x="4341864" y="0"/>
                </a:cubicBezTo>
                <a:cubicBezTo>
                  <a:pt x="4446070" y="-1637"/>
                  <a:pt x="4777526" y="25257"/>
                  <a:pt x="5143438" y="0"/>
                </a:cubicBezTo>
                <a:cubicBezTo>
                  <a:pt x="5509350" y="-25257"/>
                  <a:pt x="5720184" y="24345"/>
                  <a:pt x="5878215" y="0"/>
                </a:cubicBezTo>
                <a:cubicBezTo>
                  <a:pt x="6036246" y="-24345"/>
                  <a:pt x="6350064" y="35687"/>
                  <a:pt x="6679790" y="0"/>
                </a:cubicBezTo>
                <a:cubicBezTo>
                  <a:pt x="6704063" y="218184"/>
                  <a:pt x="6663150" y="381812"/>
                  <a:pt x="6679790" y="744134"/>
                </a:cubicBezTo>
                <a:cubicBezTo>
                  <a:pt x="6696430" y="1106456"/>
                  <a:pt x="6681666" y="1193492"/>
                  <a:pt x="6679790" y="1385629"/>
                </a:cubicBezTo>
                <a:cubicBezTo>
                  <a:pt x="6677914" y="1577767"/>
                  <a:pt x="6701162" y="1836888"/>
                  <a:pt x="6679790" y="2078443"/>
                </a:cubicBezTo>
                <a:cubicBezTo>
                  <a:pt x="6658418" y="2319998"/>
                  <a:pt x="6671845" y="2573896"/>
                  <a:pt x="6679790" y="2719938"/>
                </a:cubicBezTo>
                <a:cubicBezTo>
                  <a:pt x="6687735" y="2865980"/>
                  <a:pt x="6670773" y="3106576"/>
                  <a:pt x="6679790" y="3310114"/>
                </a:cubicBezTo>
                <a:cubicBezTo>
                  <a:pt x="6688807" y="3513652"/>
                  <a:pt x="6710347" y="3855006"/>
                  <a:pt x="6679790" y="4002928"/>
                </a:cubicBezTo>
                <a:cubicBezTo>
                  <a:pt x="6649233" y="4150850"/>
                  <a:pt x="6627361" y="4605136"/>
                  <a:pt x="6679790" y="5131959"/>
                </a:cubicBezTo>
                <a:cubicBezTo>
                  <a:pt x="6419457" y="5095887"/>
                  <a:pt x="6131514" y="5098986"/>
                  <a:pt x="5878215" y="5131959"/>
                </a:cubicBezTo>
                <a:cubicBezTo>
                  <a:pt x="5624917" y="5164932"/>
                  <a:pt x="5430830" y="5131194"/>
                  <a:pt x="5076640" y="5131959"/>
                </a:cubicBezTo>
                <a:cubicBezTo>
                  <a:pt x="4722450" y="5132724"/>
                  <a:pt x="4709868" y="5119683"/>
                  <a:pt x="4609055" y="5131959"/>
                </a:cubicBezTo>
                <a:cubicBezTo>
                  <a:pt x="4508243" y="5144235"/>
                  <a:pt x="4120284" y="5131630"/>
                  <a:pt x="3807480" y="5131959"/>
                </a:cubicBezTo>
                <a:cubicBezTo>
                  <a:pt x="3494676" y="5132288"/>
                  <a:pt x="3373331" y="5121504"/>
                  <a:pt x="3005905" y="5131959"/>
                </a:cubicBezTo>
                <a:cubicBezTo>
                  <a:pt x="2638480" y="5142414"/>
                  <a:pt x="2430096" y="5144166"/>
                  <a:pt x="2271129" y="5131959"/>
                </a:cubicBezTo>
                <a:cubicBezTo>
                  <a:pt x="2112162" y="5119752"/>
                  <a:pt x="1870702" y="5112103"/>
                  <a:pt x="1736745" y="5131959"/>
                </a:cubicBezTo>
                <a:cubicBezTo>
                  <a:pt x="1602788" y="5151815"/>
                  <a:pt x="1358410" y="5144322"/>
                  <a:pt x="1202362" y="5131959"/>
                </a:cubicBezTo>
                <a:cubicBezTo>
                  <a:pt x="1046314" y="5119596"/>
                  <a:pt x="303555" y="5086751"/>
                  <a:pt x="0" y="5131959"/>
                </a:cubicBezTo>
                <a:cubicBezTo>
                  <a:pt x="20013" y="4920576"/>
                  <a:pt x="23285" y="4732693"/>
                  <a:pt x="0" y="4593103"/>
                </a:cubicBezTo>
                <a:cubicBezTo>
                  <a:pt x="-23285" y="4453513"/>
                  <a:pt x="6994" y="4281680"/>
                  <a:pt x="0" y="4002928"/>
                </a:cubicBezTo>
                <a:cubicBezTo>
                  <a:pt x="-6994" y="3724177"/>
                  <a:pt x="-9060" y="3711597"/>
                  <a:pt x="0" y="3515392"/>
                </a:cubicBezTo>
                <a:cubicBezTo>
                  <a:pt x="9060" y="3319187"/>
                  <a:pt x="-9786" y="3080271"/>
                  <a:pt x="0" y="2771258"/>
                </a:cubicBezTo>
                <a:cubicBezTo>
                  <a:pt x="9786" y="2462245"/>
                  <a:pt x="-5124" y="2445212"/>
                  <a:pt x="0" y="2232402"/>
                </a:cubicBezTo>
                <a:cubicBezTo>
                  <a:pt x="5124" y="2019592"/>
                  <a:pt x="-942" y="1834419"/>
                  <a:pt x="0" y="1642227"/>
                </a:cubicBezTo>
                <a:cubicBezTo>
                  <a:pt x="942" y="1450036"/>
                  <a:pt x="18165" y="1177866"/>
                  <a:pt x="0" y="1052052"/>
                </a:cubicBezTo>
                <a:cubicBezTo>
                  <a:pt x="-18165" y="926239"/>
                  <a:pt x="-6392" y="289450"/>
                  <a:pt x="0" y="0"/>
                </a:cubicBezTo>
                <a:close/>
              </a:path>
              <a:path w="6679790" h="5131959" stroke="0" extrusionOk="0">
                <a:moveTo>
                  <a:pt x="0" y="0"/>
                </a:moveTo>
                <a:cubicBezTo>
                  <a:pt x="268581" y="24670"/>
                  <a:pt x="523914" y="-19488"/>
                  <a:pt x="667979" y="0"/>
                </a:cubicBezTo>
                <a:cubicBezTo>
                  <a:pt x="812044" y="19488"/>
                  <a:pt x="1012908" y="-19258"/>
                  <a:pt x="1202362" y="0"/>
                </a:cubicBezTo>
                <a:cubicBezTo>
                  <a:pt x="1391816" y="19258"/>
                  <a:pt x="1554560" y="26893"/>
                  <a:pt x="1870341" y="0"/>
                </a:cubicBezTo>
                <a:cubicBezTo>
                  <a:pt x="2186122" y="-26893"/>
                  <a:pt x="2207107" y="-18614"/>
                  <a:pt x="2471522" y="0"/>
                </a:cubicBezTo>
                <a:cubicBezTo>
                  <a:pt x="2735937" y="18614"/>
                  <a:pt x="2938381" y="2850"/>
                  <a:pt x="3072703" y="0"/>
                </a:cubicBezTo>
                <a:cubicBezTo>
                  <a:pt x="3207025" y="-2850"/>
                  <a:pt x="3601335" y="-32937"/>
                  <a:pt x="3807480" y="0"/>
                </a:cubicBezTo>
                <a:cubicBezTo>
                  <a:pt x="4013625" y="32937"/>
                  <a:pt x="4278772" y="-20765"/>
                  <a:pt x="4542257" y="0"/>
                </a:cubicBezTo>
                <a:cubicBezTo>
                  <a:pt x="4805742" y="20765"/>
                  <a:pt x="4943432" y="34570"/>
                  <a:pt x="5343832" y="0"/>
                </a:cubicBezTo>
                <a:cubicBezTo>
                  <a:pt x="5744233" y="-34570"/>
                  <a:pt x="5618189" y="9276"/>
                  <a:pt x="5811417" y="0"/>
                </a:cubicBezTo>
                <a:cubicBezTo>
                  <a:pt x="6004645" y="-9276"/>
                  <a:pt x="6411564" y="27003"/>
                  <a:pt x="6679790" y="0"/>
                </a:cubicBezTo>
                <a:cubicBezTo>
                  <a:pt x="6684993" y="215299"/>
                  <a:pt x="6667589" y="327713"/>
                  <a:pt x="6679790" y="538856"/>
                </a:cubicBezTo>
                <a:cubicBezTo>
                  <a:pt x="6691991" y="749999"/>
                  <a:pt x="6681802" y="945366"/>
                  <a:pt x="6679790" y="1180351"/>
                </a:cubicBezTo>
                <a:cubicBezTo>
                  <a:pt x="6677778" y="1415336"/>
                  <a:pt x="6682603" y="1697156"/>
                  <a:pt x="6679790" y="1873165"/>
                </a:cubicBezTo>
                <a:cubicBezTo>
                  <a:pt x="6676977" y="2049174"/>
                  <a:pt x="6688686" y="2199505"/>
                  <a:pt x="6679790" y="2412021"/>
                </a:cubicBezTo>
                <a:cubicBezTo>
                  <a:pt x="6670894" y="2624537"/>
                  <a:pt x="6671595" y="2730422"/>
                  <a:pt x="6679790" y="2950876"/>
                </a:cubicBezTo>
                <a:cubicBezTo>
                  <a:pt x="6687985" y="3171330"/>
                  <a:pt x="6702214" y="3339540"/>
                  <a:pt x="6679790" y="3438413"/>
                </a:cubicBezTo>
                <a:cubicBezTo>
                  <a:pt x="6657366" y="3537286"/>
                  <a:pt x="6699339" y="3808491"/>
                  <a:pt x="6679790" y="3925949"/>
                </a:cubicBezTo>
                <a:cubicBezTo>
                  <a:pt x="6660241" y="4043407"/>
                  <a:pt x="6701445" y="4235174"/>
                  <a:pt x="6679790" y="4516124"/>
                </a:cubicBezTo>
                <a:cubicBezTo>
                  <a:pt x="6658135" y="4797074"/>
                  <a:pt x="6700241" y="4931689"/>
                  <a:pt x="6679790" y="5131959"/>
                </a:cubicBezTo>
                <a:cubicBezTo>
                  <a:pt x="6351289" y="5138348"/>
                  <a:pt x="6173708" y="5142801"/>
                  <a:pt x="6011811" y="5131959"/>
                </a:cubicBezTo>
                <a:cubicBezTo>
                  <a:pt x="5849914" y="5121117"/>
                  <a:pt x="5568121" y="5128046"/>
                  <a:pt x="5210236" y="5131959"/>
                </a:cubicBezTo>
                <a:cubicBezTo>
                  <a:pt x="4852351" y="5135872"/>
                  <a:pt x="4603295" y="5162738"/>
                  <a:pt x="4408661" y="5131959"/>
                </a:cubicBezTo>
                <a:cubicBezTo>
                  <a:pt x="4214027" y="5101180"/>
                  <a:pt x="3785787" y="5123177"/>
                  <a:pt x="3607087" y="5131959"/>
                </a:cubicBezTo>
                <a:cubicBezTo>
                  <a:pt x="3428387" y="5140741"/>
                  <a:pt x="3199398" y="5126800"/>
                  <a:pt x="3072703" y="5131959"/>
                </a:cubicBezTo>
                <a:cubicBezTo>
                  <a:pt x="2946008" y="5137118"/>
                  <a:pt x="2557727" y="5096449"/>
                  <a:pt x="2271129" y="5131959"/>
                </a:cubicBezTo>
                <a:cubicBezTo>
                  <a:pt x="1984531" y="5167469"/>
                  <a:pt x="1827331" y="5153341"/>
                  <a:pt x="1603150" y="5131959"/>
                </a:cubicBezTo>
                <a:cubicBezTo>
                  <a:pt x="1378969" y="5110577"/>
                  <a:pt x="1240592" y="5159792"/>
                  <a:pt x="1001969" y="5131959"/>
                </a:cubicBezTo>
                <a:cubicBezTo>
                  <a:pt x="763346" y="5104126"/>
                  <a:pt x="399165" y="5144086"/>
                  <a:pt x="0" y="5131959"/>
                </a:cubicBezTo>
                <a:cubicBezTo>
                  <a:pt x="11939" y="4968421"/>
                  <a:pt x="24155" y="4793089"/>
                  <a:pt x="0" y="4490464"/>
                </a:cubicBezTo>
                <a:cubicBezTo>
                  <a:pt x="-24155" y="4187840"/>
                  <a:pt x="-18329" y="4056320"/>
                  <a:pt x="0" y="3900289"/>
                </a:cubicBezTo>
                <a:cubicBezTo>
                  <a:pt x="18329" y="3744259"/>
                  <a:pt x="1129" y="3399655"/>
                  <a:pt x="0" y="3207474"/>
                </a:cubicBezTo>
                <a:cubicBezTo>
                  <a:pt x="-1129" y="3015293"/>
                  <a:pt x="-9001" y="2730018"/>
                  <a:pt x="0" y="2514660"/>
                </a:cubicBezTo>
                <a:cubicBezTo>
                  <a:pt x="9001" y="2299302"/>
                  <a:pt x="-2488" y="2146344"/>
                  <a:pt x="0" y="1975804"/>
                </a:cubicBezTo>
                <a:cubicBezTo>
                  <a:pt x="2488" y="1805264"/>
                  <a:pt x="-3898" y="1622126"/>
                  <a:pt x="0" y="1334309"/>
                </a:cubicBezTo>
                <a:cubicBezTo>
                  <a:pt x="3898" y="1046492"/>
                  <a:pt x="-28884" y="961170"/>
                  <a:pt x="0" y="590175"/>
                </a:cubicBezTo>
                <a:cubicBezTo>
                  <a:pt x="28884" y="219180"/>
                  <a:pt x="22802" y="128343"/>
                  <a:pt x="0" y="0"/>
                </a:cubicBezTo>
                <a:close/>
              </a:path>
            </a:pathLst>
          </a:custGeom>
          <a:solidFill>
            <a:srgbClr val="FFFFCC">
              <a:alpha val="90000"/>
            </a:srgb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01756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liên quan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Chân dung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A7B706-9384-4E35-B112-E26BEB96958D}"/>
              </a:ext>
            </a:extLst>
          </p:cNvPr>
          <p:cNvSpPr/>
          <p:nvPr/>
        </p:nvSpPr>
        <p:spPr>
          <a:xfrm>
            <a:off x="19583400" y="2577520"/>
            <a:ext cx="6679789" cy="5131959"/>
          </a:xfrm>
          <a:custGeom>
            <a:avLst/>
            <a:gdLst>
              <a:gd name="connsiteX0" fmla="*/ 0 w 6679789"/>
              <a:gd name="connsiteY0" fmla="*/ 0 h 5131959"/>
              <a:gd name="connsiteX1" fmla="*/ 667979 w 6679789"/>
              <a:gd name="connsiteY1" fmla="*/ 0 h 5131959"/>
              <a:gd name="connsiteX2" fmla="*/ 1202362 w 6679789"/>
              <a:gd name="connsiteY2" fmla="*/ 0 h 5131959"/>
              <a:gd name="connsiteX3" fmla="*/ 2003937 w 6679789"/>
              <a:gd name="connsiteY3" fmla="*/ 0 h 5131959"/>
              <a:gd name="connsiteX4" fmla="*/ 2605118 w 6679789"/>
              <a:gd name="connsiteY4" fmla="*/ 0 h 5131959"/>
              <a:gd name="connsiteX5" fmla="*/ 3206299 w 6679789"/>
              <a:gd name="connsiteY5" fmla="*/ 0 h 5131959"/>
              <a:gd name="connsiteX6" fmla="*/ 3874278 w 6679789"/>
              <a:gd name="connsiteY6" fmla="*/ 0 h 5131959"/>
              <a:gd name="connsiteX7" fmla="*/ 4341863 w 6679789"/>
              <a:gd name="connsiteY7" fmla="*/ 0 h 5131959"/>
              <a:gd name="connsiteX8" fmla="*/ 5143438 w 6679789"/>
              <a:gd name="connsiteY8" fmla="*/ 0 h 5131959"/>
              <a:gd name="connsiteX9" fmla="*/ 5878214 w 6679789"/>
              <a:gd name="connsiteY9" fmla="*/ 0 h 5131959"/>
              <a:gd name="connsiteX10" fmla="*/ 6679789 w 6679789"/>
              <a:gd name="connsiteY10" fmla="*/ 0 h 5131959"/>
              <a:gd name="connsiteX11" fmla="*/ 6679789 w 6679789"/>
              <a:gd name="connsiteY11" fmla="*/ 744134 h 5131959"/>
              <a:gd name="connsiteX12" fmla="*/ 6679789 w 6679789"/>
              <a:gd name="connsiteY12" fmla="*/ 1385629 h 5131959"/>
              <a:gd name="connsiteX13" fmla="*/ 6679789 w 6679789"/>
              <a:gd name="connsiteY13" fmla="*/ 2078443 h 5131959"/>
              <a:gd name="connsiteX14" fmla="*/ 6679789 w 6679789"/>
              <a:gd name="connsiteY14" fmla="*/ 2719938 h 5131959"/>
              <a:gd name="connsiteX15" fmla="*/ 6679789 w 6679789"/>
              <a:gd name="connsiteY15" fmla="*/ 3310114 h 5131959"/>
              <a:gd name="connsiteX16" fmla="*/ 6679789 w 6679789"/>
              <a:gd name="connsiteY16" fmla="*/ 4002928 h 5131959"/>
              <a:gd name="connsiteX17" fmla="*/ 6679789 w 6679789"/>
              <a:gd name="connsiteY17" fmla="*/ 5131959 h 5131959"/>
              <a:gd name="connsiteX18" fmla="*/ 5878214 w 6679789"/>
              <a:gd name="connsiteY18" fmla="*/ 5131959 h 5131959"/>
              <a:gd name="connsiteX19" fmla="*/ 5076640 w 6679789"/>
              <a:gd name="connsiteY19" fmla="*/ 5131959 h 5131959"/>
              <a:gd name="connsiteX20" fmla="*/ 4609054 w 6679789"/>
              <a:gd name="connsiteY20" fmla="*/ 5131959 h 5131959"/>
              <a:gd name="connsiteX21" fmla="*/ 3807480 w 6679789"/>
              <a:gd name="connsiteY21" fmla="*/ 5131959 h 5131959"/>
              <a:gd name="connsiteX22" fmla="*/ 3005905 w 6679789"/>
              <a:gd name="connsiteY22" fmla="*/ 5131959 h 5131959"/>
              <a:gd name="connsiteX23" fmla="*/ 2271128 w 6679789"/>
              <a:gd name="connsiteY23" fmla="*/ 5131959 h 5131959"/>
              <a:gd name="connsiteX24" fmla="*/ 1736745 w 6679789"/>
              <a:gd name="connsiteY24" fmla="*/ 5131959 h 5131959"/>
              <a:gd name="connsiteX25" fmla="*/ 1202362 w 6679789"/>
              <a:gd name="connsiteY25" fmla="*/ 5131959 h 5131959"/>
              <a:gd name="connsiteX26" fmla="*/ 0 w 6679789"/>
              <a:gd name="connsiteY26" fmla="*/ 5131959 h 5131959"/>
              <a:gd name="connsiteX27" fmla="*/ 0 w 6679789"/>
              <a:gd name="connsiteY27" fmla="*/ 4593103 h 5131959"/>
              <a:gd name="connsiteX28" fmla="*/ 0 w 6679789"/>
              <a:gd name="connsiteY28" fmla="*/ 4002928 h 5131959"/>
              <a:gd name="connsiteX29" fmla="*/ 0 w 6679789"/>
              <a:gd name="connsiteY29" fmla="*/ 3515392 h 5131959"/>
              <a:gd name="connsiteX30" fmla="*/ 0 w 6679789"/>
              <a:gd name="connsiteY30" fmla="*/ 2771258 h 5131959"/>
              <a:gd name="connsiteX31" fmla="*/ 0 w 6679789"/>
              <a:gd name="connsiteY31" fmla="*/ 2232402 h 5131959"/>
              <a:gd name="connsiteX32" fmla="*/ 0 w 6679789"/>
              <a:gd name="connsiteY32" fmla="*/ 1642227 h 5131959"/>
              <a:gd name="connsiteX33" fmla="*/ 0 w 6679789"/>
              <a:gd name="connsiteY33" fmla="*/ 1052052 h 5131959"/>
              <a:gd name="connsiteX34" fmla="*/ 0 w 6679789"/>
              <a:gd name="connsiteY34" fmla="*/ 0 h 51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79789" h="5131959" fill="none" extrusionOk="0">
                <a:moveTo>
                  <a:pt x="0" y="0"/>
                </a:moveTo>
                <a:cubicBezTo>
                  <a:pt x="224722" y="-25750"/>
                  <a:pt x="359156" y="16184"/>
                  <a:pt x="667979" y="0"/>
                </a:cubicBezTo>
                <a:cubicBezTo>
                  <a:pt x="976802" y="-16184"/>
                  <a:pt x="1014179" y="-6237"/>
                  <a:pt x="1202362" y="0"/>
                </a:cubicBezTo>
                <a:cubicBezTo>
                  <a:pt x="1390545" y="6237"/>
                  <a:pt x="1833300" y="16742"/>
                  <a:pt x="2003937" y="0"/>
                </a:cubicBezTo>
                <a:cubicBezTo>
                  <a:pt x="2174575" y="-16742"/>
                  <a:pt x="2407584" y="12652"/>
                  <a:pt x="2605118" y="0"/>
                </a:cubicBezTo>
                <a:cubicBezTo>
                  <a:pt x="2802652" y="-12652"/>
                  <a:pt x="2997210" y="-25202"/>
                  <a:pt x="3206299" y="0"/>
                </a:cubicBezTo>
                <a:cubicBezTo>
                  <a:pt x="3415388" y="25202"/>
                  <a:pt x="3714814" y="27671"/>
                  <a:pt x="3874278" y="0"/>
                </a:cubicBezTo>
                <a:cubicBezTo>
                  <a:pt x="4033742" y="-27671"/>
                  <a:pt x="4245440" y="2634"/>
                  <a:pt x="4341863" y="0"/>
                </a:cubicBezTo>
                <a:cubicBezTo>
                  <a:pt x="4438286" y="-2634"/>
                  <a:pt x="4774449" y="20755"/>
                  <a:pt x="5143438" y="0"/>
                </a:cubicBezTo>
                <a:cubicBezTo>
                  <a:pt x="5512427" y="-20755"/>
                  <a:pt x="5724572" y="28206"/>
                  <a:pt x="5878214" y="0"/>
                </a:cubicBezTo>
                <a:cubicBezTo>
                  <a:pt x="6031856" y="-28206"/>
                  <a:pt x="6350063" y="35687"/>
                  <a:pt x="6679789" y="0"/>
                </a:cubicBezTo>
                <a:cubicBezTo>
                  <a:pt x="6704062" y="218184"/>
                  <a:pt x="6663149" y="381812"/>
                  <a:pt x="6679789" y="744134"/>
                </a:cubicBezTo>
                <a:cubicBezTo>
                  <a:pt x="6696429" y="1106456"/>
                  <a:pt x="6681665" y="1193492"/>
                  <a:pt x="6679789" y="1385629"/>
                </a:cubicBezTo>
                <a:cubicBezTo>
                  <a:pt x="6677913" y="1577767"/>
                  <a:pt x="6701161" y="1836888"/>
                  <a:pt x="6679789" y="2078443"/>
                </a:cubicBezTo>
                <a:cubicBezTo>
                  <a:pt x="6658417" y="2319998"/>
                  <a:pt x="6671844" y="2573896"/>
                  <a:pt x="6679789" y="2719938"/>
                </a:cubicBezTo>
                <a:cubicBezTo>
                  <a:pt x="6687734" y="2865980"/>
                  <a:pt x="6670772" y="3106576"/>
                  <a:pt x="6679789" y="3310114"/>
                </a:cubicBezTo>
                <a:cubicBezTo>
                  <a:pt x="6688806" y="3513652"/>
                  <a:pt x="6710346" y="3855006"/>
                  <a:pt x="6679789" y="4002928"/>
                </a:cubicBezTo>
                <a:cubicBezTo>
                  <a:pt x="6649232" y="4150850"/>
                  <a:pt x="6627360" y="4605136"/>
                  <a:pt x="6679789" y="5131959"/>
                </a:cubicBezTo>
                <a:cubicBezTo>
                  <a:pt x="6419456" y="5095887"/>
                  <a:pt x="6131513" y="5098986"/>
                  <a:pt x="5878214" y="5131959"/>
                </a:cubicBezTo>
                <a:cubicBezTo>
                  <a:pt x="5624916" y="5164932"/>
                  <a:pt x="5427313" y="5128272"/>
                  <a:pt x="5076640" y="5131959"/>
                </a:cubicBezTo>
                <a:cubicBezTo>
                  <a:pt x="4725967" y="5135646"/>
                  <a:pt x="4713327" y="5120108"/>
                  <a:pt x="4609054" y="5131959"/>
                </a:cubicBezTo>
                <a:cubicBezTo>
                  <a:pt x="4504781" y="5143810"/>
                  <a:pt x="4115855" y="5131267"/>
                  <a:pt x="3807480" y="5131959"/>
                </a:cubicBezTo>
                <a:cubicBezTo>
                  <a:pt x="3499105" y="5132651"/>
                  <a:pt x="3373331" y="5121504"/>
                  <a:pt x="3005905" y="5131959"/>
                </a:cubicBezTo>
                <a:cubicBezTo>
                  <a:pt x="2638480" y="5142414"/>
                  <a:pt x="2431429" y="5145715"/>
                  <a:pt x="2271128" y="5131959"/>
                </a:cubicBezTo>
                <a:cubicBezTo>
                  <a:pt x="2110827" y="5118203"/>
                  <a:pt x="1863834" y="5110838"/>
                  <a:pt x="1736745" y="5131959"/>
                </a:cubicBezTo>
                <a:cubicBezTo>
                  <a:pt x="1609656" y="5153080"/>
                  <a:pt x="1358410" y="5144322"/>
                  <a:pt x="1202362" y="5131959"/>
                </a:cubicBezTo>
                <a:cubicBezTo>
                  <a:pt x="1046314" y="5119596"/>
                  <a:pt x="303555" y="5086751"/>
                  <a:pt x="0" y="5131959"/>
                </a:cubicBezTo>
                <a:cubicBezTo>
                  <a:pt x="20013" y="4920576"/>
                  <a:pt x="23285" y="4732693"/>
                  <a:pt x="0" y="4593103"/>
                </a:cubicBezTo>
                <a:cubicBezTo>
                  <a:pt x="-23285" y="4453513"/>
                  <a:pt x="6994" y="4281680"/>
                  <a:pt x="0" y="4002928"/>
                </a:cubicBezTo>
                <a:cubicBezTo>
                  <a:pt x="-6994" y="3724177"/>
                  <a:pt x="-9060" y="3711597"/>
                  <a:pt x="0" y="3515392"/>
                </a:cubicBezTo>
                <a:cubicBezTo>
                  <a:pt x="9060" y="3319187"/>
                  <a:pt x="-9786" y="3080271"/>
                  <a:pt x="0" y="2771258"/>
                </a:cubicBezTo>
                <a:cubicBezTo>
                  <a:pt x="9786" y="2462245"/>
                  <a:pt x="-5124" y="2445212"/>
                  <a:pt x="0" y="2232402"/>
                </a:cubicBezTo>
                <a:cubicBezTo>
                  <a:pt x="5124" y="2019592"/>
                  <a:pt x="-942" y="1834419"/>
                  <a:pt x="0" y="1642227"/>
                </a:cubicBezTo>
                <a:cubicBezTo>
                  <a:pt x="942" y="1450036"/>
                  <a:pt x="18165" y="1177866"/>
                  <a:pt x="0" y="1052052"/>
                </a:cubicBezTo>
                <a:cubicBezTo>
                  <a:pt x="-18165" y="926239"/>
                  <a:pt x="-6392" y="289450"/>
                  <a:pt x="0" y="0"/>
                </a:cubicBezTo>
                <a:close/>
              </a:path>
              <a:path w="6679789" h="5131959" stroke="0" extrusionOk="0">
                <a:moveTo>
                  <a:pt x="0" y="0"/>
                </a:moveTo>
                <a:cubicBezTo>
                  <a:pt x="268581" y="24670"/>
                  <a:pt x="523914" y="-19488"/>
                  <a:pt x="667979" y="0"/>
                </a:cubicBezTo>
                <a:cubicBezTo>
                  <a:pt x="812044" y="19488"/>
                  <a:pt x="1012908" y="-19258"/>
                  <a:pt x="1202362" y="0"/>
                </a:cubicBezTo>
                <a:cubicBezTo>
                  <a:pt x="1391816" y="19258"/>
                  <a:pt x="1554560" y="26893"/>
                  <a:pt x="1870341" y="0"/>
                </a:cubicBezTo>
                <a:cubicBezTo>
                  <a:pt x="2186122" y="-26893"/>
                  <a:pt x="2207107" y="-18614"/>
                  <a:pt x="2471522" y="0"/>
                </a:cubicBezTo>
                <a:cubicBezTo>
                  <a:pt x="2735937" y="18614"/>
                  <a:pt x="2938381" y="2850"/>
                  <a:pt x="3072703" y="0"/>
                </a:cubicBezTo>
                <a:cubicBezTo>
                  <a:pt x="3207025" y="-2850"/>
                  <a:pt x="3601335" y="-32937"/>
                  <a:pt x="3807480" y="0"/>
                </a:cubicBezTo>
                <a:cubicBezTo>
                  <a:pt x="4013625" y="32937"/>
                  <a:pt x="4278772" y="-20765"/>
                  <a:pt x="4542257" y="0"/>
                </a:cubicBezTo>
                <a:cubicBezTo>
                  <a:pt x="4805742" y="20765"/>
                  <a:pt x="4945566" y="36699"/>
                  <a:pt x="5343831" y="0"/>
                </a:cubicBezTo>
                <a:cubicBezTo>
                  <a:pt x="5742096" y="-36699"/>
                  <a:pt x="5618188" y="9276"/>
                  <a:pt x="5811416" y="0"/>
                </a:cubicBezTo>
                <a:cubicBezTo>
                  <a:pt x="6004644" y="-9276"/>
                  <a:pt x="6411563" y="27003"/>
                  <a:pt x="6679789" y="0"/>
                </a:cubicBezTo>
                <a:cubicBezTo>
                  <a:pt x="6684992" y="215299"/>
                  <a:pt x="6667588" y="327713"/>
                  <a:pt x="6679789" y="538856"/>
                </a:cubicBezTo>
                <a:cubicBezTo>
                  <a:pt x="6691990" y="749999"/>
                  <a:pt x="6681801" y="945366"/>
                  <a:pt x="6679789" y="1180351"/>
                </a:cubicBezTo>
                <a:cubicBezTo>
                  <a:pt x="6677777" y="1415336"/>
                  <a:pt x="6682602" y="1697156"/>
                  <a:pt x="6679789" y="1873165"/>
                </a:cubicBezTo>
                <a:cubicBezTo>
                  <a:pt x="6676976" y="2049174"/>
                  <a:pt x="6688685" y="2199505"/>
                  <a:pt x="6679789" y="2412021"/>
                </a:cubicBezTo>
                <a:cubicBezTo>
                  <a:pt x="6670893" y="2624537"/>
                  <a:pt x="6671594" y="2730422"/>
                  <a:pt x="6679789" y="2950876"/>
                </a:cubicBezTo>
                <a:cubicBezTo>
                  <a:pt x="6687984" y="3171330"/>
                  <a:pt x="6702213" y="3339540"/>
                  <a:pt x="6679789" y="3438413"/>
                </a:cubicBezTo>
                <a:cubicBezTo>
                  <a:pt x="6657365" y="3537286"/>
                  <a:pt x="6699338" y="3808491"/>
                  <a:pt x="6679789" y="3925949"/>
                </a:cubicBezTo>
                <a:cubicBezTo>
                  <a:pt x="6660240" y="4043407"/>
                  <a:pt x="6701444" y="4235174"/>
                  <a:pt x="6679789" y="4516124"/>
                </a:cubicBezTo>
                <a:cubicBezTo>
                  <a:pt x="6658134" y="4797074"/>
                  <a:pt x="6700240" y="4931689"/>
                  <a:pt x="6679789" y="5131959"/>
                </a:cubicBezTo>
                <a:cubicBezTo>
                  <a:pt x="6351288" y="5138348"/>
                  <a:pt x="6173707" y="5142801"/>
                  <a:pt x="6011810" y="5131959"/>
                </a:cubicBezTo>
                <a:cubicBezTo>
                  <a:pt x="5849913" y="5121117"/>
                  <a:pt x="5568120" y="5128046"/>
                  <a:pt x="5210235" y="5131959"/>
                </a:cubicBezTo>
                <a:cubicBezTo>
                  <a:pt x="4852350" y="5135872"/>
                  <a:pt x="4600317" y="5157652"/>
                  <a:pt x="4408661" y="5131959"/>
                </a:cubicBezTo>
                <a:cubicBezTo>
                  <a:pt x="4217005" y="5106266"/>
                  <a:pt x="3787802" y="5124004"/>
                  <a:pt x="3607086" y="5131959"/>
                </a:cubicBezTo>
                <a:cubicBezTo>
                  <a:pt x="3426371" y="5139914"/>
                  <a:pt x="3192707" y="5119619"/>
                  <a:pt x="3072703" y="5131959"/>
                </a:cubicBezTo>
                <a:cubicBezTo>
                  <a:pt x="2952699" y="5144299"/>
                  <a:pt x="2561037" y="5097961"/>
                  <a:pt x="2271128" y="5131959"/>
                </a:cubicBezTo>
                <a:cubicBezTo>
                  <a:pt x="1981220" y="5165957"/>
                  <a:pt x="1827330" y="5153341"/>
                  <a:pt x="1603149" y="5131959"/>
                </a:cubicBezTo>
                <a:cubicBezTo>
                  <a:pt x="1378968" y="5110577"/>
                  <a:pt x="1240591" y="5159792"/>
                  <a:pt x="1001968" y="5131959"/>
                </a:cubicBezTo>
                <a:cubicBezTo>
                  <a:pt x="763345" y="5104126"/>
                  <a:pt x="398910" y="5142811"/>
                  <a:pt x="0" y="5131959"/>
                </a:cubicBezTo>
                <a:cubicBezTo>
                  <a:pt x="11939" y="4968421"/>
                  <a:pt x="24155" y="4793089"/>
                  <a:pt x="0" y="4490464"/>
                </a:cubicBezTo>
                <a:cubicBezTo>
                  <a:pt x="-24155" y="4187840"/>
                  <a:pt x="-18329" y="4056320"/>
                  <a:pt x="0" y="3900289"/>
                </a:cubicBezTo>
                <a:cubicBezTo>
                  <a:pt x="18329" y="3744259"/>
                  <a:pt x="1129" y="3399655"/>
                  <a:pt x="0" y="3207474"/>
                </a:cubicBezTo>
                <a:cubicBezTo>
                  <a:pt x="-1129" y="3015293"/>
                  <a:pt x="-9001" y="2730018"/>
                  <a:pt x="0" y="2514660"/>
                </a:cubicBezTo>
                <a:cubicBezTo>
                  <a:pt x="9001" y="2299302"/>
                  <a:pt x="-2488" y="2146344"/>
                  <a:pt x="0" y="1975804"/>
                </a:cubicBezTo>
                <a:cubicBezTo>
                  <a:pt x="2488" y="1805264"/>
                  <a:pt x="-3898" y="1622126"/>
                  <a:pt x="0" y="1334309"/>
                </a:cubicBezTo>
                <a:cubicBezTo>
                  <a:pt x="3898" y="1046492"/>
                  <a:pt x="-28884" y="961170"/>
                  <a:pt x="0" y="590175"/>
                </a:cubicBezTo>
                <a:cubicBezTo>
                  <a:pt x="28884" y="219180"/>
                  <a:pt x="22802" y="128343"/>
                  <a:pt x="0" y="0"/>
                </a:cubicBezTo>
                <a:close/>
              </a:path>
            </a:pathLst>
          </a:custGeom>
          <a:solidFill>
            <a:srgbClr val="FFFFCC">
              <a:alpha val="90000"/>
            </a:srgb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01756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A416E68-98BE-4A56-A602-13C440DBF461}"/>
              </a:ext>
            </a:extLst>
          </p:cNvPr>
          <p:cNvSpPr/>
          <p:nvPr/>
        </p:nvSpPr>
        <p:spPr>
          <a:xfrm>
            <a:off x="1288049" y="2830906"/>
            <a:ext cx="6679790" cy="5131959"/>
          </a:xfrm>
          <a:custGeom>
            <a:avLst/>
            <a:gdLst>
              <a:gd name="connsiteX0" fmla="*/ 0 w 6679790"/>
              <a:gd name="connsiteY0" fmla="*/ 0 h 5131959"/>
              <a:gd name="connsiteX1" fmla="*/ 667979 w 6679790"/>
              <a:gd name="connsiteY1" fmla="*/ 0 h 5131959"/>
              <a:gd name="connsiteX2" fmla="*/ 1202362 w 6679790"/>
              <a:gd name="connsiteY2" fmla="*/ 0 h 5131959"/>
              <a:gd name="connsiteX3" fmla="*/ 2003937 w 6679790"/>
              <a:gd name="connsiteY3" fmla="*/ 0 h 5131959"/>
              <a:gd name="connsiteX4" fmla="*/ 2605118 w 6679790"/>
              <a:gd name="connsiteY4" fmla="*/ 0 h 5131959"/>
              <a:gd name="connsiteX5" fmla="*/ 3206299 w 6679790"/>
              <a:gd name="connsiteY5" fmla="*/ 0 h 5131959"/>
              <a:gd name="connsiteX6" fmla="*/ 3874278 w 6679790"/>
              <a:gd name="connsiteY6" fmla="*/ 0 h 5131959"/>
              <a:gd name="connsiteX7" fmla="*/ 4341864 w 6679790"/>
              <a:gd name="connsiteY7" fmla="*/ 0 h 5131959"/>
              <a:gd name="connsiteX8" fmla="*/ 5143438 w 6679790"/>
              <a:gd name="connsiteY8" fmla="*/ 0 h 5131959"/>
              <a:gd name="connsiteX9" fmla="*/ 5878215 w 6679790"/>
              <a:gd name="connsiteY9" fmla="*/ 0 h 5131959"/>
              <a:gd name="connsiteX10" fmla="*/ 6679790 w 6679790"/>
              <a:gd name="connsiteY10" fmla="*/ 0 h 5131959"/>
              <a:gd name="connsiteX11" fmla="*/ 6679790 w 6679790"/>
              <a:gd name="connsiteY11" fmla="*/ 744134 h 5131959"/>
              <a:gd name="connsiteX12" fmla="*/ 6679790 w 6679790"/>
              <a:gd name="connsiteY12" fmla="*/ 1385629 h 5131959"/>
              <a:gd name="connsiteX13" fmla="*/ 6679790 w 6679790"/>
              <a:gd name="connsiteY13" fmla="*/ 2078443 h 5131959"/>
              <a:gd name="connsiteX14" fmla="*/ 6679790 w 6679790"/>
              <a:gd name="connsiteY14" fmla="*/ 2719938 h 5131959"/>
              <a:gd name="connsiteX15" fmla="*/ 6679790 w 6679790"/>
              <a:gd name="connsiteY15" fmla="*/ 3310114 h 5131959"/>
              <a:gd name="connsiteX16" fmla="*/ 6679790 w 6679790"/>
              <a:gd name="connsiteY16" fmla="*/ 4002928 h 5131959"/>
              <a:gd name="connsiteX17" fmla="*/ 6679790 w 6679790"/>
              <a:gd name="connsiteY17" fmla="*/ 5131959 h 5131959"/>
              <a:gd name="connsiteX18" fmla="*/ 5878215 w 6679790"/>
              <a:gd name="connsiteY18" fmla="*/ 5131959 h 5131959"/>
              <a:gd name="connsiteX19" fmla="*/ 5076640 w 6679790"/>
              <a:gd name="connsiteY19" fmla="*/ 5131959 h 5131959"/>
              <a:gd name="connsiteX20" fmla="*/ 4609055 w 6679790"/>
              <a:gd name="connsiteY20" fmla="*/ 5131959 h 5131959"/>
              <a:gd name="connsiteX21" fmla="*/ 3807480 w 6679790"/>
              <a:gd name="connsiteY21" fmla="*/ 5131959 h 5131959"/>
              <a:gd name="connsiteX22" fmla="*/ 3005905 w 6679790"/>
              <a:gd name="connsiteY22" fmla="*/ 5131959 h 5131959"/>
              <a:gd name="connsiteX23" fmla="*/ 2271129 w 6679790"/>
              <a:gd name="connsiteY23" fmla="*/ 5131959 h 5131959"/>
              <a:gd name="connsiteX24" fmla="*/ 1736745 w 6679790"/>
              <a:gd name="connsiteY24" fmla="*/ 5131959 h 5131959"/>
              <a:gd name="connsiteX25" fmla="*/ 1202362 w 6679790"/>
              <a:gd name="connsiteY25" fmla="*/ 5131959 h 5131959"/>
              <a:gd name="connsiteX26" fmla="*/ 0 w 6679790"/>
              <a:gd name="connsiteY26" fmla="*/ 5131959 h 5131959"/>
              <a:gd name="connsiteX27" fmla="*/ 0 w 6679790"/>
              <a:gd name="connsiteY27" fmla="*/ 4593103 h 5131959"/>
              <a:gd name="connsiteX28" fmla="*/ 0 w 6679790"/>
              <a:gd name="connsiteY28" fmla="*/ 4002928 h 5131959"/>
              <a:gd name="connsiteX29" fmla="*/ 0 w 6679790"/>
              <a:gd name="connsiteY29" fmla="*/ 3515392 h 5131959"/>
              <a:gd name="connsiteX30" fmla="*/ 0 w 6679790"/>
              <a:gd name="connsiteY30" fmla="*/ 2771258 h 5131959"/>
              <a:gd name="connsiteX31" fmla="*/ 0 w 6679790"/>
              <a:gd name="connsiteY31" fmla="*/ 2232402 h 5131959"/>
              <a:gd name="connsiteX32" fmla="*/ 0 w 6679790"/>
              <a:gd name="connsiteY32" fmla="*/ 1642227 h 5131959"/>
              <a:gd name="connsiteX33" fmla="*/ 0 w 6679790"/>
              <a:gd name="connsiteY33" fmla="*/ 1052052 h 5131959"/>
              <a:gd name="connsiteX34" fmla="*/ 0 w 6679790"/>
              <a:gd name="connsiteY34" fmla="*/ 0 h 51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79790" h="5131959" fill="none" extrusionOk="0">
                <a:moveTo>
                  <a:pt x="0" y="0"/>
                </a:moveTo>
                <a:cubicBezTo>
                  <a:pt x="224722" y="-25750"/>
                  <a:pt x="359156" y="16184"/>
                  <a:pt x="667979" y="0"/>
                </a:cubicBezTo>
                <a:cubicBezTo>
                  <a:pt x="976802" y="-16184"/>
                  <a:pt x="1014179" y="-6237"/>
                  <a:pt x="1202362" y="0"/>
                </a:cubicBezTo>
                <a:cubicBezTo>
                  <a:pt x="1390545" y="6237"/>
                  <a:pt x="1833300" y="16742"/>
                  <a:pt x="2003937" y="0"/>
                </a:cubicBezTo>
                <a:cubicBezTo>
                  <a:pt x="2174575" y="-16742"/>
                  <a:pt x="2407584" y="12652"/>
                  <a:pt x="2605118" y="0"/>
                </a:cubicBezTo>
                <a:cubicBezTo>
                  <a:pt x="2802652" y="-12652"/>
                  <a:pt x="2997210" y="-25202"/>
                  <a:pt x="3206299" y="0"/>
                </a:cubicBezTo>
                <a:cubicBezTo>
                  <a:pt x="3415388" y="25202"/>
                  <a:pt x="3714814" y="27671"/>
                  <a:pt x="3874278" y="0"/>
                </a:cubicBezTo>
                <a:cubicBezTo>
                  <a:pt x="4033742" y="-27671"/>
                  <a:pt x="4237658" y="1637"/>
                  <a:pt x="4341864" y="0"/>
                </a:cubicBezTo>
                <a:cubicBezTo>
                  <a:pt x="4446070" y="-1637"/>
                  <a:pt x="4777526" y="25257"/>
                  <a:pt x="5143438" y="0"/>
                </a:cubicBezTo>
                <a:cubicBezTo>
                  <a:pt x="5509350" y="-25257"/>
                  <a:pt x="5720184" y="24345"/>
                  <a:pt x="5878215" y="0"/>
                </a:cubicBezTo>
                <a:cubicBezTo>
                  <a:pt x="6036246" y="-24345"/>
                  <a:pt x="6350064" y="35687"/>
                  <a:pt x="6679790" y="0"/>
                </a:cubicBezTo>
                <a:cubicBezTo>
                  <a:pt x="6704063" y="218184"/>
                  <a:pt x="6663150" y="381812"/>
                  <a:pt x="6679790" y="744134"/>
                </a:cubicBezTo>
                <a:cubicBezTo>
                  <a:pt x="6696430" y="1106456"/>
                  <a:pt x="6681666" y="1193492"/>
                  <a:pt x="6679790" y="1385629"/>
                </a:cubicBezTo>
                <a:cubicBezTo>
                  <a:pt x="6677914" y="1577767"/>
                  <a:pt x="6701162" y="1836888"/>
                  <a:pt x="6679790" y="2078443"/>
                </a:cubicBezTo>
                <a:cubicBezTo>
                  <a:pt x="6658418" y="2319998"/>
                  <a:pt x="6671845" y="2573896"/>
                  <a:pt x="6679790" y="2719938"/>
                </a:cubicBezTo>
                <a:cubicBezTo>
                  <a:pt x="6687735" y="2865980"/>
                  <a:pt x="6670773" y="3106576"/>
                  <a:pt x="6679790" y="3310114"/>
                </a:cubicBezTo>
                <a:cubicBezTo>
                  <a:pt x="6688807" y="3513652"/>
                  <a:pt x="6710347" y="3855006"/>
                  <a:pt x="6679790" y="4002928"/>
                </a:cubicBezTo>
                <a:cubicBezTo>
                  <a:pt x="6649233" y="4150850"/>
                  <a:pt x="6627361" y="4605136"/>
                  <a:pt x="6679790" y="5131959"/>
                </a:cubicBezTo>
                <a:cubicBezTo>
                  <a:pt x="6419457" y="5095887"/>
                  <a:pt x="6131514" y="5098986"/>
                  <a:pt x="5878215" y="5131959"/>
                </a:cubicBezTo>
                <a:cubicBezTo>
                  <a:pt x="5624917" y="5164932"/>
                  <a:pt x="5430830" y="5131194"/>
                  <a:pt x="5076640" y="5131959"/>
                </a:cubicBezTo>
                <a:cubicBezTo>
                  <a:pt x="4722450" y="5132724"/>
                  <a:pt x="4709868" y="5119683"/>
                  <a:pt x="4609055" y="5131959"/>
                </a:cubicBezTo>
                <a:cubicBezTo>
                  <a:pt x="4508243" y="5144235"/>
                  <a:pt x="4120284" y="5131630"/>
                  <a:pt x="3807480" y="5131959"/>
                </a:cubicBezTo>
                <a:cubicBezTo>
                  <a:pt x="3494676" y="5132288"/>
                  <a:pt x="3373331" y="5121504"/>
                  <a:pt x="3005905" y="5131959"/>
                </a:cubicBezTo>
                <a:cubicBezTo>
                  <a:pt x="2638480" y="5142414"/>
                  <a:pt x="2430096" y="5144166"/>
                  <a:pt x="2271129" y="5131959"/>
                </a:cubicBezTo>
                <a:cubicBezTo>
                  <a:pt x="2112162" y="5119752"/>
                  <a:pt x="1870702" y="5112103"/>
                  <a:pt x="1736745" y="5131959"/>
                </a:cubicBezTo>
                <a:cubicBezTo>
                  <a:pt x="1602788" y="5151815"/>
                  <a:pt x="1358410" y="5144322"/>
                  <a:pt x="1202362" y="5131959"/>
                </a:cubicBezTo>
                <a:cubicBezTo>
                  <a:pt x="1046314" y="5119596"/>
                  <a:pt x="303555" y="5086751"/>
                  <a:pt x="0" y="5131959"/>
                </a:cubicBezTo>
                <a:cubicBezTo>
                  <a:pt x="20013" y="4920576"/>
                  <a:pt x="23285" y="4732693"/>
                  <a:pt x="0" y="4593103"/>
                </a:cubicBezTo>
                <a:cubicBezTo>
                  <a:pt x="-23285" y="4453513"/>
                  <a:pt x="6994" y="4281680"/>
                  <a:pt x="0" y="4002928"/>
                </a:cubicBezTo>
                <a:cubicBezTo>
                  <a:pt x="-6994" y="3724177"/>
                  <a:pt x="-9060" y="3711597"/>
                  <a:pt x="0" y="3515392"/>
                </a:cubicBezTo>
                <a:cubicBezTo>
                  <a:pt x="9060" y="3319187"/>
                  <a:pt x="-9786" y="3080271"/>
                  <a:pt x="0" y="2771258"/>
                </a:cubicBezTo>
                <a:cubicBezTo>
                  <a:pt x="9786" y="2462245"/>
                  <a:pt x="-5124" y="2445212"/>
                  <a:pt x="0" y="2232402"/>
                </a:cubicBezTo>
                <a:cubicBezTo>
                  <a:pt x="5124" y="2019592"/>
                  <a:pt x="-942" y="1834419"/>
                  <a:pt x="0" y="1642227"/>
                </a:cubicBezTo>
                <a:cubicBezTo>
                  <a:pt x="942" y="1450036"/>
                  <a:pt x="18165" y="1177866"/>
                  <a:pt x="0" y="1052052"/>
                </a:cubicBezTo>
                <a:cubicBezTo>
                  <a:pt x="-18165" y="926239"/>
                  <a:pt x="-6392" y="289450"/>
                  <a:pt x="0" y="0"/>
                </a:cubicBezTo>
                <a:close/>
              </a:path>
              <a:path w="6679790" h="5131959" stroke="0" extrusionOk="0">
                <a:moveTo>
                  <a:pt x="0" y="0"/>
                </a:moveTo>
                <a:cubicBezTo>
                  <a:pt x="268581" y="24670"/>
                  <a:pt x="523914" y="-19488"/>
                  <a:pt x="667979" y="0"/>
                </a:cubicBezTo>
                <a:cubicBezTo>
                  <a:pt x="812044" y="19488"/>
                  <a:pt x="1012908" y="-19258"/>
                  <a:pt x="1202362" y="0"/>
                </a:cubicBezTo>
                <a:cubicBezTo>
                  <a:pt x="1391816" y="19258"/>
                  <a:pt x="1554560" y="26893"/>
                  <a:pt x="1870341" y="0"/>
                </a:cubicBezTo>
                <a:cubicBezTo>
                  <a:pt x="2186122" y="-26893"/>
                  <a:pt x="2207107" y="-18614"/>
                  <a:pt x="2471522" y="0"/>
                </a:cubicBezTo>
                <a:cubicBezTo>
                  <a:pt x="2735937" y="18614"/>
                  <a:pt x="2938381" y="2850"/>
                  <a:pt x="3072703" y="0"/>
                </a:cubicBezTo>
                <a:cubicBezTo>
                  <a:pt x="3207025" y="-2850"/>
                  <a:pt x="3601335" y="-32937"/>
                  <a:pt x="3807480" y="0"/>
                </a:cubicBezTo>
                <a:cubicBezTo>
                  <a:pt x="4013625" y="32937"/>
                  <a:pt x="4278772" y="-20765"/>
                  <a:pt x="4542257" y="0"/>
                </a:cubicBezTo>
                <a:cubicBezTo>
                  <a:pt x="4805742" y="20765"/>
                  <a:pt x="4943432" y="34570"/>
                  <a:pt x="5343832" y="0"/>
                </a:cubicBezTo>
                <a:cubicBezTo>
                  <a:pt x="5744233" y="-34570"/>
                  <a:pt x="5618189" y="9276"/>
                  <a:pt x="5811417" y="0"/>
                </a:cubicBezTo>
                <a:cubicBezTo>
                  <a:pt x="6004645" y="-9276"/>
                  <a:pt x="6411564" y="27003"/>
                  <a:pt x="6679790" y="0"/>
                </a:cubicBezTo>
                <a:cubicBezTo>
                  <a:pt x="6684993" y="215299"/>
                  <a:pt x="6667589" y="327713"/>
                  <a:pt x="6679790" y="538856"/>
                </a:cubicBezTo>
                <a:cubicBezTo>
                  <a:pt x="6691991" y="749999"/>
                  <a:pt x="6681802" y="945366"/>
                  <a:pt x="6679790" y="1180351"/>
                </a:cubicBezTo>
                <a:cubicBezTo>
                  <a:pt x="6677778" y="1415336"/>
                  <a:pt x="6682603" y="1697156"/>
                  <a:pt x="6679790" y="1873165"/>
                </a:cubicBezTo>
                <a:cubicBezTo>
                  <a:pt x="6676977" y="2049174"/>
                  <a:pt x="6688686" y="2199505"/>
                  <a:pt x="6679790" y="2412021"/>
                </a:cubicBezTo>
                <a:cubicBezTo>
                  <a:pt x="6670894" y="2624537"/>
                  <a:pt x="6671595" y="2730422"/>
                  <a:pt x="6679790" y="2950876"/>
                </a:cubicBezTo>
                <a:cubicBezTo>
                  <a:pt x="6687985" y="3171330"/>
                  <a:pt x="6702214" y="3339540"/>
                  <a:pt x="6679790" y="3438413"/>
                </a:cubicBezTo>
                <a:cubicBezTo>
                  <a:pt x="6657366" y="3537286"/>
                  <a:pt x="6699339" y="3808491"/>
                  <a:pt x="6679790" y="3925949"/>
                </a:cubicBezTo>
                <a:cubicBezTo>
                  <a:pt x="6660241" y="4043407"/>
                  <a:pt x="6701445" y="4235174"/>
                  <a:pt x="6679790" y="4516124"/>
                </a:cubicBezTo>
                <a:cubicBezTo>
                  <a:pt x="6658135" y="4797074"/>
                  <a:pt x="6700241" y="4931689"/>
                  <a:pt x="6679790" y="5131959"/>
                </a:cubicBezTo>
                <a:cubicBezTo>
                  <a:pt x="6351289" y="5138348"/>
                  <a:pt x="6173708" y="5142801"/>
                  <a:pt x="6011811" y="5131959"/>
                </a:cubicBezTo>
                <a:cubicBezTo>
                  <a:pt x="5849914" y="5121117"/>
                  <a:pt x="5568121" y="5128046"/>
                  <a:pt x="5210236" y="5131959"/>
                </a:cubicBezTo>
                <a:cubicBezTo>
                  <a:pt x="4852351" y="5135872"/>
                  <a:pt x="4603295" y="5162738"/>
                  <a:pt x="4408661" y="5131959"/>
                </a:cubicBezTo>
                <a:cubicBezTo>
                  <a:pt x="4214027" y="5101180"/>
                  <a:pt x="3785787" y="5123177"/>
                  <a:pt x="3607087" y="5131959"/>
                </a:cubicBezTo>
                <a:cubicBezTo>
                  <a:pt x="3428387" y="5140741"/>
                  <a:pt x="3199398" y="5126800"/>
                  <a:pt x="3072703" y="5131959"/>
                </a:cubicBezTo>
                <a:cubicBezTo>
                  <a:pt x="2946008" y="5137118"/>
                  <a:pt x="2557727" y="5096449"/>
                  <a:pt x="2271129" y="5131959"/>
                </a:cubicBezTo>
                <a:cubicBezTo>
                  <a:pt x="1984531" y="5167469"/>
                  <a:pt x="1827331" y="5153341"/>
                  <a:pt x="1603150" y="5131959"/>
                </a:cubicBezTo>
                <a:cubicBezTo>
                  <a:pt x="1378969" y="5110577"/>
                  <a:pt x="1240592" y="5159792"/>
                  <a:pt x="1001969" y="5131959"/>
                </a:cubicBezTo>
                <a:cubicBezTo>
                  <a:pt x="763346" y="5104126"/>
                  <a:pt x="399165" y="5144086"/>
                  <a:pt x="0" y="5131959"/>
                </a:cubicBezTo>
                <a:cubicBezTo>
                  <a:pt x="11939" y="4968421"/>
                  <a:pt x="24155" y="4793089"/>
                  <a:pt x="0" y="4490464"/>
                </a:cubicBezTo>
                <a:cubicBezTo>
                  <a:pt x="-24155" y="4187840"/>
                  <a:pt x="-18329" y="4056320"/>
                  <a:pt x="0" y="3900289"/>
                </a:cubicBezTo>
                <a:cubicBezTo>
                  <a:pt x="18329" y="3744259"/>
                  <a:pt x="1129" y="3399655"/>
                  <a:pt x="0" y="3207474"/>
                </a:cubicBezTo>
                <a:cubicBezTo>
                  <a:pt x="-1129" y="3015293"/>
                  <a:pt x="-9001" y="2730018"/>
                  <a:pt x="0" y="2514660"/>
                </a:cubicBezTo>
                <a:cubicBezTo>
                  <a:pt x="9001" y="2299302"/>
                  <a:pt x="-2488" y="2146344"/>
                  <a:pt x="0" y="1975804"/>
                </a:cubicBezTo>
                <a:cubicBezTo>
                  <a:pt x="2488" y="1805264"/>
                  <a:pt x="-3898" y="1622126"/>
                  <a:pt x="0" y="1334309"/>
                </a:cubicBezTo>
                <a:cubicBezTo>
                  <a:pt x="3898" y="1046492"/>
                  <a:pt x="-28884" y="961170"/>
                  <a:pt x="0" y="590175"/>
                </a:cubicBezTo>
                <a:cubicBezTo>
                  <a:pt x="28884" y="219180"/>
                  <a:pt x="22802" y="128343"/>
                  <a:pt x="0" y="0"/>
                </a:cubicBezTo>
                <a:close/>
              </a:path>
            </a:pathLst>
          </a:custGeom>
          <a:solidFill>
            <a:srgbClr val="FFFFCC">
              <a:alpha val="90000"/>
            </a:srgb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01756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liên quan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Chân dung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6A5304-F0EC-4807-AC19-F2DBFE23A139}"/>
              </a:ext>
            </a:extLst>
          </p:cNvPr>
          <p:cNvSpPr/>
          <p:nvPr/>
        </p:nvSpPr>
        <p:spPr>
          <a:xfrm>
            <a:off x="10320163" y="2830906"/>
            <a:ext cx="6679789" cy="5131959"/>
          </a:xfrm>
          <a:custGeom>
            <a:avLst/>
            <a:gdLst>
              <a:gd name="connsiteX0" fmla="*/ 0 w 6679789"/>
              <a:gd name="connsiteY0" fmla="*/ 0 h 5131959"/>
              <a:gd name="connsiteX1" fmla="*/ 667979 w 6679789"/>
              <a:gd name="connsiteY1" fmla="*/ 0 h 5131959"/>
              <a:gd name="connsiteX2" fmla="*/ 1202362 w 6679789"/>
              <a:gd name="connsiteY2" fmla="*/ 0 h 5131959"/>
              <a:gd name="connsiteX3" fmla="*/ 2003937 w 6679789"/>
              <a:gd name="connsiteY3" fmla="*/ 0 h 5131959"/>
              <a:gd name="connsiteX4" fmla="*/ 2605118 w 6679789"/>
              <a:gd name="connsiteY4" fmla="*/ 0 h 5131959"/>
              <a:gd name="connsiteX5" fmla="*/ 3206299 w 6679789"/>
              <a:gd name="connsiteY5" fmla="*/ 0 h 5131959"/>
              <a:gd name="connsiteX6" fmla="*/ 3874278 w 6679789"/>
              <a:gd name="connsiteY6" fmla="*/ 0 h 5131959"/>
              <a:gd name="connsiteX7" fmla="*/ 4341863 w 6679789"/>
              <a:gd name="connsiteY7" fmla="*/ 0 h 5131959"/>
              <a:gd name="connsiteX8" fmla="*/ 5143438 w 6679789"/>
              <a:gd name="connsiteY8" fmla="*/ 0 h 5131959"/>
              <a:gd name="connsiteX9" fmla="*/ 5878214 w 6679789"/>
              <a:gd name="connsiteY9" fmla="*/ 0 h 5131959"/>
              <a:gd name="connsiteX10" fmla="*/ 6679789 w 6679789"/>
              <a:gd name="connsiteY10" fmla="*/ 0 h 5131959"/>
              <a:gd name="connsiteX11" fmla="*/ 6679789 w 6679789"/>
              <a:gd name="connsiteY11" fmla="*/ 744134 h 5131959"/>
              <a:gd name="connsiteX12" fmla="*/ 6679789 w 6679789"/>
              <a:gd name="connsiteY12" fmla="*/ 1385629 h 5131959"/>
              <a:gd name="connsiteX13" fmla="*/ 6679789 w 6679789"/>
              <a:gd name="connsiteY13" fmla="*/ 2078443 h 5131959"/>
              <a:gd name="connsiteX14" fmla="*/ 6679789 w 6679789"/>
              <a:gd name="connsiteY14" fmla="*/ 2719938 h 5131959"/>
              <a:gd name="connsiteX15" fmla="*/ 6679789 w 6679789"/>
              <a:gd name="connsiteY15" fmla="*/ 3310114 h 5131959"/>
              <a:gd name="connsiteX16" fmla="*/ 6679789 w 6679789"/>
              <a:gd name="connsiteY16" fmla="*/ 4002928 h 5131959"/>
              <a:gd name="connsiteX17" fmla="*/ 6679789 w 6679789"/>
              <a:gd name="connsiteY17" fmla="*/ 5131959 h 5131959"/>
              <a:gd name="connsiteX18" fmla="*/ 5878214 w 6679789"/>
              <a:gd name="connsiteY18" fmla="*/ 5131959 h 5131959"/>
              <a:gd name="connsiteX19" fmla="*/ 5076640 w 6679789"/>
              <a:gd name="connsiteY19" fmla="*/ 5131959 h 5131959"/>
              <a:gd name="connsiteX20" fmla="*/ 4609054 w 6679789"/>
              <a:gd name="connsiteY20" fmla="*/ 5131959 h 5131959"/>
              <a:gd name="connsiteX21" fmla="*/ 3807480 w 6679789"/>
              <a:gd name="connsiteY21" fmla="*/ 5131959 h 5131959"/>
              <a:gd name="connsiteX22" fmla="*/ 3005905 w 6679789"/>
              <a:gd name="connsiteY22" fmla="*/ 5131959 h 5131959"/>
              <a:gd name="connsiteX23" fmla="*/ 2271128 w 6679789"/>
              <a:gd name="connsiteY23" fmla="*/ 5131959 h 5131959"/>
              <a:gd name="connsiteX24" fmla="*/ 1736745 w 6679789"/>
              <a:gd name="connsiteY24" fmla="*/ 5131959 h 5131959"/>
              <a:gd name="connsiteX25" fmla="*/ 1202362 w 6679789"/>
              <a:gd name="connsiteY25" fmla="*/ 5131959 h 5131959"/>
              <a:gd name="connsiteX26" fmla="*/ 0 w 6679789"/>
              <a:gd name="connsiteY26" fmla="*/ 5131959 h 5131959"/>
              <a:gd name="connsiteX27" fmla="*/ 0 w 6679789"/>
              <a:gd name="connsiteY27" fmla="*/ 4593103 h 5131959"/>
              <a:gd name="connsiteX28" fmla="*/ 0 w 6679789"/>
              <a:gd name="connsiteY28" fmla="*/ 4002928 h 5131959"/>
              <a:gd name="connsiteX29" fmla="*/ 0 w 6679789"/>
              <a:gd name="connsiteY29" fmla="*/ 3515392 h 5131959"/>
              <a:gd name="connsiteX30" fmla="*/ 0 w 6679789"/>
              <a:gd name="connsiteY30" fmla="*/ 2771258 h 5131959"/>
              <a:gd name="connsiteX31" fmla="*/ 0 w 6679789"/>
              <a:gd name="connsiteY31" fmla="*/ 2232402 h 5131959"/>
              <a:gd name="connsiteX32" fmla="*/ 0 w 6679789"/>
              <a:gd name="connsiteY32" fmla="*/ 1642227 h 5131959"/>
              <a:gd name="connsiteX33" fmla="*/ 0 w 6679789"/>
              <a:gd name="connsiteY33" fmla="*/ 1052052 h 5131959"/>
              <a:gd name="connsiteX34" fmla="*/ 0 w 6679789"/>
              <a:gd name="connsiteY34" fmla="*/ 0 h 51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79789" h="5131959" fill="none" extrusionOk="0">
                <a:moveTo>
                  <a:pt x="0" y="0"/>
                </a:moveTo>
                <a:cubicBezTo>
                  <a:pt x="224722" y="-25750"/>
                  <a:pt x="359156" y="16184"/>
                  <a:pt x="667979" y="0"/>
                </a:cubicBezTo>
                <a:cubicBezTo>
                  <a:pt x="976802" y="-16184"/>
                  <a:pt x="1014179" y="-6237"/>
                  <a:pt x="1202362" y="0"/>
                </a:cubicBezTo>
                <a:cubicBezTo>
                  <a:pt x="1390545" y="6237"/>
                  <a:pt x="1833300" y="16742"/>
                  <a:pt x="2003937" y="0"/>
                </a:cubicBezTo>
                <a:cubicBezTo>
                  <a:pt x="2174575" y="-16742"/>
                  <a:pt x="2407584" y="12652"/>
                  <a:pt x="2605118" y="0"/>
                </a:cubicBezTo>
                <a:cubicBezTo>
                  <a:pt x="2802652" y="-12652"/>
                  <a:pt x="2997210" y="-25202"/>
                  <a:pt x="3206299" y="0"/>
                </a:cubicBezTo>
                <a:cubicBezTo>
                  <a:pt x="3415388" y="25202"/>
                  <a:pt x="3714814" y="27671"/>
                  <a:pt x="3874278" y="0"/>
                </a:cubicBezTo>
                <a:cubicBezTo>
                  <a:pt x="4033742" y="-27671"/>
                  <a:pt x="4245440" y="2634"/>
                  <a:pt x="4341863" y="0"/>
                </a:cubicBezTo>
                <a:cubicBezTo>
                  <a:pt x="4438286" y="-2634"/>
                  <a:pt x="4774449" y="20755"/>
                  <a:pt x="5143438" y="0"/>
                </a:cubicBezTo>
                <a:cubicBezTo>
                  <a:pt x="5512427" y="-20755"/>
                  <a:pt x="5724572" y="28206"/>
                  <a:pt x="5878214" y="0"/>
                </a:cubicBezTo>
                <a:cubicBezTo>
                  <a:pt x="6031856" y="-28206"/>
                  <a:pt x="6350063" y="35687"/>
                  <a:pt x="6679789" y="0"/>
                </a:cubicBezTo>
                <a:cubicBezTo>
                  <a:pt x="6704062" y="218184"/>
                  <a:pt x="6663149" y="381812"/>
                  <a:pt x="6679789" y="744134"/>
                </a:cubicBezTo>
                <a:cubicBezTo>
                  <a:pt x="6696429" y="1106456"/>
                  <a:pt x="6681665" y="1193492"/>
                  <a:pt x="6679789" y="1385629"/>
                </a:cubicBezTo>
                <a:cubicBezTo>
                  <a:pt x="6677913" y="1577767"/>
                  <a:pt x="6701161" y="1836888"/>
                  <a:pt x="6679789" y="2078443"/>
                </a:cubicBezTo>
                <a:cubicBezTo>
                  <a:pt x="6658417" y="2319998"/>
                  <a:pt x="6671844" y="2573896"/>
                  <a:pt x="6679789" y="2719938"/>
                </a:cubicBezTo>
                <a:cubicBezTo>
                  <a:pt x="6687734" y="2865980"/>
                  <a:pt x="6670772" y="3106576"/>
                  <a:pt x="6679789" y="3310114"/>
                </a:cubicBezTo>
                <a:cubicBezTo>
                  <a:pt x="6688806" y="3513652"/>
                  <a:pt x="6710346" y="3855006"/>
                  <a:pt x="6679789" y="4002928"/>
                </a:cubicBezTo>
                <a:cubicBezTo>
                  <a:pt x="6649232" y="4150850"/>
                  <a:pt x="6627360" y="4605136"/>
                  <a:pt x="6679789" y="5131959"/>
                </a:cubicBezTo>
                <a:cubicBezTo>
                  <a:pt x="6419456" y="5095887"/>
                  <a:pt x="6131513" y="5098986"/>
                  <a:pt x="5878214" y="5131959"/>
                </a:cubicBezTo>
                <a:cubicBezTo>
                  <a:pt x="5624916" y="5164932"/>
                  <a:pt x="5427313" y="5128272"/>
                  <a:pt x="5076640" y="5131959"/>
                </a:cubicBezTo>
                <a:cubicBezTo>
                  <a:pt x="4725967" y="5135646"/>
                  <a:pt x="4713327" y="5120108"/>
                  <a:pt x="4609054" y="5131959"/>
                </a:cubicBezTo>
                <a:cubicBezTo>
                  <a:pt x="4504781" y="5143810"/>
                  <a:pt x="4115855" y="5131267"/>
                  <a:pt x="3807480" y="5131959"/>
                </a:cubicBezTo>
                <a:cubicBezTo>
                  <a:pt x="3499105" y="5132651"/>
                  <a:pt x="3373331" y="5121504"/>
                  <a:pt x="3005905" y="5131959"/>
                </a:cubicBezTo>
                <a:cubicBezTo>
                  <a:pt x="2638480" y="5142414"/>
                  <a:pt x="2431429" y="5145715"/>
                  <a:pt x="2271128" y="5131959"/>
                </a:cubicBezTo>
                <a:cubicBezTo>
                  <a:pt x="2110827" y="5118203"/>
                  <a:pt x="1863834" y="5110838"/>
                  <a:pt x="1736745" y="5131959"/>
                </a:cubicBezTo>
                <a:cubicBezTo>
                  <a:pt x="1609656" y="5153080"/>
                  <a:pt x="1358410" y="5144322"/>
                  <a:pt x="1202362" y="5131959"/>
                </a:cubicBezTo>
                <a:cubicBezTo>
                  <a:pt x="1046314" y="5119596"/>
                  <a:pt x="303555" y="5086751"/>
                  <a:pt x="0" y="5131959"/>
                </a:cubicBezTo>
                <a:cubicBezTo>
                  <a:pt x="20013" y="4920576"/>
                  <a:pt x="23285" y="4732693"/>
                  <a:pt x="0" y="4593103"/>
                </a:cubicBezTo>
                <a:cubicBezTo>
                  <a:pt x="-23285" y="4453513"/>
                  <a:pt x="6994" y="4281680"/>
                  <a:pt x="0" y="4002928"/>
                </a:cubicBezTo>
                <a:cubicBezTo>
                  <a:pt x="-6994" y="3724177"/>
                  <a:pt x="-9060" y="3711597"/>
                  <a:pt x="0" y="3515392"/>
                </a:cubicBezTo>
                <a:cubicBezTo>
                  <a:pt x="9060" y="3319187"/>
                  <a:pt x="-9786" y="3080271"/>
                  <a:pt x="0" y="2771258"/>
                </a:cubicBezTo>
                <a:cubicBezTo>
                  <a:pt x="9786" y="2462245"/>
                  <a:pt x="-5124" y="2445212"/>
                  <a:pt x="0" y="2232402"/>
                </a:cubicBezTo>
                <a:cubicBezTo>
                  <a:pt x="5124" y="2019592"/>
                  <a:pt x="-942" y="1834419"/>
                  <a:pt x="0" y="1642227"/>
                </a:cubicBezTo>
                <a:cubicBezTo>
                  <a:pt x="942" y="1450036"/>
                  <a:pt x="18165" y="1177866"/>
                  <a:pt x="0" y="1052052"/>
                </a:cubicBezTo>
                <a:cubicBezTo>
                  <a:pt x="-18165" y="926239"/>
                  <a:pt x="-6392" y="289450"/>
                  <a:pt x="0" y="0"/>
                </a:cubicBezTo>
                <a:close/>
              </a:path>
              <a:path w="6679789" h="5131959" stroke="0" extrusionOk="0">
                <a:moveTo>
                  <a:pt x="0" y="0"/>
                </a:moveTo>
                <a:cubicBezTo>
                  <a:pt x="268581" y="24670"/>
                  <a:pt x="523914" y="-19488"/>
                  <a:pt x="667979" y="0"/>
                </a:cubicBezTo>
                <a:cubicBezTo>
                  <a:pt x="812044" y="19488"/>
                  <a:pt x="1012908" y="-19258"/>
                  <a:pt x="1202362" y="0"/>
                </a:cubicBezTo>
                <a:cubicBezTo>
                  <a:pt x="1391816" y="19258"/>
                  <a:pt x="1554560" y="26893"/>
                  <a:pt x="1870341" y="0"/>
                </a:cubicBezTo>
                <a:cubicBezTo>
                  <a:pt x="2186122" y="-26893"/>
                  <a:pt x="2207107" y="-18614"/>
                  <a:pt x="2471522" y="0"/>
                </a:cubicBezTo>
                <a:cubicBezTo>
                  <a:pt x="2735937" y="18614"/>
                  <a:pt x="2938381" y="2850"/>
                  <a:pt x="3072703" y="0"/>
                </a:cubicBezTo>
                <a:cubicBezTo>
                  <a:pt x="3207025" y="-2850"/>
                  <a:pt x="3601335" y="-32937"/>
                  <a:pt x="3807480" y="0"/>
                </a:cubicBezTo>
                <a:cubicBezTo>
                  <a:pt x="4013625" y="32937"/>
                  <a:pt x="4278772" y="-20765"/>
                  <a:pt x="4542257" y="0"/>
                </a:cubicBezTo>
                <a:cubicBezTo>
                  <a:pt x="4805742" y="20765"/>
                  <a:pt x="4945566" y="36699"/>
                  <a:pt x="5343831" y="0"/>
                </a:cubicBezTo>
                <a:cubicBezTo>
                  <a:pt x="5742096" y="-36699"/>
                  <a:pt x="5618188" y="9276"/>
                  <a:pt x="5811416" y="0"/>
                </a:cubicBezTo>
                <a:cubicBezTo>
                  <a:pt x="6004644" y="-9276"/>
                  <a:pt x="6411563" y="27003"/>
                  <a:pt x="6679789" y="0"/>
                </a:cubicBezTo>
                <a:cubicBezTo>
                  <a:pt x="6684992" y="215299"/>
                  <a:pt x="6667588" y="327713"/>
                  <a:pt x="6679789" y="538856"/>
                </a:cubicBezTo>
                <a:cubicBezTo>
                  <a:pt x="6691990" y="749999"/>
                  <a:pt x="6681801" y="945366"/>
                  <a:pt x="6679789" y="1180351"/>
                </a:cubicBezTo>
                <a:cubicBezTo>
                  <a:pt x="6677777" y="1415336"/>
                  <a:pt x="6682602" y="1697156"/>
                  <a:pt x="6679789" y="1873165"/>
                </a:cubicBezTo>
                <a:cubicBezTo>
                  <a:pt x="6676976" y="2049174"/>
                  <a:pt x="6688685" y="2199505"/>
                  <a:pt x="6679789" y="2412021"/>
                </a:cubicBezTo>
                <a:cubicBezTo>
                  <a:pt x="6670893" y="2624537"/>
                  <a:pt x="6671594" y="2730422"/>
                  <a:pt x="6679789" y="2950876"/>
                </a:cubicBezTo>
                <a:cubicBezTo>
                  <a:pt x="6687984" y="3171330"/>
                  <a:pt x="6702213" y="3339540"/>
                  <a:pt x="6679789" y="3438413"/>
                </a:cubicBezTo>
                <a:cubicBezTo>
                  <a:pt x="6657365" y="3537286"/>
                  <a:pt x="6699338" y="3808491"/>
                  <a:pt x="6679789" y="3925949"/>
                </a:cubicBezTo>
                <a:cubicBezTo>
                  <a:pt x="6660240" y="4043407"/>
                  <a:pt x="6701444" y="4235174"/>
                  <a:pt x="6679789" y="4516124"/>
                </a:cubicBezTo>
                <a:cubicBezTo>
                  <a:pt x="6658134" y="4797074"/>
                  <a:pt x="6700240" y="4931689"/>
                  <a:pt x="6679789" y="5131959"/>
                </a:cubicBezTo>
                <a:cubicBezTo>
                  <a:pt x="6351288" y="5138348"/>
                  <a:pt x="6173707" y="5142801"/>
                  <a:pt x="6011810" y="5131959"/>
                </a:cubicBezTo>
                <a:cubicBezTo>
                  <a:pt x="5849913" y="5121117"/>
                  <a:pt x="5568120" y="5128046"/>
                  <a:pt x="5210235" y="5131959"/>
                </a:cubicBezTo>
                <a:cubicBezTo>
                  <a:pt x="4852350" y="5135872"/>
                  <a:pt x="4600317" y="5157652"/>
                  <a:pt x="4408661" y="5131959"/>
                </a:cubicBezTo>
                <a:cubicBezTo>
                  <a:pt x="4217005" y="5106266"/>
                  <a:pt x="3787802" y="5124004"/>
                  <a:pt x="3607086" y="5131959"/>
                </a:cubicBezTo>
                <a:cubicBezTo>
                  <a:pt x="3426371" y="5139914"/>
                  <a:pt x="3192707" y="5119619"/>
                  <a:pt x="3072703" y="5131959"/>
                </a:cubicBezTo>
                <a:cubicBezTo>
                  <a:pt x="2952699" y="5144299"/>
                  <a:pt x="2561037" y="5097961"/>
                  <a:pt x="2271128" y="5131959"/>
                </a:cubicBezTo>
                <a:cubicBezTo>
                  <a:pt x="1981220" y="5165957"/>
                  <a:pt x="1827330" y="5153341"/>
                  <a:pt x="1603149" y="5131959"/>
                </a:cubicBezTo>
                <a:cubicBezTo>
                  <a:pt x="1378968" y="5110577"/>
                  <a:pt x="1240591" y="5159792"/>
                  <a:pt x="1001968" y="5131959"/>
                </a:cubicBezTo>
                <a:cubicBezTo>
                  <a:pt x="763345" y="5104126"/>
                  <a:pt x="398910" y="5142811"/>
                  <a:pt x="0" y="5131959"/>
                </a:cubicBezTo>
                <a:cubicBezTo>
                  <a:pt x="11939" y="4968421"/>
                  <a:pt x="24155" y="4793089"/>
                  <a:pt x="0" y="4490464"/>
                </a:cubicBezTo>
                <a:cubicBezTo>
                  <a:pt x="-24155" y="4187840"/>
                  <a:pt x="-18329" y="4056320"/>
                  <a:pt x="0" y="3900289"/>
                </a:cubicBezTo>
                <a:cubicBezTo>
                  <a:pt x="18329" y="3744259"/>
                  <a:pt x="1129" y="3399655"/>
                  <a:pt x="0" y="3207474"/>
                </a:cubicBezTo>
                <a:cubicBezTo>
                  <a:pt x="-1129" y="3015293"/>
                  <a:pt x="-9001" y="2730018"/>
                  <a:pt x="0" y="2514660"/>
                </a:cubicBezTo>
                <a:cubicBezTo>
                  <a:pt x="9001" y="2299302"/>
                  <a:pt x="-2488" y="2146344"/>
                  <a:pt x="0" y="1975804"/>
                </a:cubicBezTo>
                <a:cubicBezTo>
                  <a:pt x="2488" y="1805264"/>
                  <a:pt x="-3898" y="1622126"/>
                  <a:pt x="0" y="1334309"/>
                </a:cubicBezTo>
                <a:cubicBezTo>
                  <a:pt x="3898" y="1046492"/>
                  <a:pt x="-28884" y="961170"/>
                  <a:pt x="0" y="590175"/>
                </a:cubicBezTo>
                <a:cubicBezTo>
                  <a:pt x="28884" y="219180"/>
                  <a:pt x="22802" y="128343"/>
                  <a:pt x="0" y="0"/>
                </a:cubicBezTo>
                <a:close/>
              </a:path>
            </a:pathLst>
          </a:custGeom>
          <a:solidFill>
            <a:srgbClr val="FFFFCC">
              <a:alpha val="90000"/>
            </a:srgb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017561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F5EE248-9F64-4E5C-AB51-48FC8C61EBAC}"/>
              </a:ext>
            </a:extLst>
          </p:cNvPr>
          <p:cNvSpPr txBox="1"/>
          <p:nvPr/>
        </p:nvSpPr>
        <p:spPr>
          <a:xfrm>
            <a:off x="114300" y="3279326"/>
            <a:ext cx="18059400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2279345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-419100"/>
            <a:ext cx="18288000" cy="10287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34C6B4-E78D-4781-9CB3-06A1B9E81328}"/>
              </a:ext>
            </a:extLst>
          </p:cNvPr>
          <p:cNvSpPr/>
          <p:nvPr/>
        </p:nvSpPr>
        <p:spPr>
          <a:xfrm>
            <a:off x="5693402" y="1837450"/>
            <a:ext cx="10229232" cy="3563577"/>
          </a:xfrm>
          <a:custGeom>
            <a:avLst/>
            <a:gdLst>
              <a:gd name="connsiteX0" fmla="*/ 0 w 10229232"/>
              <a:gd name="connsiteY0" fmla="*/ 0 h 3563577"/>
              <a:gd name="connsiteX1" fmla="*/ 579656 w 10229232"/>
              <a:gd name="connsiteY1" fmla="*/ 0 h 3563577"/>
              <a:gd name="connsiteX2" fmla="*/ 1363898 w 10229232"/>
              <a:gd name="connsiteY2" fmla="*/ 0 h 3563577"/>
              <a:gd name="connsiteX3" fmla="*/ 1943554 w 10229232"/>
              <a:gd name="connsiteY3" fmla="*/ 0 h 3563577"/>
              <a:gd name="connsiteX4" fmla="*/ 2625503 w 10229232"/>
              <a:gd name="connsiteY4" fmla="*/ 0 h 3563577"/>
              <a:gd name="connsiteX5" fmla="*/ 3102867 w 10229232"/>
              <a:gd name="connsiteY5" fmla="*/ 0 h 3563577"/>
              <a:gd name="connsiteX6" fmla="*/ 3477939 w 10229232"/>
              <a:gd name="connsiteY6" fmla="*/ 0 h 3563577"/>
              <a:gd name="connsiteX7" fmla="*/ 3853011 w 10229232"/>
              <a:gd name="connsiteY7" fmla="*/ 0 h 3563577"/>
              <a:gd name="connsiteX8" fmla="*/ 4534960 w 10229232"/>
              <a:gd name="connsiteY8" fmla="*/ 0 h 3563577"/>
              <a:gd name="connsiteX9" fmla="*/ 5421493 w 10229232"/>
              <a:gd name="connsiteY9" fmla="*/ 0 h 3563577"/>
              <a:gd name="connsiteX10" fmla="*/ 6103442 w 10229232"/>
              <a:gd name="connsiteY10" fmla="*/ 0 h 3563577"/>
              <a:gd name="connsiteX11" fmla="*/ 6989975 w 10229232"/>
              <a:gd name="connsiteY11" fmla="*/ 0 h 3563577"/>
              <a:gd name="connsiteX12" fmla="*/ 7876509 w 10229232"/>
              <a:gd name="connsiteY12" fmla="*/ 0 h 3563577"/>
              <a:gd name="connsiteX13" fmla="*/ 8558457 w 10229232"/>
              <a:gd name="connsiteY13" fmla="*/ 0 h 3563577"/>
              <a:gd name="connsiteX14" fmla="*/ 9444991 w 10229232"/>
              <a:gd name="connsiteY14" fmla="*/ 0 h 3563577"/>
              <a:gd name="connsiteX15" fmla="*/ 10229232 w 10229232"/>
              <a:gd name="connsiteY15" fmla="*/ 0 h 3563577"/>
              <a:gd name="connsiteX16" fmla="*/ 10229232 w 10229232"/>
              <a:gd name="connsiteY16" fmla="*/ 593930 h 3563577"/>
              <a:gd name="connsiteX17" fmla="*/ 10229232 w 10229232"/>
              <a:gd name="connsiteY17" fmla="*/ 1080952 h 3563577"/>
              <a:gd name="connsiteX18" fmla="*/ 10229232 w 10229232"/>
              <a:gd name="connsiteY18" fmla="*/ 1603610 h 3563577"/>
              <a:gd name="connsiteX19" fmla="*/ 10229232 w 10229232"/>
              <a:gd name="connsiteY19" fmla="*/ 2161903 h 3563577"/>
              <a:gd name="connsiteX20" fmla="*/ 10229232 w 10229232"/>
              <a:gd name="connsiteY20" fmla="*/ 2684561 h 3563577"/>
              <a:gd name="connsiteX21" fmla="*/ 10229232 w 10229232"/>
              <a:gd name="connsiteY21" fmla="*/ 3563577 h 3563577"/>
              <a:gd name="connsiteX22" fmla="*/ 9444991 w 10229232"/>
              <a:gd name="connsiteY22" fmla="*/ 3563577 h 3563577"/>
              <a:gd name="connsiteX23" fmla="*/ 8558457 w 10229232"/>
              <a:gd name="connsiteY23" fmla="*/ 3563577 h 3563577"/>
              <a:gd name="connsiteX24" fmla="*/ 7876509 w 10229232"/>
              <a:gd name="connsiteY24" fmla="*/ 3563577 h 3563577"/>
              <a:gd name="connsiteX25" fmla="*/ 6989975 w 10229232"/>
              <a:gd name="connsiteY25" fmla="*/ 3563577 h 3563577"/>
              <a:gd name="connsiteX26" fmla="*/ 6512611 w 10229232"/>
              <a:gd name="connsiteY26" fmla="*/ 3563577 h 3563577"/>
              <a:gd name="connsiteX27" fmla="*/ 5932955 w 10229232"/>
              <a:gd name="connsiteY27" fmla="*/ 3563577 h 3563577"/>
              <a:gd name="connsiteX28" fmla="*/ 5353298 w 10229232"/>
              <a:gd name="connsiteY28" fmla="*/ 3563577 h 3563577"/>
              <a:gd name="connsiteX29" fmla="*/ 4671349 w 10229232"/>
              <a:gd name="connsiteY29" fmla="*/ 3563577 h 3563577"/>
              <a:gd name="connsiteX30" fmla="*/ 3989400 w 10229232"/>
              <a:gd name="connsiteY30" fmla="*/ 3563577 h 3563577"/>
              <a:gd name="connsiteX31" fmla="*/ 3512036 w 10229232"/>
              <a:gd name="connsiteY31" fmla="*/ 3563577 h 3563577"/>
              <a:gd name="connsiteX32" fmla="*/ 3136964 w 10229232"/>
              <a:gd name="connsiteY32" fmla="*/ 3563577 h 3563577"/>
              <a:gd name="connsiteX33" fmla="*/ 2659600 w 10229232"/>
              <a:gd name="connsiteY33" fmla="*/ 3563577 h 3563577"/>
              <a:gd name="connsiteX34" fmla="*/ 2079944 w 10229232"/>
              <a:gd name="connsiteY34" fmla="*/ 3563577 h 3563577"/>
              <a:gd name="connsiteX35" fmla="*/ 1602580 w 10229232"/>
              <a:gd name="connsiteY35" fmla="*/ 3563577 h 3563577"/>
              <a:gd name="connsiteX36" fmla="*/ 920631 w 10229232"/>
              <a:gd name="connsiteY36" fmla="*/ 3563577 h 3563577"/>
              <a:gd name="connsiteX37" fmla="*/ 0 w 10229232"/>
              <a:gd name="connsiteY37" fmla="*/ 3563577 h 3563577"/>
              <a:gd name="connsiteX38" fmla="*/ 0 w 10229232"/>
              <a:gd name="connsiteY38" fmla="*/ 2934012 h 3563577"/>
              <a:gd name="connsiteX39" fmla="*/ 0 w 10229232"/>
              <a:gd name="connsiteY39" fmla="*/ 2446990 h 3563577"/>
              <a:gd name="connsiteX40" fmla="*/ 0 w 10229232"/>
              <a:gd name="connsiteY40" fmla="*/ 1888696 h 3563577"/>
              <a:gd name="connsiteX41" fmla="*/ 0 w 10229232"/>
              <a:gd name="connsiteY41" fmla="*/ 1223495 h 3563577"/>
              <a:gd name="connsiteX42" fmla="*/ 0 w 10229232"/>
              <a:gd name="connsiteY42" fmla="*/ 665201 h 3563577"/>
              <a:gd name="connsiteX43" fmla="*/ 0 w 10229232"/>
              <a:gd name="connsiteY43" fmla="*/ 0 h 356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29232" h="3563577" fill="none" extrusionOk="0">
                <a:moveTo>
                  <a:pt x="0" y="0"/>
                </a:moveTo>
                <a:cubicBezTo>
                  <a:pt x="224209" y="-7269"/>
                  <a:pt x="355214" y="-5359"/>
                  <a:pt x="579656" y="0"/>
                </a:cubicBezTo>
                <a:cubicBezTo>
                  <a:pt x="804098" y="5359"/>
                  <a:pt x="1204379" y="-25051"/>
                  <a:pt x="1363898" y="0"/>
                </a:cubicBezTo>
                <a:cubicBezTo>
                  <a:pt x="1523417" y="25051"/>
                  <a:pt x="1818047" y="-3772"/>
                  <a:pt x="1943554" y="0"/>
                </a:cubicBezTo>
                <a:cubicBezTo>
                  <a:pt x="2069061" y="3772"/>
                  <a:pt x="2298878" y="-15398"/>
                  <a:pt x="2625503" y="0"/>
                </a:cubicBezTo>
                <a:cubicBezTo>
                  <a:pt x="2952128" y="15398"/>
                  <a:pt x="2993283" y="-10943"/>
                  <a:pt x="3102867" y="0"/>
                </a:cubicBezTo>
                <a:cubicBezTo>
                  <a:pt x="3212451" y="10943"/>
                  <a:pt x="3291700" y="12534"/>
                  <a:pt x="3477939" y="0"/>
                </a:cubicBezTo>
                <a:cubicBezTo>
                  <a:pt x="3664178" y="-12534"/>
                  <a:pt x="3732049" y="-14392"/>
                  <a:pt x="3853011" y="0"/>
                </a:cubicBezTo>
                <a:cubicBezTo>
                  <a:pt x="3973973" y="14392"/>
                  <a:pt x="4277202" y="31136"/>
                  <a:pt x="4534960" y="0"/>
                </a:cubicBezTo>
                <a:cubicBezTo>
                  <a:pt x="4792718" y="-31136"/>
                  <a:pt x="5150329" y="-17833"/>
                  <a:pt x="5421493" y="0"/>
                </a:cubicBezTo>
                <a:cubicBezTo>
                  <a:pt x="5692657" y="17833"/>
                  <a:pt x="5919541" y="29995"/>
                  <a:pt x="6103442" y="0"/>
                </a:cubicBezTo>
                <a:cubicBezTo>
                  <a:pt x="6287343" y="-29995"/>
                  <a:pt x="6719446" y="37935"/>
                  <a:pt x="6989975" y="0"/>
                </a:cubicBezTo>
                <a:cubicBezTo>
                  <a:pt x="7260504" y="-37935"/>
                  <a:pt x="7545826" y="6301"/>
                  <a:pt x="7876509" y="0"/>
                </a:cubicBezTo>
                <a:cubicBezTo>
                  <a:pt x="8207192" y="-6301"/>
                  <a:pt x="8274350" y="-8444"/>
                  <a:pt x="8558457" y="0"/>
                </a:cubicBezTo>
                <a:cubicBezTo>
                  <a:pt x="8842564" y="8444"/>
                  <a:pt x="9148176" y="-41641"/>
                  <a:pt x="9444991" y="0"/>
                </a:cubicBezTo>
                <a:cubicBezTo>
                  <a:pt x="9741806" y="41641"/>
                  <a:pt x="9850779" y="-31911"/>
                  <a:pt x="10229232" y="0"/>
                </a:cubicBezTo>
                <a:cubicBezTo>
                  <a:pt x="10225420" y="236920"/>
                  <a:pt x="10246601" y="462404"/>
                  <a:pt x="10229232" y="593930"/>
                </a:cubicBezTo>
                <a:cubicBezTo>
                  <a:pt x="10211864" y="725456"/>
                  <a:pt x="10227005" y="881489"/>
                  <a:pt x="10229232" y="1080952"/>
                </a:cubicBezTo>
                <a:cubicBezTo>
                  <a:pt x="10231459" y="1280415"/>
                  <a:pt x="10252965" y="1389263"/>
                  <a:pt x="10229232" y="1603610"/>
                </a:cubicBezTo>
                <a:cubicBezTo>
                  <a:pt x="10205499" y="1817957"/>
                  <a:pt x="10231438" y="1969118"/>
                  <a:pt x="10229232" y="2161903"/>
                </a:cubicBezTo>
                <a:cubicBezTo>
                  <a:pt x="10227026" y="2354688"/>
                  <a:pt x="10228977" y="2424407"/>
                  <a:pt x="10229232" y="2684561"/>
                </a:cubicBezTo>
                <a:cubicBezTo>
                  <a:pt x="10229487" y="2944715"/>
                  <a:pt x="10269764" y="3164979"/>
                  <a:pt x="10229232" y="3563577"/>
                </a:cubicBezTo>
                <a:cubicBezTo>
                  <a:pt x="10012191" y="3538470"/>
                  <a:pt x="9703482" y="3583389"/>
                  <a:pt x="9444991" y="3563577"/>
                </a:cubicBezTo>
                <a:cubicBezTo>
                  <a:pt x="9186500" y="3543765"/>
                  <a:pt x="8815659" y="3592361"/>
                  <a:pt x="8558457" y="3563577"/>
                </a:cubicBezTo>
                <a:cubicBezTo>
                  <a:pt x="8301255" y="3534793"/>
                  <a:pt x="8141714" y="3530739"/>
                  <a:pt x="7876509" y="3563577"/>
                </a:cubicBezTo>
                <a:cubicBezTo>
                  <a:pt x="7611304" y="3596415"/>
                  <a:pt x="7219279" y="3601420"/>
                  <a:pt x="6989975" y="3563577"/>
                </a:cubicBezTo>
                <a:cubicBezTo>
                  <a:pt x="6760671" y="3525734"/>
                  <a:pt x="6724528" y="3583366"/>
                  <a:pt x="6512611" y="3563577"/>
                </a:cubicBezTo>
                <a:cubicBezTo>
                  <a:pt x="6300694" y="3543788"/>
                  <a:pt x="6135408" y="3563663"/>
                  <a:pt x="5932955" y="3563577"/>
                </a:cubicBezTo>
                <a:cubicBezTo>
                  <a:pt x="5730502" y="3563491"/>
                  <a:pt x="5628041" y="3589509"/>
                  <a:pt x="5353298" y="3563577"/>
                </a:cubicBezTo>
                <a:cubicBezTo>
                  <a:pt x="5078555" y="3537645"/>
                  <a:pt x="4808141" y="3547763"/>
                  <a:pt x="4671349" y="3563577"/>
                </a:cubicBezTo>
                <a:cubicBezTo>
                  <a:pt x="4534557" y="3579391"/>
                  <a:pt x="4195189" y="3536359"/>
                  <a:pt x="3989400" y="3563577"/>
                </a:cubicBezTo>
                <a:cubicBezTo>
                  <a:pt x="3783611" y="3590795"/>
                  <a:pt x="3746715" y="3581954"/>
                  <a:pt x="3512036" y="3563577"/>
                </a:cubicBezTo>
                <a:cubicBezTo>
                  <a:pt x="3277357" y="3545200"/>
                  <a:pt x="3264478" y="3578471"/>
                  <a:pt x="3136964" y="3563577"/>
                </a:cubicBezTo>
                <a:cubicBezTo>
                  <a:pt x="3009450" y="3548683"/>
                  <a:pt x="2890886" y="3583586"/>
                  <a:pt x="2659600" y="3563577"/>
                </a:cubicBezTo>
                <a:cubicBezTo>
                  <a:pt x="2428314" y="3543568"/>
                  <a:pt x="2311905" y="3544470"/>
                  <a:pt x="2079944" y="3563577"/>
                </a:cubicBezTo>
                <a:cubicBezTo>
                  <a:pt x="1847983" y="3582684"/>
                  <a:pt x="1730476" y="3578534"/>
                  <a:pt x="1602580" y="3563577"/>
                </a:cubicBezTo>
                <a:cubicBezTo>
                  <a:pt x="1474684" y="3548620"/>
                  <a:pt x="1246676" y="3561763"/>
                  <a:pt x="920631" y="3563577"/>
                </a:cubicBezTo>
                <a:cubicBezTo>
                  <a:pt x="594586" y="3565391"/>
                  <a:pt x="243201" y="3572937"/>
                  <a:pt x="0" y="3563577"/>
                </a:cubicBezTo>
                <a:cubicBezTo>
                  <a:pt x="-581" y="3290881"/>
                  <a:pt x="-24042" y="3115946"/>
                  <a:pt x="0" y="2934012"/>
                </a:cubicBezTo>
                <a:cubicBezTo>
                  <a:pt x="24042" y="2752078"/>
                  <a:pt x="17439" y="2582741"/>
                  <a:pt x="0" y="2446990"/>
                </a:cubicBezTo>
                <a:cubicBezTo>
                  <a:pt x="-17439" y="2311239"/>
                  <a:pt x="6799" y="2003185"/>
                  <a:pt x="0" y="1888696"/>
                </a:cubicBezTo>
                <a:cubicBezTo>
                  <a:pt x="-6799" y="1774207"/>
                  <a:pt x="29570" y="1361901"/>
                  <a:pt x="0" y="1223495"/>
                </a:cubicBezTo>
                <a:cubicBezTo>
                  <a:pt x="-29570" y="1085089"/>
                  <a:pt x="-11641" y="862094"/>
                  <a:pt x="0" y="665201"/>
                </a:cubicBezTo>
                <a:cubicBezTo>
                  <a:pt x="11641" y="468308"/>
                  <a:pt x="-16450" y="139157"/>
                  <a:pt x="0" y="0"/>
                </a:cubicBezTo>
                <a:close/>
              </a:path>
              <a:path w="10229232" h="3563577" stroke="0" extrusionOk="0">
                <a:moveTo>
                  <a:pt x="0" y="0"/>
                </a:moveTo>
                <a:cubicBezTo>
                  <a:pt x="80548" y="-14230"/>
                  <a:pt x="196147" y="17127"/>
                  <a:pt x="375072" y="0"/>
                </a:cubicBezTo>
                <a:cubicBezTo>
                  <a:pt x="553997" y="-17127"/>
                  <a:pt x="751486" y="-9973"/>
                  <a:pt x="852436" y="0"/>
                </a:cubicBezTo>
                <a:cubicBezTo>
                  <a:pt x="953386" y="9973"/>
                  <a:pt x="1153976" y="-13352"/>
                  <a:pt x="1432092" y="0"/>
                </a:cubicBezTo>
                <a:cubicBezTo>
                  <a:pt x="1710208" y="13352"/>
                  <a:pt x="1810284" y="3120"/>
                  <a:pt x="2011749" y="0"/>
                </a:cubicBezTo>
                <a:cubicBezTo>
                  <a:pt x="2213214" y="-3120"/>
                  <a:pt x="2486040" y="33548"/>
                  <a:pt x="2693698" y="0"/>
                </a:cubicBezTo>
                <a:cubicBezTo>
                  <a:pt x="2901356" y="-33548"/>
                  <a:pt x="3090812" y="-3449"/>
                  <a:pt x="3273354" y="0"/>
                </a:cubicBezTo>
                <a:cubicBezTo>
                  <a:pt x="3455896" y="3449"/>
                  <a:pt x="3660650" y="20784"/>
                  <a:pt x="3853011" y="0"/>
                </a:cubicBezTo>
                <a:cubicBezTo>
                  <a:pt x="4045372" y="-20784"/>
                  <a:pt x="4212053" y="25397"/>
                  <a:pt x="4432667" y="0"/>
                </a:cubicBezTo>
                <a:cubicBezTo>
                  <a:pt x="4653281" y="-25397"/>
                  <a:pt x="4909429" y="-13470"/>
                  <a:pt x="5114616" y="0"/>
                </a:cubicBezTo>
                <a:cubicBezTo>
                  <a:pt x="5319803" y="13470"/>
                  <a:pt x="5522544" y="22611"/>
                  <a:pt x="5796565" y="0"/>
                </a:cubicBezTo>
                <a:cubicBezTo>
                  <a:pt x="6070586" y="-22611"/>
                  <a:pt x="6133577" y="17153"/>
                  <a:pt x="6376221" y="0"/>
                </a:cubicBezTo>
                <a:cubicBezTo>
                  <a:pt x="6618865" y="-17153"/>
                  <a:pt x="7002648" y="-3811"/>
                  <a:pt x="7262755" y="0"/>
                </a:cubicBezTo>
                <a:cubicBezTo>
                  <a:pt x="7522862" y="3811"/>
                  <a:pt x="7652568" y="-24752"/>
                  <a:pt x="7842411" y="0"/>
                </a:cubicBezTo>
                <a:cubicBezTo>
                  <a:pt x="8032254" y="24752"/>
                  <a:pt x="8122978" y="-8768"/>
                  <a:pt x="8217483" y="0"/>
                </a:cubicBezTo>
                <a:cubicBezTo>
                  <a:pt x="8311988" y="8768"/>
                  <a:pt x="8698546" y="-471"/>
                  <a:pt x="8899432" y="0"/>
                </a:cubicBezTo>
                <a:cubicBezTo>
                  <a:pt x="9100318" y="471"/>
                  <a:pt x="9097390" y="-5573"/>
                  <a:pt x="9274504" y="0"/>
                </a:cubicBezTo>
                <a:cubicBezTo>
                  <a:pt x="9451618" y="5573"/>
                  <a:pt x="9564510" y="-8473"/>
                  <a:pt x="9649576" y="0"/>
                </a:cubicBezTo>
                <a:cubicBezTo>
                  <a:pt x="9734642" y="8473"/>
                  <a:pt x="10083968" y="14340"/>
                  <a:pt x="10229232" y="0"/>
                </a:cubicBezTo>
                <a:cubicBezTo>
                  <a:pt x="10212885" y="158086"/>
                  <a:pt x="10212391" y="389101"/>
                  <a:pt x="10229232" y="665201"/>
                </a:cubicBezTo>
                <a:cubicBezTo>
                  <a:pt x="10246073" y="941301"/>
                  <a:pt x="10230011" y="1042999"/>
                  <a:pt x="10229232" y="1152223"/>
                </a:cubicBezTo>
                <a:cubicBezTo>
                  <a:pt x="10228453" y="1261447"/>
                  <a:pt x="10223338" y="1502388"/>
                  <a:pt x="10229232" y="1746153"/>
                </a:cubicBezTo>
                <a:cubicBezTo>
                  <a:pt x="10235127" y="1989918"/>
                  <a:pt x="10227523" y="2121201"/>
                  <a:pt x="10229232" y="2304446"/>
                </a:cubicBezTo>
                <a:cubicBezTo>
                  <a:pt x="10230941" y="2487691"/>
                  <a:pt x="10234815" y="2703224"/>
                  <a:pt x="10229232" y="2827104"/>
                </a:cubicBezTo>
                <a:cubicBezTo>
                  <a:pt x="10223649" y="2950984"/>
                  <a:pt x="10206720" y="3383394"/>
                  <a:pt x="10229232" y="3563577"/>
                </a:cubicBezTo>
                <a:cubicBezTo>
                  <a:pt x="10082336" y="3560456"/>
                  <a:pt x="9845625" y="3530679"/>
                  <a:pt x="9547283" y="3563577"/>
                </a:cubicBezTo>
                <a:cubicBezTo>
                  <a:pt x="9248941" y="3596475"/>
                  <a:pt x="8871990" y="3561844"/>
                  <a:pt x="8660750" y="3563577"/>
                </a:cubicBezTo>
                <a:cubicBezTo>
                  <a:pt x="8449510" y="3565310"/>
                  <a:pt x="8318616" y="3577930"/>
                  <a:pt x="8183386" y="3563577"/>
                </a:cubicBezTo>
                <a:cubicBezTo>
                  <a:pt x="8048156" y="3549224"/>
                  <a:pt x="7873939" y="3555501"/>
                  <a:pt x="7706021" y="3563577"/>
                </a:cubicBezTo>
                <a:cubicBezTo>
                  <a:pt x="7538104" y="3571653"/>
                  <a:pt x="7326510" y="3561699"/>
                  <a:pt x="7024073" y="3563577"/>
                </a:cubicBezTo>
                <a:cubicBezTo>
                  <a:pt x="6721636" y="3565455"/>
                  <a:pt x="6613733" y="3548056"/>
                  <a:pt x="6239832" y="3563577"/>
                </a:cubicBezTo>
                <a:cubicBezTo>
                  <a:pt x="5865931" y="3579098"/>
                  <a:pt x="5730490" y="3538544"/>
                  <a:pt x="5557883" y="3563577"/>
                </a:cubicBezTo>
                <a:cubicBezTo>
                  <a:pt x="5385276" y="3588610"/>
                  <a:pt x="4890591" y="3607501"/>
                  <a:pt x="4671349" y="3563577"/>
                </a:cubicBezTo>
                <a:cubicBezTo>
                  <a:pt x="4452107" y="3519653"/>
                  <a:pt x="4220135" y="3595402"/>
                  <a:pt x="3989400" y="3563577"/>
                </a:cubicBezTo>
                <a:cubicBezTo>
                  <a:pt x="3758665" y="3531752"/>
                  <a:pt x="3526675" y="3535073"/>
                  <a:pt x="3409744" y="3563577"/>
                </a:cubicBezTo>
                <a:cubicBezTo>
                  <a:pt x="3292813" y="3592081"/>
                  <a:pt x="3145051" y="3567953"/>
                  <a:pt x="3034672" y="3563577"/>
                </a:cubicBezTo>
                <a:cubicBezTo>
                  <a:pt x="2924293" y="3559201"/>
                  <a:pt x="2588314" y="3565617"/>
                  <a:pt x="2455016" y="3563577"/>
                </a:cubicBezTo>
                <a:cubicBezTo>
                  <a:pt x="2321718" y="3561537"/>
                  <a:pt x="2154993" y="3545106"/>
                  <a:pt x="1977652" y="3563577"/>
                </a:cubicBezTo>
                <a:cubicBezTo>
                  <a:pt x="1800311" y="3582048"/>
                  <a:pt x="1476966" y="3580446"/>
                  <a:pt x="1091118" y="3563577"/>
                </a:cubicBezTo>
                <a:cubicBezTo>
                  <a:pt x="705270" y="3546708"/>
                  <a:pt x="292686" y="3597689"/>
                  <a:pt x="0" y="3563577"/>
                </a:cubicBezTo>
                <a:cubicBezTo>
                  <a:pt x="20355" y="3456699"/>
                  <a:pt x="-23682" y="3200654"/>
                  <a:pt x="0" y="3040919"/>
                </a:cubicBezTo>
                <a:cubicBezTo>
                  <a:pt x="23682" y="2881184"/>
                  <a:pt x="-14336" y="2652044"/>
                  <a:pt x="0" y="2375718"/>
                </a:cubicBezTo>
                <a:cubicBezTo>
                  <a:pt x="14336" y="2099392"/>
                  <a:pt x="-6590" y="2016552"/>
                  <a:pt x="0" y="1710517"/>
                </a:cubicBezTo>
                <a:cubicBezTo>
                  <a:pt x="6590" y="1404482"/>
                  <a:pt x="-9491" y="1337292"/>
                  <a:pt x="0" y="1152223"/>
                </a:cubicBezTo>
                <a:cubicBezTo>
                  <a:pt x="9491" y="967154"/>
                  <a:pt x="-5266" y="872632"/>
                  <a:pt x="0" y="629565"/>
                </a:cubicBezTo>
                <a:cubicBezTo>
                  <a:pt x="5266" y="386498"/>
                  <a:pt x="10044" y="29561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15414049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Em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mở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phần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Mục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lục</a:t>
            </a:r>
            <a:r>
              <a:rPr lang="vi-VN" sz="4000" dirty="0">
                <a:solidFill>
                  <a:schemeClr val="tx1"/>
                </a:solidFill>
              </a:rPr>
              <a:t> - SGK tr.140, 141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cho </a:t>
            </a:r>
            <a:r>
              <a:rPr lang="vi-VN" sz="4000" dirty="0" err="1">
                <a:solidFill>
                  <a:schemeClr val="tx1"/>
                </a:solidFill>
              </a:rPr>
              <a:t>biết</a:t>
            </a:r>
            <a:r>
              <a:rPr lang="vi-VN" sz="4000" dirty="0">
                <a:solidFill>
                  <a:schemeClr val="tx1"/>
                </a:solidFill>
              </a:rPr>
              <a:t>: Trong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chủ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điểm</a:t>
            </a:r>
            <a:r>
              <a:rPr lang="vi-VN" sz="4000" dirty="0">
                <a:solidFill>
                  <a:schemeClr val="tx1"/>
                </a:solidFill>
              </a:rPr>
              <a:t> 1 - </a:t>
            </a:r>
            <a:r>
              <a:rPr lang="vi-VN" sz="4000" dirty="0" err="1">
                <a:solidFill>
                  <a:schemeClr val="tx1"/>
                </a:solidFill>
              </a:rPr>
              <a:t>chủ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điểm</a:t>
            </a:r>
            <a:r>
              <a:rPr lang="vi-VN" sz="4000" dirty="0">
                <a:solidFill>
                  <a:schemeClr val="tx1"/>
                </a:solidFill>
              </a:rPr>
              <a:t> 4, em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nêu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chủ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mà</a:t>
            </a:r>
            <a:r>
              <a:rPr lang="vi-VN" sz="4000" dirty="0">
                <a:solidFill>
                  <a:schemeClr val="tx1"/>
                </a:solidFill>
              </a:rPr>
              <a:t> em </a:t>
            </a:r>
            <a:r>
              <a:rPr lang="vi-VN" sz="4000" dirty="0" err="1">
                <a:solidFill>
                  <a:schemeClr val="tx1"/>
                </a:solidFill>
              </a:rPr>
              <a:t>sẽ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học</a:t>
            </a:r>
            <a:r>
              <a:rPr lang="vi-VN" sz="4000" dirty="0">
                <a:solidFill>
                  <a:schemeClr val="tx1"/>
                </a:solidFill>
              </a:rPr>
              <a:t>“.</a:t>
            </a:r>
            <a:endParaRPr lang="vi-VN" sz="4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4568EA-0448-458E-BC76-D75AA2E86286}"/>
              </a:ext>
            </a:extLst>
          </p:cNvPr>
          <p:cNvSpPr txBox="1"/>
          <p:nvPr/>
        </p:nvSpPr>
        <p:spPr>
          <a:xfrm>
            <a:off x="5512384" y="-306094"/>
            <a:ext cx="7051808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/>
              <a:t>KHỞI ĐỘNG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073BA6-A785-4CD5-AE0F-679C759D4695}"/>
              </a:ext>
            </a:extLst>
          </p:cNvPr>
          <p:cNvSpPr/>
          <p:nvPr/>
        </p:nvSpPr>
        <p:spPr>
          <a:xfrm>
            <a:off x="7620000" y="6230926"/>
            <a:ext cx="8818099" cy="2895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b="0" i="0" dirty="0" err="1">
                <a:solidFill>
                  <a:schemeClr val="tx1"/>
                </a:solidFill>
                <a:effectLst/>
              </a:rPr>
              <a:t>Viết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đoạn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văn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về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một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nhân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vật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. </a:t>
            </a:r>
            <a:endParaRPr lang="vi-VN" sz="40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b="0" i="0" dirty="0" err="1">
                <a:solidFill>
                  <a:schemeClr val="tx1"/>
                </a:solidFill>
                <a:effectLst/>
              </a:rPr>
              <a:t>Viết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đơn.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b="0" i="0" dirty="0" err="1">
                <a:solidFill>
                  <a:schemeClr val="tx1"/>
                </a:solidFill>
                <a:effectLst/>
              </a:rPr>
              <a:t>Viết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đoạn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văn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tả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 cây </a:t>
            </a:r>
            <a:r>
              <a:rPr lang="vi-VN" sz="4000" b="0" i="0" dirty="0" err="1">
                <a:solidFill>
                  <a:schemeClr val="tx1"/>
                </a:solidFill>
                <a:effectLst/>
              </a:rPr>
              <a:t>cối</a:t>
            </a:r>
            <a:r>
              <a:rPr lang="vi-VN" sz="4000" b="0" i="0" dirty="0">
                <a:solidFill>
                  <a:schemeClr val="tx1"/>
                </a:solidFill>
                <a:effectLst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5">
            <a:extLst>
              <a:ext uri="{FF2B5EF4-FFF2-40B4-BE49-F238E27FC236}">
                <a16:creationId xmlns:a16="http://schemas.microsoft.com/office/drawing/2014/main" id="{3D3769C2-B11F-40D8-A615-8421606F0387}"/>
              </a:ext>
            </a:extLst>
          </p:cNvPr>
          <p:cNvSpPr txBox="1"/>
          <p:nvPr/>
        </p:nvSpPr>
        <p:spPr>
          <a:xfrm>
            <a:off x="2267532" y="2026128"/>
            <a:ext cx="13752936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CHÂN DUNG CỦA EM </a:t>
            </a: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E124CED8-8E44-420E-8468-C61E3812C09C}"/>
              </a:ext>
            </a:extLst>
          </p:cNvPr>
          <p:cNvSpPr txBox="1"/>
          <p:nvPr/>
        </p:nvSpPr>
        <p:spPr>
          <a:xfrm>
            <a:off x="970429" y="3847150"/>
            <a:ext cx="1700804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1: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VĂN VỀ MỘT NHÂN VẬT.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912481" y="718518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3BDEE9-8D19-4D59-B4C3-883F744757DB}"/>
              </a:ext>
            </a:extLst>
          </p:cNvPr>
          <p:cNvGrpSpPr/>
          <p:nvPr/>
        </p:nvGrpSpPr>
        <p:grpSpPr>
          <a:xfrm>
            <a:off x="1371600" y="2463470"/>
            <a:ext cx="4537386" cy="5293595"/>
            <a:chOff x="1949905" y="2324100"/>
            <a:chExt cx="4537386" cy="52935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E09A40-689C-459C-A585-E9997F183886}"/>
                </a:ext>
              </a:extLst>
            </p:cNvPr>
            <p:cNvSpPr/>
            <p:nvPr/>
          </p:nvSpPr>
          <p:spPr>
            <a:xfrm>
              <a:off x="1949905" y="2893295"/>
              <a:ext cx="3962400" cy="4724400"/>
            </a:xfrm>
            <a:custGeom>
              <a:avLst/>
              <a:gdLst>
                <a:gd name="connsiteX0" fmla="*/ 0 w 3962400"/>
                <a:gd name="connsiteY0" fmla="*/ 0 h 4724400"/>
                <a:gd name="connsiteX1" fmla="*/ 660400 w 3962400"/>
                <a:gd name="connsiteY1" fmla="*/ 0 h 4724400"/>
                <a:gd name="connsiteX2" fmla="*/ 1320800 w 3962400"/>
                <a:gd name="connsiteY2" fmla="*/ 0 h 4724400"/>
                <a:gd name="connsiteX3" fmla="*/ 2020824 w 3962400"/>
                <a:gd name="connsiteY3" fmla="*/ 0 h 4724400"/>
                <a:gd name="connsiteX4" fmla="*/ 2760472 w 3962400"/>
                <a:gd name="connsiteY4" fmla="*/ 0 h 4724400"/>
                <a:gd name="connsiteX5" fmla="*/ 3381248 w 3962400"/>
                <a:gd name="connsiteY5" fmla="*/ 0 h 4724400"/>
                <a:gd name="connsiteX6" fmla="*/ 3962400 w 3962400"/>
                <a:gd name="connsiteY6" fmla="*/ 0 h 4724400"/>
                <a:gd name="connsiteX7" fmla="*/ 3962400 w 3962400"/>
                <a:gd name="connsiteY7" fmla="*/ 722158 h 4724400"/>
                <a:gd name="connsiteX8" fmla="*/ 3962400 w 3962400"/>
                <a:gd name="connsiteY8" fmla="*/ 1444317 h 4724400"/>
                <a:gd name="connsiteX9" fmla="*/ 3962400 w 3962400"/>
                <a:gd name="connsiteY9" fmla="*/ 2119231 h 4724400"/>
                <a:gd name="connsiteX10" fmla="*/ 3962400 w 3962400"/>
                <a:gd name="connsiteY10" fmla="*/ 2652413 h 4724400"/>
                <a:gd name="connsiteX11" fmla="*/ 3962400 w 3962400"/>
                <a:gd name="connsiteY11" fmla="*/ 3280083 h 4724400"/>
                <a:gd name="connsiteX12" fmla="*/ 3962400 w 3962400"/>
                <a:gd name="connsiteY12" fmla="*/ 3813266 h 4724400"/>
                <a:gd name="connsiteX13" fmla="*/ 3962400 w 3962400"/>
                <a:gd name="connsiteY13" fmla="*/ 4724400 h 4724400"/>
                <a:gd name="connsiteX14" fmla="*/ 3341624 w 3962400"/>
                <a:gd name="connsiteY14" fmla="*/ 4724400 h 4724400"/>
                <a:gd name="connsiteX15" fmla="*/ 2641600 w 3962400"/>
                <a:gd name="connsiteY15" fmla="*/ 4724400 h 4724400"/>
                <a:gd name="connsiteX16" fmla="*/ 1941576 w 3962400"/>
                <a:gd name="connsiteY16" fmla="*/ 4724400 h 4724400"/>
                <a:gd name="connsiteX17" fmla="*/ 1360424 w 3962400"/>
                <a:gd name="connsiteY17" fmla="*/ 4724400 h 4724400"/>
                <a:gd name="connsiteX18" fmla="*/ 660400 w 3962400"/>
                <a:gd name="connsiteY18" fmla="*/ 4724400 h 4724400"/>
                <a:gd name="connsiteX19" fmla="*/ 0 w 3962400"/>
                <a:gd name="connsiteY19" fmla="*/ 4724400 h 4724400"/>
                <a:gd name="connsiteX20" fmla="*/ 0 w 3962400"/>
                <a:gd name="connsiteY20" fmla="*/ 4096730 h 4724400"/>
                <a:gd name="connsiteX21" fmla="*/ 0 w 3962400"/>
                <a:gd name="connsiteY21" fmla="*/ 3374571 h 4724400"/>
                <a:gd name="connsiteX22" fmla="*/ 0 w 3962400"/>
                <a:gd name="connsiteY22" fmla="*/ 2746901 h 4724400"/>
                <a:gd name="connsiteX23" fmla="*/ 0 w 3962400"/>
                <a:gd name="connsiteY23" fmla="*/ 2119231 h 4724400"/>
                <a:gd name="connsiteX24" fmla="*/ 0 w 3962400"/>
                <a:gd name="connsiteY24" fmla="*/ 1586049 h 4724400"/>
                <a:gd name="connsiteX25" fmla="*/ 0 w 3962400"/>
                <a:gd name="connsiteY25" fmla="*/ 816646 h 4724400"/>
                <a:gd name="connsiteX26" fmla="*/ 0 w 3962400"/>
                <a:gd name="connsiteY26" fmla="*/ 0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2400" h="4724400" fill="none" extrusionOk="0">
                  <a:moveTo>
                    <a:pt x="0" y="0"/>
                  </a:moveTo>
                  <a:cubicBezTo>
                    <a:pt x="323029" y="26553"/>
                    <a:pt x="487817" y="27823"/>
                    <a:pt x="660400" y="0"/>
                  </a:cubicBezTo>
                  <a:cubicBezTo>
                    <a:pt x="832983" y="-27823"/>
                    <a:pt x="1108527" y="12112"/>
                    <a:pt x="1320800" y="0"/>
                  </a:cubicBezTo>
                  <a:cubicBezTo>
                    <a:pt x="1533073" y="-12112"/>
                    <a:pt x="1741180" y="-163"/>
                    <a:pt x="2020824" y="0"/>
                  </a:cubicBezTo>
                  <a:cubicBezTo>
                    <a:pt x="2300468" y="163"/>
                    <a:pt x="2432225" y="34544"/>
                    <a:pt x="2760472" y="0"/>
                  </a:cubicBezTo>
                  <a:cubicBezTo>
                    <a:pt x="3088719" y="-34544"/>
                    <a:pt x="3152877" y="-23787"/>
                    <a:pt x="3381248" y="0"/>
                  </a:cubicBezTo>
                  <a:cubicBezTo>
                    <a:pt x="3609619" y="23787"/>
                    <a:pt x="3756803" y="7799"/>
                    <a:pt x="3962400" y="0"/>
                  </a:cubicBezTo>
                  <a:cubicBezTo>
                    <a:pt x="3989336" y="147098"/>
                    <a:pt x="3948333" y="460789"/>
                    <a:pt x="3962400" y="722158"/>
                  </a:cubicBezTo>
                  <a:cubicBezTo>
                    <a:pt x="3976467" y="983527"/>
                    <a:pt x="3970777" y="1136248"/>
                    <a:pt x="3962400" y="1444317"/>
                  </a:cubicBezTo>
                  <a:cubicBezTo>
                    <a:pt x="3954023" y="1752386"/>
                    <a:pt x="3963969" y="1840306"/>
                    <a:pt x="3962400" y="2119231"/>
                  </a:cubicBezTo>
                  <a:cubicBezTo>
                    <a:pt x="3960831" y="2398156"/>
                    <a:pt x="3947921" y="2426580"/>
                    <a:pt x="3962400" y="2652413"/>
                  </a:cubicBezTo>
                  <a:cubicBezTo>
                    <a:pt x="3976879" y="2878246"/>
                    <a:pt x="3978895" y="3002923"/>
                    <a:pt x="3962400" y="3280083"/>
                  </a:cubicBezTo>
                  <a:cubicBezTo>
                    <a:pt x="3945906" y="3557243"/>
                    <a:pt x="3946462" y="3652777"/>
                    <a:pt x="3962400" y="3813266"/>
                  </a:cubicBezTo>
                  <a:cubicBezTo>
                    <a:pt x="3978338" y="3973755"/>
                    <a:pt x="4001035" y="4365117"/>
                    <a:pt x="3962400" y="4724400"/>
                  </a:cubicBezTo>
                  <a:cubicBezTo>
                    <a:pt x="3730545" y="4738385"/>
                    <a:pt x="3640876" y="4699040"/>
                    <a:pt x="3341624" y="4724400"/>
                  </a:cubicBezTo>
                  <a:cubicBezTo>
                    <a:pt x="3042372" y="4749760"/>
                    <a:pt x="2810817" y="4714087"/>
                    <a:pt x="2641600" y="4724400"/>
                  </a:cubicBezTo>
                  <a:cubicBezTo>
                    <a:pt x="2472383" y="4734713"/>
                    <a:pt x="2277749" y="4730058"/>
                    <a:pt x="1941576" y="4724400"/>
                  </a:cubicBezTo>
                  <a:cubicBezTo>
                    <a:pt x="1605403" y="4718742"/>
                    <a:pt x="1487381" y="4701959"/>
                    <a:pt x="1360424" y="4724400"/>
                  </a:cubicBezTo>
                  <a:cubicBezTo>
                    <a:pt x="1233467" y="4746841"/>
                    <a:pt x="818725" y="4745836"/>
                    <a:pt x="660400" y="4724400"/>
                  </a:cubicBezTo>
                  <a:cubicBezTo>
                    <a:pt x="502075" y="4702964"/>
                    <a:pt x="222704" y="4754205"/>
                    <a:pt x="0" y="4724400"/>
                  </a:cubicBezTo>
                  <a:cubicBezTo>
                    <a:pt x="-30849" y="4417738"/>
                    <a:pt x="23685" y="4242476"/>
                    <a:pt x="0" y="4096730"/>
                  </a:cubicBezTo>
                  <a:cubicBezTo>
                    <a:pt x="-23685" y="3950984"/>
                    <a:pt x="-22001" y="3728909"/>
                    <a:pt x="0" y="3374571"/>
                  </a:cubicBezTo>
                  <a:cubicBezTo>
                    <a:pt x="22001" y="3020233"/>
                    <a:pt x="1965" y="2965787"/>
                    <a:pt x="0" y="2746901"/>
                  </a:cubicBezTo>
                  <a:cubicBezTo>
                    <a:pt x="-1965" y="2528015"/>
                    <a:pt x="30438" y="2290538"/>
                    <a:pt x="0" y="2119231"/>
                  </a:cubicBezTo>
                  <a:cubicBezTo>
                    <a:pt x="-30438" y="1947924"/>
                    <a:pt x="26612" y="1720637"/>
                    <a:pt x="0" y="1586049"/>
                  </a:cubicBezTo>
                  <a:cubicBezTo>
                    <a:pt x="-26612" y="1451461"/>
                    <a:pt x="-6219" y="1137290"/>
                    <a:pt x="0" y="816646"/>
                  </a:cubicBezTo>
                  <a:cubicBezTo>
                    <a:pt x="6219" y="496002"/>
                    <a:pt x="21443" y="269759"/>
                    <a:pt x="0" y="0"/>
                  </a:cubicBezTo>
                  <a:close/>
                </a:path>
                <a:path w="3962400" h="4724400" stroke="0" extrusionOk="0">
                  <a:moveTo>
                    <a:pt x="0" y="0"/>
                  </a:moveTo>
                  <a:cubicBezTo>
                    <a:pt x="262470" y="-28767"/>
                    <a:pt x="348979" y="14688"/>
                    <a:pt x="660400" y="0"/>
                  </a:cubicBezTo>
                  <a:cubicBezTo>
                    <a:pt x="971821" y="-14688"/>
                    <a:pt x="1107308" y="-524"/>
                    <a:pt x="1241552" y="0"/>
                  </a:cubicBezTo>
                  <a:cubicBezTo>
                    <a:pt x="1375796" y="524"/>
                    <a:pt x="1604414" y="10220"/>
                    <a:pt x="1901952" y="0"/>
                  </a:cubicBezTo>
                  <a:cubicBezTo>
                    <a:pt x="2199490" y="-10220"/>
                    <a:pt x="2254587" y="5537"/>
                    <a:pt x="2522728" y="0"/>
                  </a:cubicBezTo>
                  <a:cubicBezTo>
                    <a:pt x="2790869" y="-5537"/>
                    <a:pt x="2862248" y="-13197"/>
                    <a:pt x="3143504" y="0"/>
                  </a:cubicBezTo>
                  <a:cubicBezTo>
                    <a:pt x="3424760" y="13197"/>
                    <a:pt x="3615305" y="-16378"/>
                    <a:pt x="3962400" y="0"/>
                  </a:cubicBezTo>
                  <a:cubicBezTo>
                    <a:pt x="3972334" y="360968"/>
                    <a:pt x="3942076" y="555235"/>
                    <a:pt x="3962400" y="722158"/>
                  </a:cubicBezTo>
                  <a:cubicBezTo>
                    <a:pt x="3982724" y="889081"/>
                    <a:pt x="3947047" y="1086811"/>
                    <a:pt x="3962400" y="1349829"/>
                  </a:cubicBezTo>
                  <a:cubicBezTo>
                    <a:pt x="3977753" y="1612847"/>
                    <a:pt x="3970325" y="1911426"/>
                    <a:pt x="3962400" y="2119231"/>
                  </a:cubicBezTo>
                  <a:cubicBezTo>
                    <a:pt x="3954475" y="2327036"/>
                    <a:pt x="3996366" y="2520973"/>
                    <a:pt x="3962400" y="2841389"/>
                  </a:cubicBezTo>
                  <a:cubicBezTo>
                    <a:pt x="3928434" y="3161805"/>
                    <a:pt x="3961419" y="3205027"/>
                    <a:pt x="3962400" y="3469059"/>
                  </a:cubicBezTo>
                  <a:cubicBezTo>
                    <a:pt x="3963382" y="3733091"/>
                    <a:pt x="3972699" y="3832911"/>
                    <a:pt x="3962400" y="4143974"/>
                  </a:cubicBezTo>
                  <a:cubicBezTo>
                    <a:pt x="3952101" y="4455038"/>
                    <a:pt x="3938389" y="4570135"/>
                    <a:pt x="3962400" y="4724400"/>
                  </a:cubicBezTo>
                  <a:cubicBezTo>
                    <a:pt x="3685072" y="4715874"/>
                    <a:pt x="3536208" y="4732547"/>
                    <a:pt x="3381248" y="4724400"/>
                  </a:cubicBezTo>
                  <a:cubicBezTo>
                    <a:pt x="3226288" y="4716253"/>
                    <a:pt x="2979144" y="4747045"/>
                    <a:pt x="2681224" y="4724400"/>
                  </a:cubicBezTo>
                  <a:cubicBezTo>
                    <a:pt x="2383304" y="4701755"/>
                    <a:pt x="2312640" y="4709462"/>
                    <a:pt x="2020824" y="4724400"/>
                  </a:cubicBezTo>
                  <a:cubicBezTo>
                    <a:pt x="1729008" y="4739338"/>
                    <a:pt x="1524361" y="4733607"/>
                    <a:pt x="1281176" y="4724400"/>
                  </a:cubicBezTo>
                  <a:cubicBezTo>
                    <a:pt x="1037991" y="4715193"/>
                    <a:pt x="747716" y="4721238"/>
                    <a:pt x="581152" y="4724400"/>
                  </a:cubicBezTo>
                  <a:cubicBezTo>
                    <a:pt x="414588" y="4727562"/>
                    <a:pt x="281711" y="4736288"/>
                    <a:pt x="0" y="4724400"/>
                  </a:cubicBezTo>
                  <a:cubicBezTo>
                    <a:pt x="-14207" y="4510846"/>
                    <a:pt x="1458" y="4263892"/>
                    <a:pt x="0" y="3954998"/>
                  </a:cubicBezTo>
                  <a:cubicBezTo>
                    <a:pt x="-1458" y="3646104"/>
                    <a:pt x="-21354" y="3644395"/>
                    <a:pt x="0" y="3421815"/>
                  </a:cubicBezTo>
                  <a:cubicBezTo>
                    <a:pt x="21354" y="3199235"/>
                    <a:pt x="4315" y="3021961"/>
                    <a:pt x="0" y="2794145"/>
                  </a:cubicBezTo>
                  <a:cubicBezTo>
                    <a:pt x="-4315" y="2566329"/>
                    <a:pt x="28904" y="2408725"/>
                    <a:pt x="0" y="2119231"/>
                  </a:cubicBezTo>
                  <a:cubicBezTo>
                    <a:pt x="-28904" y="1829737"/>
                    <a:pt x="20331" y="1625998"/>
                    <a:pt x="0" y="1349829"/>
                  </a:cubicBezTo>
                  <a:cubicBezTo>
                    <a:pt x="-20331" y="1073660"/>
                    <a:pt x="26655" y="1034470"/>
                    <a:pt x="0" y="722158"/>
                  </a:cubicBezTo>
                  <a:cubicBezTo>
                    <a:pt x="-26655" y="409846"/>
                    <a:pt x="-9499" y="289383"/>
                    <a:pt x="0" y="0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0017561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5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5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lang="vi-VN" sz="5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cấu</a:t>
              </a:r>
              <a:r>
                <a:rPr lang="vi-VN" sz="5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vi-VN" sz="5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5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endParaRPr lang="vi-VN" sz="54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3EBE3F-ED90-457D-AAE0-BC22B0AE23EB}"/>
                </a:ext>
              </a:extLst>
            </p:cNvPr>
            <p:cNvSpPr/>
            <p:nvPr/>
          </p:nvSpPr>
          <p:spPr>
            <a:xfrm>
              <a:off x="5105400" y="2324100"/>
              <a:ext cx="1381891" cy="13818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vi-V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1137AE-9C0D-42B7-9504-E9A75B54072D}"/>
              </a:ext>
            </a:extLst>
          </p:cNvPr>
          <p:cNvGrpSpPr/>
          <p:nvPr/>
        </p:nvGrpSpPr>
        <p:grpSpPr>
          <a:xfrm>
            <a:off x="6831187" y="2463470"/>
            <a:ext cx="4537386" cy="5293595"/>
            <a:chOff x="1949905" y="2324100"/>
            <a:chExt cx="4537386" cy="52935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E84791-2F87-4A2A-91F5-43BBED63457F}"/>
                </a:ext>
              </a:extLst>
            </p:cNvPr>
            <p:cNvSpPr/>
            <p:nvPr/>
          </p:nvSpPr>
          <p:spPr>
            <a:xfrm>
              <a:off x="1949905" y="2893295"/>
              <a:ext cx="3962400" cy="4724400"/>
            </a:xfrm>
            <a:custGeom>
              <a:avLst/>
              <a:gdLst>
                <a:gd name="connsiteX0" fmla="*/ 0 w 3962400"/>
                <a:gd name="connsiteY0" fmla="*/ 0 h 4724400"/>
                <a:gd name="connsiteX1" fmla="*/ 660400 w 3962400"/>
                <a:gd name="connsiteY1" fmla="*/ 0 h 4724400"/>
                <a:gd name="connsiteX2" fmla="*/ 1320800 w 3962400"/>
                <a:gd name="connsiteY2" fmla="*/ 0 h 4724400"/>
                <a:gd name="connsiteX3" fmla="*/ 2020824 w 3962400"/>
                <a:gd name="connsiteY3" fmla="*/ 0 h 4724400"/>
                <a:gd name="connsiteX4" fmla="*/ 2760472 w 3962400"/>
                <a:gd name="connsiteY4" fmla="*/ 0 h 4724400"/>
                <a:gd name="connsiteX5" fmla="*/ 3381248 w 3962400"/>
                <a:gd name="connsiteY5" fmla="*/ 0 h 4724400"/>
                <a:gd name="connsiteX6" fmla="*/ 3962400 w 3962400"/>
                <a:gd name="connsiteY6" fmla="*/ 0 h 4724400"/>
                <a:gd name="connsiteX7" fmla="*/ 3962400 w 3962400"/>
                <a:gd name="connsiteY7" fmla="*/ 722158 h 4724400"/>
                <a:gd name="connsiteX8" fmla="*/ 3962400 w 3962400"/>
                <a:gd name="connsiteY8" fmla="*/ 1444317 h 4724400"/>
                <a:gd name="connsiteX9" fmla="*/ 3962400 w 3962400"/>
                <a:gd name="connsiteY9" fmla="*/ 2119231 h 4724400"/>
                <a:gd name="connsiteX10" fmla="*/ 3962400 w 3962400"/>
                <a:gd name="connsiteY10" fmla="*/ 2652413 h 4724400"/>
                <a:gd name="connsiteX11" fmla="*/ 3962400 w 3962400"/>
                <a:gd name="connsiteY11" fmla="*/ 3280083 h 4724400"/>
                <a:gd name="connsiteX12" fmla="*/ 3962400 w 3962400"/>
                <a:gd name="connsiteY12" fmla="*/ 3813266 h 4724400"/>
                <a:gd name="connsiteX13" fmla="*/ 3962400 w 3962400"/>
                <a:gd name="connsiteY13" fmla="*/ 4724400 h 4724400"/>
                <a:gd name="connsiteX14" fmla="*/ 3341624 w 3962400"/>
                <a:gd name="connsiteY14" fmla="*/ 4724400 h 4724400"/>
                <a:gd name="connsiteX15" fmla="*/ 2641600 w 3962400"/>
                <a:gd name="connsiteY15" fmla="*/ 4724400 h 4724400"/>
                <a:gd name="connsiteX16" fmla="*/ 1941576 w 3962400"/>
                <a:gd name="connsiteY16" fmla="*/ 4724400 h 4724400"/>
                <a:gd name="connsiteX17" fmla="*/ 1360424 w 3962400"/>
                <a:gd name="connsiteY17" fmla="*/ 4724400 h 4724400"/>
                <a:gd name="connsiteX18" fmla="*/ 660400 w 3962400"/>
                <a:gd name="connsiteY18" fmla="*/ 4724400 h 4724400"/>
                <a:gd name="connsiteX19" fmla="*/ 0 w 3962400"/>
                <a:gd name="connsiteY19" fmla="*/ 4724400 h 4724400"/>
                <a:gd name="connsiteX20" fmla="*/ 0 w 3962400"/>
                <a:gd name="connsiteY20" fmla="*/ 4096730 h 4724400"/>
                <a:gd name="connsiteX21" fmla="*/ 0 w 3962400"/>
                <a:gd name="connsiteY21" fmla="*/ 3374571 h 4724400"/>
                <a:gd name="connsiteX22" fmla="*/ 0 w 3962400"/>
                <a:gd name="connsiteY22" fmla="*/ 2746901 h 4724400"/>
                <a:gd name="connsiteX23" fmla="*/ 0 w 3962400"/>
                <a:gd name="connsiteY23" fmla="*/ 2119231 h 4724400"/>
                <a:gd name="connsiteX24" fmla="*/ 0 w 3962400"/>
                <a:gd name="connsiteY24" fmla="*/ 1586049 h 4724400"/>
                <a:gd name="connsiteX25" fmla="*/ 0 w 3962400"/>
                <a:gd name="connsiteY25" fmla="*/ 816646 h 4724400"/>
                <a:gd name="connsiteX26" fmla="*/ 0 w 3962400"/>
                <a:gd name="connsiteY26" fmla="*/ 0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2400" h="4724400" fill="none" extrusionOk="0">
                  <a:moveTo>
                    <a:pt x="0" y="0"/>
                  </a:moveTo>
                  <a:cubicBezTo>
                    <a:pt x="323029" y="26553"/>
                    <a:pt x="487817" y="27823"/>
                    <a:pt x="660400" y="0"/>
                  </a:cubicBezTo>
                  <a:cubicBezTo>
                    <a:pt x="832983" y="-27823"/>
                    <a:pt x="1108527" y="12112"/>
                    <a:pt x="1320800" y="0"/>
                  </a:cubicBezTo>
                  <a:cubicBezTo>
                    <a:pt x="1533073" y="-12112"/>
                    <a:pt x="1741180" y="-163"/>
                    <a:pt x="2020824" y="0"/>
                  </a:cubicBezTo>
                  <a:cubicBezTo>
                    <a:pt x="2300468" y="163"/>
                    <a:pt x="2432225" y="34544"/>
                    <a:pt x="2760472" y="0"/>
                  </a:cubicBezTo>
                  <a:cubicBezTo>
                    <a:pt x="3088719" y="-34544"/>
                    <a:pt x="3152877" y="-23787"/>
                    <a:pt x="3381248" y="0"/>
                  </a:cubicBezTo>
                  <a:cubicBezTo>
                    <a:pt x="3609619" y="23787"/>
                    <a:pt x="3756803" y="7799"/>
                    <a:pt x="3962400" y="0"/>
                  </a:cubicBezTo>
                  <a:cubicBezTo>
                    <a:pt x="3989336" y="147098"/>
                    <a:pt x="3948333" y="460789"/>
                    <a:pt x="3962400" y="722158"/>
                  </a:cubicBezTo>
                  <a:cubicBezTo>
                    <a:pt x="3976467" y="983527"/>
                    <a:pt x="3970777" y="1136248"/>
                    <a:pt x="3962400" y="1444317"/>
                  </a:cubicBezTo>
                  <a:cubicBezTo>
                    <a:pt x="3954023" y="1752386"/>
                    <a:pt x="3963969" y="1840306"/>
                    <a:pt x="3962400" y="2119231"/>
                  </a:cubicBezTo>
                  <a:cubicBezTo>
                    <a:pt x="3960831" y="2398156"/>
                    <a:pt x="3947921" y="2426580"/>
                    <a:pt x="3962400" y="2652413"/>
                  </a:cubicBezTo>
                  <a:cubicBezTo>
                    <a:pt x="3976879" y="2878246"/>
                    <a:pt x="3978895" y="3002923"/>
                    <a:pt x="3962400" y="3280083"/>
                  </a:cubicBezTo>
                  <a:cubicBezTo>
                    <a:pt x="3945906" y="3557243"/>
                    <a:pt x="3946462" y="3652777"/>
                    <a:pt x="3962400" y="3813266"/>
                  </a:cubicBezTo>
                  <a:cubicBezTo>
                    <a:pt x="3978338" y="3973755"/>
                    <a:pt x="4001035" y="4365117"/>
                    <a:pt x="3962400" y="4724400"/>
                  </a:cubicBezTo>
                  <a:cubicBezTo>
                    <a:pt x="3730545" y="4738385"/>
                    <a:pt x="3640876" y="4699040"/>
                    <a:pt x="3341624" y="4724400"/>
                  </a:cubicBezTo>
                  <a:cubicBezTo>
                    <a:pt x="3042372" y="4749760"/>
                    <a:pt x="2810817" y="4714087"/>
                    <a:pt x="2641600" y="4724400"/>
                  </a:cubicBezTo>
                  <a:cubicBezTo>
                    <a:pt x="2472383" y="4734713"/>
                    <a:pt x="2277749" y="4730058"/>
                    <a:pt x="1941576" y="4724400"/>
                  </a:cubicBezTo>
                  <a:cubicBezTo>
                    <a:pt x="1605403" y="4718742"/>
                    <a:pt x="1487381" y="4701959"/>
                    <a:pt x="1360424" y="4724400"/>
                  </a:cubicBezTo>
                  <a:cubicBezTo>
                    <a:pt x="1233467" y="4746841"/>
                    <a:pt x="818725" y="4745836"/>
                    <a:pt x="660400" y="4724400"/>
                  </a:cubicBezTo>
                  <a:cubicBezTo>
                    <a:pt x="502075" y="4702964"/>
                    <a:pt x="222704" y="4754205"/>
                    <a:pt x="0" y="4724400"/>
                  </a:cubicBezTo>
                  <a:cubicBezTo>
                    <a:pt x="-30849" y="4417738"/>
                    <a:pt x="23685" y="4242476"/>
                    <a:pt x="0" y="4096730"/>
                  </a:cubicBezTo>
                  <a:cubicBezTo>
                    <a:pt x="-23685" y="3950984"/>
                    <a:pt x="-22001" y="3728909"/>
                    <a:pt x="0" y="3374571"/>
                  </a:cubicBezTo>
                  <a:cubicBezTo>
                    <a:pt x="22001" y="3020233"/>
                    <a:pt x="1965" y="2965787"/>
                    <a:pt x="0" y="2746901"/>
                  </a:cubicBezTo>
                  <a:cubicBezTo>
                    <a:pt x="-1965" y="2528015"/>
                    <a:pt x="30438" y="2290538"/>
                    <a:pt x="0" y="2119231"/>
                  </a:cubicBezTo>
                  <a:cubicBezTo>
                    <a:pt x="-30438" y="1947924"/>
                    <a:pt x="26612" y="1720637"/>
                    <a:pt x="0" y="1586049"/>
                  </a:cubicBezTo>
                  <a:cubicBezTo>
                    <a:pt x="-26612" y="1451461"/>
                    <a:pt x="-6219" y="1137290"/>
                    <a:pt x="0" y="816646"/>
                  </a:cubicBezTo>
                  <a:cubicBezTo>
                    <a:pt x="6219" y="496002"/>
                    <a:pt x="21443" y="269759"/>
                    <a:pt x="0" y="0"/>
                  </a:cubicBezTo>
                  <a:close/>
                </a:path>
                <a:path w="3962400" h="4724400" stroke="0" extrusionOk="0">
                  <a:moveTo>
                    <a:pt x="0" y="0"/>
                  </a:moveTo>
                  <a:cubicBezTo>
                    <a:pt x="262470" y="-28767"/>
                    <a:pt x="348979" y="14688"/>
                    <a:pt x="660400" y="0"/>
                  </a:cubicBezTo>
                  <a:cubicBezTo>
                    <a:pt x="971821" y="-14688"/>
                    <a:pt x="1107308" y="-524"/>
                    <a:pt x="1241552" y="0"/>
                  </a:cubicBezTo>
                  <a:cubicBezTo>
                    <a:pt x="1375796" y="524"/>
                    <a:pt x="1604414" y="10220"/>
                    <a:pt x="1901952" y="0"/>
                  </a:cubicBezTo>
                  <a:cubicBezTo>
                    <a:pt x="2199490" y="-10220"/>
                    <a:pt x="2254587" y="5537"/>
                    <a:pt x="2522728" y="0"/>
                  </a:cubicBezTo>
                  <a:cubicBezTo>
                    <a:pt x="2790869" y="-5537"/>
                    <a:pt x="2862248" y="-13197"/>
                    <a:pt x="3143504" y="0"/>
                  </a:cubicBezTo>
                  <a:cubicBezTo>
                    <a:pt x="3424760" y="13197"/>
                    <a:pt x="3615305" y="-16378"/>
                    <a:pt x="3962400" y="0"/>
                  </a:cubicBezTo>
                  <a:cubicBezTo>
                    <a:pt x="3972334" y="360968"/>
                    <a:pt x="3942076" y="555235"/>
                    <a:pt x="3962400" y="722158"/>
                  </a:cubicBezTo>
                  <a:cubicBezTo>
                    <a:pt x="3982724" y="889081"/>
                    <a:pt x="3947047" y="1086811"/>
                    <a:pt x="3962400" y="1349829"/>
                  </a:cubicBezTo>
                  <a:cubicBezTo>
                    <a:pt x="3977753" y="1612847"/>
                    <a:pt x="3970325" y="1911426"/>
                    <a:pt x="3962400" y="2119231"/>
                  </a:cubicBezTo>
                  <a:cubicBezTo>
                    <a:pt x="3954475" y="2327036"/>
                    <a:pt x="3996366" y="2520973"/>
                    <a:pt x="3962400" y="2841389"/>
                  </a:cubicBezTo>
                  <a:cubicBezTo>
                    <a:pt x="3928434" y="3161805"/>
                    <a:pt x="3961419" y="3205027"/>
                    <a:pt x="3962400" y="3469059"/>
                  </a:cubicBezTo>
                  <a:cubicBezTo>
                    <a:pt x="3963382" y="3733091"/>
                    <a:pt x="3972699" y="3832911"/>
                    <a:pt x="3962400" y="4143974"/>
                  </a:cubicBezTo>
                  <a:cubicBezTo>
                    <a:pt x="3952101" y="4455038"/>
                    <a:pt x="3938389" y="4570135"/>
                    <a:pt x="3962400" y="4724400"/>
                  </a:cubicBezTo>
                  <a:cubicBezTo>
                    <a:pt x="3685072" y="4715874"/>
                    <a:pt x="3536208" y="4732547"/>
                    <a:pt x="3381248" y="4724400"/>
                  </a:cubicBezTo>
                  <a:cubicBezTo>
                    <a:pt x="3226288" y="4716253"/>
                    <a:pt x="2979144" y="4747045"/>
                    <a:pt x="2681224" y="4724400"/>
                  </a:cubicBezTo>
                  <a:cubicBezTo>
                    <a:pt x="2383304" y="4701755"/>
                    <a:pt x="2312640" y="4709462"/>
                    <a:pt x="2020824" y="4724400"/>
                  </a:cubicBezTo>
                  <a:cubicBezTo>
                    <a:pt x="1729008" y="4739338"/>
                    <a:pt x="1524361" y="4733607"/>
                    <a:pt x="1281176" y="4724400"/>
                  </a:cubicBezTo>
                  <a:cubicBezTo>
                    <a:pt x="1037991" y="4715193"/>
                    <a:pt x="747716" y="4721238"/>
                    <a:pt x="581152" y="4724400"/>
                  </a:cubicBezTo>
                  <a:cubicBezTo>
                    <a:pt x="414588" y="4727562"/>
                    <a:pt x="281711" y="4736288"/>
                    <a:pt x="0" y="4724400"/>
                  </a:cubicBezTo>
                  <a:cubicBezTo>
                    <a:pt x="-14207" y="4510846"/>
                    <a:pt x="1458" y="4263892"/>
                    <a:pt x="0" y="3954998"/>
                  </a:cubicBezTo>
                  <a:cubicBezTo>
                    <a:pt x="-1458" y="3646104"/>
                    <a:pt x="-21354" y="3644395"/>
                    <a:pt x="0" y="3421815"/>
                  </a:cubicBezTo>
                  <a:cubicBezTo>
                    <a:pt x="21354" y="3199235"/>
                    <a:pt x="4315" y="3021961"/>
                    <a:pt x="0" y="2794145"/>
                  </a:cubicBezTo>
                  <a:cubicBezTo>
                    <a:pt x="-4315" y="2566329"/>
                    <a:pt x="28904" y="2408725"/>
                    <a:pt x="0" y="2119231"/>
                  </a:cubicBezTo>
                  <a:cubicBezTo>
                    <a:pt x="-28904" y="1829737"/>
                    <a:pt x="20331" y="1625998"/>
                    <a:pt x="0" y="1349829"/>
                  </a:cubicBezTo>
                  <a:cubicBezTo>
                    <a:pt x="-20331" y="1073660"/>
                    <a:pt x="26655" y="1034470"/>
                    <a:pt x="0" y="722158"/>
                  </a:cubicBezTo>
                  <a:cubicBezTo>
                    <a:pt x="-26655" y="409846"/>
                    <a:pt x="-9499" y="289383"/>
                    <a:pt x="0" y="0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0017561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54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vi-VN" sz="54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lang="vi-VN" sz="54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54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endParaRPr lang="vi-VN" sz="5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F42569-9ACA-4543-9BBF-F8F9A4B40800}"/>
                </a:ext>
              </a:extLst>
            </p:cNvPr>
            <p:cNvSpPr/>
            <p:nvPr/>
          </p:nvSpPr>
          <p:spPr>
            <a:xfrm>
              <a:off x="5105400" y="2324100"/>
              <a:ext cx="1381891" cy="13818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vi-VN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BB9159-0F4D-4160-AC73-79A76DD73305}"/>
              </a:ext>
            </a:extLst>
          </p:cNvPr>
          <p:cNvGrpSpPr/>
          <p:nvPr/>
        </p:nvGrpSpPr>
        <p:grpSpPr>
          <a:xfrm>
            <a:off x="12290774" y="2463470"/>
            <a:ext cx="4537386" cy="5293595"/>
            <a:chOff x="1949905" y="2324100"/>
            <a:chExt cx="4537386" cy="52935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EFE4E9-751F-4B91-8342-CAA525065836}"/>
                </a:ext>
              </a:extLst>
            </p:cNvPr>
            <p:cNvSpPr/>
            <p:nvPr/>
          </p:nvSpPr>
          <p:spPr>
            <a:xfrm>
              <a:off x="1949905" y="2893295"/>
              <a:ext cx="3962400" cy="4724400"/>
            </a:xfrm>
            <a:custGeom>
              <a:avLst/>
              <a:gdLst>
                <a:gd name="connsiteX0" fmla="*/ 0 w 3962400"/>
                <a:gd name="connsiteY0" fmla="*/ 0 h 4724400"/>
                <a:gd name="connsiteX1" fmla="*/ 660400 w 3962400"/>
                <a:gd name="connsiteY1" fmla="*/ 0 h 4724400"/>
                <a:gd name="connsiteX2" fmla="*/ 1320800 w 3962400"/>
                <a:gd name="connsiteY2" fmla="*/ 0 h 4724400"/>
                <a:gd name="connsiteX3" fmla="*/ 2020824 w 3962400"/>
                <a:gd name="connsiteY3" fmla="*/ 0 h 4724400"/>
                <a:gd name="connsiteX4" fmla="*/ 2760472 w 3962400"/>
                <a:gd name="connsiteY4" fmla="*/ 0 h 4724400"/>
                <a:gd name="connsiteX5" fmla="*/ 3381248 w 3962400"/>
                <a:gd name="connsiteY5" fmla="*/ 0 h 4724400"/>
                <a:gd name="connsiteX6" fmla="*/ 3962400 w 3962400"/>
                <a:gd name="connsiteY6" fmla="*/ 0 h 4724400"/>
                <a:gd name="connsiteX7" fmla="*/ 3962400 w 3962400"/>
                <a:gd name="connsiteY7" fmla="*/ 722158 h 4724400"/>
                <a:gd name="connsiteX8" fmla="*/ 3962400 w 3962400"/>
                <a:gd name="connsiteY8" fmla="*/ 1444317 h 4724400"/>
                <a:gd name="connsiteX9" fmla="*/ 3962400 w 3962400"/>
                <a:gd name="connsiteY9" fmla="*/ 2119231 h 4724400"/>
                <a:gd name="connsiteX10" fmla="*/ 3962400 w 3962400"/>
                <a:gd name="connsiteY10" fmla="*/ 2652413 h 4724400"/>
                <a:gd name="connsiteX11" fmla="*/ 3962400 w 3962400"/>
                <a:gd name="connsiteY11" fmla="*/ 3280083 h 4724400"/>
                <a:gd name="connsiteX12" fmla="*/ 3962400 w 3962400"/>
                <a:gd name="connsiteY12" fmla="*/ 3813266 h 4724400"/>
                <a:gd name="connsiteX13" fmla="*/ 3962400 w 3962400"/>
                <a:gd name="connsiteY13" fmla="*/ 4724400 h 4724400"/>
                <a:gd name="connsiteX14" fmla="*/ 3341624 w 3962400"/>
                <a:gd name="connsiteY14" fmla="*/ 4724400 h 4724400"/>
                <a:gd name="connsiteX15" fmla="*/ 2641600 w 3962400"/>
                <a:gd name="connsiteY15" fmla="*/ 4724400 h 4724400"/>
                <a:gd name="connsiteX16" fmla="*/ 1941576 w 3962400"/>
                <a:gd name="connsiteY16" fmla="*/ 4724400 h 4724400"/>
                <a:gd name="connsiteX17" fmla="*/ 1360424 w 3962400"/>
                <a:gd name="connsiteY17" fmla="*/ 4724400 h 4724400"/>
                <a:gd name="connsiteX18" fmla="*/ 660400 w 3962400"/>
                <a:gd name="connsiteY18" fmla="*/ 4724400 h 4724400"/>
                <a:gd name="connsiteX19" fmla="*/ 0 w 3962400"/>
                <a:gd name="connsiteY19" fmla="*/ 4724400 h 4724400"/>
                <a:gd name="connsiteX20" fmla="*/ 0 w 3962400"/>
                <a:gd name="connsiteY20" fmla="*/ 4096730 h 4724400"/>
                <a:gd name="connsiteX21" fmla="*/ 0 w 3962400"/>
                <a:gd name="connsiteY21" fmla="*/ 3374571 h 4724400"/>
                <a:gd name="connsiteX22" fmla="*/ 0 w 3962400"/>
                <a:gd name="connsiteY22" fmla="*/ 2746901 h 4724400"/>
                <a:gd name="connsiteX23" fmla="*/ 0 w 3962400"/>
                <a:gd name="connsiteY23" fmla="*/ 2119231 h 4724400"/>
                <a:gd name="connsiteX24" fmla="*/ 0 w 3962400"/>
                <a:gd name="connsiteY24" fmla="*/ 1586049 h 4724400"/>
                <a:gd name="connsiteX25" fmla="*/ 0 w 3962400"/>
                <a:gd name="connsiteY25" fmla="*/ 816646 h 4724400"/>
                <a:gd name="connsiteX26" fmla="*/ 0 w 3962400"/>
                <a:gd name="connsiteY26" fmla="*/ 0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2400" h="4724400" fill="none" extrusionOk="0">
                  <a:moveTo>
                    <a:pt x="0" y="0"/>
                  </a:moveTo>
                  <a:cubicBezTo>
                    <a:pt x="323029" y="26553"/>
                    <a:pt x="487817" y="27823"/>
                    <a:pt x="660400" y="0"/>
                  </a:cubicBezTo>
                  <a:cubicBezTo>
                    <a:pt x="832983" y="-27823"/>
                    <a:pt x="1108527" y="12112"/>
                    <a:pt x="1320800" y="0"/>
                  </a:cubicBezTo>
                  <a:cubicBezTo>
                    <a:pt x="1533073" y="-12112"/>
                    <a:pt x="1741180" y="-163"/>
                    <a:pt x="2020824" y="0"/>
                  </a:cubicBezTo>
                  <a:cubicBezTo>
                    <a:pt x="2300468" y="163"/>
                    <a:pt x="2432225" y="34544"/>
                    <a:pt x="2760472" y="0"/>
                  </a:cubicBezTo>
                  <a:cubicBezTo>
                    <a:pt x="3088719" y="-34544"/>
                    <a:pt x="3152877" y="-23787"/>
                    <a:pt x="3381248" y="0"/>
                  </a:cubicBezTo>
                  <a:cubicBezTo>
                    <a:pt x="3609619" y="23787"/>
                    <a:pt x="3756803" y="7799"/>
                    <a:pt x="3962400" y="0"/>
                  </a:cubicBezTo>
                  <a:cubicBezTo>
                    <a:pt x="3989336" y="147098"/>
                    <a:pt x="3948333" y="460789"/>
                    <a:pt x="3962400" y="722158"/>
                  </a:cubicBezTo>
                  <a:cubicBezTo>
                    <a:pt x="3976467" y="983527"/>
                    <a:pt x="3970777" y="1136248"/>
                    <a:pt x="3962400" y="1444317"/>
                  </a:cubicBezTo>
                  <a:cubicBezTo>
                    <a:pt x="3954023" y="1752386"/>
                    <a:pt x="3963969" y="1840306"/>
                    <a:pt x="3962400" y="2119231"/>
                  </a:cubicBezTo>
                  <a:cubicBezTo>
                    <a:pt x="3960831" y="2398156"/>
                    <a:pt x="3947921" y="2426580"/>
                    <a:pt x="3962400" y="2652413"/>
                  </a:cubicBezTo>
                  <a:cubicBezTo>
                    <a:pt x="3976879" y="2878246"/>
                    <a:pt x="3978895" y="3002923"/>
                    <a:pt x="3962400" y="3280083"/>
                  </a:cubicBezTo>
                  <a:cubicBezTo>
                    <a:pt x="3945906" y="3557243"/>
                    <a:pt x="3946462" y="3652777"/>
                    <a:pt x="3962400" y="3813266"/>
                  </a:cubicBezTo>
                  <a:cubicBezTo>
                    <a:pt x="3978338" y="3973755"/>
                    <a:pt x="4001035" y="4365117"/>
                    <a:pt x="3962400" y="4724400"/>
                  </a:cubicBezTo>
                  <a:cubicBezTo>
                    <a:pt x="3730545" y="4738385"/>
                    <a:pt x="3640876" y="4699040"/>
                    <a:pt x="3341624" y="4724400"/>
                  </a:cubicBezTo>
                  <a:cubicBezTo>
                    <a:pt x="3042372" y="4749760"/>
                    <a:pt x="2810817" y="4714087"/>
                    <a:pt x="2641600" y="4724400"/>
                  </a:cubicBezTo>
                  <a:cubicBezTo>
                    <a:pt x="2472383" y="4734713"/>
                    <a:pt x="2277749" y="4730058"/>
                    <a:pt x="1941576" y="4724400"/>
                  </a:cubicBezTo>
                  <a:cubicBezTo>
                    <a:pt x="1605403" y="4718742"/>
                    <a:pt x="1487381" y="4701959"/>
                    <a:pt x="1360424" y="4724400"/>
                  </a:cubicBezTo>
                  <a:cubicBezTo>
                    <a:pt x="1233467" y="4746841"/>
                    <a:pt x="818725" y="4745836"/>
                    <a:pt x="660400" y="4724400"/>
                  </a:cubicBezTo>
                  <a:cubicBezTo>
                    <a:pt x="502075" y="4702964"/>
                    <a:pt x="222704" y="4754205"/>
                    <a:pt x="0" y="4724400"/>
                  </a:cubicBezTo>
                  <a:cubicBezTo>
                    <a:pt x="-30849" y="4417738"/>
                    <a:pt x="23685" y="4242476"/>
                    <a:pt x="0" y="4096730"/>
                  </a:cubicBezTo>
                  <a:cubicBezTo>
                    <a:pt x="-23685" y="3950984"/>
                    <a:pt x="-22001" y="3728909"/>
                    <a:pt x="0" y="3374571"/>
                  </a:cubicBezTo>
                  <a:cubicBezTo>
                    <a:pt x="22001" y="3020233"/>
                    <a:pt x="1965" y="2965787"/>
                    <a:pt x="0" y="2746901"/>
                  </a:cubicBezTo>
                  <a:cubicBezTo>
                    <a:pt x="-1965" y="2528015"/>
                    <a:pt x="30438" y="2290538"/>
                    <a:pt x="0" y="2119231"/>
                  </a:cubicBezTo>
                  <a:cubicBezTo>
                    <a:pt x="-30438" y="1947924"/>
                    <a:pt x="26612" y="1720637"/>
                    <a:pt x="0" y="1586049"/>
                  </a:cubicBezTo>
                  <a:cubicBezTo>
                    <a:pt x="-26612" y="1451461"/>
                    <a:pt x="-6219" y="1137290"/>
                    <a:pt x="0" y="816646"/>
                  </a:cubicBezTo>
                  <a:cubicBezTo>
                    <a:pt x="6219" y="496002"/>
                    <a:pt x="21443" y="269759"/>
                    <a:pt x="0" y="0"/>
                  </a:cubicBezTo>
                  <a:close/>
                </a:path>
                <a:path w="3962400" h="4724400" stroke="0" extrusionOk="0">
                  <a:moveTo>
                    <a:pt x="0" y="0"/>
                  </a:moveTo>
                  <a:cubicBezTo>
                    <a:pt x="262470" y="-28767"/>
                    <a:pt x="348979" y="14688"/>
                    <a:pt x="660400" y="0"/>
                  </a:cubicBezTo>
                  <a:cubicBezTo>
                    <a:pt x="971821" y="-14688"/>
                    <a:pt x="1107308" y="-524"/>
                    <a:pt x="1241552" y="0"/>
                  </a:cubicBezTo>
                  <a:cubicBezTo>
                    <a:pt x="1375796" y="524"/>
                    <a:pt x="1604414" y="10220"/>
                    <a:pt x="1901952" y="0"/>
                  </a:cubicBezTo>
                  <a:cubicBezTo>
                    <a:pt x="2199490" y="-10220"/>
                    <a:pt x="2254587" y="5537"/>
                    <a:pt x="2522728" y="0"/>
                  </a:cubicBezTo>
                  <a:cubicBezTo>
                    <a:pt x="2790869" y="-5537"/>
                    <a:pt x="2862248" y="-13197"/>
                    <a:pt x="3143504" y="0"/>
                  </a:cubicBezTo>
                  <a:cubicBezTo>
                    <a:pt x="3424760" y="13197"/>
                    <a:pt x="3615305" y="-16378"/>
                    <a:pt x="3962400" y="0"/>
                  </a:cubicBezTo>
                  <a:cubicBezTo>
                    <a:pt x="3972334" y="360968"/>
                    <a:pt x="3942076" y="555235"/>
                    <a:pt x="3962400" y="722158"/>
                  </a:cubicBezTo>
                  <a:cubicBezTo>
                    <a:pt x="3982724" y="889081"/>
                    <a:pt x="3947047" y="1086811"/>
                    <a:pt x="3962400" y="1349829"/>
                  </a:cubicBezTo>
                  <a:cubicBezTo>
                    <a:pt x="3977753" y="1612847"/>
                    <a:pt x="3970325" y="1911426"/>
                    <a:pt x="3962400" y="2119231"/>
                  </a:cubicBezTo>
                  <a:cubicBezTo>
                    <a:pt x="3954475" y="2327036"/>
                    <a:pt x="3996366" y="2520973"/>
                    <a:pt x="3962400" y="2841389"/>
                  </a:cubicBezTo>
                  <a:cubicBezTo>
                    <a:pt x="3928434" y="3161805"/>
                    <a:pt x="3961419" y="3205027"/>
                    <a:pt x="3962400" y="3469059"/>
                  </a:cubicBezTo>
                  <a:cubicBezTo>
                    <a:pt x="3963382" y="3733091"/>
                    <a:pt x="3972699" y="3832911"/>
                    <a:pt x="3962400" y="4143974"/>
                  </a:cubicBezTo>
                  <a:cubicBezTo>
                    <a:pt x="3952101" y="4455038"/>
                    <a:pt x="3938389" y="4570135"/>
                    <a:pt x="3962400" y="4724400"/>
                  </a:cubicBezTo>
                  <a:cubicBezTo>
                    <a:pt x="3685072" y="4715874"/>
                    <a:pt x="3536208" y="4732547"/>
                    <a:pt x="3381248" y="4724400"/>
                  </a:cubicBezTo>
                  <a:cubicBezTo>
                    <a:pt x="3226288" y="4716253"/>
                    <a:pt x="2979144" y="4747045"/>
                    <a:pt x="2681224" y="4724400"/>
                  </a:cubicBezTo>
                  <a:cubicBezTo>
                    <a:pt x="2383304" y="4701755"/>
                    <a:pt x="2312640" y="4709462"/>
                    <a:pt x="2020824" y="4724400"/>
                  </a:cubicBezTo>
                  <a:cubicBezTo>
                    <a:pt x="1729008" y="4739338"/>
                    <a:pt x="1524361" y="4733607"/>
                    <a:pt x="1281176" y="4724400"/>
                  </a:cubicBezTo>
                  <a:cubicBezTo>
                    <a:pt x="1037991" y="4715193"/>
                    <a:pt x="747716" y="4721238"/>
                    <a:pt x="581152" y="4724400"/>
                  </a:cubicBezTo>
                  <a:cubicBezTo>
                    <a:pt x="414588" y="4727562"/>
                    <a:pt x="281711" y="4736288"/>
                    <a:pt x="0" y="4724400"/>
                  </a:cubicBezTo>
                  <a:cubicBezTo>
                    <a:pt x="-14207" y="4510846"/>
                    <a:pt x="1458" y="4263892"/>
                    <a:pt x="0" y="3954998"/>
                  </a:cubicBezTo>
                  <a:cubicBezTo>
                    <a:pt x="-1458" y="3646104"/>
                    <a:pt x="-21354" y="3644395"/>
                    <a:pt x="0" y="3421815"/>
                  </a:cubicBezTo>
                  <a:cubicBezTo>
                    <a:pt x="21354" y="3199235"/>
                    <a:pt x="4315" y="3021961"/>
                    <a:pt x="0" y="2794145"/>
                  </a:cubicBezTo>
                  <a:cubicBezTo>
                    <a:pt x="-4315" y="2566329"/>
                    <a:pt x="28904" y="2408725"/>
                    <a:pt x="0" y="2119231"/>
                  </a:cubicBezTo>
                  <a:cubicBezTo>
                    <a:pt x="-28904" y="1829737"/>
                    <a:pt x="20331" y="1625998"/>
                    <a:pt x="0" y="1349829"/>
                  </a:cubicBezTo>
                  <a:cubicBezTo>
                    <a:pt x="-20331" y="1073660"/>
                    <a:pt x="26655" y="1034470"/>
                    <a:pt x="0" y="722158"/>
                  </a:cubicBezTo>
                  <a:cubicBezTo>
                    <a:pt x="-26655" y="409846"/>
                    <a:pt x="-9499" y="289383"/>
                    <a:pt x="0" y="0"/>
                  </a:cubicBezTo>
                  <a:close/>
                </a:path>
              </a:pathLst>
            </a:custGeom>
            <a:solidFill>
              <a:srgbClr val="FFFFCC">
                <a:alpha val="90000"/>
              </a:srgb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80017561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54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54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endParaRPr lang="vi-VN" sz="54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A0B460-6273-463A-AA5F-8269403FD26E}"/>
                </a:ext>
              </a:extLst>
            </p:cNvPr>
            <p:cNvSpPr/>
            <p:nvPr/>
          </p:nvSpPr>
          <p:spPr>
            <a:xfrm>
              <a:off x="5105400" y="2324100"/>
              <a:ext cx="1381891" cy="13818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vi-VN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447800" y="2968010"/>
            <a:ext cx="8668059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CẤU TẠO ĐOẠN VĂN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834C6B4-E78D-4781-9CB3-06A1B9E81328}"/>
              </a:ext>
            </a:extLst>
          </p:cNvPr>
          <p:cNvSpPr/>
          <p:nvPr/>
        </p:nvSpPr>
        <p:spPr>
          <a:xfrm>
            <a:off x="7220568" y="2313973"/>
            <a:ext cx="10229232" cy="6822353"/>
          </a:xfrm>
          <a:custGeom>
            <a:avLst/>
            <a:gdLst>
              <a:gd name="connsiteX0" fmla="*/ 0 w 10229232"/>
              <a:gd name="connsiteY0" fmla="*/ 0 h 6822353"/>
              <a:gd name="connsiteX1" fmla="*/ 886533 w 10229232"/>
              <a:gd name="connsiteY1" fmla="*/ 0 h 6822353"/>
              <a:gd name="connsiteX2" fmla="*/ 1773067 w 10229232"/>
              <a:gd name="connsiteY2" fmla="*/ 0 h 6822353"/>
              <a:gd name="connsiteX3" fmla="*/ 2659600 w 10229232"/>
              <a:gd name="connsiteY3" fmla="*/ 0 h 6822353"/>
              <a:gd name="connsiteX4" fmla="*/ 3341549 w 10229232"/>
              <a:gd name="connsiteY4" fmla="*/ 0 h 6822353"/>
              <a:gd name="connsiteX5" fmla="*/ 4228083 w 10229232"/>
              <a:gd name="connsiteY5" fmla="*/ 0 h 6822353"/>
              <a:gd name="connsiteX6" fmla="*/ 4807739 w 10229232"/>
              <a:gd name="connsiteY6" fmla="*/ 0 h 6822353"/>
              <a:gd name="connsiteX7" fmla="*/ 5489688 w 10229232"/>
              <a:gd name="connsiteY7" fmla="*/ 0 h 6822353"/>
              <a:gd name="connsiteX8" fmla="*/ 5967052 w 10229232"/>
              <a:gd name="connsiteY8" fmla="*/ 0 h 6822353"/>
              <a:gd name="connsiteX9" fmla="*/ 6649001 w 10229232"/>
              <a:gd name="connsiteY9" fmla="*/ 0 h 6822353"/>
              <a:gd name="connsiteX10" fmla="*/ 7433242 w 10229232"/>
              <a:gd name="connsiteY10" fmla="*/ 0 h 6822353"/>
              <a:gd name="connsiteX11" fmla="*/ 8217483 w 10229232"/>
              <a:gd name="connsiteY11" fmla="*/ 0 h 6822353"/>
              <a:gd name="connsiteX12" fmla="*/ 9104016 w 10229232"/>
              <a:gd name="connsiteY12" fmla="*/ 0 h 6822353"/>
              <a:gd name="connsiteX13" fmla="*/ 10229232 w 10229232"/>
              <a:gd name="connsiteY13" fmla="*/ 0 h 6822353"/>
              <a:gd name="connsiteX14" fmla="*/ 10229232 w 10229232"/>
              <a:gd name="connsiteY14" fmla="*/ 750459 h 6822353"/>
              <a:gd name="connsiteX15" fmla="*/ 10229232 w 10229232"/>
              <a:gd name="connsiteY15" fmla="*/ 1500918 h 6822353"/>
              <a:gd name="connsiteX16" fmla="*/ 10229232 w 10229232"/>
              <a:gd name="connsiteY16" fmla="*/ 1978482 h 6822353"/>
              <a:gd name="connsiteX17" fmla="*/ 10229232 w 10229232"/>
              <a:gd name="connsiteY17" fmla="*/ 2660718 h 6822353"/>
              <a:gd name="connsiteX18" fmla="*/ 10229232 w 10229232"/>
              <a:gd name="connsiteY18" fmla="*/ 3274729 h 6822353"/>
              <a:gd name="connsiteX19" fmla="*/ 10229232 w 10229232"/>
              <a:gd name="connsiteY19" fmla="*/ 3956965 h 6822353"/>
              <a:gd name="connsiteX20" fmla="*/ 10229232 w 10229232"/>
              <a:gd name="connsiteY20" fmla="*/ 4434529 h 6822353"/>
              <a:gd name="connsiteX21" fmla="*/ 10229232 w 10229232"/>
              <a:gd name="connsiteY21" fmla="*/ 5116765 h 6822353"/>
              <a:gd name="connsiteX22" fmla="*/ 10229232 w 10229232"/>
              <a:gd name="connsiteY22" fmla="*/ 5935447 h 6822353"/>
              <a:gd name="connsiteX23" fmla="*/ 10229232 w 10229232"/>
              <a:gd name="connsiteY23" fmla="*/ 6822353 h 6822353"/>
              <a:gd name="connsiteX24" fmla="*/ 9649576 w 10229232"/>
              <a:gd name="connsiteY24" fmla="*/ 6822353 h 6822353"/>
              <a:gd name="connsiteX25" fmla="*/ 9069919 w 10229232"/>
              <a:gd name="connsiteY25" fmla="*/ 6822353 h 6822353"/>
              <a:gd name="connsiteX26" fmla="*/ 8592555 w 10229232"/>
              <a:gd name="connsiteY26" fmla="*/ 6822353 h 6822353"/>
              <a:gd name="connsiteX27" fmla="*/ 7910606 w 10229232"/>
              <a:gd name="connsiteY27" fmla="*/ 6822353 h 6822353"/>
              <a:gd name="connsiteX28" fmla="*/ 7330950 w 10229232"/>
              <a:gd name="connsiteY28" fmla="*/ 6822353 h 6822353"/>
              <a:gd name="connsiteX29" fmla="*/ 6546708 w 10229232"/>
              <a:gd name="connsiteY29" fmla="*/ 6822353 h 6822353"/>
              <a:gd name="connsiteX30" fmla="*/ 5967052 w 10229232"/>
              <a:gd name="connsiteY30" fmla="*/ 6822353 h 6822353"/>
              <a:gd name="connsiteX31" fmla="*/ 5080519 w 10229232"/>
              <a:gd name="connsiteY31" fmla="*/ 6822353 h 6822353"/>
              <a:gd name="connsiteX32" fmla="*/ 4398570 w 10229232"/>
              <a:gd name="connsiteY32" fmla="*/ 6822353 h 6822353"/>
              <a:gd name="connsiteX33" fmla="*/ 3614329 w 10229232"/>
              <a:gd name="connsiteY33" fmla="*/ 6822353 h 6822353"/>
              <a:gd name="connsiteX34" fmla="*/ 2727795 w 10229232"/>
              <a:gd name="connsiteY34" fmla="*/ 6822353 h 6822353"/>
              <a:gd name="connsiteX35" fmla="*/ 2148139 w 10229232"/>
              <a:gd name="connsiteY35" fmla="*/ 6822353 h 6822353"/>
              <a:gd name="connsiteX36" fmla="*/ 1466190 w 10229232"/>
              <a:gd name="connsiteY36" fmla="*/ 6822353 h 6822353"/>
              <a:gd name="connsiteX37" fmla="*/ 886533 w 10229232"/>
              <a:gd name="connsiteY37" fmla="*/ 6822353 h 6822353"/>
              <a:gd name="connsiteX38" fmla="*/ 0 w 10229232"/>
              <a:gd name="connsiteY38" fmla="*/ 6822353 h 6822353"/>
              <a:gd name="connsiteX39" fmla="*/ 0 w 10229232"/>
              <a:gd name="connsiteY39" fmla="*/ 6208341 h 6822353"/>
              <a:gd name="connsiteX40" fmla="*/ 0 w 10229232"/>
              <a:gd name="connsiteY40" fmla="*/ 5389659 h 6822353"/>
              <a:gd name="connsiteX41" fmla="*/ 0 w 10229232"/>
              <a:gd name="connsiteY41" fmla="*/ 4843871 h 6822353"/>
              <a:gd name="connsiteX42" fmla="*/ 0 w 10229232"/>
              <a:gd name="connsiteY42" fmla="*/ 4298082 h 6822353"/>
              <a:gd name="connsiteX43" fmla="*/ 0 w 10229232"/>
              <a:gd name="connsiteY43" fmla="*/ 3752294 h 6822353"/>
              <a:gd name="connsiteX44" fmla="*/ 0 w 10229232"/>
              <a:gd name="connsiteY44" fmla="*/ 3001835 h 6822353"/>
              <a:gd name="connsiteX45" fmla="*/ 0 w 10229232"/>
              <a:gd name="connsiteY45" fmla="*/ 2319600 h 6822353"/>
              <a:gd name="connsiteX46" fmla="*/ 0 w 10229232"/>
              <a:gd name="connsiteY46" fmla="*/ 1842035 h 6822353"/>
              <a:gd name="connsiteX47" fmla="*/ 0 w 10229232"/>
              <a:gd name="connsiteY47" fmla="*/ 1228024 h 6822353"/>
              <a:gd name="connsiteX48" fmla="*/ 0 w 10229232"/>
              <a:gd name="connsiteY48" fmla="*/ 0 h 68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229232" h="6822353" fill="none" extrusionOk="0">
                <a:moveTo>
                  <a:pt x="0" y="0"/>
                </a:moveTo>
                <a:cubicBezTo>
                  <a:pt x="282270" y="-421"/>
                  <a:pt x="645228" y="-215"/>
                  <a:pt x="886533" y="0"/>
                </a:cubicBezTo>
                <a:cubicBezTo>
                  <a:pt x="1127838" y="215"/>
                  <a:pt x="1501969" y="36819"/>
                  <a:pt x="1773067" y="0"/>
                </a:cubicBezTo>
                <a:cubicBezTo>
                  <a:pt x="2044165" y="-36819"/>
                  <a:pt x="2329579" y="6581"/>
                  <a:pt x="2659600" y="0"/>
                </a:cubicBezTo>
                <a:cubicBezTo>
                  <a:pt x="2989621" y="-6581"/>
                  <a:pt x="3051993" y="-11031"/>
                  <a:pt x="3341549" y="0"/>
                </a:cubicBezTo>
                <a:cubicBezTo>
                  <a:pt x="3631105" y="11031"/>
                  <a:pt x="3931268" y="-41641"/>
                  <a:pt x="4228083" y="0"/>
                </a:cubicBezTo>
                <a:cubicBezTo>
                  <a:pt x="4524898" y="41641"/>
                  <a:pt x="4592261" y="-16133"/>
                  <a:pt x="4807739" y="0"/>
                </a:cubicBezTo>
                <a:cubicBezTo>
                  <a:pt x="5023217" y="16133"/>
                  <a:pt x="5159414" y="-29062"/>
                  <a:pt x="5489688" y="0"/>
                </a:cubicBezTo>
                <a:cubicBezTo>
                  <a:pt x="5819962" y="29062"/>
                  <a:pt x="5799218" y="-6939"/>
                  <a:pt x="5967052" y="0"/>
                </a:cubicBezTo>
                <a:cubicBezTo>
                  <a:pt x="6134886" y="6939"/>
                  <a:pt x="6427164" y="-614"/>
                  <a:pt x="6649001" y="0"/>
                </a:cubicBezTo>
                <a:cubicBezTo>
                  <a:pt x="6870838" y="614"/>
                  <a:pt x="7085798" y="30874"/>
                  <a:pt x="7433242" y="0"/>
                </a:cubicBezTo>
                <a:cubicBezTo>
                  <a:pt x="7780686" y="-30874"/>
                  <a:pt x="7947507" y="-6131"/>
                  <a:pt x="8217483" y="0"/>
                </a:cubicBezTo>
                <a:cubicBezTo>
                  <a:pt x="8487459" y="6131"/>
                  <a:pt x="8898839" y="-22612"/>
                  <a:pt x="9104016" y="0"/>
                </a:cubicBezTo>
                <a:cubicBezTo>
                  <a:pt x="9309193" y="22612"/>
                  <a:pt x="9676007" y="-17517"/>
                  <a:pt x="10229232" y="0"/>
                </a:cubicBezTo>
                <a:cubicBezTo>
                  <a:pt x="10206896" y="301872"/>
                  <a:pt x="10265047" y="465792"/>
                  <a:pt x="10229232" y="750459"/>
                </a:cubicBezTo>
                <a:cubicBezTo>
                  <a:pt x="10193417" y="1035126"/>
                  <a:pt x="10222887" y="1181453"/>
                  <a:pt x="10229232" y="1500918"/>
                </a:cubicBezTo>
                <a:cubicBezTo>
                  <a:pt x="10235577" y="1820383"/>
                  <a:pt x="10211006" y="1850728"/>
                  <a:pt x="10229232" y="1978482"/>
                </a:cubicBezTo>
                <a:cubicBezTo>
                  <a:pt x="10247458" y="2106236"/>
                  <a:pt x="10223115" y="2494365"/>
                  <a:pt x="10229232" y="2660718"/>
                </a:cubicBezTo>
                <a:cubicBezTo>
                  <a:pt x="10235349" y="2827071"/>
                  <a:pt x="10208555" y="3045487"/>
                  <a:pt x="10229232" y="3274729"/>
                </a:cubicBezTo>
                <a:cubicBezTo>
                  <a:pt x="10249909" y="3503971"/>
                  <a:pt x="10219099" y="3793240"/>
                  <a:pt x="10229232" y="3956965"/>
                </a:cubicBezTo>
                <a:cubicBezTo>
                  <a:pt x="10239365" y="4120690"/>
                  <a:pt x="10220210" y="4226032"/>
                  <a:pt x="10229232" y="4434529"/>
                </a:cubicBezTo>
                <a:cubicBezTo>
                  <a:pt x="10238254" y="4643026"/>
                  <a:pt x="10249062" y="4824505"/>
                  <a:pt x="10229232" y="5116765"/>
                </a:cubicBezTo>
                <a:cubicBezTo>
                  <a:pt x="10209402" y="5409025"/>
                  <a:pt x="10268626" y="5618032"/>
                  <a:pt x="10229232" y="5935447"/>
                </a:cubicBezTo>
                <a:cubicBezTo>
                  <a:pt x="10189838" y="6252862"/>
                  <a:pt x="10206683" y="6583518"/>
                  <a:pt x="10229232" y="6822353"/>
                </a:cubicBezTo>
                <a:cubicBezTo>
                  <a:pt x="9967406" y="6825151"/>
                  <a:pt x="9887053" y="6831762"/>
                  <a:pt x="9649576" y="6822353"/>
                </a:cubicBezTo>
                <a:cubicBezTo>
                  <a:pt x="9412099" y="6812944"/>
                  <a:pt x="9303271" y="6804710"/>
                  <a:pt x="9069919" y="6822353"/>
                </a:cubicBezTo>
                <a:cubicBezTo>
                  <a:pt x="8836567" y="6839996"/>
                  <a:pt x="8720451" y="6837310"/>
                  <a:pt x="8592555" y="6822353"/>
                </a:cubicBezTo>
                <a:cubicBezTo>
                  <a:pt x="8464659" y="6807396"/>
                  <a:pt x="8236651" y="6820539"/>
                  <a:pt x="7910606" y="6822353"/>
                </a:cubicBezTo>
                <a:cubicBezTo>
                  <a:pt x="7584561" y="6824167"/>
                  <a:pt x="7598519" y="6808405"/>
                  <a:pt x="7330950" y="6822353"/>
                </a:cubicBezTo>
                <a:cubicBezTo>
                  <a:pt x="7063381" y="6836301"/>
                  <a:pt x="6772961" y="6851310"/>
                  <a:pt x="6546708" y="6822353"/>
                </a:cubicBezTo>
                <a:cubicBezTo>
                  <a:pt x="6320455" y="6793396"/>
                  <a:pt x="6235139" y="6840822"/>
                  <a:pt x="5967052" y="6822353"/>
                </a:cubicBezTo>
                <a:cubicBezTo>
                  <a:pt x="5698965" y="6803884"/>
                  <a:pt x="5323545" y="6788432"/>
                  <a:pt x="5080519" y="6822353"/>
                </a:cubicBezTo>
                <a:cubicBezTo>
                  <a:pt x="4837493" y="6856274"/>
                  <a:pt x="4586457" y="6793276"/>
                  <a:pt x="4398570" y="6822353"/>
                </a:cubicBezTo>
                <a:cubicBezTo>
                  <a:pt x="4210683" y="6851430"/>
                  <a:pt x="3836920" y="6797861"/>
                  <a:pt x="3614329" y="6822353"/>
                </a:cubicBezTo>
                <a:cubicBezTo>
                  <a:pt x="3391738" y="6846845"/>
                  <a:pt x="3004869" y="6862240"/>
                  <a:pt x="2727795" y="6822353"/>
                </a:cubicBezTo>
                <a:cubicBezTo>
                  <a:pt x="2450721" y="6782466"/>
                  <a:pt x="2373909" y="6839615"/>
                  <a:pt x="2148139" y="6822353"/>
                </a:cubicBezTo>
                <a:cubicBezTo>
                  <a:pt x="1922369" y="6805091"/>
                  <a:pt x="1605120" y="6847852"/>
                  <a:pt x="1466190" y="6822353"/>
                </a:cubicBezTo>
                <a:cubicBezTo>
                  <a:pt x="1327260" y="6796854"/>
                  <a:pt x="1049490" y="6804717"/>
                  <a:pt x="886533" y="6822353"/>
                </a:cubicBezTo>
                <a:cubicBezTo>
                  <a:pt x="723576" y="6839989"/>
                  <a:pt x="327245" y="6866139"/>
                  <a:pt x="0" y="6822353"/>
                </a:cubicBezTo>
                <a:cubicBezTo>
                  <a:pt x="27299" y="6560085"/>
                  <a:pt x="-14165" y="6435813"/>
                  <a:pt x="0" y="6208341"/>
                </a:cubicBezTo>
                <a:cubicBezTo>
                  <a:pt x="14165" y="5980869"/>
                  <a:pt x="7864" y="5720063"/>
                  <a:pt x="0" y="5389659"/>
                </a:cubicBezTo>
                <a:cubicBezTo>
                  <a:pt x="-7864" y="5059255"/>
                  <a:pt x="25186" y="4965422"/>
                  <a:pt x="0" y="4843871"/>
                </a:cubicBezTo>
                <a:cubicBezTo>
                  <a:pt x="-25186" y="4722320"/>
                  <a:pt x="22313" y="4430196"/>
                  <a:pt x="0" y="4298082"/>
                </a:cubicBezTo>
                <a:cubicBezTo>
                  <a:pt x="-22313" y="4165968"/>
                  <a:pt x="-16906" y="3886729"/>
                  <a:pt x="0" y="3752294"/>
                </a:cubicBezTo>
                <a:cubicBezTo>
                  <a:pt x="16906" y="3617859"/>
                  <a:pt x="1044" y="3164721"/>
                  <a:pt x="0" y="3001835"/>
                </a:cubicBezTo>
                <a:cubicBezTo>
                  <a:pt x="-1044" y="2838949"/>
                  <a:pt x="24890" y="2547987"/>
                  <a:pt x="0" y="2319600"/>
                </a:cubicBezTo>
                <a:cubicBezTo>
                  <a:pt x="-24890" y="2091213"/>
                  <a:pt x="-19137" y="2025885"/>
                  <a:pt x="0" y="1842035"/>
                </a:cubicBezTo>
                <a:cubicBezTo>
                  <a:pt x="19137" y="1658186"/>
                  <a:pt x="-26198" y="1510396"/>
                  <a:pt x="0" y="1228024"/>
                </a:cubicBezTo>
                <a:cubicBezTo>
                  <a:pt x="26198" y="945652"/>
                  <a:pt x="6392" y="370231"/>
                  <a:pt x="0" y="0"/>
                </a:cubicBezTo>
                <a:close/>
              </a:path>
              <a:path w="10229232" h="6822353" stroke="0" extrusionOk="0">
                <a:moveTo>
                  <a:pt x="0" y="0"/>
                </a:moveTo>
                <a:cubicBezTo>
                  <a:pt x="80548" y="-14230"/>
                  <a:pt x="196147" y="17127"/>
                  <a:pt x="375072" y="0"/>
                </a:cubicBezTo>
                <a:cubicBezTo>
                  <a:pt x="553997" y="-17127"/>
                  <a:pt x="751486" y="-9973"/>
                  <a:pt x="852436" y="0"/>
                </a:cubicBezTo>
                <a:cubicBezTo>
                  <a:pt x="953386" y="9973"/>
                  <a:pt x="1153976" y="-13352"/>
                  <a:pt x="1432092" y="0"/>
                </a:cubicBezTo>
                <a:cubicBezTo>
                  <a:pt x="1710208" y="13352"/>
                  <a:pt x="1810284" y="3120"/>
                  <a:pt x="2011749" y="0"/>
                </a:cubicBezTo>
                <a:cubicBezTo>
                  <a:pt x="2213214" y="-3120"/>
                  <a:pt x="2486040" y="33548"/>
                  <a:pt x="2693698" y="0"/>
                </a:cubicBezTo>
                <a:cubicBezTo>
                  <a:pt x="2901356" y="-33548"/>
                  <a:pt x="3090812" y="-3449"/>
                  <a:pt x="3273354" y="0"/>
                </a:cubicBezTo>
                <a:cubicBezTo>
                  <a:pt x="3455896" y="3449"/>
                  <a:pt x="3660650" y="20784"/>
                  <a:pt x="3853011" y="0"/>
                </a:cubicBezTo>
                <a:cubicBezTo>
                  <a:pt x="4045372" y="-20784"/>
                  <a:pt x="4212053" y="25397"/>
                  <a:pt x="4432667" y="0"/>
                </a:cubicBezTo>
                <a:cubicBezTo>
                  <a:pt x="4653281" y="-25397"/>
                  <a:pt x="4909429" y="-13470"/>
                  <a:pt x="5114616" y="0"/>
                </a:cubicBezTo>
                <a:cubicBezTo>
                  <a:pt x="5319803" y="13470"/>
                  <a:pt x="5522544" y="22611"/>
                  <a:pt x="5796565" y="0"/>
                </a:cubicBezTo>
                <a:cubicBezTo>
                  <a:pt x="6070586" y="-22611"/>
                  <a:pt x="6133577" y="17153"/>
                  <a:pt x="6376221" y="0"/>
                </a:cubicBezTo>
                <a:cubicBezTo>
                  <a:pt x="6618865" y="-17153"/>
                  <a:pt x="7002648" y="-3811"/>
                  <a:pt x="7262755" y="0"/>
                </a:cubicBezTo>
                <a:cubicBezTo>
                  <a:pt x="7522862" y="3811"/>
                  <a:pt x="7652568" y="-24752"/>
                  <a:pt x="7842411" y="0"/>
                </a:cubicBezTo>
                <a:cubicBezTo>
                  <a:pt x="8032254" y="24752"/>
                  <a:pt x="8122978" y="-8768"/>
                  <a:pt x="8217483" y="0"/>
                </a:cubicBezTo>
                <a:cubicBezTo>
                  <a:pt x="8311988" y="8768"/>
                  <a:pt x="8698546" y="-471"/>
                  <a:pt x="8899432" y="0"/>
                </a:cubicBezTo>
                <a:cubicBezTo>
                  <a:pt x="9100318" y="471"/>
                  <a:pt x="9097390" y="-5573"/>
                  <a:pt x="9274504" y="0"/>
                </a:cubicBezTo>
                <a:cubicBezTo>
                  <a:pt x="9451618" y="5573"/>
                  <a:pt x="9564510" y="-8473"/>
                  <a:pt x="9649576" y="0"/>
                </a:cubicBezTo>
                <a:cubicBezTo>
                  <a:pt x="9734642" y="8473"/>
                  <a:pt x="10083968" y="14340"/>
                  <a:pt x="10229232" y="0"/>
                </a:cubicBezTo>
                <a:cubicBezTo>
                  <a:pt x="10192699" y="350639"/>
                  <a:pt x="10247192" y="625777"/>
                  <a:pt x="10229232" y="818682"/>
                </a:cubicBezTo>
                <a:cubicBezTo>
                  <a:pt x="10211272" y="1011587"/>
                  <a:pt x="10206107" y="1061080"/>
                  <a:pt x="10229232" y="1296247"/>
                </a:cubicBezTo>
                <a:cubicBezTo>
                  <a:pt x="10252357" y="1531415"/>
                  <a:pt x="10256952" y="1732636"/>
                  <a:pt x="10229232" y="1978482"/>
                </a:cubicBezTo>
                <a:cubicBezTo>
                  <a:pt x="10201512" y="2224329"/>
                  <a:pt x="10202529" y="2444964"/>
                  <a:pt x="10229232" y="2592494"/>
                </a:cubicBezTo>
                <a:cubicBezTo>
                  <a:pt x="10255935" y="2740024"/>
                  <a:pt x="10239141" y="3023923"/>
                  <a:pt x="10229232" y="3138282"/>
                </a:cubicBezTo>
                <a:cubicBezTo>
                  <a:pt x="10219323" y="3252641"/>
                  <a:pt x="10209864" y="3511570"/>
                  <a:pt x="10229232" y="3615847"/>
                </a:cubicBezTo>
                <a:cubicBezTo>
                  <a:pt x="10248600" y="3720125"/>
                  <a:pt x="10253382" y="4028925"/>
                  <a:pt x="10229232" y="4298082"/>
                </a:cubicBezTo>
                <a:cubicBezTo>
                  <a:pt x="10205082" y="4567240"/>
                  <a:pt x="10230185" y="4608122"/>
                  <a:pt x="10229232" y="4912094"/>
                </a:cubicBezTo>
                <a:cubicBezTo>
                  <a:pt x="10228279" y="5216066"/>
                  <a:pt x="10244162" y="5448557"/>
                  <a:pt x="10229232" y="5662553"/>
                </a:cubicBezTo>
                <a:cubicBezTo>
                  <a:pt x="10214302" y="5876549"/>
                  <a:pt x="10270457" y="6529352"/>
                  <a:pt x="10229232" y="6822353"/>
                </a:cubicBezTo>
                <a:cubicBezTo>
                  <a:pt x="9971533" y="6823986"/>
                  <a:pt x="9855611" y="6823528"/>
                  <a:pt x="9547283" y="6822353"/>
                </a:cubicBezTo>
                <a:cubicBezTo>
                  <a:pt x="9238955" y="6821178"/>
                  <a:pt x="9136943" y="6806832"/>
                  <a:pt x="8763042" y="6822353"/>
                </a:cubicBezTo>
                <a:cubicBezTo>
                  <a:pt x="8389141" y="6837874"/>
                  <a:pt x="8253700" y="6797320"/>
                  <a:pt x="8081093" y="6822353"/>
                </a:cubicBezTo>
                <a:cubicBezTo>
                  <a:pt x="7908486" y="6847386"/>
                  <a:pt x="7410959" y="6864234"/>
                  <a:pt x="7194560" y="6822353"/>
                </a:cubicBezTo>
                <a:cubicBezTo>
                  <a:pt x="6978161" y="6780472"/>
                  <a:pt x="6743346" y="6854178"/>
                  <a:pt x="6512611" y="6822353"/>
                </a:cubicBezTo>
                <a:cubicBezTo>
                  <a:pt x="6281876" y="6790528"/>
                  <a:pt x="6049886" y="6793849"/>
                  <a:pt x="5932955" y="6822353"/>
                </a:cubicBezTo>
                <a:cubicBezTo>
                  <a:pt x="5816024" y="6850857"/>
                  <a:pt x="5668262" y="6826729"/>
                  <a:pt x="5557883" y="6822353"/>
                </a:cubicBezTo>
                <a:cubicBezTo>
                  <a:pt x="5447504" y="6817977"/>
                  <a:pt x="5116404" y="6824490"/>
                  <a:pt x="4978226" y="6822353"/>
                </a:cubicBezTo>
                <a:cubicBezTo>
                  <a:pt x="4840048" y="6820216"/>
                  <a:pt x="4678203" y="6803882"/>
                  <a:pt x="4500862" y="6822353"/>
                </a:cubicBezTo>
                <a:cubicBezTo>
                  <a:pt x="4323521" y="6840824"/>
                  <a:pt x="3995885" y="6835711"/>
                  <a:pt x="3614329" y="6822353"/>
                </a:cubicBezTo>
                <a:cubicBezTo>
                  <a:pt x="3232773" y="6808995"/>
                  <a:pt x="2920685" y="6780889"/>
                  <a:pt x="2727795" y="6822353"/>
                </a:cubicBezTo>
                <a:cubicBezTo>
                  <a:pt x="2534905" y="6863817"/>
                  <a:pt x="2357079" y="6836356"/>
                  <a:pt x="2250431" y="6822353"/>
                </a:cubicBezTo>
                <a:cubicBezTo>
                  <a:pt x="2143783" y="6808350"/>
                  <a:pt x="1968036" y="6825837"/>
                  <a:pt x="1773067" y="6822353"/>
                </a:cubicBezTo>
                <a:cubicBezTo>
                  <a:pt x="1578098" y="6818869"/>
                  <a:pt x="1484130" y="6840753"/>
                  <a:pt x="1295703" y="6822353"/>
                </a:cubicBezTo>
                <a:cubicBezTo>
                  <a:pt x="1107276" y="6803953"/>
                  <a:pt x="1012675" y="6808331"/>
                  <a:pt x="920631" y="6822353"/>
                </a:cubicBezTo>
                <a:cubicBezTo>
                  <a:pt x="828587" y="6836375"/>
                  <a:pt x="303430" y="6838134"/>
                  <a:pt x="0" y="6822353"/>
                </a:cubicBezTo>
                <a:cubicBezTo>
                  <a:pt x="22257" y="6629623"/>
                  <a:pt x="-14976" y="6406705"/>
                  <a:pt x="0" y="6276565"/>
                </a:cubicBezTo>
                <a:cubicBezTo>
                  <a:pt x="14976" y="6146425"/>
                  <a:pt x="-6851" y="5951254"/>
                  <a:pt x="0" y="5662553"/>
                </a:cubicBezTo>
                <a:cubicBezTo>
                  <a:pt x="6851" y="5373852"/>
                  <a:pt x="-25235" y="5302837"/>
                  <a:pt x="0" y="4980318"/>
                </a:cubicBezTo>
                <a:cubicBezTo>
                  <a:pt x="25235" y="4657800"/>
                  <a:pt x="-21243" y="4635940"/>
                  <a:pt x="0" y="4502753"/>
                </a:cubicBezTo>
                <a:cubicBezTo>
                  <a:pt x="21243" y="4369566"/>
                  <a:pt x="11757" y="4183905"/>
                  <a:pt x="0" y="3956965"/>
                </a:cubicBezTo>
                <a:cubicBezTo>
                  <a:pt x="-11757" y="3730025"/>
                  <a:pt x="-18510" y="3352086"/>
                  <a:pt x="0" y="3138282"/>
                </a:cubicBezTo>
                <a:cubicBezTo>
                  <a:pt x="18510" y="2924478"/>
                  <a:pt x="-18704" y="2635848"/>
                  <a:pt x="0" y="2319600"/>
                </a:cubicBezTo>
                <a:cubicBezTo>
                  <a:pt x="18704" y="2003352"/>
                  <a:pt x="12914" y="1839848"/>
                  <a:pt x="0" y="1569141"/>
                </a:cubicBezTo>
                <a:cubicBezTo>
                  <a:pt x="-12914" y="1298434"/>
                  <a:pt x="-2420" y="925918"/>
                  <a:pt x="0" y="750459"/>
                </a:cubicBezTo>
                <a:cubicBezTo>
                  <a:pt x="2420" y="575000"/>
                  <a:pt x="-6149" y="3108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5414049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trên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(câu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4568EA-0448-458E-BC76-D75AA2E86286}"/>
              </a:ext>
            </a:extLst>
          </p:cNvPr>
          <p:cNvSpPr txBox="1"/>
          <p:nvPr/>
        </p:nvSpPr>
        <p:spPr>
          <a:xfrm>
            <a:off x="1939792" y="419100"/>
            <a:ext cx="147480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rgbClr val="FF0000"/>
                </a:solidFill>
              </a:rPr>
              <a:t>Em </a:t>
            </a:r>
            <a:r>
              <a:rPr lang="vi-VN" sz="4000" b="1" i="1" dirty="0" err="1">
                <a:solidFill>
                  <a:srgbClr val="FF0000"/>
                </a:solidFill>
              </a:rPr>
              <a:t>hãy</a:t>
            </a:r>
            <a:r>
              <a:rPr lang="vi-VN" sz="4000" b="1" i="1" dirty="0">
                <a:solidFill>
                  <a:srgbClr val="FF0000"/>
                </a:solidFill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</a:rPr>
              <a:t>đọc</a:t>
            </a:r>
            <a:r>
              <a:rPr lang="vi-VN" sz="4000" b="1" i="1" dirty="0">
                <a:solidFill>
                  <a:srgbClr val="FF0000"/>
                </a:solidFill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</a:rPr>
              <a:t>đoạn</a:t>
            </a:r>
            <a:r>
              <a:rPr lang="vi-VN" sz="4000" b="1" i="1" dirty="0">
                <a:solidFill>
                  <a:srgbClr val="FF0000"/>
                </a:solidFill>
              </a:rPr>
              <a:t> văn </a:t>
            </a:r>
            <a:r>
              <a:rPr lang="vi-VN" sz="4000" b="1" i="1" dirty="0" err="1">
                <a:solidFill>
                  <a:srgbClr val="FF0000"/>
                </a:solidFill>
              </a:rPr>
              <a:t>mục</a:t>
            </a:r>
            <a:r>
              <a:rPr lang="vi-VN" sz="4000" b="1" i="1" dirty="0">
                <a:solidFill>
                  <a:srgbClr val="FF0000"/>
                </a:solidFill>
              </a:rPr>
              <a:t> I - SGK trang 7 </a:t>
            </a:r>
            <a:r>
              <a:rPr lang="vi-VN" sz="4000" b="1" i="1" dirty="0" err="1">
                <a:solidFill>
                  <a:srgbClr val="FF0000"/>
                </a:solidFill>
              </a:rPr>
              <a:t>và</a:t>
            </a:r>
            <a:r>
              <a:rPr lang="vi-VN" sz="4000" b="1" i="1" dirty="0">
                <a:solidFill>
                  <a:srgbClr val="FF0000"/>
                </a:solidFill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</a:rPr>
              <a:t>trả</a:t>
            </a:r>
            <a:r>
              <a:rPr lang="vi-VN" sz="4000" b="1" i="1" dirty="0">
                <a:solidFill>
                  <a:srgbClr val="FF0000"/>
                </a:solidFill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</a:rPr>
              <a:t>lời</a:t>
            </a:r>
            <a:r>
              <a:rPr lang="vi-VN" sz="4000" b="1" i="1" dirty="0">
                <a:solidFill>
                  <a:srgbClr val="FF0000"/>
                </a:solidFill>
              </a:rPr>
              <a:t> câu </a:t>
            </a:r>
            <a:r>
              <a:rPr lang="vi-VN" sz="4000" b="1" i="1" dirty="0" err="1">
                <a:solidFill>
                  <a:srgbClr val="FF0000"/>
                </a:solidFill>
              </a:rPr>
              <a:t>hỏi</a:t>
            </a:r>
            <a:r>
              <a:rPr lang="vi-VN" sz="4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98F2F727-0E69-4F89-A2FD-832514185C61}"/>
              </a:ext>
            </a:extLst>
          </p:cNvPr>
          <p:cNvSpPr/>
          <p:nvPr/>
        </p:nvSpPr>
        <p:spPr>
          <a:xfrm>
            <a:off x="6365435" y="1612032"/>
            <a:ext cx="5345707" cy="11430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2">
                    <a:lumMod val="50000"/>
                  </a:schemeClr>
                </a:solidFill>
              </a:rPr>
              <a:t>Thảo</a:t>
            </a:r>
            <a:r>
              <a:rPr lang="vi-VN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4000" b="1" i="1" dirty="0" err="1">
                <a:solidFill>
                  <a:schemeClr val="tx2">
                    <a:lumMod val="50000"/>
                  </a:schemeClr>
                </a:solidFill>
              </a:rPr>
              <a:t>luận</a:t>
            </a:r>
            <a:r>
              <a:rPr lang="vi-VN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4000" b="1" i="1" dirty="0" err="1">
                <a:solidFill>
                  <a:schemeClr val="tx2">
                    <a:lumMod val="50000"/>
                  </a:schemeClr>
                </a:solidFill>
              </a:rPr>
              <a:t>nhóm</a:t>
            </a:r>
            <a:endParaRPr lang="vi-VN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178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D57DDAF-395E-412A-83FF-0BB762337AA6}"/>
              </a:ext>
            </a:extLst>
          </p:cNvPr>
          <p:cNvSpPr/>
          <p:nvPr/>
        </p:nvSpPr>
        <p:spPr>
          <a:xfrm>
            <a:off x="3149854" y="495300"/>
            <a:ext cx="12649200" cy="12547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trên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863612-A0D2-4974-A896-A4BA2FAE0D93}"/>
              </a:ext>
            </a:extLst>
          </p:cNvPr>
          <p:cNvSpPr txBox="1"/>
          <p:nvPr/>
        </p:nvSpPr>
        <p:spPr>
          <a:xfrm>
            <a:off x="9795815" y="3307708"/>
            <a:ext cx="7924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trên nêu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phiêu lưu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7814563-65C0-4AC5-9D5A-B7D2D22E1597}"/>
              </a:ext>
            </a:extLst>
          </p:cNvPr>
          <p:cNvSpPr/>
          <p:nvPr/>
        </p:nvSpPr>
        <p:spPr>
          <a:xfrm>
            <a:off x="8087177" y="4838699"/>
            <a:ext cx="98226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D57DDAF-395E-412A-83FF-0BB762337AA6}"/>
              </a:ext>
            </a:extLst>
          </p:cNvPr>
          <p:cNvSpPr/>
          <p:nvPr/>
        </p:nvSpPr>
        <p:spPr>
          <a:xfrm>
            <a:off x="1968944" y="419100"/>
            <a:ext cx="15011019" cy="12192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(câu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8E85C-7E21-4951-9770-C9CDCC46924E}"/>
              </a:ext>
            </a:extLst>
          </p:cNvPr>
          <p:cNvSpPr txBox="1"/>
          <p:nvPr/>
        </p:nvSpPr>
        <p:spPr>
          <a:xfrm>
            <a:off x="1109931" y="4188474"/>
            <a:ext cx="810285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126750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DBCF5D4B-21E0-4724-8755-0E5C2A6C57E9}"/>
              </a:ext>
            </a:extLst>
          </p:cNvPr>
          <p:cNvSpPr/>
          <p:nvPr/>
        </p:nvSpPr>
        <p:spPr>
          <a:xfrm>
            <a:off x="1251784" y="2347619"/>
            <a:ext cx="8840156" cy="4038600"/>
          </a:xfrm>
          <a:prstGeom prst="wedgeRectCallout">
            <a:avLst>
              <a:gd name="adj1" fmla="val 66295"/>
              <a:gd name="adj2" fmla="val 1616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AutoNum type="arabicPeriod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B9408D49-6055-88D4-9B39-730A943B9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2997" y="6771516"/>
            <a:ext cx="1600039" cy="1767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9AABF-52AD-026A-327C-C297F9C60413}"/>
              </a:ext>
            </a:extLst>
          </p:cNvPr>
          <p:cNvSpPr/>
          <p:nvPr/>
        </p:nvSpPr>
        <p:spPr>
          <a:xfrm>
            <a:off x="4022890" y="7163993"/>
            <a:ext cx="12969709" cy="234523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viết đoạn văn về một nhân vật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ần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576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Brown Cute Pastel All About Me Presentation</dc:title>
  <cp:lastModifiedBy>PC</cp:lastModifiedBy>
  <cp:revision>34</cp:revision>
  <dcterms:created xsi:type="dcterms:W3CDTF">2006-08-16T00:00:00Z</dcterms:created>
  <dcterms:modified xsi:type="dcterms:W3CDTF">2023-08-25T09:07:07Z</dcterms:modified>
  <dc:identifier>DAFo-l6a-yQ</dc:identifier>
</cp:coreProperties>
</file>