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66" r:id="rId5"/>
    <p:sldId id="268" r:id="rId6"/>
    <p:sldId id="262" r:id="rId7"/>
    <p:sldId id="261" r:id="rId8"/>
    <p:sldId id="259" r:id="rId9"/>
    <p:sldId id="265" r:id="rId10"/>
    <p:sldId id="269" r:id="rId11"/>
    <p:sldId id="264" r:id="rId12"/>
    <p:sldId id="267" r:id="rId13"/>
    <p:sldId id="271" r:id="rId14"/>
    <p:sldId id="272" r:id="rId15"/>
    <p:sldId id="273" r:id="rId16"/>
    <p:sldId id="275" r:id="rId17"/>
    <p:sldId id="276" r:id="rId18"/>
    <p:sldId id="274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70" r:id="rId27"/>
    <p:sldId id="260" r:id="rId28"/>
    <p:sldId id="285" r:id="rId29"/>
    <p:sldId id="288" r:id="rId30"/>
    <p:sldId id="284" r:id="rId31"/>
    <p:sldId id="289" r:id="rId32"/>
    <p:sldId id="291" r:id="rId33"/>
    <p:sldId id="292" r:id="rId34"/>
    <p:sldId id="295" r:id="rId35"/>
    <p:sldId id="293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Wingdings 3" panose="050401020108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FF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03248-D30F-45C6-A2DA-C71C6ACA0BAE}" v="1" dt="2023-02-17T07:19:38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>
        <p:scale>
          <a:sx n="10" d="100"/>
          <a:sy n="10" d="100"/>
        </p:scale>
        <p:origin x="888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0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35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23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6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8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2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5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1.sv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3.sv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svg"/><Relationship Id="rId3" Type="http://schemas.openxmlformats.org/officeDocument/2006/relationships/image" Target="../media/image4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5" Type="http://schemas.openxmlformats.org/officeDocument/2006/relationships/image" Target="../media/image48.svg"/><Relationship Id="rId4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43DDF99-2854-A81D-863C-9072B4DB7FA5}"/>
              </a:ext>
            </a:extLst>
          </p:cNvPr>
          <p:cNvSpPr txBox="1"/>
          <p:nvPr/>
        </p:nvSpPr>
        <p:spPr>
          <a:xfrm>
            <a:off x="2218210" y="3589718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46838"/>
          <a:stretch>
            <a:fillRect/>
          </a:stretch>
        </p:blipFill>
        <p:spPr>
          <a:xfrm>
            <a:off x="7546231" y="8591044"/>
            <a:ext cx="3195538" cy="1695956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C58FA5AC-4244-9D52-497F-E9179E66A470}"/>
              </a:ext>
            </a:extLst>
          </p:cNvPr>
          <p:cNvSpPr txBox="1"/>
          <p:nvPr/>
        </p:nvSpPr>
        <p:spPr>
          <a:xfrm>
            <a:off x="3563189" y="689839"/>
            <a:ext cx="11239786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  <a:endParaRPr lang="en-US" sz="5400" b="1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056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38611" y="-32018"/>
            <a:ext cx="16230600" cy="1028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52028" y="800100"/>
            <a:ext cx="1086625" cy="108300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D52C6DF-1458-649D-6053-3CF0B558FC64}"/>
              </a:ext>
            </a:extLst>
          </p:cNvPr>
          <p:cNvGrpSpPr/>
          <p:nvPr/>
        </p:nvGrpSpPr>
        <p:grpSpPr>
          <a:xfrm>
            <a:off x="1230454" y="5176681"/>
            <a:ext cx="4106376" cy="2615172"/>
            <a:chOff x="1800593" y="4759266"/>
            <a:chExt cx="4106376" cy="2615172"/>
          </a:xfrm>
        </p:grpSpPr>
        <p:sp>
          <p:nvSpPr>
            <p:cNvPr id="10" name="Heptagon 9">
              <a:extLst>
                <a:ext uri="{FF2B5EF4-FFF2-40B4-BE49-F238E27FC236}">
                  <a16:creationId xmlns:a16="http://schemas.microsoft.com/office/drawing/2014/main" id="{6EDC288F-2C3B-CDEF-AEA3-325F66A36674}"/>
                </a:ext>
              </a:extLst>
            </p:cNvPr>
            <p:cNvSpPr/>
            <p:nvPr/>
          </p:nvSpPr>
          <p:spPr>
            <a:xfrm>
              <a:off x="1936452" y="5048661"/>
              <a:ext cx="3970517" cy="2325777"/>
            </a:xfrm>
            <a:prstGeom prst="heptagon">
              <a:avLst/>
            </a:prstGeom>
            <a:solidFill>
              <a:srgbClr val="FFD5D5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Triền</a:t>
              </a:r>
              <a:r>
                <a:rPr lang="en-US" sz="4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núi</a:t>
              </a:r>
              <a:endPara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1139861">
              <a:off x="1800593" y="4759266"/>
              <a:ext cx="1171958" cy="1170005"/>
            </a:xfrm>
            <a:prstGeom prst="rect">
              <a:avLst/>
            </a:prstGeom>
          </p:spPr>
        </p:pic>
      </p:grpSp>
      <p:sp>
        <p:nvSpPr>
          <p:cNvPr id="27" name="TextBox 12">
            <a:extLst>
              <a:ext uri="{FF2B5EF4-FFF2-40B4-BE49-F238E27FC236}">
                <a16:creationId xmlns:a16="http://schemas.microsoft.com/office/drawing/2014/main" id="{CAA45366-338F-59FD-2875-BF8593257682}"/>
              </a:ext>
            </a:extLst>
          </p:cNvPr>
          <p:cNvSpPr txBox="1"/>
          <p:nvPr/>
        </p:nvSpPr>
        <p:spPr>
          <a:xfrm>
            <a:off x="3507088" y="909921"/>
            <a:ext cx="10991011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sz="5400" b="1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4DCB35-F132-8CD4-FACF-FA4ACC656E9F}"/>
              </a:ext>
            </a:extLst>
          </p:cNvPr>
          <p:cNvGrpSpPr/>
          <p:nvPr/>
        </p:nvGrpSpPr>
        <p:grpSpPr>
          <a:xfrm>
            <a:off x="4523501" y="2506557"/>
            <a:ext cx="4106376" cy="2615172"/>
            <a:chOff x="1800593" y="4759266"/>
            <a:chExt cx="4106376" cy="2615172"/>
          </a:xfrm>
        </p:grpSpPr>
        <p:sp>
          <p:nvSpPr>
            <p:cNvPr id="29" name="Heptagon 28">
              <a:extLst>
                <a:ext uri="{FF2B5EF4-FFF2-40B4-BE49-F238E27FC236}">
                  <a16:creationId xmlns:a16="http://schemas.microsoft.com/office/drawing/2014/main" id="{D2E147E0-C5E4-70BB-42C7-454178DA7A63}"/>
                </a:ext>
              </a:extLst>
            </p:cNvPr>
            <p:cNvSpPr/>
            <p:nvPr/>
          </p:nvSpPr>
          <p:spPr>
            <a:xfrm>
              <a:off x="1936452" y="5048661"/>
              <a:ext cx="3970517" cy="2325777"/>
            </a:xfrm>
            <a:prstGeom prst="heptagon">
              <a:avLst/>
            </a:prstGeom>
            <a:solidFill>
              <a:srgbClr val="FFD5D5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Lóa</a:t>
              </a:r>
              <a:endPara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13">
              <a:extLst>
                <a:ext uri="{FF2B5EF4-FFF2-40B4-BE49-F238E27FC236}">
                  <a16:creationId xmlns:a16="http://schemas.microsoft.com/office/drawing/2014/main" id="{E1E73C08-3CC4-C8EB-27BC-818030ACC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1139861">
              <a:off x="1800593" y="4759266"/>
              <a:ext cx="1171958" cy="117000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E799C1-1E58-8613-10E6-119441D8848B}"/>
              </a:ext>
            </a:extLst>
          </p:cNvPr>
          <p:cNvGrpSpPr/>
          <p:nvPr/>
        </p:nvGrpSpPr>
        <p:grpSpPr>
          <a:xfrm>
            <a:off x="9448800" y="2553669"/>
            <a:ext cx="4106376" cy="2615172"/>
            <a:chOff x="1800593" y="4759266"/>
            <a:chExt cx="4106376" cy="2615172"/>
          </a:xfrm>
        </p:grpSpPr>
        <p:sp>
          <p:nvSpPr>
            <p:cNvPr id="32" name="Heptagon 31">
              <a:extLst>
                <a:ext uri="{FF2B5EF4-FFF2-40B4-BE49-F238E27FC236}">
                  <a16:creationId xmlns:a16="http://schemas.microsoft.com/office/drawing/2014/main" id="{D500663D-2BBE-EED1-F8BD-5F297BBDA8BC}"/>
                </a:ext>
              </a:extLst>
            </p:cNvPr>
            <p:cNvSpPr/>
            <p:nvPr/>
          </p:nvSpPr>
          <p:spPr>
            <a:xfrm>
              <a:off x="1936452" y="5048661"/>
              <a:ext cx="3970517" cy="2325777"/>
            </a:xfrm>
            <a:prstGeom prst="heptagon">
              <a:avLst/>
            </a:prstGeom>
            <a:solidFill>
              <a:srgbClr val="FFD5D5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Dẫu</a:t>
              </a:r>
              <a:endPara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13">
              <a:extLst>
                <a:ext uri="{FF2B5EF4-FFF2-40B4-BE49-F238E27FC236}">
                  <a16:creationId xmlns:a16="http://schemas.microsoft.com/office/drawing/2014/main" id="{F1509CA6-522B-1B86-6950-3CACE103D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1139861">
              <a:off x="1800593" y="4759266"/>
              <a:ext cx="1171958" cy="1170005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915B21-265E-E60F-9B53-9297909535B5}"/>
              </a:ext>
            </a:extLst>
          </p:cNvPr>
          <p:cNvGrpSpPr/>
          <p:nvPr/>
        </p:nvGrpSpPr>
        <p:grpSpPr>
          <a:xfrm>
            <a:off x="12398753" y="5291811"/>
            <a:ext cx="4106376" cy="2615172"/>
            <a:chOff x="1800593" y="4759266"/>
            <a:chExt cx="4106376" cy="2615172"/>
          </a:xfrm>
        </p:grpSpPr>
        <p:sp>
          <p:nvSpPr>
            <p:cNvPr id="35" name="Heptagon 34">
              <a:extLst>
                <a:ext uri="{FF2B5EF4-FFF2-40B4-BE49-F238E27FC236}">
                  <a16:creationId xmlns:a16="http://schemas.microsoft.com/office/drawing/2014/main" id="{8D035457-1FA0-6463-33FC-50FBD50700C7}"/>
                </a:ext>
              </a:extLst>
            </p:cNvPr>
            <p:cNvSpPr/>
            <p:nvPr/>
          </p:nvSpPr>
          <p:spPr>
            <a:xfrm>
              <a:off x="1936452" y="5048661"/>
              <a:ext cx="3970517" cy="2325777"/>
            </a:xfrm>
            <a:prstGeom prst="heptagon">
              <a:avLst/>
            </a:prstGeom>
            <a:solidFill>
              <a:srgbClr val="FFD5D5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Xôn</a:t>
              </a:r>
              <a:r>
                <a:rPr lang="en-US" sz="4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xao</a:t>
              </a:r>
              <a:endPara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13">
              <a:extLst>
                <a:ext uri="{FF2B5EF4-FFF2-40B4-BE49-F238E27FC236}">
                  <a16:creationId xmlns:a16="http://schemas.microsoft.com/office/drawing/2014/main" id="{0B900499-26E5-B988-36F1-6F622F50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1139861">
              <a:off x="1800593" y="4759266"/>
              <a:ext cx="1171958" cy="1170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397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-268325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43667"/>
          <a:stretch>
            <a:fillRect/>
          </a:stretch>
        </p:blipFill>
        <p:spPr>
          <a:xfrm>
            <a:off x="7827071" y="9500769"/>
            <a:ext cx="3111531" cy="17498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1125" b="42900"/>
          <a:stretch>
            <a:fillRect/>
          </a:stretch>
        </p:blipFill>
        <p:spPr>
          <a:xfrm>
            <a:off x="14797328" y="7385815"/>
            <a:ext cx="3490672" cy="2901185"/>
          </a:xfrm>
          <a:prstGeom prst="rect">
            <a:avLst/>
          </a:prstGeom>
        </p:spPr>
      </p:pic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90362" y="606664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E9DFCA-6768-6BBC-83EF-37A282105173}"/>
              </a:ext>
            </a:extLst>
          </p:cNvPr>
          <p:cNvSpPr txBox="1"/>
          <p:nvPr/>
        </p:nvSpPr>
        <p:spPr>
          <a:xfrm>
            <a:off x="2703711" y="3792546"/>
            <a:ext cx="13635943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nối tiếp từng khổ thơ trước lớp.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B07CD8-0023-2612-297E-79B64E5ADB3B}"/>
              </a:ext>
            </a:extLst>
          </p:cNvPr>
          <p:cNvGrpSpPr/>
          <p:nvPr/>
        </p:nvGrpSpPr>
        <p:grpSpPr>
          <a:xfrm>
            <a:off x="11193757" y="4983214"/>
            <a:ext cx="5633220" cy="4692625"/>
            <a:chOff x="9536620" y="4456836"/>
            <a:chExt cx="5633220" cy="4692625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10293256" y="4272878"/>
              <a:ext cx="4119947" cy="5633220"/>
              <a:chOff x="0" y="0"/>
              <a:chExt cx="10153650" cy="1101309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6350" y="36830"/>
                <a:ext cx="10166350" cy="10934351"/>
              </a:xfrm>
              <a:custGeom>
                <a:avLst/>
                <a:gdLst/>
                <a:ahLst/>
                <a:cxnLst/>
                <a:rect l="l" t="t" r="r" b="b"/>
                <a:pathLst>
                  <a:path w="10166350" h="10934351">
                    <a:moveTo>
                      <a:pt x="10158730" y="10155841"/>
                    </a:moveTo>
                    <a:lnTo>
                      <a:pt x="10158730" y="317500"/>
                    </a:lnTo>
                    <a:cubicBezTo>
                      <a:pt x="10158730" y="142240"/>
                      <a:pt x="10016490" y="0"/>
                      <a:pt x="9841230" y="0"/>
                    </a:cubicBezTo>
                    <a:cubicBezTo>
                      <a:pt x="9665970" y="0"/>
                      <a:pt x="9523730" y="142240"/>
                      <a:pt x="9523730" y="317500"/>
                    </a:cubicBezTo>
                    <a:lnTo>
                      <a:pt x="9523730" y="328930"/>
                    </a:lnTo>
                    <a:lnTo>
                      <a:pt x="9523730" y="317500"/>
                    </a:lnTo>
                    <a:cubicBezTo>
                      <a:pt x="9523730" y="142240"/>
                      <a:pt x="9381490" y="0"/>
                      <a:pt x="9206230" y="0"/>
                    </a:cubicBezTo>
                    <a:cubicBezTo>
                      <a:pt x="9030970" y="0"/>
                      <a:pt x="8888730" y="142240"/>
                      <a:pt x="8888730" y="317500"/>
                    </a:cubicBezTo>
                    <a:lnTo>
                      <a:pt x="8888730" y="328930"/>
                    </a:lnTo>
                    <a:lnTo>
                      <a:pt x="8888730" y="317500"/>
                    </a:lnTo>
                    <a:cubicBezTo>
                      <a:pt x="8888730" y="142240"/>
                      <a:pt x="8746490" y="0"/>
                      <a:pt x="8571230" y="0"/>
                    </a:cubicBezTo>
                    <a:cubicBezTo>
                      <a:pt x="8395970" y="0"/>
                      <a:pt x="8253730" y="142240"/>
                      <a:pt x="8253730" y="317500"/>
                    </a:cubicBezTo>
                    <a:lnTo>
                      <a:pt x="8253730" y="328930"/>
                    </a:lnTo>
                    <a:lnTo>
                      <a:pt x="8253730" y="317500"/>
                    </a:lnTo>
                    <a:cubicBezTo>
                      <a:pt x="8253730" y="142240"/>
                      <a:pt x="8111490" y="0"/>
                      <a:pt x="7936230" y="0"/>
                    </a:cubicBezTo>
                    <a:cubicBezTo>
                      <a:pt x="7760970" y="0"/>
                      <a:pt x="7618730" y="142240"/>
                      <a:pt x="7618730" y="317500"/>
                    </a:cubicBezTo>
                    <a:lnTo>
                      <a:pt x="7618730" y="328930"/>
                    </a:lnTo>
                    <a:lnTo>
                      <a:pt x="7618730" y="317500"/>
                    </a:lnTo>
                    <a:cubicBezTo>
                      <a:pt x="7618730" y="142240"/>
                      <a:pt x="7476490" y="0"/>
                      <a:pt x="7301230" y="0"/>
                    </a:cubicBezTo>
                    <a:cubicBezTo>
                      <a:pt x="7125970" y="0"/>
                      <a:pt x="6983730" y="142240"/>
                      <a:pt x="6983730" y="317500"/>
                    </a:cubicBezTo>
                    <a:lnTo>
                      <a:pt x="6983730" y="328930"/>
                    </a:lnTo>
                    <a:lnTo>
                      <a:pt x="6983730" y="317500"/>
                    </a:lnTo>
                    <a:cubicBezTo>
                      <a:pt x="6983730" y="142240"/>
                      <a:pt x="6841490" y="0"/>
                      <a:pt x="6666230" y="0"/>
                    </a:cubicBezTo>
                    <a:cubicBezTo>
                      <a:pt x="6490970" y="0"/>
                      <a:pt x="6348730" y="142240"/>
                      <a:pt x="6348730" y="317500"/>
                    </a:cubicBezTo>
                    <a:lnTo>
                      <a:pt x="6348730" y="328930"/>
                    </a:lnTo>
                    <a:lnTo>
                      <a:pt x="6348730" y="317500"/>
                    </a:lnTo>
                    <a:cubicBezTo>
                      <a:pt x="6348730" y="142240"/>
                      <a:pt x="6206490" y="0"/>
                      <a:pt x="6031230" y="0"/>
                    </a:cubicBezTo>
                    <a:cubicBezTo>
                      <a:pt x="5855970" y="0"/>
                      <a:pt x="5713730" y="142240"/>
                      <a:pt x="5713730" y="317500"/>
                    </a:cubicBezTo>
                    <a:lnTo>
                      <a:pt x="5713730" y="328930"/>
                    </a:lnTo>
                    <a:lnTo>
                      <a:pt x="5713730" y="317500"/>
                    </a:lnTo>
                    <a:cubicBezTo>
                      <a:pt x="5713730" y="142240"/>
                      <a:pt x="5571490" y="0"/>
                      <a:pt x="5396230" y="0"/>
                    </a:cubicBezTo>
                    <a:cubicBezTo>
                      <a:pt x="5236210" y="0"/>
                      <a:pt x="5104130" y="118110"/>
                      <a:pt x="5082540" y="273050"/>
                    </a:cubicBezTo>
                    <a:lnTo>
                      <a:pt x="5076190" y="273050"/>
                    </a:lnTo>
                    <a:cubicBezTo>
                      <a:pt x="5054600" y="119380"/>
                      <a:pt x="4922520" y="0"/>
                      <a:pt x="4762500" y="0"/>
                    </a:cubicBezTo>
                    <a:cubicBezTo>
                      <a:pt x="4587240" y="0"/>
                      <a:pt x="4445000" y="142240"/>
                      <a:pt x="4445000" y="317500"/>
                    </a:cubicBezTo>
                    <a:lnTo>
                      <a:pt x="4445000" y="328930"/>
                    </a:lnTo>
                    <a:lnTo>
                      <a:pt x="4445000" y="317500"/>
                    </a:lnTo>
                    <a:cubicBezTo>
                      <a:pt x="4445000" y="142240"/>
                      <a:pt x="4302760" y="0"/>
                      <a:pt x="4127500" y="0"/>
                    </a:cubicBezTo>
                    <a:cubicBezTo>
                      <a:pt x="3952240" y="0"/>
                      <a:pt x="3810000" y="142240"/>
                      <a:pt x="3810000" y="317500"/>
                    </a:cubicBezTo>
                    <a:lnTo>
                      <a:pt x="3810000" y="328930"/>
                    </a:lnTo>
                    <a:lnTo>
                      <a:pt x="3810000" y="317500"/>
                    </a:lnTo>
                    <a:cubicBezTo>
                      <a:pt x="3810000" y="142240"/>
                      <a:pt x="3667760" y="0"/>
                      <a:pt x="3492500" y="0"/>
                    </a:cubicBezTo>
                    <a:cubicBezTo>
                      <a:pt x="3317240" y="0"/>
                      <a:pt x="3175000" y="142240"/>
                      <a:pt x="3175000" y="317500"/>
                    </a:cubicBezTo>
                    <a:lnTo>
                      <a:pt x="3175000" y="328930"/>
                    </a:lnTo>
                    <a:lnTo>
                      <a:pt x="3175000" y="317500"/>
                    </a:lnTo>
                    <a:cubicBezTo>
                      <a:pt x="3175000" y="142240"/>
                      <a:pt x="3032760" y="0"/>
                      <a:pt x="2857500" y="0"/>
                    </a:cubicBezTo>
                    <a:cubicBezTo>
                      <a:pt x="2682240" y="0"/>
                      <a:pt x="2540000" y="142240"/>
                      <a:pt x="2540000" y="317500"/>
                    </a:cubicBezTo>
                    <a:lnTo>
                      <a:pt x="2540000" y="328930"/>
                    </a:lnTo>
                    <a:lnTo>
                      <a:pt x="2540000" y="317500"/>
                    </a:lnTo>
                    <a:cubicBezTo>
                      <a:pt x="2540000" y="142240"/>
                      <a:pt x="2397760" y="0"/>
                      <a:pt x="2222500" y="0"/>
                    </a:cubicBezTo>
                    <a:cubicBezTo>
                      <a:pt x="2047240" y="0"/>
                      <a:pt x="1905000" y="142240"/>
                      <a:pt x="1905000" y="317500"/>
                    </a:cubicBezTo>
                    <a:lnTo>
                      <a:pt x="1905000" y="328930"/>
                    </a:lnTo>
                    <a:lnTo>
                      <a:pt x="1905000" y="317500"/>
                    </a:lnTo>
                    <a:cubicBezTo>
                      <a:pt x="1905000" y="142240"/>
                      <a:pt x="1762760" y="0"/>
                      <a:pt x="1587500" y="0"/>
                    </a:cubicBezTo>
                    <a:cubicBezTo>
                      <a:pt x="1412240" y="0"/>
                      <a:pt x="1270000" y="142240"/>
                      <a:pt x="1270000" y="317500"/>
                    </a:cubicBezTo>
                    <a:lnTo>
                      <a:pt x="1270000" y="328930"/>
                    </a:lnTo>
                    <a:lnTo>
                      <a:pt x="1270000" y="317500"/>
                    </a:lnTo>
                    <a:cubicBezTo>
                      <a:pt x="1270000" y="142240"/>
                      <a:pt x="1127760" y="0"/>
                      <a:pt x="952500" y="0"/>
                    </a:cubicBezTo>
                    <a:cubicBezTo>
                      <a:pt x="777240" y="0"/>
                      <a:pt x="635000" y="142240"/>
                      <a:pt x="635000" y="317500"/>
                    </a:cubicBezTo>
                    <a:lnTo>
                      <a:pt x="635000" y="328930"/>
                    </a:lnTo>
                    <a:lnTo>
                      <a:pt x="635000" y="317500"/>
                    </a:lnTo>
                    <a:cubicBezTo>
                      <a:pt x="635000" y="142240"/>
                      <a:pt x="492760" y="0"/>
                      <a:pt x="317500" y="0"/>
                    </a:cubicBezTo>
                    <a:cubicBezTo>
                      <a:pt x="142240" y="0"/>
                      <a:pt x="0" y="142240"/>
                      <a:pt x="0" y="317500"/>
                    </a:cubicBezTo>
                    <a:cubicBezTo>
                      <a:pt x="0" y="327660"/>
                      <a:pt x="0" y="337820"/>
                      <a:pt x="1270" y="349250"/>
                    </a:cubicBezTo>
                    <a:lnTo>
                      <a:pt x="1270" y="10586371"/>
                    </a:lnTo>
                    <a:cubicBezTo>
                      <a:pt x="6350" y="10596531"/>
                      <a:pt x="6350" y="10606691"/>
                      <a:pt x="6350" y="10616851"/>
                    </a:cubicBezTo>
                    <a:cubicBezTo>
                      <a:pt x="6350" y="10792111"/>
                      <a:pt x="148590" y="10934351"/>
                      <a:pt x="323850" y="10934351"/>
                    </a:cubicBezTo>
                    <a:cubicBezTo>
                      <a:pt x="499110" y="10934351"/>
                      <a:pt x="641350" y="10792111"/>
                      <a:pt x="641350" y="10616851"/>
                    </a:cubicBezTo>
                    <a:cubicBezTo>
                      <a:pt x="641350" y="10792111"/>
                      <a:pt x="783590" y="10934351"/>
                      <a:pt x="958850" y="10934351"/>
                    </a:cubicBezTo>
                    <a:cubicBezTo>
                      <a:pt x="1134110" y="10934351"/>
                      <a:pt x="1276350" y="10792111"/>
                      <a:pt x="1276350" y="10616851"/>
                    </a:cubicBezTo>
                    <a:lnTo>
                      <a:pt x="1276350" y="10607961"/>
                    </a:lnTo>
                    <a:lnTo>
                      <a:pt x="1276350" y="10616851"/>
                    </a:lnTo>
                    <a:cubicBezTo>
                      <a:pt x="1276350" y="10792111"/>
                      <a:pt x="1418590" y="10934351"/>
                      <a:pt x="1593850" y="10934351"/>
                    </a:cubicBezTo>
                    <a:cubicBezTo>
                      <a:pt x="1769110" y="10934351"/>
                      <a:pt x="1911350" y="10792111"/>
                      <a:pt x="1911350" y="10616851"/>
                    </a:cubicBezTo>
                    <a:cubicBezTo>
                      <a:pt x="1911350" y="10792111"/>
                      <a:pt x="2053590" y="10934351"/>
                      <a:pt x="2228850" y="10934351"/>
                    </a:cubicBezTo>
                    <a:cubicBezTo>
                      <a:pt x="2404110" y="10934351"/>
                      <a:pt x="2546350" y="10792111"/>
                      <a:pt x="2546350" y="10616851"/>
                    </a:cubicBezTo>
                    <a:lnTo>
                      <a:pt x="2546350" y="10607961"/>
                    </a:lnTo>
                    <a:lnTo>
                      <a:pt x="2546350" y="10616851"/>
                    </a:lnTo>
                    <a:cubicBezTo>
                      <a:pt x="2546350" y="10792111"/>
                      <a:pt x="2688590" y="10934351"/>
                      <a:pt x="2863850" y="10934351"/>
                    </a:cubicBezTo>
                    <a:cubicBezTo>
                      <a:pt x="3039110" y="10934351"/>
                      <a:pt x="3181350" y="10792111"/>
                      <a:pt x="3181350" y="10616851"/>
                    </a:cubicBezTo>
                    <a:cubicBezTo>
                      <a:pt x="3181350" y="10792111"/>
                      <a:pt x="3323590" y="10934351"/>
                      <a:pt x="3498850" y="10934351"/>
                    </a:cubicBezTo>
                    <a:cubicBezTo>
                      <a:pt x="3674110" y="10934351"/>
                      <a:pt x="3816350" y="10792111"/>
                      <a:pt x="3816350" y="10616851"/>
                    </a:cubicBezTo>
                    <a:lnTo>
                      <a:pt x="3816350" y="10607961"/>
                    </a:lnTo>
                    <a:lnTo>
                      <a:pt x="3816350" y="10616851"/>
                    </a:lnTo>
                    <a:cubicBezTo>
                      <a:pt x="3816350" y="10792111"/>
                      <a:pt x="3958590" y="10934351"/>
                      <a:pt x="4133850" y="10934351"/>
                    </a:cubicBezTo>
                    <a:cubicBezTo>
                      <a:pt x="4309110" y="10934351"/>
                      <a:pt x="4451350" y="10792111"/>
                      <a:pt x="4451350" y="10616851"/>
                    </a:cubicBezTo>
                    <a:lnTo>
                      <a:pt x="4451350" y="10607961"/>
                    </a:lnTo>
                    <a:lnTo>
                      <a:pt x="4451350" y="10616851"/>
                    </a:lnTo>
                    <a:cubicBezTo>
                      <a:pt x="4451350" y="10792111"/>
                      <a:pt x="4593590" y="10934351"/>
                      <a:pt x="4768850" y="10934351"/>
                    </a:cubicBezTo>
                    <a:cubicBezTo>
                      <a:pt x="4933950" y="10934351"/>
                      <a:pt x="5069840" y="10807351"/>
                      <a:pt x="5085080" y="10646061"/>
                    </a:cubicBezTo>
                    <a:lnTo>
                      <a:pt x="5087620" y="10646061"/>
                    </a:lnTo>
                    <a:cubicBezTo>
                      <a:pt x="5102860" y="10807351"/>
                      <a:pt x="5238750" y="10934351"/>
                      <a:pt x="5403850" y="10934351"/>
                    </a:cubicBezTo>
                    <a:cubicBezTo>
                      <a:pt x="5579110" y="10934351"/>
                      <a:pt x="5721350" y="10792111"/>
                      <a:pt x="5721350" y="10616851"/>
                    </a:cubicBezTo>
                    <a:cubicBezTo>
                      <a:pt x="5721350" y="10792111"/>
                      <a:pt x="5863590" y="10934351"/>
                      <a:pt x="6038850" y="10934351"/>
                    </a:cubicBezTo>
                    <a:cubicBezTo>
                      <a:pt x="6214110" y="10934351"/>
                      <a:pt x="6356350" y="10792111"/>
                      <a:pt x="6356350" y="10616851"/>
                    </a:cubicBezTo>
                    <a:cubicBezTo>
                      <a:pt x="6356350" y="10792111"/>
                      <a:pt x="6498590" y="10934351"/>
                      <a:pt x="6673850" y="10934351"/>
                    </a:cubicBezTo>
                    <a:cubicBezTo>
                      <a:pt x="6849110" y="10934351"/>
                      <a:pt x="6991350" y="10792111"/>
                      <a:pt x="6991350" y="10616851"/>
                    </a:cubicBezTo>
                    <a:cubicBezTo>
                      <a:pt x="6991350" y="10792111"/>
                      <a:pt x="7133590" y="10934351"/>
                      <a:pt x="7308850" y="10934351"/>
                    </a:cubicBezTo>
                    <a:cubicBezTo>
                      <a:pt x="7484110" y="10934351"/>
                      <a:pt x="7626350" y="10792111"/>
                      <a:pt x="7626350" y="10616851"/>
                    </a:cubicBezTo>
                    <a:cubicBezTo>
                      <a:pt x="7626350" y="10792111"/>
                      <a:pt x="7768590" y="10934351"/>
                      <a:pt x="7943850" y="10934351"/>
                    </a:cubicBezTo>
                    <a:cubicBezTo>
                      <a:pt x="8119110" y="10934351"/>
                      <a:pt x="8261350" y="10792111"/>
                      <a:pt x="8261350" y="10616851"/>
                    </a:cubicBezTo>
                    <a:cubicBezTo>
                      <a:pt x="8261350" y="10792111"/>
                      <a:pt x="8403590" y="10934351"/>
                      <a:pt x="8578850" y="10934351"/>
                    </a:cubicBezTo>
                    <a:cubicBezTo>
                      <a:pt x="8754110" y="10934351"/>
                      <a:pt x="8896350" y="10792111"/>
                      <a:pt x="8896350" y="10616851"/>
                    </a:cubicBezTo>
                    <a:cubicBezTo>
                      <a:pt x="8896350" y="10792111"/>
                      <a:pt x="9038590" y="10934351"/>
                      <a:pt x="9213850" y="10934351"/>
                    </a:cubicBezTo>
                    <a:cubicBezTo>
                      <a:pt x="9389110" y="10934351"/>
                      <a:pt x="9531350" y="10792111"/>
                      <a:pt x="9531350" y="10616851"/>
                    </a:cubicBezTo>
                    <a:cubicBezTo>
                      <a:pt x="9531350" y="10792111"/>
                      <a:pt x="9673590" y="10934351"/>
                      <a:pt x="9848850" y="10934351"/>
                    </a:cubicBezTo>
                    <a:cubicBezTo>
                      <a:pt x="10024110" y="10934351"/>
                      <a:pt x="10166350" y="10792111"/>
                      <a:pt x="10166350" y="10616851"/>
                    </a:cubicBezTo>
                    <a:lnTo>
                      <a:pt x="10166350" y="10155841"/>
                    </a:lnTo>
                    <a:close/>
                    <a:moveTo>
                      <a:pt x="641350" y="10616851"/>
                    </a:moveTo>
                    <a:lnTo>
                      <a:pt x="641350" y="10609231"/>
                    </a:lnTo>
                    <a:lnTo>
                      <a:pt x="641350" y="10616851"/>
                    </a:lnTo>
                    <a:close/>
                    <a:moveTo>
                      <a:pt x="1910080" y="10616851"/>
                    </a:moveTo>
                    <a:lnTo>
                      <a:pt x="1910080" y="10609231"/>
                    </a:lnTo>
                    <a:lnTo>
                      <a:pt x="1910080" y="10616851"/>
                    </a:lnTo>
                    <a:close/>
                    <a:moveTo>
                      <a:pt x="3178810" y="10616851"/>
                    </a:moveTo>
                    <a:lnTo>
                      <a:pt x="3178810" y="10609231"/>
                    </a:lnTo>
                    <a:lnTo>
                      <a:pt x="3178810" y="10616851"/>
                    </a:lnTo>
                    <a:close/>
                    <a:moveTo>
                      <a:pt x="5717540" y="10616851"/>
                    </a:moveTo>
                    <a:lnTo>
                      <a:pt x="5717540" y="10609231"/>
                    </a:lnTo>
                    <a:lnTo>
                      <a:pt x="5717540" y="10616851"/>
                    </a:lnTo>
                    <a:close/>
                    <a:moveTo>
                      <a:pt x="6352540" y="10616851"/>
                    </a:moveTo>
                    <a:lnTo>
                      <a:pt x="6352540" y="10609231"/>
                    </a:lnTo>
                    <a:lnTo>
                      <a:pt x="6352540" y="10616851"/>
                    </a:lnTo>
                    <a:close/>
                    <a:moveTo>
                      <a:pt x="6986270" y="10616851"/>
                    </a:moveTo>
                    <a:lnTo>
                      <a:pt x="6986270" y="10609231"/>
                    </a:lnTo>
                    <a:cubicBezTo>
                      <a:pt x="6987540" y="10611771"/>
                      <a:pt x="6986270" y="10614311"/>
                      <a:pt x="6986270" y="10616851"/>
                    </a:cubicBezTo>
                    <a:close/>
                    <a:moveTo>
                      <a:pt x="7621270" y="10616851"/>
                    </a:moveTo>
                    <a:lnTo>
                      <a:pt x="7621270" y="10609231"/>
                    </a:lnTo>
                    <a:lnTo>
                      <a:pt x="7621270" y="10616851"/>
                    </a:lnTo>
                    <a:close/>
                    <a:moveTo>
                      <a:pt x="8256270" y="10616851"/>
                    </a:moveTo>
                    <a:lnTo>
                      <a:pt x="8256270" y="10609231"/>
                    </a:lnTo>
                    <a:lnTo>
                      <a:pt x="8256270" y="10616851"/>
                    </a:lnTo>
                    <a:close/>
                    <a:moveTo>
                      <a:pt x="8890000" y="10616851"/>
                    </a:moveTo>
                    <a:lnTo>
                      <a:pt x="8890000" y="10609231"/>
                    </a:lnTo>
                    <a:cubicBezTo>
                      <a:pt x="8891270" y="10611771"/>
                      <a:pt x="8890000" y="10614311"/>
                      <a:pt x="8890000" y="10616851"/>
                    </a:cubicBezTo>
                    <a:close/>
                    <a:moveTo>
                      <a:pt x="9525000" y="10616851"/>
                    </a:moveTo>
                    <a:lnTo>
                      <a:pt x="9525000" y="10609231"/>
                    </a:lnTo>
                    <a:lnTo>
                      <a:pt x="9525000" y="106168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580464" y="4456836"/>
              <a:ext cx="1344144" cy="137332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60A9EB-9E97-FE18-B104-E8E15D07428B}"/>
                </a:ext>
              </a:extLst>
            </p:cNvPr>
            <p:cNvSpPr txBox="1"/>
            <p:nvPr/>
          </p:nvSpPr>
          <p:spPr>
            <a:xfrm>
              <a:off x="10047329" y="5970591"/>
              <a:ext cx="4662743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Chú ý </a:t>
              </a: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nghỉ hơi dài hơn giữa các khổ thơ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giọng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77E7C952-CB41-71FB-CC5C-5F23F1D0E8FF}"/>
              </a:ext>
            </a:extLst>
          </p:cNvPr>
          <p:cNvSpPr/>
          <p:nvPr/>
        </p:nvSpPr>
        <p:spPr>
          <a:xfrm>
            <a:off x="-43042" y="2588921"/>
            <a:ext cx="8272641" cy="9420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76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">
            <a:extLst>
              <a:ext uri="{FF2B5EF4-FFF2-40B4-BE49-F238E27FC236}">
                <a16:creationId xmlns:a16="http://schemas.microsoft.com/office/drawing/2014/main" id="{2B1A80E9-7095-FF9E-E7DD-37F4033BDC60}"/>
              </a:ext>
            </a:extLst>
          </p:cNvPr>
          <p:cNvSpPr txBox="1"/>
          <p:nvPr/>
        </p:nvSpPr>
        <p:spPr>
          <a:xfrm>
            <a:off x="3429848" y="4143118"/>
            <a:ext cx="1142830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HIỂU</a:t>
            </a:r>
            <a:endParaRPr lang="en-US" sz="6600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16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04447" y="0"/>
            <a:ext cx="162306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52525" y="1077521"/>
            <a:ext cx="10423294" cy="8839730"/>
            <a:chOff x="0" y="0"/>
            <a:chExt cx="10153650" cy="7664119"/>
          </a:xfrm>
        </p:grpSpPr>
        <p:sp>
          <p:nvSpPr>
            <p:cNvPr id="4" name="Freeform 4"/>
            <p:cNvSpPr/>
            <p:nvPr/>
          </p:nvSpPr>
          <p:spPr>
            <a:xfrm>
              <a:off x="-6350" y="36830"/>
              <a:ext cx="10166350" cy="7585379"/>
            </a:xfrm>
            <a:custGeom>
              <a:avLst/>
              <a:gdLst/>
              <a:ahLst/>
              <a:cxnLst/>
              <a:rect l="l" t="t" r="r" b="b"/>
              <a:pathLst>
                <a:path w="10166350" h="7585379">
                  <a:moveTo>
                    <a:pt x="10158730" y="680686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7237399"/>
                  </a:lnTo>
                  <a:cubicBezTo>
                    <a:pt x="6350" y="7247559"/>
                    <a:pt x="6350" y="7257719"/>
                    <a:pt x="6350" y="7267878"/>
                  </a:cubicBezTo>
                  <a:cubicBezTo>
                    <a:pt x="6350" y="7443139"/>
                    <a:pt x="148590" y="7585378"/>
                    <a:pt x="323850" y="7585378"/>
                  </a:cubicBezTo>
                  <a:cubicBezTo>
                    <a:pt x="499110" y="7585378"/>
                    <a:pt x="641350" y="7443139"/>
                    <a:pt x="641350" y="7267878"/>
                  </a:cubicBezTo>
                  <a:cubicBezTo>
                    <a:pt x="641350" y="7443139"/>
                    <a:pt x="783590" y="7585378"/>
                    <a:pt x="958850" y="7585378"/>
                  </a:cubicBezTo>
                  <a:cubicBezTo>
                    <a:pt x="1134110" y="7585378"/>
                    <a:pt x="1276350" y="7443139"/>
                    <a:pt x="1276350" y="7267878"/>
                  </a:cubicBezTo>
                  <a:lnTo>
                    <a:pt x="1276350" y="7258989"/>
                  </a:lnTo>
                  <a:lnTo>
                    <a:pt x="1276350" y="7267878"/>
                  </a:lnTo>
                  <a:cubicBezTo>
                    <a:pt x="1276350" y="7443139"/>
                    <a:pt x="1418590" y="7585378"/>
                    <a:pt x="1593850" y="7585378"/>
                  </a:cubicBezTo>
                  <a:cubicBezTo>
                    <a:pt x="1769110" y="7585378"/>
                    <a:pt x="1911350" y="7443139"/>
                    <a:pt x="1911350" y="7267878"/>
                  </a:cubicBezTo>
                  <a:cubicBezTo>
                    <a:pt x="1911350" y="7443139"/>
                    <a:pt x="2053590" y="7585378"/>
                    <a:pt x="2228850" y="7585378"/>
                  </a:cubicBezTo>
                  <a:cubicBezTo>
                    <a:pt x="2404110" y="7585378"/>
                    <a:pt x="2546350" y="7443139"/>
                    <a:pt x="2546350" y="7267878"/>
                  </a:cubicBezTo>
                  <a:lnTo>
                    <a:pt x="2546350" y="7258989"/>
                  </a:lnTo>
                  <a:lnTo>
                    <a:pt x="2546350" y="7267878"/>
                  </a:lnTo>
                  <a:cubicBezTo>
                    <a:pt x="2546350" y="7443139"/>
                    <a:pt x="2688590" y="7585378"/>
                    <a:pt x="2863850" y="7585378"/>
                  </a:cubicBezTo>
                  <a:cubicBezTo>
                    <a:pt x="3039110" y="7585378"/>
                    <a:pt x="3181350" y="7443139"/>
                    <a:pt x="3181350" y="7267878"/>
                  </a:cubicBezTo>
                  <a:cubicBezTo>
                    <a:pt x="3181350" y="7443139"/>
                    <a:pt x="3323590" y="7585378"/>
                    <a:pt x="3498850" y="7585378"/>
                  </a:cubicBezTo>
                  <a:cubicBezTo>
                    <a:pt x="3674110" y="7585378"/>
                    <a:pt x="3816350" y="7443139"/>
                    <a:pt x="3816350" y="7267878"/>
                  </a:cubicBezTo>
                  <a:lnTo>
                    <a:pt x="3816350" y="7258989"/>
                  </a:lnTo>
                  <a:lnTo>
                    <a:pt x="3816350" y="7267878"/>
                  </a:lnTo>
                  <a:cubicBezTo>
                    <a:pt x="3816350" y="7443139"/>
                    <a:pt x="3958590" y="7585378"/>
                    <a:pt x="4133850" y="7585378"/>
                  </a:cubicBezTo>
                  <a:cubicBezTo>
                    <a:pt x="4309110" y="7585378"/>
                    <a:pt x="4451350" y="7443139"/>
                    <a:pt x="4451350" y="7267878"/>
                  </a:cubicBezTo>
                  <a:lnTo>
                    <a:pt x="4451350" y="7258989"/>
                  </a:lnTo>
                  <a:lnTo>
                    <a:pt x="4451350" y="7267878"/>
                  </a:lnTo>
                  <a:cubicBezTo>
                    <a:pt x="4451350" y="7443139"/>
                    <a:pt x="4593590" y="7585378"/>
                    <a:pt x="4768850" y="7585378"/>
                  </a:cubicBezTo>
                  <a:cubicBezTo>
                    <a:pt x="4933950" y="7585378"/>
                    <a:pt x="5069840" y="7458378"/>
                    <a:pt x="5085080" y="7297089"/>
                  </a:cubicBezTo>
                  <a:lnTo>
                    <a:pt x="5087620" y="7297089"/>
                  </a:lnTo>
                  <a:cubicBezTo>
                    <a:pt x="5102860" y="7458379"/>
                    <a:pt x="5238750" y="7585379"/>
                    <a:pt x="5403850" y="7585379"/>
                  </a:cubicBezTo>
                  <a:cubicBezTo>
                    <a:pt x="5579110" y="7585379"/>
                    <a:pt x="5721350" y="7443139"/>
                    <a:pt x="5721350" y="7267879"/>
                  </a:cubicBezTo>
                  <a:cubicBezTo>
                    <a:pt x="5721350" y="7443139"/>
                    <a:pt x="5863590" y="7585379"/>
                    <a:pt x="6038850" y="7585379"/>
                  </a:cubicBezTo>
                  <a:cubicBezTo>
                    <a:pt x="6214110" y="7585379"/>
                    <a:pt x="6356350" y="7443139"/>
                    <a:pt x="6356350" y="7267879"/>
                  </a:cubicBezTo>
                  <a:cubicBezTo>
                    <a:pt x="6356350" y="7443139"/>
                    <a:pt x="6498590" y="7585379"/>
                    <a:pt x="6673850" y="7585379"/>
                  </a:cubicBezTo>
                  <a:cubicBezTo>
                    <a:pt x="6849110" y="7585379"/>
                    <a:pt x="6991350" y="7443139"/>
                    <a:pt x="6991350" y="7267879"/>
                  </a:cubicBezTo>
                  <a:cubicBezTo>
                    <a:pt x="6991350" y="7443139"/>
                    <a:pt x="7133590" y="7585379"/>
                    <a:pt x="7308850" y="7585379"/>
                  </a:cubicBezTo>
                  <a:cubicBezTo>
                    <a:pt x="7484110" y="7585379"/>
                    <a:pt x="7626350" y="7443139"/>
                    <a:pt x="7626350" y="7267879"/>
                  </a:cubicBezTo>
                  <a:cubicBezTo>
                    <a:pt x="7626350" y="7443139"/>
                    <a:pt x="7768590" y="7585379"/>
                    <a:pt x="7943850" y="7585379"/>
                  </a:cubicBezTo>
                  <a:cubicBezTo>
                    <a:pt x="8119110" y="7585379"/>
                    <a:pt x="8261350" y="7443139"/>
                    <a:pt x="8261350" y="7267879"/>
                  </a:cubicBezTo>
                  <a:cubicBezTo>
                    <a:pt x="8261350" y="7443139"/>
                    <a:pt x="8403590" y="7585379"/>
                    <a:pt x="8578850" y="7585379"/>
                  </a:cubicBezTo>
                  <a:cubicBezTo>
                    <a:pt x="8754110" y="7585379"/>
                    <a:pt x="8896350" y="7443139"/>
                    <a:pt x="8896350" y="7267879"/>
                  </a:cubicBezTo>
                  <a:cubicBezTo>
                    <a:pt x="8896350" y="7443139"/>
                    <a:pt x="9038590" y="7585379"/>
                    <a:pt x="9213850" y="7585379"/>
                  </a:cubicBezTo>
                  <a:cubicBezTo>
                    <a:pt x="9389110" y="7585379"/>
                    <a:pt x="9531350" y="7443139"/>
                    <a:pt x="9531350" y="7267879"/>
                  </a:cubicBezTo>
                  <a:cubicBezTo>
                    <a:pt x="9531350" y="7443139"/>
                    <a:pt x="9673590" y="7585379"/>
                    <a:pt x="9848850" y="7585379"/>
                  </a:cubicBezTo>
                  <a:cubicBezTo>
                    <a:pt x="10024110" y="7585379"/>
                    <a:pt x="10166350" y="7443139"/>
                    <a:pt x="10166350" y="7267879"/>
                  </a:cubicBezTo>
                  <a:lnTo>
                    <a:pt x="10166350" y="6806869"/>
                  </a:lnTo>
                  <a:close/>
                  <a:moveTo>
                    <a:pt x="641350" y="7267879"/>
                  </a:moveTo>
                  <a:lnTo>
                    <a:pt x="641350" y="7260259"/>
                  </a:lnTo>
                  <a:lnTo>
                    <a:pt x="641350" y="7267879"/>
                  </a:lnTo>
                  <a:close/>
                  <a:moveTo>
                    <a:pt x="1910080" y="7267879"/>
                  </a:moveTo>
                  <a:lnTo>
                    <a:pt x="1910080" y="7260259"/>
                  </a:lnTo>
                  <a:lnTo>
                    <a:pt x="1910080" y="7267879"/>
                  </a:lnTo>
                  <a:close/>
                  <a:moveTo>
                    <a:pt x="3178810" y="7267879"/>
                  </a:moveTo>
                  <a:lnTo>
                    <a:pt x="3178810" y="7260259"/>
                  </a:lnTo>
                  <a:lnTo>
                    <a:pt x="3178810" y="7267879"/>
                  </a:lnTo>
                  <a:close/>
                  <a:moveTo>
                    <a:pt x="5717540" y="7267879"/>
                  </a:moveTo>
                  <a:lnTo>
                    <a:pt x="5717540" y="7260259"/>
                  </a:lnTo>
                  <a:lnTo>
                    <a:pt x="5717540" y="7267879"/>
                  </a:lnTo>
                  <a:close/>
                  <a:moveTo>
                    <a:pt x="6352540" y="7267879"/>
                  </a:moveTo>
                  <a:lnTo>
                    <a:pt x="6352540" y="7260259"/>
                  </a:lnTo>
                  <a:lnTo>
                    <a:pt x="6352540" y="7267879"/>
                  </a:lnTo>
                  <a:close/>
                  <a:moveTo>
                    <a:pt x="6986270" y="7267879"/>
                  </a:moveTo>
                  <a:lnTo>
                    <a:pt x="6986270" y="7260259"/>
                  </a:lnTo>
                  <a:cubicBezTo>
                    <a:pt x="6987540" y="7262799"/>
                    <a:pt x="6986270" y="7265339"/>
                    <a:pt x="6986270" y="7267879"/>
                  </a:cubicBezTo>
                  <a:close/>
                  <a:moveTo>
                    <a:pt x="7621270" y="7267879"/>
                  </a:moveTo>
                  <a:lnTo>
                    <a:pt x="7621270" y="7260259"/>
                  </a:lnTo>
                  <a:lnTo>
                    <a:pt x="7621270" y="7267879"/>
                  </a:lnTo>
                  <a:close/>
                  <a:moveTo>
                    <a:pt x="8256270" y="7267879"/>
                  </a:moveTo>
                  <a:lnTo>
                    <a:pt x="8256270" y="7260259"/>
                  </a:lnTo>
                  <a:lnTo>
                    <a:pt x="8256270" y="7267879"/>
                  </a:lnTo>
                  <a:close/>
                  <a:moveTo>
                    <a:pt x="8890000" y="7267879"/>
                  </a:moveTo>
                  <a:lnTo>
                    <a:pt x="8890000" y="7260259"/>
                  </a:lnTo>
                  <a:cubicBezTo>
                    <a:pt x="8891270" y="7262799"/>
                    <a:pt x="8890000" y="7265339"/>
                    <a:pt x="8890000" y="7267879"/>
                  </a:cubicBezTo>
                  <a:close/>
                  <a:moveTo>
                    <a:pt x="9525000" y="7267879"/>
                  </a:moveTo>
                  <a:lnTo>
                    <a:pt x="9525000" y="7260259"/>
                  </a:lnTo>
                  <a:lnTo>
                    <a:pt x="9525000" y="72678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D746B1-1570-1A87-5FCA-A7AA4DA9838C}"/>
              </a:ext>
            </a:extLst>
          </p:cNvPr>
          <p:cNvSpPr txBox="1"/>
          <p:nvPr/>
        </p:nvSpPr>
        <p:spPr>
          <a:xfrm>
            <a:off x="2069748" y="2673982"/>
            <a:ext cx="8643597" cy="653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thầm bài thơ, thảo luận nhóm 4 người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trả lời câu hỏi bằng trò chơi </a:t>
            </a:r>
            <a:r>
              <a:rPr lang="vi-VN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 vấn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8700" lvl="1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marL="1028700" lvl="1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6BE5AF6-358D-4B73-A0BE-5EC04DC862A2}"/>
              </a:ext>
            </a:extLst>
          </p:cNvPr>
          <p:cNvSpPr txBox="1"/>
          <p:nvPr/>
        </p:nvSpPr>
        <p:spPr>
          <a:xfrm>
            <a:off x="1504447" y="1827439"/>
            <a:ext cx="9601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40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010400" y="9464239"/>
            <a:ext cx="1086625" cy="1083003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32CB619D-EE20-BD13-B958-8B7A114504C0}"/>
              </a:ext>
            </a:extLst>
          </p:cNvPr>
          <p:cNvSpPr txBox="1"/>
          <p:nvPr/>
        </p:nvSpPr>
        <p:spPr>
          <a:xfrm>
            <a:off x="4343400" y="1197551"/>
            <a:ext cx="9601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D8DFD-D5FA-9097-3501-73B74CC0F126}"/>
              </a:ext>
            </a:extLst>
          </p:cNvPr>
          <p:cNvSpPr txBox="1"/>
          <p:nvPr/>
        </p:nvSpPr>
        <p:spPr>
          <a:xfrm>
            <a:off x="1298228" y="2057014"/>
            <a:ext cx="15846772" cy="706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khổ thơ 1, bạn nhỏ hỏi mẹ điều gì? Mẹ trả lời thế nào?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nhỏ tưởng tượng </a:t>
            </a:r>
            <a:r>
              <a:rPr lang="vi-VN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“ngựa con”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 theo ngọn gió đi những đâu?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</a:t>
            </a:r>
            <a:r>
              <a: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vì sao bạn nhỏ tưởng tượng mỗi vùng đất có một màu gió riêng?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4:</a:t>
            </a:r>
            <a:r>
              <a: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thích những hình ảnh nào trong khổ thơ 3?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5: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cảm nghĩ của em về nhân vật bạn nhỏ trong bài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1921843" y="735435"/>
            <a:ext cx="14444313" cy="2286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Ở khổ thơ 1, bạn nhỏ hỏi mẹ điều gì? Mẹ trả lời thế nào?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79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05C803-930A-B4BF-6A7F-E8A7A9D9C4E1}"/>
              </a:ext>
            </a:extLst>
          </p:cNvPr>
          <p:cNvCxnSpPr>
            <a:cxnSpLocks/>
            <a:endCxn id="23" idx="3"/>
          </p:cNvCxnSpPr>
          <p:nvPr/>
        </p:nvCxnSpPr>
        <p:spPr>
          <a:xfrm>
            <a:off x="533400" y="6390792"/>
            <a:ext cx="1726814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1921843" y="575323"/>
            <a:ext cx="14444313" cy="196488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nhỏ tưởng tượng </a:t>
            </a:r>
            <a:r>
              <a:rPr lang="vi-VN" sz="4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“ngựa con”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 theo ngọn gió đi những đâu?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furniture, rug&#10;&#10;Description automatically generated">
            <a:extLst>
              <a:ext uri="{FF2B5EF4-FFF2-40B4-BE49-F238E27FC236}">
                <a16:creationId xmlns:a16="http://schemas.microsoft.com/office/drawing/2014/main" id="{197F09E4-B004-E86E-CBC6-9DD159662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0" y="3077422"/>
            <a:ext cx="3746698" cy="2492123"/>
          </a:xfrm>
          <a:prstGeom prst="rect">
            <a:avLst/>
          </a:prstGeom>
        </p:spPr>
      </p:pic>
      <p:sp>
        <p:nvSpPr>
          <p:cNvPr id="11" name="Plaque 10">
            <a:extLst>
              <a:ext uri="{FF2B5EF4-FFF2-40B4-BE49-F238E27FC236}">
                <a16:creationId xmlns:a16="http://schemas.microsoft.com/office/drawing/2014/main" id="{031FFEDC-775A-750E-B67E-4498B6A4D158}"/>
              </a:ext>
            </a:extLst>
          </p:cNvPr>
          <p:cNvSpPr/>
          <p:nvPr/>
        </p:nvSpPr>
        <p:spPr>
          <a:xfrm>
            <a:off x="5020960" y="5862962"/>
            <a:ext cx="4083118" cy="1065047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id="{4F9944B4-51C3-AEEC-1346-56945B3A011A}"/>
              </a:ext>
            </a:extLst>
          </p:cNvPr>
          <p:cNvSpPr/>
          <p:nvPr/>
        </p:nvSpPr>
        <p:spPr>
          <a:xfrm>
            <a:off x="9752257" y="5862962"/>
            <a:ext cx="3810001" cy="1065046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laque 22">
            <a:extLst>
              <a:ext uri="{FF2B5EF4-FFF2-40B4-BE49-F238E27FC236}">
                <a16:creationId xmlns:a16="http://schemas.microsoft.com/office/drawing/2014/main" id="{E1C6FC05-D93A-D80D-DE21-67378D799E8D}"/>
              </a:ext>
            </a:extLst>
          </p:cNvPr>
          <p:cNvSpPr/>
          <p:nvPr/>
        </p:nvSpPr>
        <p:spPr>
          <a:xfrm>
            <a:off x="14228931" y="5858269"/>
            <a:ext cx="3572615" cy="1065046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Triền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high angle view of a forest&#10;&#10;Description automatically generated with medium confidence">
            <a:extLst>
              <a:ext uri="{FF2B5EF4-FFF2-40B4-BE49-F238E27FC236}">
                <a16:creationId xmlns:a16="http://schemas.microsoft.com/office/drawing/2014/main" id="{D0B816C7-46FA-F747-25D6-B3777FE02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89" y="7369502"/>
            <a:ext cx="3860445" cy="2552700"/>
          </a:xfrm>
          <a:prstGeom prst="rect">
            <a:avLst/>
          </a:prstGeom>
        </p:spPr>
      </p:pic>
      <p:pic>
        <p:nvPicPr>
          <p:cNvPr id="27" name="Picture 26" descr="A high angle view of a valley&#10;&#10;Description automatically generated with low confidence">
            <a:extLst>
              <a:ext uri="{FF2B5EF4-FFF2-40B4-BE49-F238E27FC236}">
                <a16:creationId xmlns:a16="http://schemas.microsoft.com/office/drawing/2014/main" id="{CBF9401C-7539-C109-FA10-8CA5508E2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326" y="3107667"/>
            <a:ext cx="3737777" cy="24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56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1907177" y="648371"/>
            <a:ext cx="14444313" cy="2349499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em, vì sao bạn nhỏ tưởng tượng mỗi vùng đất có một màu gió riêng?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D480-3549-2AC1-2601-BDA31778FE8D}"/>
              </a:ext>
            </a:extLst>
          </p:cNvPr>
          <p:cNvSpPr txBox="1"/>
          <p:nvPr/>
        </p:nvSpPr>
        <p:spPr>
          <a:xfrm>
            <a:off x="1295400" y="3712029"/>
            <a:ext cx="8534400" cy="559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mỗi một vùng đất có một đặc điểm riêng. 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đó, chúng ta cũng có thể thấy trí tưởng tượng phong phú và ước mơ được khám phá những vùng đất lí thú của cậu 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6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400" y="8877300"/>
            <a:ext cx="1086625" cy="1083003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2057400" y="724307"/>
            <a:ext cx="14444313" cy="2349499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 thích những hình ảnh nào trong khổ thơ 3?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F3599-E7F5-2284-18B2-BACE1F6D5E7D}"/>
              </a:ext>
            </a:extLst>
          </p:cNvPr>
          <p:cNvSpPr txBox="1"/>
          <p:nvPr/>
        </p:nvSpPr>
        <p:spPr>
          <a:xfrm>
            <a:off x="8077200" y="3986928"/>
            <a:ext cx="9503229" cy="467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khổ thơ 3, mình/ tớ thích hình ảnh </a:t>
            </a:r>
            <a:r>
              <a:rPr lang="vi-VN" sz="4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“Lóa màu trắng hoa mơ”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ảnh này khiến mình liên tưởng đến một cánh rừng hoa mơ rộng lớn với sắc màu trắng muốt tinh khôi.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mountain, outdoor, grass, nature&#10;&#10;Description automatically generated">
            <a:extLst>
              <a:ext uri="{FF2B5EF4-FFF2-40B4-BE49-F238E27FC236}">
                <a16:creationId xmlns:a16="http://schemas.microsoft.com/office/drawing/2014/main" id="{C303E5ED-2FF0-A586-BD53-D746D0871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1" y="3932500"/>
            <a:ext cx="7171070" cy="47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30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5">
            <a:extLst>
              <a:ext uri="{FF2B5EF4-FFF2-40B4-BE49-F238E27FC236}">
                <a16:creationId xmlns:a16="http://schemas.microsoft.com/office/drawing/2014/main" id="{7101CF6E-3688-A459-EF87-AC381ED42A62}"/>
              </a:ext>
            </a:extLst>
          </p:cNvPr>
          <p:cNvSpPr txBox="1"/>
          <p:nvPr/>
        </p:nvSpPr>
        <p:spPr>
          <a:xfrm>
            <a:off x="3380519" y="2383405"/>
            <a:ext cx="12039600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ĐIỂM: MĂNG NON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C1936600-9605-427E-3927-C3B5EAF62D89}"/>
              </a:ext>
            </a:extLst>
          </p:cNvPr>
          <p:cNvSpPr txBox="1"/>
          <p:nvPr/>
        </p:nvSpPr>
        <p:spPr>
          <a:xfrm>
            <a:off x="1771594" y="4137323"/>
            <a:ext cx="152574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 DUNG CỦA EM </a:t>
            </a:r>
          </a:p>
        </p:txBody>
      </p:sp>
    </p:spTree>
    <p:extLst>
      <p:ext uri="{BB962C8B-B14F-4D97-AF65-F5344CB8AC3E}">
        <p14:creationId xmlns:p14="http://schemas.microsoft.com/office/powerpoint/2010/main" val="2963817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2057400" y="571501"/>
            <a:ext cx="14444313" cy="2057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Hãy nêu cảm nghĩ của em về nhân vật bạn nhỏ trong bài thơ.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Plaque 81">
            <a:extLst>
              <a:ext uri="{FF2B5EF4-FFF2-40B4-BE49-F238E27FC236}">
                <a16:creationId xmlns:a16="http://schemas.microsoft.com/office/drawing/2014/main" id="{34A06744-1316-9DE9-0893-BDA77AFCB3B6}"/>
              </a:ext>
            </a:extLst>
          </p:cNvPr>
          <p:cNvSpPr/>
          <p:nvPr/>
        </p:nvSpPr>
        <p:spPr>
          <a:xfrm>
            <a:off x="1143000" y="3117991"/>
            <a:ext cx="5991081" cy="2772287"/>
          </a:xfrm>
          <a:prstGeom prst="plaqu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bạn nhỏ có trí tưởng tượng phong phú, bay bổng, lãng mạn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3" name="Plaque 82">
            <a:extLst>
              <a:ext uri="{FF2B5EF4-FFF2-40B4-BE49-F238E27FC236}">
                <a16:creationId xmlns:a16="http://schemas.microsoft.com/office/drawing/2014/main" id="{06F3D649-7D1E-FC12-2AE3-A3949C9A166D}"/>
              </a:ext>
            </a:extLst>
          </p:cNvPr>
          <p:cNvSpPr/>
          <p:nvPr/>
        </p:nvSpPr>
        <p:spPr>
          <a:xfrm>
            <a:off x="963386" y="6247194"/>
            <a:ext cx="6199414" cy="3614058"/>
          </a:xfrm>
          <a:prstGeom prst="plaqu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bạn nhỏ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mơ được bay nhảy, khám phá mọi miền đất nước.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laque 83">
            <a:extLst>
              <a:ext uri="{FF2B5EF4-FFF2-40B4-BE49-F238E27FC236}">
                <a16:creationId xmlns:a16="http://schemas.microsoft.com/office/drawing/2014/main" id="{012E9C23-C2DA-EEC5-95AC-320569AB45B5}"/>
              </a:ext>
            </a:extLst>
          </p:cNvPr>
          <p:cNvSpPr/>
          <p:nvPr/>
        </p:nvSpPr>
        <p:spPr>
          <a:xfrm>
            <a:off x="11277600" y="3117992"/>
            <a:ext cx="6019800" cy="2772287"/>
          </a:xfrm>
          <a:prstGeom prst="plaqu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chú ngựa – không thể đứng yên một chỗ như lời cậu đã nói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Plaque 84">
            <a:extLst>
              <a:ext uri="{FF2B5EF4-FFF2-40B4-BE49-F238E27FC236}">
                <a16:creationId xmlns:a16="http://schemas.microsoft.com/office/drawing/2014/main" id="{2A986EB4-5755-C1FC-DA14-23F1846739BE}"/>
              </a:ext>
            </a:extLst>
          </p:cNvPr>
          <p:cNvSpPr/>
          <p:nvPr/>
        </p:nvSpPr>
        <p:spPr>
          <a:xfrm>
            <a:off x="11310257" y="6229659"/>
            <a:ext cx="6014357" cy="3631593"/>
          </a:xfrm>
          <a:prstGeom prst="plaqu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con yêu mẹ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sau này có lớn lên,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xa thì vẫn sẽ nhớ đường trở về với 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ẹ.</a:t>
            </a: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82A2B152-830E-7589-7FB8-2A4E87939FE9}"/>
              </a:ext>
            </a:extLst>
          </p:cNvPr>
          <p:cNvSpPr/>
          <p:nvPr/>
        </p:nvSpPr>
        <p:spPr>
          <a:xfrm rot="2360338">
            <a:off x="7377081" y="4218528"/>
            <a:ext cx="958262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9963D9D3-2B8A-C157-3225-B72772B4FA15}"/>
              </a:ext>
            </a:extLst>
          </p:cNvPr>
          <p:cNvSpPr/>
          <p:nvPr/>
        </p:nvSpPr>
        <p:spPr>
          <a:xfrm rot="18840562">
            <a:off x="7357387" y="7409744"/>
            <a:ext cx="958262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65E60C25-5123-B166-9126-79135D95D471}"/>
              </a:ext>
            </a:extLst>
          </p:cNvPr>
          <p:cNvSpPr/>
          <p:nvPr/>
        </p:nvSpPr>
        <p:spPr>
          <a:xfrm rot="8331167">
            <a:off x="10152037" y="4293371"/>
            <a:ext cx="958262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F2400371-F4FC-4541-2914-118F4048B2CE}"/>
              </a:ext>
            </a:extLst>
          </p:cNvPr>
          <p:cNvSpPr/>
          <p:nvPr/>
        </p:nvSpPr>
        <p:spPr>
          <a:xfrm rot="13122889">
            <a:off x="10174559" y="7512110"/>
            <a:ext cx="958262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3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2" grpId="0" animBg="1"/>
      <p:bldP spid="83" grpId="0" animBg="1"/>
      <p:bldP spid="84" grpId="0" animBg="1"/>
      <p:bldP spid="85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04447" y="0"/>
            <a:ext cx="162306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54165" y="1465427"/>
            <a:ext cx="9874538" cy="8048625"/>
            <a:chOff x="0" y="0"/>
            <a:chExt cx="10153650" cy="7664119"/>
          </a:xfrm>
        </p:grpSpPr>
        <p:sp>
          <p:nvSpPr>
            <p:cNvPr id="4" name="Freeform 4"/>
            <p:cNvSpPr/>
            <p:nvPr/>
          </p:nvSpPr>
          <p:spPr>
            <a:xfrm>
              <a:off x="-6350" y="36830"/>
              <a:ext cx="10166350" cy="7585379"/>
            </a:xfrm>
            <a:custGeom>
              <a:avLst/>
              <a:gdLst/>
              <a:ahLst/>
              <a:cxnLst/>
              <a:rect l="l" t="t" r="r" b="b"/>
              <a:pathLst>
                <a:path w="10166350" h="7585379">
                  <a:moveTo>
                    <a:pt x="10158730" y="680686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7237399"/>
                  </a:lnTo>
                  <a:cubicBezTo>
                    <a:pt x="6350" y="7247559"/>
                    <a:pt x="6350" y="7257719"/>
                    <a:pt x="6350" y="7267878"/>
                  </a:cubicBezTo>
                  <a:cubicBezTo>
                    <a:pt x="6350" y="7443139"/>
                    <a:pt x="148590" y="7585378"/>
                    <a:pt x="323850" y="7585378"/>
                  </a:cubicBezTo>
                  <a:cubicBezTo>
                    <a:pt x="499110" y="7585378"/>
                    <a:pt x="641350" y="7443139"/>
                    <a:pt x="641350" y="7267878"/>
                  </a:cubicBezTo>
                  <a:cubicBezTo>
                    <a:pt x="641350" y="7443139"/>
                    <a:pt x="783590" y="7585378"/>
                    <a:pt x="958850" y="7585378"/>
                  </a:cubicBezTo>
                  <a:cubicBezTo>
                    <a:pt x="1134110" y="7585378"/>
                    <a:pt x="1276350" y="7443139"/>
                    <a:pt x="1276350" y="7267878"/>
                  </a:cubicBezTo>
                  <a:lnTo>
                    <a:pt x="1276350" y="7258989"/>
                  </a:lnTo>
                  <a:lnTo>
                    <a:pt x="1276350" y="7267878"/>
                  </a:lnTo>
                  <a:cubicBezTo>
                    <a:pt x="1276350" y="7443139"/>
                    <a:pt x="1418590" y="7585378"/>
                    <a:pt x="1593850" y="7585378"/>
                  </a:cubicBezTo>
                  <a:cubicBezTo>
                    <a:pt x="1769110" y="7585378"/>
                    <a:pt x="1911350" y="7443139"/>
                    <a:pt x="1911350" y="7267878"/>
                  </a:cubicBezTo>
                  <a:cubicBezTo>
                    <a:pt x="1911350" y="7443139"/>
                    <a:pt x="2053590" y="7585378"/>
                    <a:pt x="2228850" y="7585378"/>
                  </a:cubicBezTo>
                  <a:cubicBezTo>
                    <a:pt x="2404110" y="7585378"/>
                    <a:pt x="2546350" y="7443139"/>
                    <a:pt x="2546350" y="7267878"/>
                  </a:cubicBezTo>
                  <a:lnTo>
                    <a:pt x="2546350" y="7258989"/>
                  </a:lnTo>
                  <a:lnTo>
                    <a:pt x="2546350" y="7267878"/>
                  </a:lnTo>
                  <a:cubicBezTo>
                    <a:pt x="2546350" y="7443139"/>
                    <a:pt x="2688590" y="7585378"/>
                    <a:pt x="2863850" y="7585378"/>
                  </a:cubicBezTo>
                  <a:cubicBezTo>
                    <a:pt x="3039110" y="7585378"/>
                    <a:pt x="3181350" y="7443139"/>
                    <a:pt x="3181350" y="7267878"/>
                  </a:cubicBezTo>
                  <a:cubicBezTo>
                    <a:pt x="3181350" y="7443139"/>
                    <a:pt x="3323590" y="7585378"/>
                    <a:pt x="3498850" y="7585378"/>
                  </a:cubicBezTo>
                  <a:cubicBezTo>
                    <a:pt x="3674110" y="7585378"/>
                    <a:pt x="3816350" y="7443139"/>
                    <a:pt x="3816350" y="7267878"/>
                  </a:cubicBezTo>
                  <a:lnTo>
                    <a:pt x="3816350" y="7258989"/>
                  </a:lnTo>
                  <a:lnTo>
                    <a:pt x="3816350" y="7267878"/>
                  </a:lnTo>
                  <a:cubicBezTo>
                    <a:pt x="3816350" y="7443139"/>
                    <a:pt x="3958590" y="7585378"/>
                    <a:pt x="4133850" y="7585378"/>
                  </a:cubicBezTo>
                  <a:cubicBezTo>
                    <a:pt x="4309110" y="7585378"/>
                    <a:pt x="4451350" y="7443139"/>
                    <a:pt x="4451350" y="7267878"/>
                  </a:cubicBezTo>
                  <a:lnTo>
                    <a:pt x="4451350" y="7258989"/>
                  </a:lnTo>
                  <a:lnTo>
                    <a:pt x="4451350" y="7267878"/>
                  </a:lnTo>
                  <a:cubicBezTo>
                    <a:pt x="4451350" y="7443139"/>
                    <a:pt x="4593590" y="7585378"/>
                    <a:pt x="4768850" y="7585378"/>
                  </a:cubicBezTo>
                  <a:cubicBezTo>
                    <a:pt x="4933950" y="7585378"/>
                    <a:pt x="5069840" y="7458378"/>
                    <a:pt x="5085080" y="7297089"/>
                  </a:cubicBezTo>
                  <a:lnTo>
                    <a:pt x="5087620" y="7297089"/>
                  </a:lnTo>
                  <a:cubicBezTo>
                    <a:pt x="5102860" y="7458379"/>
                    <a:pt x="5238750" y="7585379"/>
                    <a:pt x="5403850" y="7585379"/>
                  </a:cubicBezTo>
                  <a:cubicBezTo>
                    <a:pt x="5579110" y="7585379"/>
                    <a:pt x="5721350" y="7443139"/>
                    <a:pt x="5721350" y="7267879"/>
                  </a:cubicBezTo>
                  <a:cubicBezTo>
                    <a:pt x="5721350" y="7443139"/>
                    <a:pt x="5863590" y="7585379"/>
                    <a:pt x="6038850" y="7585379"/>
                  </a:cubicBezTo>
                  <a:cubicBezTo>
                    <a:pt x="6214110" y="7585379"/>
                    <a:pt x="6356350" y="7443139"/>
                    <a:pt x="6356350" y="7267879"/>
                  </a:cubicBezTo>
                  <a:cubicBezTo>
                    <a:pt x="6356350" y="7443139"/>
                    <a:pt x="6498590" y="7585379"/>
                    <a:pt x="6673850" y="7585379"/>
                  </a:cubicBezTo>
                  <a:cubicBezTo>
                    <a:pt x="6849110" y="7585379"/>
                    <a:pt x="6991350" y="7443139"/>
                    <a:pt x="6991350" y="7267879"/>
                  </a:cubicBezTo>
                  <a:cubicBezTo>
                    <a:pt x="6991350" y="7443139"/>
                    <a:pt x="7133590" y="7585379"/>
                    <a:pt x="7308850" y="7585379"/>
                  </a:cubicBezTo>
                  <a:cubicBezTo>
                    <a:pt x="7484110" y="7585379"/>
                    <a:pt x="7626350" y="7443139"/>
                    <a:pt x="7626350" y="7267879"/>
                  </a:cubicBezTo>
                  <a:cubicBezTo>
                    <a:pt x="7626350" y="7443139"/>
                    <a:pt x="7768590" y="7585379"/>
                    <a:pt x="7943850" y="7585379"/>
                  </a:cubicBezTo>
                  <a:cubicBezTo>
                    <a:pt x="8119110" y="7585379"/>
                    <a:pt x="8261350" y="7443139"/>
                    <a:pt x="8261350" y="7267879"/>
                  </a:cubicBezTo>
                  <a:cubicBezTo>
                    <a:pt x="8261350" y="7443139"/>
                    <a:pt x="8403590" y="7585379"/>
                    <a:pt x="8578850" y="7585379"/>
                  </a:cubicBezTo>
                  <a:cubicBezTo>
                    <a:pt x="8754110" y="7585379"/>
                    <a:pt x="8896350" y="7443139"/>
                    <a:pt x="8896350" y="7267879"/>
                  </a:cubicBezTo>
                  <a:cubicBezTo>
                    <a:pt x="8896350" y="7443139"/>
                    <a:pt x="9038590" y="7585379"/>
                    <a:pt x="9213850" y="7585379"/>
                  </a:cubicBezTo>
                  <a:cubicBezTo>
                    <a:pt x="9389110" y="7585379"/>
                    <a:pt x="9531350" y="7443139"/>
                    <a:pt x="9531350" y="7267879"/>
                  </a:cubicBezTo>
                  <a:cubicBezTo>
                    <a:pt x="9531350" y="7443139"/>
                    <a:pt x="9673590" y="7585379"/>
                    <a:pt x="9848850" y="7585379"/>
                  </a:cubicBezTo>
                  <a:cubicBezTo>
                    <a:pt x="10024110" y="7585379"/>
                    <a:pt x="10166350" y="7443139"/>
                    <a:pt x="10166350" y="7267879"/>
                  </a:cubicBezTo>
                  <a:lnTo>
                    <a:pt x="10166350" y="6806869"/>
                  </a:lnTo>
                  <a:close/>
                  <a:moveTo>
                    <a:pt x="641350" y="7267879"/>
                  </a:moveTo>
                  <a:lnTo>
                    <a:pt x="641350" y="7260259"/>
                  </a:lnTo>
                  <a:lnTo>
                    <a:pt x="641350" y="7267879"/>
                  </a:lnTo>
                  <a:close/>
                  <a:moveTo>
                    <a:pt x="1910080" y="7267879"/>
                  </a:moveTo>
                  <a:lnTo>
                    <a:pt x="1910080" y="7260259"/>
                  </a:lnTo>
                  <a:lnTo>
                    <a:pt x="1910080" y="7267879"/>
                  </a:lnTo>
                  <a:close/>
                  <a:moveTo>
                    <a:pt x="3178810" y="7267879"/>
                  </a:moveTo>
                  <a:lnTo>
                    <a:pt x="3178810" y="7260259"/>
                  </a:lnTo>
                  <a:lnTo>
                    <a:pt x="3178810" y="7267879"/>
                  </a:lnTo>
                  <a:close/>
                  <a:moveTo>
                    <a:pt x="5717540" y="7267879"/>
                  </a:moveTo>
                  <a:lnTo>
                    <a:pt x="5717540" y="7260259"/>
                  </a:lnTo>
                  <a:lnTo>
                    <a:pt x="5717540" y="7267879"/>
                  </a:lnTo>
                  <a:close/>
                  <a:moveTo>
                    <a:pt x="6352540" y="7267879"/>
                  </a:moveTo>
                  <a:lnTo>
                    <a:pt x="6352540" y="7260259"/>
                  </a:lnTo>
                  <a:lnTo>
                    <a:pt x="6352540" y="7267879"/>
                  </a:lnTo>
                  <a:close/>
                  <a:moveTo>
                    <a:pt x="6986270" y="7267879"/>
                  </a:moveTo>
                  <a:lnTo>
                    <a:pt x="6986270" y="7260259"/>
                  </a:lnTo>
                  <a:cubicBezTo>
                    <a:pt x="6987540" y="7262799"/>
                    <a:pt x="6986270" y="7265339"/>
                    <a:pt x="6986270" y="7267879"/>
                  </a:cubicBezTo>
                  <a:close/>
                  <a:moveTo>
                    <a:pt x="7621270" y="7267879"/>
                  </a:moveTo>
                  <a:lnTo>
                    <a:pt x="7621270" y="7260259"/>
                  </a:lnTo>
                  <a:lnTo>
                    <a:pt x="7621270" y="7267879"/>
                  </a:lnTo>
                  <a:close/>
                  <a:moveTo>
                    <a:pt x="8256270" y="7267879"/>
                  </a:moveTo>
                  <a:lnTo>
                    <a:pt x="8256270" y="7260259"/>
                  </a:lnTo>
                  <a:lnTo>
                    <a:pt x="8256270" y="7267879"/>
                  </a:lnTo>
                  <a:close/>
                  <a:moveTo>
                    <a:pt x="8890000" y="7267879"/>
                  </a:moveTo>
                  <a:lnTo>
                    <a:pt x="8890000" y="7260259"/>
                  </a:lnTo>
                  <a:cubicBezTo>
                    <a:pt x="8891270" y="7262799"/>
                    <a:pt x="8890000" y="7265339"/>
                    <a:pt x="8890000" y="7267879"/>
                  </a:cubicBezTo>
                  <a:close/>
                  <a:moveTo>
                    <a:pt x="9525000" y="7267879"/>
                  </a:moveTo>
                  <a:lnTo>
                    <a:pt x="9525000" y="7260259"/>
                  </a:lnTo>
                  <a:lnTo>
                    <a:pt x="9525000" y="72678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49730" y="822403"/>
            <a:ext cx="1670467" cy="16676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A61C88-A490-32E8-75B8-D9E4B4C57119}"/>
              </a:ext>
            </a:extLst>
          </p:cNvPr>
          <p:cNvGrpSpPr/>
          <p:nvPr/>
        </p:nvGrpSpPr>
        <p:grpSpPr>
          <a:xfrm>
            <a:off x="794818" y="1872259"/>
            <a:ext cx="5061625" cy="5918634"/>
            <a:chOff x="4759667" y="1193448"/>
            <a:chExt cx="5061625" cy="5918634"/>
          </a:xfrm>
        </p:grpSpPr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CC495640-1DC1-8044-4BDE-05BD3174A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024859" y="1193448"/>
              <a:ext cx="3047369" cy="29749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838384-C7BB-2A0E-4B11-F49F870D2192}"/>
                </a:ext>
              </a:extLst>
            </p:cNvPr>
            <p:cNvSpPr txBox="1"/>
            <p:nvPr/>
          </p:nvSpPr>
          <p:spPr>
            <a:xfrm>
              <a:off x="4759667" y="4231037"/>
              <a:ext cx="5061625" cy="2881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vi-VN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 bài đọc, em hiểu nội dung bài thơ nói về điều gì?</a:t>
              </a:r>
              <a:r>
                <a:rPr lang="nl-NL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8B8465-0C9D-17DF-F3CA-A39DCF059DF7}"/>
              </a:ext>
            </a:extLst>
          </p:cNvPr>
          <p:cNvCxnSpPr>
            <a:cxnSpLocks/>
          </p:cNvCxnSpPr>
          <p:nvPr/>
        </p:nvCxnSpPr>
        <p:spPr>
          <a:xfrm>
            <a:off x="6248400" y="1850040"/>
            <a:ext cx="0" cy="7620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56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">
            <a:extLst>
              <a:ext uri="{FF2B5EF4-FFF2-40B4-BE49-F238E27FC236}">
                <a16:creationId xmlns:a16="http://schemas.microsoft.com/office/drawing/2014/main" id="{2B1A80E9-7095-FF9E-E7DD-37F4033BDC60}"/>
              </a:ext>
            </a:extLst>
          </p:cNvPr>
          <p:cNvSpPr txBox="1"/>
          <p:nvPr/>
        </p:nvSpPr>
        <p:spPr>
          <a:xfrm>
            <a:off x="3429848" y="4143118"/>
            <a:ext cx="1142830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56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46838"/>
          <a:stretch>
            <a:fillRect/>
          </a:stretch>
        </p:blipFill>
        <p:spPr>
          <a:xfrm rot="-10800000">
            <a:off x="2823139" y="0"/>
            <a:ext cx="2306906" cy="1224335"/>
          </a:xfrm>
          <a:prstGeom prst="rect">
            <a:avLst/>
          </a:prstGeom>
        </p:spPr>
      </p:pic>
      <p:sp>
        <p:nvSpPr>
          <p:cNvPr id="18" name="TextBox 35">
            <a:extLst>
              <a:ext uri="{FF2B5EF4-FFF2-40B4-BE49-F238E27FC236}">
                <a16:creationId xmlns:a16="http://schemas.microsoft.com/office/drawing/2014/main" id="{5F27E23E-A2E9-031D-A5CA-4178D893D673}"/>
              </a:ext>
            </a:extLst>
          </p:cNvPr>
          <p:cNvSpPr txBox="1"/>
          <p:nvPr/>
        </p:nvSpPr>
        <p:spPr>
          <a:xfrm>
            <a:off x="4801828" y="808837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A87BD-591B-44A9-7713-43E40957E0C7}"/>
              </a:ext>
            </a:extLst>
          </p:cNvPr>
          <p:cNvSpPr txBox="1"/>
          <p:nvPr/>
        </p:nvSpPr>
        <p:spPr>
          <a:xfrm>
            <a:off x="1897393" y="1773304"/>
            <a:ext cx="14612714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3, 4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FD370A-D718-E95F-60D3-9241BA11D445}"/>
              </a:ext>
            </a:extLst>
          </p:cNvPr>
          <p:cNvGrpSpPr/>
          <p:nvPr/>
        </p:nvGrpSpPr>
        <p:grpSpPr>
          <a:xfrm>
            <a:off x="6808676" y="3242266"/>
            <a:ext cx="5077478" cy="4069508"/>
            <a:chOff x="5731388" y="3466845"/>
            <a:chExt cx="5077478" cy="4069508"/>
          </a:xfrm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EF323BF-0577-17BE-BAEE-04DCB1F3F0EA}"/>
                </a:ext>
              </a:extLst>
            </p:cNvPr>
            <p:cNvSpPr/>
            <p:nvPr/>
          </p:nvSpPr>
          <p:spPr>
            <a:xfrm>
              <a:off x="5731388" y="3466845"/>
              <a:ext cx="5077478" cy="4069508"/>
            </a:xfrm>
            <a:custGeom>
              <a:avLst/>
              <a:gdLst/>
              <a:ahLst/>
              <a:cxnLst/>
              <a:rect l="l" t="t" r="r" b="b"/>
              <a:pathLst>
                <a:path w="10166350" h="12801576">
                  <a:moveTo>
                    <a:pt x="10158730" y="12023066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2453596"/>
                  </a:lnTo>
                  <a:cubicBezTo>
                    <a:pt x="6350" y="12463756"/>
                    <a:pt x="6350" y="12473916"/>
                    <a:pt x="6350" y="12484076"/>
                  </a:cubicBezTo>
                  <a:cubicBezTo>
                    <a:pt x="6350" y="12659336"/>
                    <a:pt x="148590" y="12801576"/>
                    <a:pt x="323850" y="12801576"/>
                  </a:cubicBezTo>
                  <a:cubicBezTo>
                    <a:pt x="499110" y="12801576"/>
                    <a:pt x="641350" y="12659336"/>
                    <a:pt x="641350" y="12484076"/>
                  </a:cubicBezTo>
                  <a:cubicBezTo>
                    <a:pt x="641350" y="12659336"/>
                    <a:pt x="783590" y="12801576"/>
                    <a:pt x="958850" y="12801576"/>
                  </a:cubicBezTo>
                  <a:cubicBezTo>
                    <a:pt x="1134110" y="12801576"/>
                    <a:pt x="1276350" y="12659336"/>
                    <a:pt x="1276350" y="12484076"/>
                  </a:cubicBezTo>
                  <a:lnTo>
                    <a:pt x="1276350" y="12475186"/>
                  </a:lnTo>
                  <a:lnTo>
                    <a:pt x="1276350" y="12484076"/>
                  </a:lnTo>
                  <a:cubicBezTo>
                    <a:pt x="1276350" y="12659336"/>
                    <a:pt x="1418590" y="12801576"/>
                    <a:pt x="1593850" y="12801576"/>
                  </a:cubicBezTo>
                  <a:cubicBezTo>
                    <a:pt x="1769110" y="12801576"/>
                    <a:pt x="1911350" y="12659336"/>
                    <a:pt x="1911350" y="12484076"/>
                  </a:cubicBezTo>
                  <a:cubicBezTo>
                    <a:pt x="1911350" y="12659336"/>
                    <a:pt x="2053590" y="12801576"/>
                    <a:pt x="2228850" y="12801576"/>
                  </a:cubicBezTo>
                  <a:cubicBezTo>
                    <a:pt x="2404110" y="12801576"/>
                    <a:pt x="2546350" y="12659336"/>
                    <a:pt x="2546350" y="12484076"/>
                  </a:cubicBezTo>
                  <a:lnTo>
                    <a:pt x="2546350" y="12475186"/>
                  </a:lnTo>
                  <a:lnTo>
                    <a:pt x="2546350" y="12484076"/>
                  </a:lnTo>
                  <a:cubicBezTo>
                    <a:pt x="2546350" y="12659336"/>
                    <a:pt x="2688590" y="12801576"/>
                    <a:pt x="2863850" y="12801576"/>
                  </a:cubicBezTo>
                  <a:cubicBezTo>
                    <a:pt x="3039110" y="12801576"/>
                    <a:pt x="3181350" y="12659336"/>
                    <a:pt x="3181350" y="12484076"/>
                  </a:cubicBezTo>
                  <a:cubicBezTo>
                    <a:pt x="3181350" y="12659336"/>
                    <a:pt x="3323590" y="12801576"/>
                    <a:pt x="3498850" y="12801576"/>
                  </a:cubicBezTo>
                  <a:cubicBezTo>
                    <a:pt x="3674110" y="12801576"/>
                    <a:pt x="3816350" y="12659336"/>
                    <a:pt x="3816350" y="12484076"/>
                  </a:cubicBezTo>
                  <a:lnTo>
                    <a:pt x="3816350" y="12475186"/>
                  </a:lnTo>
                  <a:lnTo>
                    <a:pt x="3816350" y="12484076"/>
                  </a:lnTo>
                  <a:cubicBezTo>
                    <a:pt x="3816350" y="12659336"/>
                    <a:pt x="3958590" y="12801576"/>
                    <a:pt x="4133850" y="12801576"/>
                  </a:cubicBezTo>
                  <a:cubicBezTo>
                    <a:pt x="4309110" y="12801576"/>
                    <a:pt x="4451350" y="12659336"/>
                    <a:pt x="4451350" y="12484076"/>
                  </a:cubicBezTo>
                  <a:lnTo>
                    <a:pt x="4451350" y="12475186"/>
                  </a:lnTo>
                  <a:lnTo>
                    <a:pt x="4451350" y="12484076"/>
                  </a:lnTo>
                  <a:cubicBezTo>
                    <a:pt x="4451350" y="12659336"/>
                    <a:pt x="4593590" y="12801576"/>
                    <a:pt x="4768850" y="12801576"/>
                  </a:cubicBezTo>
                  <a:cubicBezTo>
                    <a:pt x="4933950" y="12801576"/>
                    <a:pt x="5069840" y="12674576"/>
                    <a:pt x="5085080" y="12513286"/>
                  </a:cubicBezTo>
                  <a:lnTo>
                    <a:pt x="5087620" y="12513286"/>
                  </a:lnTo>
                  <a:cubicBezTo>
                    <a:pt x="5102860" y="12674576"/>
                    <a:pt x="5238750" y="12801576"/>
                    <a:pt x="5403850" y="12801576"/>
                  </a:cubicBezTo>
                  <a:cubicBezTo>
                    <a:pt x="5579110" y="12801576"/>
                    <a:pt x="5721350" y="12659336"/>
                    <a:pt x="5721350" y="12484076"/>
                  </a:cubicBezTo>
                  <a:cubicBezTo>
                    <a:pt x="5721350" y="12659336"/>
                    <a:pt x="5863590" y="12801576"/>
                    <a:pt x="6038850" y="12801576"/>
                  </a:cubicBezTo>
                  <a:cubicBezTo>
                    <a:pt x="6214110" y="12801576"/>
                    <a:pt x="6356350" y="12659336"/>
                    <a:pt x="6356350" y="12484076"/>
                  </a:cubicBezTo>
                  <a:cubicBezTo>
                    <a:pt x="6356350" y="12659336"/>
                    <a:pt x="6498590" y="12801576"/>
                    <a:pt x="6673850" y="12801576"/>
                  </a:cubicBezTo>
                  <a:cubicBezTo>
                    <a:pt x="6849110" y="12801576"/>
                    <a:pt x="6991350" y="12659336"/>
                    <a:pt x="6991350" y="12484076"/>
                  </a:cubicBezTo>
                  <a:cubicBezTo>
                    <a:pt x="6991350" y="12659336"/>
                    <a:pt x="7133590" y="12801576"/>
                    <a:pt x="7308850" y="12801576"/>
                  </a:cubicBezTo>
                  <a:cubicBezTo>
                    <a:pt x="7484110" y="12801576"/>
                    <a:pt x="7626350" y="12659336"/>
                    <a:pt x="7626350" y="12484076"/>
                  </a:cubicBezTo>
                  <a:cubicBezTo>
                    <a:pt x="7626350" y="12659336"/>
                    <a:pt x="7768590" y="12801576"/>
                    <a:pt x="7943850" y="12801576"/>
                  </a:cubicBezTo>
                  <a:cubicBezTo>
                    <a:pt x="8119110" y="12801576"/>
                    <a:pt x="8261350" y="12659336"/>
                    <a:pt x="8261350" y="12484076"/>
                  </a:cubicBezTo>
                  <a:cubicBezTo>
                    <a:pt x="8261350" y="12659336"/>
                    <a:pt x="8403590" y="12801576"/>
                    <a:pt x="8578850" y="12801576"/>
                  </a:cubicBezTo>
                  <a:cubicBezTo>
                    <a:pt x="8754110" y="12801576"/>
                    <a:pt x="8896350" y="12659336"/>
                    <a:pt x="8896350" y="12484076"/>
                  </a:cubicBezTo>
                  <a:cubicBezTo>
                    <a:pt x="8896350" y="12659336"/>
                    <a:pt x="9038590" y="12801576"/>
                    <a:pt x="9213850" y="12801576"/>
                  </a:cubicBezTo>
                  <a:cubicBezTo>
                    <a:pt x="9389110" y="12801576"/>
                    <a:pt x="9531350" y="12659336"/>
                    <a:pt x="9531350" y="12484076"/>
                  </a:cubicBezTo>
                  <a:cubicBezTo>
                    <a:pt x="9531350" y="12659336"/>
                    <a:pt x="9673590" y="12801576"/>
                    <a:pt x="9848850" y="12801576"/>
                  </a:cubicBezTo>
                  <a:cubicBezTo>
                    <a:pt x="10024110" y="12801576"/>
                    <a:pt x="10166350" y="12659336"/>
                    <a:pt x="10166350" y="12484076"/>
                  </a:cubicBezTo>
                  <a:lnTo>
                    <a:pt x="10166350" y="12023066"/>
                  </a:lnTo>
                  <a:close/>
                  <a:moveTo>
                    <a:pt x="641350" y="12484076"/>
                  </a:moveTo>
                  <a:lnTo>
                    <a:pt x="641350" y="12476456"/>
                  </a:lnTo>
                  <a:lnTo>
                    <a:pt x="641350" y="12484076"/>
                  </a:lnTo>
                  <a:close/>
                  <a:moveTo>
                    <a:pt x="1910080" y="12484076"/>
                  </a:moveTo>
                  <a:lnTo>
                    <a:pt x="1910080" y="12476456"/>
                  </a:lnTo>
                  <a:lnTo>
                    <a:pt x="1910080" y="12484076"/>
                  </a:lnTo>
                  <a:close/>
                  <a:moveTo>
                    <a:pt x="3178810" y="12484076"/>
                  </a:moveTo>
                  <a:lnTo>
                    <a:pt x="3178810" y="12476456"/>
                  </a:lnTo>
                  <a:lnTo>
                    <a:pt x="3178810" y="12484076"/>
                  </a:lnTo>
                  <a:close/>
                  <a:moveTo>
                    <a:pt x="5717540" y="12484076"/>
                  </a:moveTo>
                  <a:lnTo>
                    <a:pt x="5717540" y="12476456"/>
                  </a:lnTo>
                  <a:lnTo>
                    <a:pt x="5717540" y="12484076"/>
                  </a:lnTo>
                  <a:close/>
                  <a:moveTo>
                    <a:pt x="6352540" y="12484076"/>
                  </a:moveTo>
                  <a:lnTo>
                    <a:pt x="6352540" y="12476456"/>
                  </a:lnTo>
                  <a:lnTo>
                    <a:pt x="6352540" y="12484076"/>
                  </a:lnTo>
                  <a:close/>
                  <a:moveTo>
                    <a:pt x="6986270" y="12484076"/>
                  </a:moveTo>
                  <a:lnTo>
                    <a:pt x="6986270" y="12476456"/>
                  </a:lnTo>
                  <a:cubicBezTo>
                    <a:pt x="6987540" y="12478996"/>
                    <a:pt x="6986270" y="12481536"/>
                    <a:pt x="6986270" y="12484076"/>
                  </a:cubicBezTo>
                  <a:close/>
                  <a:moveTo>
                    <a:pt x="7621270" y="12484076"/>
                  </a:moveTo>
                  <a:lnTo>
                    <a:pt x="7621270" y="12476456"/>
                  </a:lnTo>
                  <a:lnTo>
                    <a:pt x="7621270" y="12484076"/>
                  </a:lnTo>
                  <a:close/>
                  <a:moveTo>
                    <a:pt x="8256270" y="12484076"/>
                  </a:moveTo>
                  <a:lnTo>
                    <a:pt x="8256270" y="12476456"/>
                  </a:lnTo>
                  <a:lnTo>
                    <a:pt x="8256270" y="12484076"/>
                  </a:lnTo>
                  <a:close/>
                  <a:moveTo>
                    <a:pt x="8890000" y="12484076"/>
                  </a:moveTo>
                  <a:lnTo>
                    <a:pt x="8890000" y="12476456"/>
                  </a:lnTo>
                  <a:cubicBezTo>
                    <a:pt x="8891270" y="12478996"/>
                    <a:pt x="8890000" y="12481536"/>
                    <a:pt x="8890000" y="12484076"/>
                  </a:cubicBezTo>
                  <a:close/>
                  <a:moveTo>
                    <a:pt x="9525000" y="12484076"/>
                  </a:moveTo>
                  <a:lnTo>
                    <a:pt x="9525000" y="12476456"/>
                  </a:lnTo>
                  <a:lnTo>
                    <a:pt x="9525000" y="12484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D86331-B5DD-468B-ED83-F2466BAC2641}"/>
                </a:ext>
              </a:extLst>
            </p:cNvPr>
            <p:cNvSpPr txBox="1"/>
            <p:nvPr/>
          </p:nvSpPr>
          <p:spPr>
            <a:xfrm>
              <a:off x="5876196" y="4945031"/>
              <a:ext cx="4900885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Ngắt nghỉ đúng chỗ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412AEB-79B7-1A21-3DEB-916DBFF64DF0}"/>
              </a:ext>
            </a:extLst>
          </p:cNvPr>
          <p:cNvGrpSpPr/>
          <p:nvPr/>
        </p:nvGrpSpPr>
        <p:grpSpPr>
          <a:xfrm>
            <a:off x="1470467" y="3210876"/>
            <a:ext cx="5077478" cy="4054311"/>
            <a:chOff x="1417595" y="3451389"/>
            <a:chExt cx="5077478" cy="4054311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3C2F6122-2D1F-8DA6-CABD-3B84FB828FA3}"/>
                </a:ext>
              </a:extLst>
            </p:cNvPr>
            <p:cNvSpPr/>
            <p:nvPr/>
          </p:nvSpPr>
          <p:spPr>
            <a:xfrm>
              <a:off x="1417595" y="3451389"/>
              <a:ext cx="5077478" cy="4054311"/>
            </a:xfrm>
            <a:custGeom>
              <a:avLst/>
              <a:gdLst/>
              <a:ahLst/>
              <a:cxnLst/>
              <a:rect l="l" t="t" r="r" b="b"/>
              <a:pathLst>
                <a:path w="10166350" h="12801576">
                  <a:moveTo>
                    <a:pt x="10158730" y="12023066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2453596"/>
                  </a:lnTo>
                  <a:cubicBezTo>
                    <a:pt x="6350" y="12463756"/>
                    <a:pt x="6350" y="12473916"/>
                    <a:pt x="6350" y="12484076"/>
                  </a:cubicBezTo>
                  <a:cubicBezTo>
                    <a:pt x="6350" y="12659336"/>
                    <a:pt x="148590" y="12801576"/>
                    <a:pt x="323850" y="12801576"/>
                  </a:cubicBezTo>
                  <a:cubicBezTo>
                    <a:pt x="499110" y="12801576"/>
                    <a:pt x="641350" y="12659336"/>
                    <a:pt x="641350" y="12484076"/>
                  </a:cubicBezTo>
                  <a:cubicBezTo>
                    <a:pt x="641350" y="12659336"/>
                    <a:pt x="783590" y="12801576"/>
                    <a:pt x="958850" y="12801576"/>
                  </a:cubicBezTo>
                  <a:cubicBezTo>
                    <a:pt x="1134110" y="12801576"/>
                    <a:pt x="1276350" y="12659336"/>
                    <a:pt x="1276350" y="12484076"/>
                  </a:cubicBezTo>
                  <a:lnTo>
                    <a:pt x="1276350" y="12475186"/>
                  </a:lnTo>
                  <a:lnTo>
                    <a:pt x="1276350" y="12484076"/>
                  </a:lnTo>
                  <a:cubicBezTo>
                    <a:pt x="1276350" y="12659336"/>
                    <a:pt x="1418590" y="12801576"/>
                    <a:pt x="1593850" y="12801576"/>
                  </a:cubicBezTo>
                  <a:cubicBezTo>
                    <a:pt x="1769110" y="12801576"/>
                    <a:pt x="1911350" y="12659336"/>
                    <a:pt x="1911350" y="12484076"/>
                  </a:cubicBezTo>
                  <a:cubicBezTo>
                    <a:pt x="1911350" y="12659336"/>
                    <a:pt x="2053590" y="12801576"/>
                    <a:pt x="2228850" y="12801576"/>
                  </a:cubicBezTo>
                  <a:cubicBezTo>
                    <a:pt x="2404110" y="12801576"/>
                    <a:pt x="2546350" y="12659336"/>
                    <a:pt x="2546350" y="12484076"/>
                  </a:cubicBezTo>
                  <a:lnTo>
                    <a:pt x="2546350" y="12475186"/>
                  </a:lnTo>
                  <a:lnTo>
                    <a:pt x="2546350" y="12484076"/>
                  </a:lnTo>
                  <a:cubicBezTo>
                    <a:pt x="2546350" y="12659336"/>
                    <a:pt x="2688590" y="12801576"/>
                    <a:pt x="2863850" y="12801576"/>
                  </a:cubicBezTo>
                  <a:cubicBezTo>
                    <a:pt x="3039110" y="12801576"/>
                    <a:pt x="3181350" y="12659336"/>
                    <a:pt x="3181350" y="12484076"/>
                  </a:cubicBezTo>
                  <a:cubicBezTo>
                    <a:pt x="3181350" y="12659336"/>
                    <a:pt x="3323590" y="12801576"/>
                    <a:pt x="3498850" y="12801576"/>
                  </a:cubicBezTo>
                  <a:cubicBezTo>
                    <a:pt x="3674110" y="12801576"/>
                    <a:pt x="3816350" y="12659336"/>
                    <a:pt x="3816350" y="12484076"/>
                  </a:cubicBezTo>
                  <a:lnTo>
                    <a:pt x="3816350" y="12475186"/>
                  </a:lnTo>
                  <a:lnTo>
                    <a:pt x="3816350" y="12484076"/>
                  </a:lnTo>
                  <a:cubicBezTo>
                    <a:pt x="3816350" y="12659336"/>
                    <a:pt x="3958590" y="12801576"/>
                    <a:pt x="4133850" y="12801576"/>
                  </a:cubicBezTo>
                  <a:cubicBezTo>
                    <a:pt x="4309110" y="12801576"/>
                    <a:pt x="4451350" y="12659336"/>
                    <a:pt x="4451350" y="12484076"/>
                  </a:cubicBezTo>
                  <a:lnTo>
                    <a:pt x="4451350" y="12475186"/>
                  </a:lnTo>
                  <a:lnTo>
                    <a:pt x="4451350" y="12484076"/>
                  </a:lnTo>
                  <a:cubicBezTo>
                    <a:pt x="4451350" y="12659336"/>
                    <a:pt x="4593590" y="12801576"/>
                    <a:pt x="4768850" y="12801576"/>
                  </a:cubicBezTo>
                  <a:cubicBezTo>
                    <a:pt x="4933950" y="12801576"/>
                    <a:pt x="5069840" y="12674576"/>
                    <a:pt x="5085080" y="12513286"/>
                  </a:cubicBezTo>
                  <a:lnTo>
                    <a:pt x="5087620" y="12513286"/>
                  </a:lnTo>
                  <a:cubicBezTo>
                    <a:pt x="5102860" y="12674576"/>
                    <a:pt x="5238750" y="12801576"/>
                    <a:pt x="5403850" y="12801576"/>
                  </a:cubicBezTo>
                  <a:cubicBezTo>
                    <a:pt x="5579110" y="12801576"/>
                    <a:pt x="5721350" y="12659336"/>
                    <a:pt x="5721350" y="12484076"/>
                  </a:cubicBezTo>
                  <a:cubicBezTo>
                    <a:pt x="5721350" y="12659336"/>
                    <a:pt x="5863590" y="12801576"/>
                    <a:pt x="6038850" y="12801576"/>
                  </a:cubicBezTo>
                  <a:cubicBezTo>
                    <a:pt x="6214110" y="12801576"/>
                    <a:pt x="6356350" y="12659336"/>
                    <a:pt x="6356350" y="12484076"/>
                  </a:cubicBezTo>
                  <a:cubicBezTo>
                    <a:pt x="6356350" y="12659336"/>
                    <a:pt x="6498590" y="12801576"/>
                    <a:pt x="6673850" y="12801576"/>
                  </a:cubicBezTo>
                  <a:cubicBezTo>
                    <a:pt x="6849110" y="12801576"/>
                    <a:pt x="6991350" y="12659336"/>
                    <a:pt x="6991350" y="12484076"/>
                  </a:cubicBezTo>
                  <a:cubicBezTo>
                    <a:pt x="6991350" y="12659336"/>
                    <a:pt x="7133590" y="12801576"/>
                    <a:pt x="7308850" y="12801576"/>
                  </a:cubicBezTo>
                  <a:cubicBezTo>
                    <a:pt x="7484110" y="12801576"/>
                    <a:pt x="7626350" y="12659336"/>
                    <a:pt x="7626350" y="12484076"/>
                  </a:cubicBezTo>
                  <a:cubicBezTo>
                    <a:pt x="7626350" y="12659336"/>
                    <a:pt x="7768590" y="12801576"/>
                    <a:pt x="7943850" y="12801576"/>
                  </a:cubicBezTo>
                  <a:cubicBezTo>
                    <a:pt x="8119110" y="12801576"/>
                    <a:pt x="8261350" y="12659336"/>
                    <a:pt x="8261350" y="12484076"/>
                  </a:cubicBezTo>
                  <a:cubicBezTo>
                    <a:pt x="8261350" y="12659336"/>
                    <a:pt x="8403590" y="12801576"/>
                    <a:pt x="8578850" y="12801576"/>
                  </a:cubicBezTo>
                  <a:cubicBezTo>
                    <a:pt x="8754110" y="12801576"/>
                    <a:pt x="8896350" y="12659336"/>
                    <a:pt x="8896350" y="12484076"/>
                  </a:cubicBezTo>
                  <a:cubicBezTo>
                    <a:pt x="8896350" y="12659336"/>
                    <a:pt x="9038590" y="12801576"/>
                    <a:pt x="9213850" y="12801576"/>
                  </a:cubicBezTo>
                  <a:cubicBezTo>
                    <a:pt x="9389110" y="12801576"/>
                    <a:pt x="9531350" y="12659336"/>
                    <a:pt x="9531350" y="12484076"/>
                  </a:cubicBezTo>
                  <a:cubicBezTo>
                    <a:pt x="9531350" y="12659336"/>
                    <a:pt x="9673590" y="12801576"/>
                    <a:pt x="9848850" y="12801576"/>
                  </a:cubicBezTo>
                  <a:cubicBezTo>
                    <a:pt x="10024110" y="12801576"/>
                    <a:pt x="10166350" y="12659336"/>
                    <a:pt x="10166350" y="12484076"/>
                  </a:cubicBezTo>
                  <a:lnTo>
                    <a:pt x="10166350" y="12023066"/>
                  </a:lnTo>
                  <a:close/>
                  <a:moveTo>
                    <a:pt x="641350" y="12484076"/>
                  </a:moveTo>
                  <a:lnTo>
                    <a:pt x="641350" y="12476456"/>
                  </a:lnTo>
                  <a:lnTo>
                    <a:pt x="641350" y="12484076"/>
                  </a:lnTo>
                  <a:close/>
                  <a:moveTo>
                    <a:pt x="1910080" y="12484076"/>
                  </a:moveTo>
                  <a:lnTo>
                    <a:pt x="1910080" y="12476456"/>
                  </a:lnTo>
                  <a:lnTo>
                    <a:pt x="1910080" y="12484076"/>
                  </a:lnTo>
                  <a:close/>
                  <a:moveTo>
                    <a:pt x="3178810" y="12484076"/>
                  </a:moveTo>
                  <a:lnTo>
                    <a:pt x="3178810" y="12476456"/>
                  </a:lnTo>
                  <a:lnTo>
                    <a:pt x="3178810" y="12484076"/>
                  </a:lnTo>
                  <a:close/>
                  <a:moveTo>
                    <a:pt x="5717540" y="12484076"/>
                  </a:moveTo>
                  <a:lnTo>
                    <a:pt x="5717540" y="12476456"/>
                  </a:lnTo>
                  <a:lnTo>
                    <a:pt x="5717540" y="12484076"/>
                  </a:lnTo>
                  <a:close/>
                  <a:moveTo>
                    <a:pt x="6352540" y="12484076"/>
                  </a:moveTo>
                  <a:lnTo>
                    <a:pt x="6352540" y="12476456"/>
                  </a:lnTo>
                  <a:lnTo>
                    <a:pt x="6352540" y="12484076"/>
                  </a:lnTo>
                  <a:close/>
                  <a:moveTo>
                    <a:pt x="6986270" y="12484076"/>
                  </a:moveTo>
                  <a:lnTo>
                    <a:pt x="6986270" y="12476456"/>
                  </a:lnTo>
                  <a:cubicBezTo>
                    <a:pt x="6987540" y="12478996"/>
                    <a:pt x="6986270" y="12481536"/>
                    <a:pt x="6986270" y="12484076"/>
                  </a:cubicBezTo>
                  <a:close/>
                  <a:moveTo>
                    <a:pt x="7621270" y="12484076"/>
                  </a:moveTo>
                  <a:lnTo>
                    <a:pt x="7621270" y="12476456"/>
                  </a:lnTo>
                  <a:lnTo>
                    <a:pt x="7621270" y="12484076"/>
                  </a:lnTo>
                  <a:close/>
                  <a:moveTo>
                    <a:pt x="8256270" y="12484076"/>
                  </a:moveTo>
                  <a:lnTo>
                    <a:pt x="8256270" y="12476456"/>
                  </a:lnTo>
                  <a:lnTo>
                    <a:pt x="8256270" y="12484076"/>
                  </a:lnTo>
                  <a:close/>
                  <a:moveTo>
                    <a:pt x="8890000" y="12484076"/>
                  </a:moveTo>
                  <a:lnTo>
                    <a:pt x="8890000" y="12476456"/>
                  </a:lnTo>
                  <a:cubicBezTo>
                    <a:pt x="8891270" y="12478996"/>
                    <a:pt x="8890000" y="12481536"/>
                    <a:pt x="8890000" y="12484076"/>
                  </a:cubicBezTo>
                  <a:close/>
                  <a:moveTo>
                    <a:pt x="9525000" y="12484076"/>
                  </a:moveTo>
                  <a:lnTo>
                    <a:pt x="9525000" y="12476456"/>
                  </a:lnTo>
                  <a:lnTo>
                    <a:pt x="9525000" y="12484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EF8E27-C1DB-74D4-23EB-1368316B45A0}"/>
                </a:ext>
              </a:extLst>
            </p:cNvPr>
            <p:cNvSpPr txBox="1"/>
            <p:nvPr/>
          </p:nvSpPr>
          <p:spPr>
            <a:xfrm>
              <a:off x="1897393" y="3989904"/>
              <a:ext cx="4158398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Giọng cảm tình cảm, sâu lắng, thiết tha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912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5">
            <a:extLst>
              <a:ext uri="{FF2B5EF4-FFF2-40B4-BE49-F238E27FC236}">
                <a16:creationId xmlns:a16="http://schemas.microsoft.com/office/drawing/2014/main" id="{95EA0047-E41B-ED37-A4F5-D9EBCDA868D4}"/>
              </a:ext>
            </a:extLst>
          </p:cNvPr>
          <p:cNvSpPr txBox="1"/>
          <p:nvPr/>
        </p:nvSpPr>
        <p:spPr>
          <a:xfrm>
            <a:off x="2931867" y="1267655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649050-40C3-0D10-CAB4-41465BD850A8}"/>
              </a:ext>
            </a:extLst>
          </p:cNvPr>
          <p:cNvSpPr txBox="1"/>
          <p:nvPr/>
        </p:nvSpPr>
        <p:spPr>
          <a:xfrm>
            <a:off x="1633905" y="2363952"/>
            <a:ext cx="11406771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3, 4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04447" y="0"/>
            <a:ext cx="162306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1464" y="1021047"/>
            <a:ext cx="10423294" cy="8839730"/>
            <a:chOff x="0" y="0"/>
            <a:chExt cx="10153650" cy="7664119"/>
          </a:xfrm>
        </p:grpSpPr>
        <p:sp>
          <p:nvSpPr>
            <p:cNvPr id="4" name="Freeform 4"/>
            <p:cNvSpPr/>
            <p:nvPr/>
          </p:nvSpPr>
          <p:spPr>
            <a:xfrm>
              <a:off x="-6350" y="36830"/>
              <a:ext cx="10166350" cy="7585379"/>
            </a:xfrm>
            <a:custGeom>
              <a:avLst/>
              <a:gdLst/>
              <a:ahLst/>
              <a:cxnLst/>
              <a:rect l="l" t="t" r="r" b="b"/>
              <a:pathLst>
                <a:path w="10166350" h="7585379">
                  <a:moveTo>
                    <a:pt x="10158730" y="680686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7237399"/>
                  </a:lnTo>
                  <a:cubicBezTo>
                    <a:pt x="6350" y="7247559"/>
                    <a:pt x="6350" y="7257719"/>
                    <a:pt x="6350" y="7267878"/>
                  </a:cubicBezTo>
                  <a:cubicBezTo>
                    <a:pt x="6350" y="7443139"/>
                    <a:pt x="148590" y="7585378"/>
                    <a:pt x="323850" y="7585378"/>
                  </a:cubicBezTo>
                  <a:cubicBezTo>
                    <a:pt x="499110" y="7585378"/>
                    <a:pt x="641350" y="7443139"/>
                    <a:pt x="641350" y="7267878"/>
                  </a:cubicBezTo>
                  <a:cubicBezTo>
                    <a:pt x="641350" y="7443139"/>
                    <a:pt x="783590" y="7585378"/>
                    <a:pt x="958850" y="7585378"/>
                  </a:cubicBezTo>
                  <a:cubicBezTo>
                    <a:pt x="1134110" y="7585378"/>
                    <a:pt x="1276350" y="7443139"/>
                    <a:pt x="1276350" y="7267878"/>
                  </a:cubicBezTo>
                  <a:lnTo>
                    <a:pt x="1276350" y="7258989"/>
                  </a:lnTo>
                  <a:lnTo>
                    <a:pt x="1276350" y="7267878"/>
                  </a:lnTo>
                  <a:cubicBezTo>
                    <a:pt x="1276350" y="7443139"/>
                    <a:pt x="1418590" y="7585378"/>
                    <a:pt x="1593850" y="7585378"/>
                  </a:cubicBezTo>
                  <a:cubicBezTo>
                    <a:pt x="1769110" y="7585378"/>
                    <a:pt x="1911350" y="7443139"/>
                    <a:pt x="1911350" y="7267878"/>
                  </a:cubicBezTo>
                  <a:cubicBezTo>
                    <a:pt x="1911350" y="7443139"/>
                    <a:pt x="2053590" y="7585378"/>
                    <a:pt x="2228850" y="7585378"/>
                  </a:cubicBezTo>
                  <a:cubicBezTo>
                    <a:pt x="2404110" y="7585378"/>
                    <a:pt x="2546350" y="7443139"/>
                    <a:pt x="2546350" y="7267878"/>
                  </a:cubicBezTo>
                  <a:lnTo>
                    <a:pt x="2546350" y="7258989"/>
                  </a:lnTo>
                  <a:lnTo>
                    <a:pt x="2546350" y="7267878"/>
                  </a:lnTo>
                  <a:cubicBezTo>
                    <a:pt x="2546350" y="7443139"/>
                    <a:pt x="2688590" y="7585378"/>
                    <a:pt x="2863850" y="7585378"/>
                  </a:cubicBezTo>
                  <a:cubicBezTo>
                    <a:pt x="3039110" y="7585378"/>
                    <a:pt x="3181350" y="7443139"/>
                    <a:pt x="3181350" y="7267878"/>
                  </a:cubicBezTo>
                  <a:cubicBezTo>
                    <a:pt x="3181350" y="7443139"/>
                    <a:pt x="3323590" y="7585378"/>
                    <a:pt x="3498850" y="7585378"/>
                  </a:cubicBezTo>
                  <a:cubicBezTo>
                    <a:pt x="3674110" y="7585378"/>
                    <a:pt x="3816350" y="7443139"/>
                    <a:pt x="3816350" y="7267878"/>
                  </a:cubicBezTo>
                  <a:lnTo>
                    <a:pt x="3816350" y="7258989"/>
                  </a:lnTo>
                  <a:lnTo>
                    <a:pt x="3816350" y="7267878"/>
                  </a:lnTo>
                  <a:cubicBezTo>
                    <a:pt x="3816350" y="7443139"/>
                    <a:pt x="3958590" y="7585378"/>
                    <a:pt x="4133850" y="7585378"/>
                  </a:cubicBezTo>
                  <a:cubicBezTo>
                    <a:pt x="4309110" y="7585378"/>
                    <a:pt x="4451350" y="7443139"/>
                    <a:pt x="4451350" y="7267878"/>
                  </a:cubicBezTo>
                  <a:lnTo>
                    <a:pt x="4451350" y="7258989"/>
                  </a:lnTo>
                  <a:lnTo>
                    <a:pt x="4451350" y="7267878"/>
                  </a:lnTo>
                  <a:cubicBezTo>
                    <a:pt x="4451350" y="7443139"/>
                    <a:pt x="4593590" y="7585378"/>
                    <a:pt x="4768850" y="7585378"/>
                  </a:cubicBezTo>
                  <a:cubicBezTo>
                    <a:pt x="4933950" y="7585378"/>
                    <a:pt x="5069840" y="7458378"/>
                    <a:pt x="5085080" y="7297089"/>
                  </a:cubicBezTo>
                  <a:lnTo>
                    <a:pt x="5087620" y="7297089"/>
                  </a:lnTo>
                  <a:cubicBezTo>
                    <a:pt x="5102860" y="7458379"/>
                    <a:pt x="5238750" y="7585379"/>
                    <a:pt x="5403850" y="7585379"/>
                  </a:cubicBezTo>
                  <a:cubicBezTo>
                    <a:pt x="5579110" y="7585379"/>
                    <a:pt x="5721350" y="7443139"/>
                    <a:pt x="5721350" y="7267879"/>
                  </a:cubicBezTo>
                  <a:cubicBezTo>
                    <a:pt x="5721350" y="7443139"/>
                    <a:pt x="5863590" y="7585379"/>
                    <a:pt x="6038850" y="7585379"/>
                  </a:cubicBezTo>
                  <a:cubicBezTo>
                    <a:pt x="6214110" y="7585379"/>
                    <a:pt x="6356350" y="7443139"/>
                    <a:pt x="6356350" y="7267879"/>
                  </a:cubicBezTo>
                  <a:cubicBezTo>
                    <a:pt x="6356350" y="7443139"/>
                    <a:pt x="6498590" y="7585379"/>
                    <a:pt x="6673850" y="7585379"/>
                  </a:cubicBezTo>
                  <a:cubicBezTo>
                    <a:pt x="6849110" y="7585379"/>
                    <a:pt x="6991350" y="7443139"/>
                    <a:pt x="6991350" y="7267879"/>
                  </a:cubicBezTo>
                  <a:cubicBezTo>
                    <a:pt x="6991350" y="7443139"/>
                    <a:pt x="7133590" y="7585379"/>
                    <a:pt x="7308850" y="7585379"/>
                  </a:cubicBezTo>
                  <a:cubicBezTo>
                    <a:pt x="7484110" y="7585379"/>
                    <a:pt x="7626350" y="7443139"/>
                    <a:pt x="7626350" y="7267879"/>
                  </a:cubicBezTo>
                  <a:cubicBezTo>
                    <a:pt x="7626350" y="7443139"/>
                    <a:pt x="7768590" y="7585379"/>
                    <a:pt x="7943850" y="7585379"/>
                  </a:cubicBezTo>
                  <a:cubicBezTo>
                    <a:pt x="8119110" y="7585379"/>
                    <a:pt x="8261350" y="7443139"/>
                    <a:pt x="8261350" y="7267879"/>
                  </a:cubicBezTo>
                  <a:cubicBezTo>
                    <a:pt x="8261350" y="7443139"/>
                    <a:pt x="8403590" y="7585379"/>
                    <a:pt x="8578850" y="7585379"/>
                  </a:cubicBezTo>
                  <a:cubicBezTo>
                    <a:pt x="8754110" y="7585379"/>
                    <a:pt x="8896350" y="7443139"/>
                    <a:pt x="8896350" y="7267879"/>
                  </a:cubicBezTo>
                  <a:cubicBezTo>
                    <a:pt x="8896350" y="7443139"/>
                    <a:pt x="9038590" y="7585379"/>
                    <a:pt x="9213850" y="7585379"/>
                  </a:cubicBezTo>
                  <a:cubicBezTo>
                    <a:pt x="9389110" y="7585379"/>
                    <a:pt x="9531350" y="7443139"/>
                    <a:pt x="9531350" y="7267879"/>
                  </a:cubicBezTo>
                  <a:cubicBezTo>
                    <a:pt x="9531350" y="7443139"/>
                    <a:pt x="9673590" y="7585379"/>
                    <a:pt x="9848850" y="7585379"/>
                  </a:cubicBezTo>
                  <a:cubicBezTo>
                    <a:pt x="10024110" y="7585379"/>
                    <a:pt x="10166350" y="7443139"/>
                    <a:pt x="10166350" y="7267879"/>
                  </a:cubicBezTo>
                  <a:lnTo>
                    <a:pt x="10166350" y="6806869"/>
                  </a:lnTo>
                  <a:close/>
                  <a:moveTo>
                    <a:pt x="641350" y="7267879"/>
                  </a:moveTo>
                  <a:lnTo>
                    <a:pt x="641350" y="7260259"/>
                  </a:lnTo>
                  <a:lnTo>
                    <a:pt x="641350" y="7267879"/>
                  </a:lnTo>
                  <a:close/>
                  <a:moveTo>
                    <a:pt x="1910080" y="7267879"/>
                  </a:moveTo>
                  <a:lnTo>
                    <a:pt x="1910080" y="7260259"/>
                  </a:lnTo>
                  <a:lnTo>
                    <a:pt x="1910080" y="7267879"/>
                  </a:lnTo>
                  <a:close/>
                  <a:moveTo>
                    <a:pt x="3178810" y="7267879"/>
                  </a:moveTo>
                  <a:lnTo>
                    <a:pt x="3178810" y="7260259"/>
                  </a:lnTo>
                  <a:lnTo>
                    <a:pt x="3178810" y="7267879"/>
                  </a:lnTo>
                  <a:close/>
                  <a:moveTo>
                    <a:pt x="5717540" y="7267879"/>
                  </a:moveTo>
                  <a:lnTo>
                    <a:pt x="5717540" y="7260259"/>
                  </a:lnTo>
                  <a:lnTo>
                    <a:pt x="5717540" y="7267879"/>
                  </a:lnTo>
                  <a:close/>
                  <a:moveTo>
                    <a:pt x="6352540" y="7267879"/>
                  </a:moveTo>
                  <a:lnTo>
                    <a:pt x="6352540" y="7260259"/>
                  </a:lnTo>
                  <a:lnTo>
                    <a:pt x="6352540" y="7267879"/>
                  </a:lnTo>
                  <a:close/>
                  <a:moveTo>
                    <a:pt x="6986270" y="7267879"/>
                  </a:moveTo>
                  <a:lnTo>
                    <a:pt x="6986270" y="7260259"/>
                  </a:lnTo>
                  <a:cubicBezTo>
                    <a:pt x="6987540" y="7262799"/>
                    <a:pt x="6986270" y="7265339"/>
                    <a:pt x="6986270" y="7267879"/>
                  </a:cubicBezTo>
                  <a:close/>
                  <a:moveTo>
                    <a:pt x="7621270" y="7267879"/>
                  </a:moveTo>
                  <a:lnTo>
                    <a:pt x="7621270" y="7260259"/>
                  </a:lnTo>
                  <a:lnTo>
                    <a:pt x="7621270" y="7267879"/>
                  </a:lnTo>
                  <a:close/>
                  <a:moveTo>
                    <a:pt x="8256270" y="7267879"/>
                  </a:moveTo>
                  <a:lnTo>
                    <a:pt x="8256270" y="7260259"/>
                  </a:lnTo>
                  <a:lnTo>
                    <a:pt x="8256270" y="7267879"/>
                  </a:lnTo>
                  <a:close/>
                  <a:moveTo>
                    <a:pt x="8890000" y="7267879"/>
                  </a:moveTo>
                  <a:lnTo>
                    <a:pt x="8890000" y="7260259"/>
                  </a:lnTo>
                  <a:cubicBezTo>
                    <a:pt x="8891270" y="7262799"/>
                    <a:pt x="8890000" y="7265339"/>
                    <a:pt x="8890000" y="7267879"/>
                  </a:cubicBezTo>
                  <a:close/>
                  <a:moveTo>
                    <a:pt x="9525000" y="7267879"/>
                  </a:moveTo>
                  <a:lnTo>
                    <a:pt x="9525000" y="7260259"/>
                  </a:lnTo>
                  <a:lnTo>
                    <a:pt x="9525000" y="72678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D746B1-1570-1A87-5FCA-A7AA4DA9838C}"/>
              </a:ext>
            </a:extLst>
          </p:cNvPr>
          <p:cNvSpPr txBox="1"/>
          <p:nvPr/>
        </p:nvSpPr>
        <p:spPr>
          <a:xfrm>
            <a:off x="1605722" y="3931583"/>
            <a:ext cx="9420673" cy="385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nhủ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6BE5AF6-358D-4B73-A0BE-5EC04DC862A2}"/>
              </a:ext>
            </a:extLst>
          </p:cNvPr>
          <p:cNvSpPr txBox="1"/>
          <p:nvPr/>
        </p:nvSpPr>
        <p:spPr>
          <a:xfrm>
            <a:off x="1406316" y="2870732"/>
            <a:ext cx="9601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35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D649050-40C3-0D10-CAB4-41465BD850A8}"/>
              </a:ext>
            </a:extLst>
          </p:cNvPr>
          <p:cNvSpPr txBox="1"/>
          <p:nvPr/>
        </p:nvSpPr>
        <p:spPr>
          <a:xfrm>
            <a:off x="1874606" y="2276026"/>
            <a:ext cx="11281713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 bé trong bài thơ có những t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cách gì đáng yêu?</a:t>
            </a:r>
            <a:endParaRPr lang="en-US" sz="4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CE72E22B-D068-FD76-FB3A-AD33300F7C54}"/>
              </a:ext>
            </a:extLst>
          </p:cNvPr>
          <p:cNvSpPr txBox="1"/>
          <p:nvPr/>
        </p:nvSpPr>
        <p:spPr>
          <a:xfrm>
            <a:off x="2878561" y="999241"/>
            <a:ext cx="935717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57899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-75244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43667"/>
          <a:stretch>
            <a:fillRect/>
          </a:stretch>
        </p:blipFill>
        <p:spPr>
          <a:xfrm>
            <a:off x="7827071" y="9500769"/>
            <a:ext cx="3111531" cy="1749871"/>
          </a:xfrm>
          <a:prstGeom prst="rect">
            <a:avLst/>
          </a:prstGeom>
        </p:spPr>
      </p:pic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17813" y="634812"/>
            <a:ext cx="870727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BE72BBE6-A5BA-9713-1253-AEB5EA091DEF}"/>
              </a:ext>
            </a:extLst>
          </p:cNvPr>
          <p:cNvSpPr/>
          <p:nvPr/>
        </p:nvSpPr>
        <p:spPr>
          <a:xfrm>
            <a:off x="7045137" y="4634001"/>
            <a:ext cx="9901485" cy="1281165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333169C9-1DFD-9822-2534-ACA3B64B05C5}"/>
              </a:ext>
            </a:extLst>
          </p:cNvPr>
          <p:cNvSpPr/>
          <p:nvPr/>
        </p:nvSpPr>
        <p:spPr>
          <a:xfrm>
            <a:off x="7045136" y="6239311"/>
            <a:ext cx="9901486" cy="1291125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AB09638A-523A-02BD-814B-DD6EE8E42779}"/>
              </a:ext>
            </a:extLst>
          </p:cNvPr>
          <p:cNvSpPr/>
          <p:nvPr/>
        </p:nvSpPr>
        <p:spPr>
          <a:xfrm>
            <a:off x="7045136" y="2997413"/>
            <a:ext cx="9901486" cy="1314114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814F087D-E956-667D-3824-5AEFDBDF7C64}"/>
              </a:ext>
            </a:extLst>
          </p:cNvPr>
          <p:cNvSpPr/>
          <p:nvPr/>
        </p:nvSpPr>
        <p:spPr>
          <a:xfrm>
            <a:off x="6951908" y="7854581"/>
            <a:ext cx="10154163" cy="1386133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artoon of a child holding a baseball bat&#10;&#10;Description automatically generated with low confidence">
            <a:extLst>
              <a:ext uri="{FF2B5EF4-FFF2-40B4-BE49-F238E27FC236}">
                <a16:creationId xmlns:a16="http://schemas.microsoft.com/office/drawing/2014/main" id="{791644E1-1F55-A972-9DAC-910B5ED1C3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12579"/>
          <a:stretch/>
        </p:blipFill>
        <p:spPr>
          <a:xfrm>
            <a:off x="2039610" y="2542287"/>
            <a:ext cx="3706092" cy="674575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97F63A-648A-6F33-9719-803E7FC32146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 flipV="1">
            <a:off x="5745702" y="3654470"/>
            <a:ext cx="1299434" cy="22606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3B4AAC-B3F8-AC54-AA26-9660037645A2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5745702" y="5274584"/>
            <a:ext cx="1299435" cy="64058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C3E97C-EE15-FC80-6CE4-6E5D01C66E51}"/>
              </a:ext>
            </a:extLst>
          </p:cNvPr>
          <p:cNvCxnSpPr>
            <a:cxnSpLocks/>
          </p:cNvCxnSpPr>
          <p:nvPr/>
        </p:nvCxnSpPr>
        <p:spPr>
          <a:xfrm>
            <a:off x="5729373" y="5915166"/>
            <a:ext cx="1299434" cy="96970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B90CBA7-4B97-2FBC-FDD5-03C3B8922A6E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5745702" y="5915166"/>
            <a:ext cx="1206206" cy="263248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95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400" y="8877300"/>
            <a:ext cx="1086625" cy="1083003"/>
          </a:xfrm>
          <a:prstGeom prst="rect">
            <a:avLst/>
          </a:prstGeom>
        </p:spPr>
      </p:pic>
      <p:sp>
        <p:nvSpPr>
          <p:cNvPr id="3" name="TextBox 35">
            <a:extLst>
              <a:ext uri="{FF2B5EF4-FFF2-40B4-BE49-F238E27FC236}">
                <a16:creationId xmlns:a16="http://schemas.microsoft.com/office/drawing/2014/main" id="{9E6C85C4-4290-E41F-24B7-1507C678A8ED}"/>
              </a:ext>
            </a:extLst>
          </p:cNvPr>
          <p:cNvSpPr txBox="1"/>
          <p:nvPr/>
        </p:nvSpPr>
        <p:spPr>
          <a:xfrm>
            <a:off x="4465413" y="858874"/>
            <a:ext cx="935717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8C9E16-2645-A836-0D9C-73B1454BDD61}"/>
              </a:ext>
            </a:extLst>
          </p:cNvPr>
          <p:cNvGrpSpPr/>
          <p:nvPr/>
        </p:nvGrpSpPr>
        <p:grpSpPr>
          <a:xfrm>
            <a:off x="2979161" y="2320137"/>
            <a:ext cx="5641396" cy="4191000"/>
            <a:chOff x="1292804" y="3956820"/>
            <a:chExt cx="5641396" cy="4444006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3FFC78C3-5B25-6D7F-032E-137E2782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60007"/>
            <a:stretch>
              <a:fillRect/>
            </a:stretch>
          </p:blipFill>
          <p:spPr>
            <a:xfrm>
              <a:off x="1292804" y="3956820"/>
              <a:ext cx="5641396" cy="444400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91A030-49EF-4CA7-A7FA-2D53856F1A8C}"/>
                </a:ext>
              </a:extLst>
            </p:cNvPr>
            <p:cNvSpPr txBox="1"/>
            <p:nvPr/>
          </p:nvSpPr>
          <p:spPr>
            <a:xfrm>
              <a:off x="1641948" y="5040786"/>
              <a:ext cx="4943107" cy="2134257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Học thuộc lòng bài thơ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ngựa</a:t>
              </a:r>
              <a:r>
                <a:rPr lang="vi-VN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3F2DDF-CF24-29E9-5D5B-121F7F99A9E0}"/>
              </a:ext>
            </a:extLst>
          </p:cNvPr>
          <p:cNvGrpSpPr/>
          <p:nvPr/>
        </p:nvGrpSpPr>
        <p:grpSpPr>
          <a:xfrm>
            <a:off x="9906000" y="2314694"/>
            <a:ext cx="5641396" cy="4178533"/>
            <a:chOff x="1354702" y="3946947"/>
            <a:chExt cx="5641396" cy="4444006"/>
          </a:xfrm>
        </p:grpSpPr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CF0E4CAB-4C28-B1D8-EF8F-CB06FDE5B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60007"/>
            <a:stretch>
              <a:fillRect/>
            </a:stretch>
          </p:blipFill>
          <p:spPr>
            <a:xfrm>
              <a:off x="1354702" y="3946947"/>
              <a:ext cx="5641396" cy="444400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10077B-1C8F-71BB-3CA5-367DEBFF8E85}"/>
                </a:ext>
              </a:extLst>
            </p:cNvPr>
            <p:cNvSpPr txBox="1"/>
            <p:nvPr/>
          </p:nvSpPr>
          <p:spPr>
            <a:xfrm>
              <a:off x="1669543" y="4677492"/>
              <a:ext cx="5061078" cy="3125153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Xem và chuẩn bị bài </a:t>
              </a:r>
              <a:r>
                <a:rPr lang="vi-VN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Viết đoạn văn về một nhân vật.</a:t>
              </a:r>
              <a:endParaRPr lang="en-US" sz="4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735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468" b="6721"/>
          <a:stretch>
            <a:fillRect/>
          </a:stretch>
        </p:blipFill>
        <p:spPr>
          <a:xfrm rot="-5400000" flipV="1">
            <a:off x="-1150242" y="1150242"/>
            <a:ext cx="5465574" cy="31650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-254333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43667"/>
          <a:stretch>
            <a:fillRect/>
          </a:stretch>
        </p:blipFill>
        <p:spPr>
          <a:xfrm>
            <a:off x="7827071" y="9500769"/>
            <a:ext cx="3111531" cy="1749871"/>
          </a:xfrm>
          <a:prstGeom prst="rect">
            <a:avLst/>
          </a:prstGeom>
        </p:spPr>
      </p:pic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90362" y="606664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Ở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898AEF-B937-63BC-2385-CEB12DC622C6}"/>
              </a:ext>
            </a:extLst>
          </p:cNvPr>
          <p:cNvGrpSpPr/>
          <p:nvPr/>
        </p:nvGrpSpPr>
        <p:grpSpPr>
          <a:xfrm>
            <a:off x="1693542" y="4367435"/>
            <a:ext cx="5592944" cy="5334864"/>
            <a:chOff x="3136999" y="4531676"/>
            <a:chExt cx="5592944" cy="5334864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3570664" y="4707261"/>
              <a:ext cx="4725614" cy="5592944"/>
              <a:chOff x="-1500893" y="36830"/>
              <a:chExt cx="11660893" cy="109343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500893" y="36830"/>
                <a:ext cx="11660893" cy="10934350"/>
              </a:xfrm>
              <a:custGeom>
                <a:avLst/>
                <a:gdLst/>
                <a:ahLst/>
                <a:cxnLst/>
                <a:rect l="l" t="t" r="r" b="b"/>
                <a:pathLst>
                  <a:path w="10166350" h="10934351">
                    <a:moveTo>
                      <a:pt x="10158730" y="10155841"/>
                    </a:moveTo>
                    <a:lnTo>
                      <a:pt x="10158730" y="317500"/>
                    </a:lnTo>
                    <a:cubicBezTo>
                      <a:pt x="10158730" y="142240"/>
                      <a:pt x="10016490" y="0"/>
                      <a:pt x="9841230" y="0"/>
                    </a:cubicBezTo>
                    <a:cubicBezTo>
                      <a:pt x="9665970" y="0"/>
                      <a:pt x="9523730" y="142240"/>
                      <a:pt x="9523730" y="317500"/>
                    </a:cubicBezTo>
                    <a:lnTo>
                      <a:pt x="9523730" y="328930"/>
                    </a:lnTo>
                    <a:lnTo>
                      <a:pt x="9523730" y="317500"/>
                    </a:lnTo>
                    <a:cubicBezTo>
                      <a:pt x="9523730" y="142240"/>
                      <a:pt x="9381490" y="0"/>
                      <a:pt x="9206230" y="0"/>
                    </a:cubicBezTo>
                    <a:cubicBezTo>
                      <a:pt x="9030970" y="0"/>
                      <a:pt x="8888730" y="142240"/>
                      <a:pt x="8888730" y="317500"/>
                    </a:cubicBezTo>
                    <a:lnTo>
                      <a:pt x="8888730" y="328930"/>
                    </a:lnTo>
                    <a:lnTo>
                      <a:pt x="8888730" y="317500"/>
                    </a:lnTo>
                    <a:cubicBezTo>
                      <a:pt x="8888730" y="142240"/>
                      <a:pt x="8746490" y="0"/>
                      <a:pt x="8571230" y="0"/>
                    </a:cubicBezTo>
                    <a:cubicBezTo>
                      <a:pt x="8395970" y="0"/>
                      <a:pt x="8253730" y="142240"/>
                      <a:pt x="8253730" y="317500"/>
                    </a:cubicBezTo>
                    <a:lnTo>
                      <a:pt x="8253730" y="328930"/>
                    </a:lnTo>
                    <a:lnTo>
                      <a:pt x="8253730" y="317500"/>
                    </a:lnTo>
                    <a:cubicBezTo>
                      <a:pt x="8253730" y="142240"/>
                      <a:pt x="8111490" y="0"/>
                      <a:pt x="7936230" y="0"/>
                    </a:cubicBezTo>
                    <a:cubicBezTo>
                      <a:pt x="7760970" y="0"/>
                      <a:pt x="7618730" y="142240"/>
                      <a:pt x="7618730" y="317500"/>
                    </a:cubicBezTo>
                    <a:lnTo>
                      <a:pt x="7618730" y="328930"/>
                    </a:lnTo>
                    <a:lnTo>
                      <a:pt x="7618730" y="317500"/>
                    </a:lnTo>
                    <a:cubicBezTo>
                      <a:pt x="7618730" y="142240"/>
                      <a:pt x="7476490" y="0"/>
                      <a:pt x="7301230" y="0"/>
                    </a:cubicBezTo>
                    <a:cubicBezTo>
                      <a:pt x="7125970" y="0"/>
                      <a:pt x="6983730" y="142240"/>
                      <a:pt x="6983730" y="317500"/>
                    </a:cubicBezTo>
                    <a:lnTo>
                      <a:pt x="6983730" y="328930"/>
                    </a:lnTo>
                    <a:lnTo>
                      <a:pt x="6983730" y="317500"/>
                    </a:lnTo>
                    <a:cubicBezTo>
                      <a:pt x="6983730" y="142240"/>
                      <a:pt x="6841490" y="0"/>
                      <a:pt x="6666230" y="0"/>
                    </a:cubicBezTo>
                    <a:cubicBezTo>
                      <a:pt x="6490970" y="0"/>
                      <a:pt x="6348730" y="142240"/>
                      <a:pt x="6348730" y="317500"/>
                    </a:cubicBezTo>
                    <a:lnTo>
                      <a:pt x="6348730" y="328930"/>
                    </a:lnTo>
                    <a:lnTo>
                      <a:pt x="6348730" y="317500"/>
                    </a:lnTo>
                    <a:cubicBezTo>
                      <a:pt x="6348730" y="142240"/>
                      <a:pt x="6206490" y="0"/>
                      <a:pt x="6031230" y="0"/>
                    </a:cubicBezTo>
                    <a:cubicBezTo>
                      <a:pt x="5855970" y="0"/>
                      <a:pt x="5713730" y="142240"/>
                      <a:pt x="5713730" y="317500"/>
                    </a:cubicBezTo>
                    <a:lnTo>
                      <a:pt x="5713730" y="328930"/>
                    </a:lnTo>
                    <a:lnTo>
                      <a:pt x="5713730" y="317500"/>
                    </a:lnTo>
                    <a:cubicBezTo>
                      <a:pt x="5713730" y="142240"/>
                      <a:pt x="5571490" y="0"/>
                      <a:pt x="5396230" y="0"/>
                    </a:cubicBezTo>
                    <a:cubicBezTo>
                      <a:pt x="5236210" y="0"/>
                      <a:pt x="5104130" y="118110"/>
                      <a:pt x="5082540" y="273050"/>
                    </a:cubicBezTo>
                    <a:lnTo>
                      <a:pt x="5076190" y="273050"/>
                    </a:lnTo>
                    <a:cubicBezTo>
                      <a:pt x="5054600" y="119380"/>
                      <a:pt x="4922520" y="0"/>
                      <a:pt x="4762500" y="0"/>
                    </a:cubicBezTo>
                    <a:cubicBezTo>
                      <a:pt x="4587240" y="0"/>
                      <a:pt x="4445000" y="142240"/>
                      <a:pt x="4445000" y="317500"/>
                    </a:cubicBezTo>
                    <a:lnTo>
                      <a:pt x="4445000" y="328930"/>
                    </a:lnTo>
                    <a:lnTo>
                      <a:pt x="4445000" y="317500"/>
                    </a:lnTo>
                    <a:cubicBezTo>
                      <a:pt x="4445000" y="142240"/>
                      <a:pt x="4302760" y="0"/>
                      <a:pt x="4127500" y="0"/>
                    </a:cubicBezTo>
                    <a:cubicBezTo>
                      <a:pt x="3952240" y="0"/>
                      <a:pt x="3810000" y="142240"/>
                      <a:pt x="3810000" y="317500"/>
                    </a:cubicBezTo>
                    <a:lnTo>
                      <a:pt x="3810000" y="328930"/>
                    </a:lnTo>
                    <a:lnTo>
                      <a:pt x="3810000" y="317500"/>
                    </a:lnTo>
                    <a:cubicBezTo>
                      <a:pt x="3810000" y="142240"/>
                      <a:pt x="3667760" y="0"/>
                      <a:pt x="3492500" y="0"/>
                    </a:cubicBezTo>
                    <a:cubicBezTo>
                      <a:pt x="3317240" y="0"/>
                      <a:pt x="3175000" y="142240"/>
                      <a:pt x="3175000" y="317500"/>
                    </a:cubicBezTo>
                    <a:lnTo>
                      <a:pt x="3175000" y="328930"/>
                    </a:lnTo>
                    <a:lnTo>
                      <a:pt x="3175000" y="317500"/>
                    </a:lnTo>
                    <a:cubicBezTo>
                      <a:pt x="3175000" y="142240"/>
                      <a:pt x="3032760" y="0"/>
                      <a:pt x="2857500" y="0"/>
                    </a:cubicBezTo>
                    <a:cubicBezTo>
                      <a:pt x="2682240" y="0"/>
                      <a:pt x="2540000" y="142240"/>
                      <a:pt x="2540000" y="317500"/>
                    </a:cubicBezTo>
                    <a:lnTo>
                      <a:pt x="2540000" y="328930"/>
                    </a:lnTo>
                    <a:lnTo>
                      <a:pt x="2540000" y="317500"/>
                    </a:lnTo>
                    <a:cubicBezTo>
                      <a:pt x="2540000" y="142240"/>
                      <a:pt x="2397760" y="0"/>
                      <a:pt x="2222500" y="0"/>
                    </a:cubicBezTo>
                    <a:cubicBezTo>
                      <a:pt x="2047240" y="0"/>
                      <a:pt x="1905000" y="142240"/>
                      <a:pt x="1905000" y="317500"/>
                    </a:cubicBezTo>
                    <a:lnTo>
                      <a:pt x="1905000" y="328930"/>
                    </a:lnTo>
                    <a:lnTo>
                      <a:pt x="1905000" y="317500"/>
                    </a:lnTo>
                    <a:cubicBezTo>
                      <a:pt x="1905000" y="142240"/>
                      <a:pt x="1762760" y="0"/>
                      <a:pt x="1587500" y="0"/>
                    </a:cubicBezTo>
                    <a:cubicBezTo>
                      <a:pt x="1412240" y="0"/>
                      <a:pt x="1270000" y="142240"/>
                      <a:pt x="1270000" y="317500"/>
                    </a:cubicBezTo>
                    <a:lnTo>
                      <a:pt x="1270000" y="328930"/>
                    </a:lnTo>
                    <a:lnTo>
                      <a:pt x="1270000" y="317500"/>
                    </a:lnTo>
                    <a:cubicBezTo>
                      <a:pt x="1270000" y="142240"/>
                      <a:pt x="1127760" y="0"/>
                      <a:pt x="952500" y="0"/>
                    </a:cubicBezTo>
                    <a:cubicBezTo>
                      <a:pt x="777240" y="0"/>
                      <a:pt x="635000" y="142240"/>
                      <a:pt x="635000" y="317500"/>
                    </a:cubicBezTo>
                    <a:lnTo>
                      <a:pt x="635000" y="328930"/>
                    </a:lnTo>
                    <a:lnTo>
                      <a:pt x="635000" y="317500"/>
                    </a:lnTo>
                    <a:cubicBezTo>
                      <a:pt x="635000" y="142240"/>
                      <a:pt x="492760" y="0"/>
                      <a:pt x="317500" y="0"/>
                    </a:cubicBezTo>
                    <a:cubicBezTo>
                      <a:pt x="142240" y="0"/>
                      <a:pt x="0" y="142240"/>
                      <a:pt x="0" y="317500"/>
                    </a:cubicBezTo>
                    <a:cubicBezTo>
                      <a:pt x="0" y="327660"/>
                      <a:pt x="0" y="337820"/>
                      <a:pt x="1270" y="349250"/>
                    </a:cubicBezTo>
                    <a:lnTo>
                      <a:pt x="1270" y="10586371"/>
                    </a:lnTo>
                    <a:cubicBezTo>
                      <a:pt x="6350" y="10596531"/>
                      <a:pt x="6350" y="10606691"/>
                      <a:pt x="6350" y="10616851"/>
                    </a:cubicBezTo>
                    <a:cubicBezTo>
                      <a:pt x="6350" y="10792111"/>
                      <a:pt x="148590" y="10934351"/>
                      <a:pt x="323850" y="10934351"/>
                    </a:cubicBezTo>
                    <a:cubicBezTo>
                      <a:pt x="499110" y="10934351"/>
                      <a:pt x="641350" y="10792111"/>
                      <a:pt x="641350" y="10616851"/>
                    </a:cubicBezTo>
                    <a:cubicBezTo>
                      <a:pt x="641350" y="10792111"/>
                      <a:pt x="783590" y="10934351"/>
                      <a:pt x="958850" y="10934351"/>
                    </a:cubicBezTo>
                    <a:cubicBezTo>
                      <a:pt x="1134110" y="10934351"/>
                      <a:pt x="1276350" y="10792111"/>
                      <a:pt x="1276350" y="10616851"/>
                    </a:cubicBezTo>
                    <a:lnTo>
                      <a:pt x="1276350" y="10607961"/>
                    </a:lnTo>
                    <a:lnTo>
                      <a:pt x="1276350" y="10616851"/>
                    </a:lnTo>
                    <a:cubicBezTo>
                      <a:pt x="1276350" y="10792111"/>
                      <a:pt x="1418590" y="10934351"/>
                      <a:pt x="1593850" y="10934351"/>
                    </a:cubicBezTo>
                    <a:cubicBezTo>
                      <a:pt x="1769110" y="10934351"/>
                      <a:pt x="1911350" y="10792111"/>
                      <a:pt x="1911350" y="10616851"/>
                    </a:cubicBezTo>
                    <a:cubicBezTo>
                      <a:pt x="1911350" y="10792111"/>
                      <a:pt x="2053590" y="10934351"/>
                      <a:pt x="2228850" y="10934351"/>
                    </a:cubicBezTo>
                    <a:cubicBezTo>
                      <a:pt x="2404110" y="10934351"/>
                      <a:pt x="2546350" y="10792111"/>
                      <a:pt x="2546350" y="10616851"/>
                    </a:cubicBezTo>
                    <a:lnTo>
                      <a:pt x="2546350" y="10607961"/>
                    </a:lnTo>
                    <a:lnTo>
                      <a:pt x="2546350" y="10616851"/>
                    </a:lnTo>
                    <a:cubicBezTo>
                      <a:pt x="2546350" y="10792111"/>
                      <a:pt x="2688590" y="10934351"/>
                      <a:pt x="2863850" y="10934351"/>
                    </a:cubicBezTo>
                    <a:cubicBezTo>
                      <a:pt x="3039110" y="10934351"/>
                      <a:pt x="3181350" y="10792111"/>
                      <a:pt x="3181350" y="10616851"/>
                    </a:cubicBezTo>
                    <a:cubicBezTo>
                      <a:pt x="3181350" y="10792111"/>
                      <a:pt x="3323590" y="10934351"/>
                      <a:pt x="3498850" y="10934351"/>
                    </a:cubicBezTo>
                    <a:cubicBezTo>
                      <a:pt x="3674110" y="10934351"/>
                      <a:pt x="3816350" y="10792111"/>
                      <a:pt x="3816350" y="10616851"/>
                    </a:cubicBezTo>
                    <a:lnTo>
                      <a:pt x="3816350" y="10607961"/>
                    </a:lnTo>
                    <a:lnTo>
                      <a:pt x="3816350" y="10616851"/>
                    </a:lnTo>
                    <a:cubicBezTo>
                      <a:pt x="3816350" y="10792111"/>
                      <a:pt x="3958590" y="10934351"/>
                      <a:pt x="4133850" y="10934351"/>
                    </a:cubicBezTo>
                    <a:cubicBezTo>
                      <a:pt x="4309110" y="10934351"/>
                      <a:pt x="4451350" y="10792111"/>
                      <a:pt x="4451350" y="10616851"/>
                    </a:cubicBezTo>
                    <a:lnTo>
                      <a:pt x="4451350" y="10607961"/>
                    </a:lnTo>
                    <a:lnTo>
                      <a:pt x="4451350" y="10616851"/>
                    </a:lnTo>
                    <a:cubicBezTo>
                      <a:pt x="4451350" y="10792111"/>
                      <a:pt x="4593590" y="10934351"/>
                      <a:pt x="4768850" y="10934351"/>
                    </a:cubicBezTo>
                    <a:cubicBezTo>
                      <a:pt x="4933950" y="10934351"/>
                      <a:pt x="5069840" y="10807351"/>
                      <a:pt x="5085080" y="10646061"/>
                    </a:cubicBezTo>
                    <a:lnTo>
                      <a:pt x="5087620" y="10646061"/>
                    </a:lnTo>
                    <a:cubicBezTo>
                      <a:pt x="5102860" y="10807351"/>
                      <a:pt x="5238750" y="10934351"/>
                      <a:pt x="5403850" y="10934351"/>
                    </a:cubicBezTo>
                    <a:cubicBezTo>
                      <a:pt x="5579110" y="10934351"/>
                      <a:pt x="5721350" y="10792111"/>
                      <a:pt x="5721350" y="10616851"/>
                    </a:cubicBezTo>
                    <a:cubicBezTo>
                      <a:pt x="5721350" y="10792111"/>
                      <a:pt x="5863590" y="10934351"/>
                      <a:pt x="6038850" y="10934351"/>
                    </a:cubicBezTo>
                    <a:cubicBezTo>
                      <a:pt x="6214110" y="10934351"/>
                      <a:pt x="6356350" y="10792111"/>
                      <a:pt x="6356350" y="10616851"/>
                    </a:cubicBezTo>
                    <a:cubicBezTo>
                      <a:pt x="6356350" y="10792111"/>
                      <a:pt x="6498590" y="10934351"/>
                      <a:pt x="6673850" y="10934351"/>
                    </a:cubicBezTo>
                    <a:cubicBezTo>
                      <a:pt x="6849110" y="10934351"/>
                      <a:pt x="6991350" y="10792111"/>
                      <a:pt x="6991350" y="10616851"/>
                    </a:cubicBezTo>
                    <a:cubicBezTo>
                      <a:pt x="6991350" y="10792111"/>
                      <a:pt x="7133590" y="10934351"/>
                      <a:pt x="7308850" y="10934351"/>
                    </a:cubicBezTo>
                    <a:cubicBezTo>
                      <a:pt x="7484110" y="10934351"/>
                      <a:pt x="7626350" y="10792111"/>
                      <a:pt x="7626350" y="10616851"/>
                    </a:cubicBezTo>
                    <a:cubicBezTo>
                      <a:pt x="7626350" y="10792111"/>
                      <a:pt x="7768590" y="10934351"/>
                      <a:pt x="7943850" y="10934351"/>
                    </a:cubicBezTo>
                    <a:cubicBezTo>
                      <a:pt x="8119110" y="10934351"/>
                      <a:pt x="8261350" y="10792111"/>
                      <a:pt x="8261350" y="10616851"/>
                    </a:cubicBezTo>
                    <a:cubicBezTo>
                      <a:pt x="8261350" y="10792111"/>
                      <a:pt x="8403590" y="10934351"/>
                      <a:pt x="8578850" y="10934351"/>
                    </a:cubicBezTo>
                    <a:cubicBezTo>
                      <a:pt x="8754110" y="10934351"/>
                      <a:pt x="8896350" y="10792111"/>
                      <a:pt x="8896350" y="10616851"/>
                    </a:cubicBezTo>
                    <a:cubicBezTo>
                      <a:pt x="8896350" y="10792111"/>
                      <a:pt x="9038590" y="10934351"/>
                      <a:pt x="9213850" y="10934351"/>
                    </a:cubicBezTo>
                    <a:cubicBezTo>
                      <a:pt x="9389110" y="10934351"/>
                      <a:pt x="9531350" y="10792111"/>
                      <a:pt x="9531350" y="10616851"/>
                    </a:cubicBezTo>
                    <a:cubicBezTo>
                      <a:pt x="9531350" y="10792111"/>
                      <a:pt x="9673590" y="10934351"/>
                      <a:pt x="9848850" y="10934351"/>
                    </a:cubicBezTo>
                    <a:cubicBezTo>
                      <a:pt x="10024110" y="10934351"/>
                      <a:pt x="10166350" y="10792111"/>
                      <a:pt x="10166350" y="10616851"/>
                    </a:cubicBezTo>
                    <a:lnTo>
                      <a:pt x="10166350" y="10155841"/>
                    </a:lnTo>
                    <a:close/>
                    <a:moveTo>
                      <a:pt x="641350" y="10616851"/>
                    </a:moveTo>
                    <a:lnTo>
                      <a:pt x="641350" y="10609231"/>
                    </a:lnTo>
                    <a:lnTo>
                      <a:pt x="641350" y="10616851"/>
                    </a:lnTo>
                    <a:close/>
                    <a:moveTo>
                      <a:pt x="1910080" y="10616851"/>
                    </a:moveTo>
                    <a:lnTo>
                      <a:pt x="1910080" y="10609231"/>
                    </a:lnTo>
                    <a:lnTo>
                      <a:pt x="1910080" y="10616851"/>
                    </a:lnTo>
                    <a:close/>
                    <a:moveTo>
                      <a:pt x="3178810" y="10616851"/>
                    </a:moveTo>
                    <a:lnTo>
                      <a:pt x="3178810" y="10609231"/>
                    </a:lnTo>
                    <a:lnTo>
                      <a:pt x="3178810" y="10616851"/>
                    </a:lnTo>
                    <a:close/>
                    <a:moveTo>
                      <a:pt x="5717540" y="10616851"/>
                    </a:moveTo>
                    <a:lnTo>
                      <a:pt x="5717540" y="10609231"/>
                    </a:lnTo>
                    <a:lnTo>
                      <a:pt x="5717540" y="10616851"/>
                    </a:lnTo>
                    <a:close/>
                    <a:moveTo>
                      <a:pt x="6352540" y="10616851"/>
                    </a:moveTo>
                    <a:lnTo>
                      <a:pt x="6352540" y="10609231"/>
                    </a:lnTo>
                    <a:lnTo>
                      <a:pt x="6352540" y="10616851"/>
                    </a:lnTo>
                    <a:close/>
                    <a:moveTo>
                      <a:pt x="6986270" y="10616851"/>
                    </a:moveTo>
                    <a:lnTo>
                      <a:pt x="6986270" y="10609231"/>
                    </a:lnTo>
                    <a:cubicBezTo>
                      <a:pt x="6987540" y="10611771"/>
                      <a:pt x="6986270" y="10614311"/>
                      <a:pt x="6986270" y="10616851"/>
                    </a:cubicBezTo>
                    <a:close/>
                    <a:moveTo>
                      <a:pt x="7621270" y="10616851"/>
                    </a:moveTo>
                    <a:lnTo>
                      <a:pt x="7621270" y="10609231"/>
                    </a:lnTo>
                    <a:lnTo>
                      <a:pt x="7621270" y="10616851"/>
                    </a:lnTo>
                    <a:close/>
                    <a:moveTo>
                      <a:pt x="8256270" y="10616851"/>
                    </a:moveTo>
                    <a:lnTo>
                      <a:pt x="8256270" y="10609231"/>
                    </a:lnTo>
                    <a:lnTo>
                      <a:pt x="8256270" y="10616851"/>
                    </a:lnTo>
                    <a:close/>
                    <a:moveTo>
                      <a:pt x="8890000" y="10616851"/>
                    </a:moveTo>
                    <a:lnTo>
                      <a:pt x="8890000" y="10609231"/>
                    </a:lnTo>
                    <a:cubicBezTo>
                      <a:pt x="8891270" y="10611771"/>
                      <a:pt x="8890000" y="10614311"/>
                      <a:pt x="8890000" y="10616851"/>
                    </a:cubicBezTo>
                    <a:close/>
                    <a:moveTo>
                      <a:pt x="9525000" y="10616851"/>
                    </a:moveTo>
                    <a:lnTo>
                      <a:pt x="9525000" y="10609231"/>
                    </a:lnTo>
                    <a:lnTo>
                      <a:pt x="9525000" y="106168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251099" y="4531676"/>
              <a:ext cx="1364744" cy="137332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ACD06C-B0B1-110D-12B2-2DE091BA8889}"/>
                </a:ext>
              </a:extLst>
            </p:cNvPr>
            <p:cNvSpPr txBox="1"/>
            <p:nvPr/>
          </p:nvSpPr>
          <p:spPr>
            <a:xfrm>
              <a:off x="3456945" y="5866176"/>
              <a:ext cx="4953052" cy="367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câu chuyện (hoặc 1 bài thơ, 1 câu chuyện) về các bạn cùng lứa tuổi với em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77E7C952-CB41-71FB-CC5C-5F23F1D0E8FF}"/>
              </a:ext>
            </a:extLst>
          </p:cNvPr>
          <p:cNvSpPr/>
          <p:nvPr/>
        </p:nvSpPr>
        <p:spPr>
          <a:xfrm>
            <a:off x="-59370" y="2671238"/>
            <a:ext cx="11549242" cy="13733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6DBE0E-3367-7463-9B2E-E4CD7C57E55A}"/>
              </a:ext>
            </a:extLst>
          </p:cNvPr>
          <p:cNvGrpSpPr/>
          <p:nvPr/>
        </p:nvGrpSpPr>
        <p:grpSpPr>
          <a:xfrm>
            <a:off x="11506201" y="4250495"/>
            <a:ext cx="5592944" cy="5451804"/>
            <a:chOff x="11716898" y="4339896"/>
            <a:chExt cx="5592944" cy="54518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F9F0A02-5AFA-1107-B1F1-14AE1FF62DCD}"/>
                </a:ext>
              </a:extLst>
            </p:cNvPr>
            <p:cNvGrpSpPr/>
            <p:nvPr/>
          </p:nvGrpSpPr>
          <p:grpSpPr>
            <a:xfrm>
              <a:off x="11716898" y="5066086"/>
              <a:ext cx="5592944" cy="4725614"/>
              <a:chOff x="3136999" y="5140926"/>
              <a:chExt cx="5592944" cy="4725614"/>
            </a:xfrm>
          </p:grpSpPr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id="{AA44D7B3-76E6-2E80-F483-51CA21D54A50}"/>
                  </a:ext>
                </a:extLst>
              </p:cNvPr>
              <p:cNvGrpSpPr/>
              <p:nvPr/>
            </p:nvGrpSpPr>
            <p:grpSpPr>
              <a:xfrm rot="-5400000">
                <a:off x="3570664" y="4707261"/>
                <a:ext cx="4725614" cy="5592944"/>
                <a:chOff x="-1500893" y="36830"/>
                <a:chExt cx="11660893" cy="10934350"/>
              </a:xfrm>
            </p:grpSpPr>
            <p:sp>
              <p:nvSpPr>
                <p:cNvPr id="34" name="Freeform 7">
                  <a:extLst>
                    <a:ext uri="{FF2B5EF4-FFF2-40B4-BE49-F238E27FC236}">
                      <a16:creationId xmlns:a16="http://schemas.microsoft.com/office/drawing/2014/main" id="{3C73A677-2391-F4A6-5E70-7E0206D95265}"/>
                    </a:ext>
                  </a:extLst>
                </p:cNvPr>
                <p:cNvSpPr/>
                <p:nvPr/>
              </p:nvSpPr>
              <p:spPr>
                <a:xfrm>
                  <a:off x="-1500893" y="36830"/>
                  <a:ext cx="11660893" cy="1093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350" h="10934351">
                      <a:moveTo>
                        <a:pt x="10158730" y="10155841"/>
                      </a:moveTo>
                      <a:lnTo>
                        <a:pt x="10158730" y="317500"/>
                      </a:lnTo>
                      <a:cubicBezTo>
                        <a:pt x="10158730" y="142240"/>
                        <a:pt x="10016490" y="0"/>
                        <a:pt x="9841230" y="0"/>
                      </a:cubicBezTo>
                      <a:cubicBezTo>
                        <a:pt x="9665970" y="0"/>
                        <a:pt x="9523730" y="142240"/>
                        <a:pt x="9523730" y="317500"/>
                      </a:cubicBezTo>
                      <a:lnTo>
                        <a:pt x="9523730" y="328930"/>
                      </a:lnTo>
                      <a:lnTo>
                        <a:pt x="9523730" y="317500"/>
                      </a:lnTo>
                      <a:cubicBezTo>
                        <a:pt x="9523730" y="142240"/>
                        <a:pt x="9381490" y="0"/>
                        <a:pt x="9206230" y="0"/>
                      </a:cubicBezTo>
                      <a:cubicBezTo>
                        <a:pt x="9030970" y="0"/>
                        <a:pt x="8888730" y="142240"/>
                        <a:pt x="8888730" y="317500"/>
                      </a:cubicBezTo>
                      <a:lnTo>
                        <a:pt x="8888730" y="328930"/>
                      </a:lnTo>
                      <a:lnTo>
                        <a:pt x="8888730" y="317500"/>
                      </a:lnTo>
                      <a:cubicBezTo>
                        <a:pt x="8888730" y="142240"/>
                        <a:pt x="8746490" y="0"/>
                        <a:pt x="8571230" y="0"/>
                      </a:cubicBezTo>
                      <a:cubicBezTo>
                        <a:pt x="8395970" y="0"/>
                        <a:pt x="8253730" y="142240"/>
                        <a:pt x="8253730" y="317500"/>
                      </a:cubicBezTo>
                      <a:lnTo>
                        <a:pt x="8253730" y="328930"/>
                      </a:lnTo>
                      <a:lnTo>
                        <a:pt x="8253730" y="317500"/>
                      </a:lnTo>
                      <a:cubicBezTo>
                        <a:pt x="8253730" y="142240"/>
                        <a:pt x="8111490" y="0"/>
                        <a:pt x="7936230" y="0"/>
                      </a:cubicBezTo>
                      <a:cubicBezTo>
                        <a:pt x="7760970" y="0"/>
                        <a:pt x="7618730" y="142240"/>
                        <a:pt x="7618730" y="317500"/>
                      </a:cubicBezTo>
                      <a:lnTo>
                        <a:pt x="7618730" y="328930"/>
                      </a:lnTo>
                      <a:lnTo>
                        <a:pt x="7618730" y="317500"/>
                      </a:lnTo>
                      <a:cubicBezTo>
                        <a:pt x="7618730" y="142240"/>
                        <a:pt x="7476490" y="0"/>
                        <a:pt x="7301230" y="0"/>
                      </a:cubicBezTo>
                      <a:cubicBezTo>
                        <a:pt x="7125970" y="0"/>
                        <a:pt x="6983730" y="142240"/>
                        <a:pt x="6983730" y="317500"/>
                      </a:cubicBezTo>
                      <a:lnTo>
                        <a:pt x="6983730" y="328930"/>
                      </a:lnTo>
                      <a:lnTo>
                        <a:pt x="6983730" y="317500"/>
                      </a:lnTo>
                      <a:cubicBezTo>
                        <a:pt x="6983730" y="142240"/>
                        <a:pt x="6841490" y="0"/>
                        <a:pt x="6666230" y="0"/>
                      </a:cubicBezTo>
                      <a:cubicBezTo>
                        <a:pt x="6490970" y="0"/>
                        <a:pt x="6348730" y="142240"/>
                        <a:pt x="6348730" y="317500"/>
                      </a:cubicBezTo>
                      <a:lnTo>
                        <a:pt x="6348730" y="328930"/>
                      </a:lnTo>
                      <a:lnTo>
                        <a:pt x="6348730" y="317500"/>
                      </a:lnTo>
                      <a:cubicBezTo>
                        <a:pt x="6348730" y="142240"/>
                        <a:pt x="6206490" y="0"/>
                        <a:pt x="6031230" y="0"/>
                      </a:cubicBezTo>
                      <a:cubicBezTo>
                        <a:pt x="5855970" y="0"/>
                        <a:pt x="5713730" y="142240"/>
                        <a:pt x="5713730" y="317500"/>
                      </a:cubicBezTo>
                      <a:lnTo>
                        <a:pt x="5713730" y="328930"/>
                      </a:lnTo>
                      <a:lnTo>
                        <a:pt x="5713730" y="317500"/>
                      </a:lnTo>
                      <a:cubicBezTo>
                        <a:pt x="5713730" y="142240"/>
                        <a:pt x="5571490" y="0"/>
                        <a:pt x="5396230" y="0"/>
                      </a:cubicBezTo>
                      <a:cubicBezTo>
                        <a:pt x="5236210" y="0"/>
                        <a:pt x="5104130" y="118110"/>
                        <a:pt x="5082540" y="273050"/>
                      </a:cubicBezTo>
                      <a:lnTo>
                        <a:pt x="5076190" y="273050"/>
                      </a:lnTo>
                      <a:cubicBezTo>
                        <a:pt x="5054600" y="119380"/>
                        <a:pt x="4922520" y="0"/>
                        <a:pt x="4762500" y="0"/>
                      </a:cubicBezTo>
                      <a:cubicBezTo>
                        <a:pt x="4587240" y="0"/>
                        <a:pt x="4445000" y="142240"/>
                        <a:pt x="4445000" y="317500"/>
                      </a:cubicBezTo>
                      <a:lnTo>
                        <a:pt x="4445000" y="328930"/>
                      </a:lnTo>
                      <a:lnTo>
                        <a:pt x="4445000" y="317500"/>
                      </a:lnTo>
                      <a:cubicBezTo>
                        <a:pt x="4445000" y="142240"/>
                        <a:pt x="4302760" y="0"/>
                        <a:pt x="4127500" y="0"/>
                      </a:cubicBezTo>
                      <a:cubicBezTo>
                        <a:pt x="3952240" y="0"/>
                        <a:pt x="3810000" y="142240"/>
                        <a:pt x="3810000" y="317500"/>
                      </a:cubicBezTo>
                      <a:lnTo>
                        <a:pt x="3810000" y="328930"/>
                      </a:lnTo>
                      <a:lnTo>
                        <a:pt x="3810000" y="317500"/>
                      </a:lnTo>
                      <a:cubicBezTo>
                        <a:pt x="3810000" y="142240"/>
                        <a:pt x="3667760" y="0"/>
                        <a:pt x="3492500" y="0"/>
                      </a:cubicBezTo>
                      <a:cubicBezTo>
                        <a:pt x="3317240" y="0"/>
                        <a:pt x="3175000" y="142240"/>
                        <a:pt x="3175000" y="317500"/>
                      </a:cubicBezTo>
                      <a:lnTo>
                        <a:pt x="3175000" y="328930"/>
                      </a:lnTo>
                      <a:lnTo>
                        <a:pt x="3175000" y="317500"/>
                      </a:lnTo>
                      <a:cubicBezTo>
                        <a:pt x="3175000" y="142240"/>
                        <a:pt x="3032760" y="0"/>
                        <a:pt x="2857500" y="0"/>
                      </a:cubicBezTo>
                      <a:cubicBezTo>
                        <a:pt x="2682240" y="0"/>
                        <a:pt x="2540000" y="142240"/>
                        <a:pt x="2540000" y="317500"/>
                      </a:cubicBezTo>
                      <a:lnTo>
                        <a:pt x="2540000" y="328930"/>
                      </a:lnTo>
                      <a:lnTo>
                        <a:pt x="2540000" y="317500"/>
                      </a:lnTo>
                      <a:cubicBezTo>
                        <a:pt x="2540000" y="142240"/>
                        <a:pt x="2397760" y="0"/>
                        <a:pt x="2222500" y="0"/>
                      </a:cubicBezTo>
                      <a:cubicBezTo>
                        <a:pt x="2047240" y="0"/>
                        <a:pt x="1905000" y="142240"/>
                        <a:pt x="1905000" y="317500"/>
                      </a:cubicBezTo>
                      <a:lnTo>
                        <a:pt x="1905000" y="328930"/>
                      </a:lnTo>
                      <a:lnTo>
                        <a:pt x="1905000" y="317500"/>
                      </a:lnTo>
                      <a:cubicBezTo>
                        <a:pt x="1905000" y="142240"/>
                        <a:pt x="1762760" y="0"/>
                        <a:pt x="1587500" y="0"/>
                      </a:cubicBezTo>
                      <a:cubicBezTo>
                        <a:pt x="1412240" y="0"/>
                        <a:pt x="1270000" y="142240"/>
                        <a:pt x="1270000" y="317500"/>
                      </a:cubicBezTo>
                      <a:lnTo>
                        <a:pt x="1270000" y="328930"/>
                      </a:lnTo>
                      <a:lnTo>
                        <a:pt x="1270000" y="317500"/>
                      </a:lnTo>
                      <a:cubicBezTo>
                        <a:pt x="1270000" y="142240"/>
                        <a:pt x="1127760" y="0"/>
                        <a:pt x="952500" y="0"/>
                      </a:cubicBezTo>
                      <a:cubicBezTo>
                        <a:pt x="777240" y="0"/>
                        <a:pt x="635000" y="142240"/>
                        <a:pt x="635000" y="317500"/>
                      </a:cubicBezTo>
                      <a:lnTo>
                        <a:pt x="635000" y="328930"/>
                      </a:lnTo>
                      <a:lnTo>
                        <a:pt x="635000" y="317500"/>
                      </a:lnTo>
                      <a:cubicBezTo>
                        <a:pt x="635000" y="142240"/>
                        <a:pt x="492760" y="0"/>
                        <a:pt x="317500" y="0"/>
                      </a:cubicBezTo>
                      <a:cubicBezTo>
                        <a:pt x="142240" y="0"/>
                        <a:pt x="0" y="142240"/>
                        <a:pt x="0" y="317500"/>
                      </a:cubicBezTo>
                      <a:cubicBezTo>
                        <a:pt x="0" y="327660"/>
                        <a:pt x="0" y="337820"/>
                        <a:pt x="1270" y="349250"/>
                      </a:cubicBezTo>
                      <a:lnTo>
                        <a:pt x="1270" y="10586371"/>
                      </a:lnTo>
                      <a:cubicBezTo>
                        <a:pt x="6350" y="10596531"/>
                        <a:pt x="6350" y="10606691"/>
                        <a:pt x="6350" y="10616851"/>
                      </a:cubicBezTo>
                      <a:cubicBezTo>
                        <a:pt x="6350" y="10792111"/>
                        <a:pt x="148590" y="10934351"/>
                        <a:pt x="323850" y="10934351"/>
                      </a:cubicBezTo>
                      <a:cubicBezTo>
                        <a:pt x="499110" y="10934351"/>
                        <a:pt x="641350" y="10792111"/>
                        <a:pt x="641350" y="10616851"/>
                      </a:cubicBezTo>
                      <a:cubicBezTo>
                        <a:pt x="641350" y="10792111"/>
                        <a:pt x="783590" y="10934351"/>
                        <a:pt x="958850" y="10934351"/>
                      </a:cubicBezTo>
                      <a:cubicBezTo>
                        <a:pt x="1134110" y="10934351"/>
                        <a:pt x="1276350" y="10792111"/>
                        <a:pt x="1276350" y="10616851"/>
                      </a:cubicBezTo>
                      <a:lnTo>
                        <a:pt x="1276350" y="10607961"/>
                      </a:lnTo>
                      <a:lnTo>
                        <a:pt x="1276350" y="10616851"/>
                      </a:lnTo>
                      <a:cubicBezTo>
                        <a:pt x="1276350" y="10792111"/>
                        <a:pt x="1418590" y="10934351"/>
                        <a:pt x="1593850" y="10934351"/>
                      </a:cubicBezTo>
                      <a:cubicBezTo>
                        <a:pt x="1769110" y="10934351"/>
                        <a:pt x="1911350" y="10792111"/>
                        <a:pt x="1911350" y="10616851"/>
                      </a:cubicBezTo>
                      <a:cubicBezTo>
                        <a:pt x="1911350" y="10792111"/>
                        <a:pt x="2053590" y="10934351"/>
                        <a:pt x="2228850" y="10934351"/>
                      </a:cubicBezTo>
                      <a:cubicBezTo>
                        <a:pt x="2404110" y="10934351"/>
                        <a:pt x="2546350" y="10792111"/>
                        <a:pt x="2546350" y="10616851"/>
                      </a:cubicBezTo>
                      <a:lnTo>
                        <a:pt x="2546350" y="10607961"/>
                      </a:lnTo>
                      <a:lnTo>
                        <a:pt x="2546350" y="10616851"/>
                      </a:lnTo>
                      <a:cubicBezTo>
                        <a:pt x="2546350" y="10792111"/>
                        <a:pt x="2688590" y="10934351"/>
                        <a:pt x="2863850" y="10934351"/>
                      </a:cubicBezTo>
                      <a:cubicBezTo>
                        <a:pt x="3039110" y="10934351"/>
                        <a:pt x="3181350" y="10792111"/>
                        <a:pt x="3181350" y="10616851"/>
                      </a:cubicBezTo>
                      <a:cubicBezTo>
                        <a:pt x="3181350" y="10792111"/>
                        <a:pt x="3323590" y="10934351"/>
                        <a:pt x="3498850" y="10934351"/>
                      </a:cubicBezTo>
                      <a:cubicBezTo>
                        <a:pt x="3674110" y="10934351"/>
                        <a:pt x="3816350" y="10792111"/>
                        <a:pt x="3816350" y="10616851"/>
                      </a:cubicBezTo>
                      <a:lnTo>
                        <a:pt x="3816350" y="10607961"/>
                      </a:lnTo>
                      <a:lnTo>
                        <a:pt x="3816350" y="10616851"/>
                      </a:lnTo>
                      <a:cubicBezTo>
                        <a:pt x="3816350" y="10792111"/>
                        <a:pt x="3958590" y="10934351"/>
                        <a:pt x="4133850" y="10934351"/>
                      </a:cubicBezTo>
                      <a:cubicBezTo>
                        <a:pt x="4309110" y="10934351"/>
                        <a:pt x="4451350" y="10792111"/>
                        <a:pt x="4451350" y="10616851"/>
                      </a:cubicBezTo>
                      <a:lnTo>
                        <a:pt x="4451350" y="10607961"/>
                      </a:lnTo>
                      <a:lnTo>
                        <a:pt x="4451350" y="10616851"/>
                      </a:lnTo>
                      <a:cubicBezTo>
                        <a:pt x="4451350" y="10792111"/>
                        <a:pt x="4593590" y="10934351"/>
                        <a:pt x="4768850" y="10934351"/>
                      </a:cubicBezTo>
                      <a:cubicBezTo>
                        <a:pt x="4933950" y="10934351"/>
                        <a:pt x="5069840" y="10807351"/>
                        <a:pt x="5085080" y="10646061"/>
                      </a:cubicBezTo>
                      <a:lnTo>
                        <a:pt x="5087620" y="10646061"/>
                      </a:lnTo>
                      <a:cubicBezTo>
                        <a:pt x="5102860" y="10807351"/>
                        <a:pt x="5238750" y="10934351"/>
                        <a:pt x="5403850" y="10934351"/>
                      </a:cubicBezTo>
                      <a:cubicBezTo>
                        <a:pt x="5579110" y="10934351"/>
                        <a:pt x="5721350" y="10792111"/>
                        <a:pt x="5721350" y="10616851"/>
                      </a:cubicBezTo>
                      <a:cubicBezTo>
                        <a:pt x="5721350" y="10792111"/>
                        <a:pt x="5863590" y="10934351"/>
                        <a:pt x="6038850" y="10934351"/>
                      </a:cubicBezTo>
                      <a:cubicBezTo>
                        <a:pt x="6214110" y="10934351"/>
                        <a:pt x="6356350" y="10792111"/>
                        <a:pt x="6356350" y="10616851"/>
                      </a:cubicBezTo>
                      <a:cubicBezTo>
                        <a:pt x="6356350" y="10792111"/>
                        <a:pt x="6498590" y="10934351"/>
                        <a:pt x="6673850" y="10934351"/>
                      </a:cubicBezTo>
                      <a:cubicBezTo>
                        <a:pt x="6849110" y="10934351"/>
                        <a:pt x="6991350" y="10792111"/>
                        <a:pt x="6991350" y="10616851"/>
                      </a:cubicBezTo>
                      <a:cubicBezTo>
                        <a:pt x="6991350" y="10792111"/>
                        <a:pt x="7133590" y="10934351"/>
                        <a:pt x="7308850" y="10934351"/>
                      </a:cubicBezTo>
                      <a:cubicBezTo>
                        <a:pt x="7484110" y="10934351"/>
                        <a:pt x="7626350" y="10792111"/>
                        <a:pt x="7626350" y="10616851"/>
                      </a:cubicBezTo>
                      <a:cubicBezTo>
                        <a:pt x="7626350" y="10792111"/>
                        <a:pt x="7768590" y="10934351"/>
                        <a:pt x="7943850" y="10934351"/>
                      </a:cubicBezTo>
                      <a:cubicBezTo>
                        <a:pt x="8119110" y="10934351"/>
                        <a:pt x="8261350" y="10792111"/>
                        <a:pt x="8261350" y="10616851"/>
                      </a:cubicBezTo>
                      <a:cubicBezTo>
                        <a:pt x="8261350" y="10792111"/>
                        <a:pt x="8403590" y="10934351"/>
                        <a:pt x="8578850" y="10934351"/>
                      </a:cubicBezTo>
                      <a:cubicBezTo>
                        <a:pt x="8754110" y="10934351"/>
                        <a:pt x="8896350" y="10792111"/>
                        <a:pt x="8896350" y="10616851"/>
                      </a:cubicBezTo>
                      <a:cubicBezTo>
                        <a:pt x="8896350" y="10792111"/>
                        <a:pt x="9038590" y="10934351"/>
                        <a:pt x="9213850" y="10934351"/>
                      </a:cubicBezTo>
                      <a:cubicBezTo>
                        <a:pt x="9389110" y="10934351"/>
                        <a:pt x="9531350" y="10792111"/>
                        <a:pt x="9531350" y="10616851"/>
                      </a:cubicBezTo>
                      <a:cubicBezTo>
                        <a:pt x="9531350" y="10792111"/>
                        <a:pt x="9673590" y="10934351"/>
                        <a:pt x="9848850" y="10934351"/>
                      </a:cubicBezTo>
                      <a:cubicBezTo>
                        <a:pt x="10024110" y="10934351"/>
                        <a:pt x="10166350" y="10792111"/>
                        <a:pt x="10166350" y="10616851"/>
                      </a:cubicBezTo>
                      <a:lnTo>
                        <a:pt x="10166350" y="10155841"/>
                      </a:lnTo>
                      <a:close/>
                      <a:moveTo>
                        <a:pt x="641350" y="10616851"/>
                      </a:moveTo>
                      <a:lnTo>
                        <a:pt x="641350" y="10609231"/>
                      </a:lnTo>
                      <a:lnTo>
                        <a:pt x="641350" y="10616851"/>
                      </a:lnTo>
                      <a:close/>
                      <a:moveTo>
                        <a:pt x="1910080" y="10616851"/>
                      </a:moveTo>
                      <a:lnTo>
                        <a:pt x="1910080" y="10609231"/>
                      </a:lnTo>
                      <a:lnTo>
                        <a:pt x="1910080" y="10616851"/>
                      </a:lnTo>
                      <a:close/>
                      <a:moveTo>
                        <a:pt x="3178810" y="10616851"/>
                      </a:moveTo>
                      <a:lnTo>
                        <a:pt x="3178810" y="10609231"/>
                      </a:lnTo>
                      <a:lnTo>
                        <a:pt x="3178810" y="10616851"/>
                      </a:lnTo>
                      <a:close/>
                      <a:moveTo>
                        <a:pt x="5717540" y="10616851"/>
                      </a:moveTo>
                      <a:lnTo>
                        <a:pt x="5717540" y="10609231"/>
                      </a:lnTo>
                      <a:lnTo>
                        <a:pt x="5717540" y="10616851"/>
                      </a:lnTo>
                      <a:close/>
                      <a:moveTo>
                        <a:pt x="6352540" y="10616851"/>
                      </a:moveTo>
                      <a:lnTo>
                        <a:pt x="6352540" y="10609231"/>
                      </a:lnTo>
                      <a:lnTo>
                        <a:pt x="6352540" y="10616851"/>
                      </a:lnTo>
                      <a:close/>
                      <a:moveTo>
                        <a:pt x="6986270" y="10616851"/>
                      </a:moveTo>
                      <a:lnTo>
                        <a:pt x="6986270" y="10609231"/>
                      </a:lnTo>
                      <a:cubicBezTo>
                        <a:pt x="6987540" y="10611771"/>
                        <a:pt x="6986270" y="10614311"/>
                        <a:pt x="6986270" y="10616851"/>
                      </a:cubicBezTo>
                      <a:close/>
                      <a:moveTo>
                        <a:pt x="7621270" y="10616851"/>
                      </a:moveTo>
                      <a:lnTo>
                        <a:pt x="7621270" y="10609231"/>
                      </a:lnTo>
                      <a:lnTo>
                        <a:pt x="7621270" y="10616851"/>
                      </a:lnTo>
                      <a:close/>
                      <a:moveTo>
                        <a:pt x="8256270" y="10616851"/>
                      </a:moveTo>
                      <a:lnTo>
                        <a:pt x="8256270" y="10609231"/>
                      </a:lnTo>
                      <a:lnTo>
                        <a:pt x="8256270" y="10616851"/>
                      </a:lnTo>
                      <a:close/>
                      <a:moveTo>
                        <a:pt x="8890000" y="10616851"/>
                      </a:moveTo>
                      <a:lnTo>
                        <a:pt x="8890000" y="10609231"/>
                      </a:lnTo>
                      <a:cubicBezTo>
                        <a:pt x="8891270" y="10611771"/>
                        <a:pt x="8890000" y="10614311"/>
                        <a:pt x="8890000" y="10616851"/>
                      </a:cubicBezTo>
                      <a:close/>
                      <a:moveTo>
                        <a:pt x="9525000" y="10616851"/>
                      </a:moveTo>
                      <a:lnTo>
                        <a:pt x="9525000" y="10609231"/>
                      </a:lnTo>
                      <a:lnTo>
                        <a:pt x="9525000" y="106168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D84A2F-4622-41FA-67AB-210CBEE14129}"/>
                  </a:ext>
                </a:extLst>
              </p:cNvPr>
              <p:cNvSpPr txBox="1"/>
              <p:nvPr/>
            </p:nvSpPr>
            <p:spPr>
              <a:xfrm>
                <a:off x="3456945" y="5866176"/>
                <a:ext cx="4953052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bài văn (hoặc bài báo) miêu tả hoặc cung cấp thông tin về nội dung 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AD8CDC1A-8DBB-8B80-C8CC-4AE9CAD0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3855759" y="4339896"/>
              <a:ext cx="1344144" cy="1373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605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97C241E9-6442-1318-24B9-4374D49B5249}"/>
              </a:ext>
            </a:extLst>
          </p:cNvPr>
          <p:cNvSpPr txBox="1"/>
          <p:nvPr/>
        </p:nvSpPr>
        <p:spPr>
          <a:xfrm>
            <a:off x="4419600" y="674207"/>
            <a:ext cx="95250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CHỦ ĐIỂM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E04F017-C9EA-7F05-CB06-E133E0E1411B}"/>
              </a:ext>
            </a:extLst>
          </p:cNvPr>
          <p:cNvSpPr txBox="1"/>
          <p:nvPr/>
        </p:nvSpPr>
        <p:spPr>
          <a:xfrm>
            <a:off x="5257800" y="2143472"/>
            <a:ext cx="7848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E9C8AF-B32E-81A5-9823-D890F73E980F}"/>
              </a:ext>
            </a:extLst>
          </p:cNvPr>
          <p:cNvGrpSpPr/>
          <p:nvPr/>
        </p:nvGrpSpPr>
        <p:grpSpPr>
          <a:xfrm>
            <a:off x="974000" y="3365118"/>
            <a:ext cx="8440422" cy="5157564"/>
            <a:chOff x="93977" y="3850142"/>
            <a:chExt cx="8440422" cy="51575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7F2A0F-12FF-B796-5B8B-C1854B0B4A08}"/>
                </a:ext>
              </a:extLst>
            </p:cNvPr>
            <p:cNvSpPr/>
            <p:nvPr/>
          </p:nvSpPr>
          <p:spPr>
            <a:xfrm>
              <a:off x="106800" y="4707242"/>
              <a:ext cx="8427599" cy="4300464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Các em hãy tham gia trò chơi bằng cách đặt 5 câu hỏi cho bạn của mình (có thể dựa vào những câu hỏi gợi ý dưới đây) để hiểu bạn.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ED9E9F7A-14C3-7A04-524B-A681E3CB78F7}"/>
                </a:ext>
              </a:extLst>
            </p:cNvPr>
            <p:cNvSpPr/>
            <p:nvPr/>
          </p:nvSpPr>
          <p:spPr>
            <a:xfrm>
              <a:off x="93977" y="3850142"/>
              <a:ext cx="6553200" cy="933404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4000" b="1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4000" b="1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endParaRPr lang="en-US" sz="4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468" b="6721"/>
          <a:stretch>
            <a:fillRect/>
          </a:stretch>
        </p:blipFill>
        <p:spPr>
          <a:xfrm rot="-5400000">
            <a:off x="13972668" y="1150242"/>
            <a:ext cx="5465574" cy="31650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468" b="6721"/>
          <a:stretch>
            <a:fillRect/>
          </a:stretch>
        </p:blipFill>
        <p:spPr>
          <a:xfrm rot="-5400000" flipV="1">
            <a:off x="-1150242" y="1150242"/>
            <a:ext cx="5465574" cy="31650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-254333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90362" y="606664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Ở NHÀ</a:t>
            </a:r>
          </a:p>
        </p:txBody>
      </p:sp>
      <p:sp>
        <p:nvSpPr>
          <p:cNvPr id="68" name="Rectangle: Single Corner Rounded 67">
            <a:extLst>
              <a:ext uri="{FF2B5EF4-FFF2-40B4-BE49-F238E27FC236}">
                <a16:creationId xmlns:a16="http://schemas.microsoft.com/office/drawing/2014/main" id="{B2441ACE-D5CE-AC79-B81D-18954FBCCDB6}"/>
              </a:ext>
            </a:extLst>
          </p:cNvPr>
          <p:cNvSpPr/>
          <p:nvPr/>
        </p:nvSpPr>
        <p:spPr>
          <a:xfrm>
            <a:off x="1006529" y="4648146"/>
            <a:ext cx="7146869" cy="2044537"/>
          </a:xfrm>
          <a:prstGeom prst="round1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Tên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99AE14-1CCA-E446-36AA-723DEF8586F1}"/>
              </a:ext>
            </a:extLst>
          </p:cNvPr>
          <p:cNvCxnSpPr>
            <a:cxnSpLocks/>
            <a:stCxn id="68" idx="3"/>
            <a:endCxn id="90" idx="1"/>
          </p:cNvCxnSpPr>
          <p:nvPr/>
        </p:nvCxnSpPr>
        <p:spPr>
          <a:xfrm flipV="1">
            <a:off x="8153398" y="4154523"/>
            <a:ext cx="2560272" cy="151589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2D8F647-FCA7-8BB9-F4FD-71E2B2209B58}"/>
              </a:ext>
            </a:extLst>
          </p:cNvPr>
          <p:cNvCxnSpPr>
            <a:cxnSpLocks/>
            <a:stCxn id="68" idx="3"/>
            <a:endCxn id="91" idx="1"/>
          </p:cNvCxnSpPr>
          <p:nvPr/>
        </p:nvCxnSpPr>
        <p:spPr>
          <a:xfrm>
            <a:off x="8153398" y="5670415"/>
            <a:ext cx="2538500" cy="76753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EBFA01F-B864-277E-7397-D9D887A03B24}"/>
              </a:ext>
            </a:extLst>
          </p:cNvPr>
          <p:cNvCxnSpPr>
            <a:cxnSpLocks/>
            <a:stCxn id="68" idx="3"/>
            <a:endCxn id="92" idx="1"/>
          </p:cNvCxnSpPr>
          <p:nvPr/>
        </p:nvCxnSpPr>
        <p:spPr>
          <a:xfrm>
            <a:off x="8153398" y="5670415"/>
            <a:ext cx="2581167" cy="300851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Arrow: Pentagon 85">
            <a:extLst>
              <a:ext uri="{FF2B5EF4-FFF2-40B4-BE49-F238E27FC236}">
                <a16:creationId xmlns:a16="http://schemas.microsoft.com/office/drawing/2014/main" id="{C044F238-5F07-134F-B8DD-188B76D97E5E}"/>
              </a:ext>
            </a:extLst>
          </p:cNvPr>
          <p:cNvSpPr/>
          <p:nvPr/>
        </p:nvSpPr>
        <p:spPr>
          <a:xfrm>
            <a:off x="0" y="2808886"/>
            <a:ext cx="8822871" cy="1100231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laque 89">
            <a:extLst>
              <a:ext uri="{FF2B5EF4-FFF2-40B4-BE49-F238E27FC236}">
                <a16:creationId xmlns:a16="http://schemas.microsoft.com/office/drawing/2014/main" id="{5A879C6E-DA1F-86AA-484D-C3ECA2BE4498}"/>
              </a:ext>
            </a:extLst>
          </p:cNvPr>
          <p:cNvSpPr/>
          <p:nvPr/>
        </p:nvSpPr>
        <p:spPr>
          <a:xfrm>
            <a:off x="10713670" y="3263307"/>
            <a:ext cx="6819025" cy="1782431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Plaque 90">
            <a:extLst>
              <a:ext uri="{FF2B5EF4-FFF2-40B4-BE49-F238E27FC236}">
                <a16:creationId xmlns:a16="http://schemas.microsoft.com/office/drawing/2014/main" id="{7F4FB0C1-0A1C-67D8-B8D7-8D4E120A0F74}"/>
              </a:ext>
            </a:extLst>
          </p:cNvPr>
          <p:cNvSpPr/>
          <p:nvPr/>
        </p:nvSpPr>
        <p:spPr>
          <a:xfrm>
            <a:off x="10691898" y="5670414"/>
            <a:ext cx="6819026" cy="1535066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laque 91">
            <a:extLst>
              <a:ext uri="{FF2B5EF4-FFF2-40B4-BE49-F238E27FC236}">
                <a16:creationId xmlns:a16="http://schemas.microsoft.com/office/drawing/2014/main" id="{6D3E9CA5-BF54-4686-3ED2-C50898A97997}"/>
              </a:ext>
            </a:extLst>
          </p:cNvPr>
          <p:cNvSpPr/>
          <p:nvPr/>
        </p:nvSpPr>
        <p:spPr>
          <a:xfrm>
            <a:off x="10734565" y="7859471"/>
            <a:ext cx="6798130" cy="1638924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1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6" grpId="0" animBg="1"/>
      <p:bldP spid="90" grpId="0" animBg="1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468" b="6721"/>
          <a:stretch>
            <a:fillRect/>
          </a:stretch>
        </p:blipFill>
        <p:spPr>
          <a:xfrm rot="-5400000" flipV="1">
            <a:off x="-1150242" y="1150242"/>
            <a:ext cx="5465574" cy="31650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-254333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90362" y="606664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Ở NHÀ</a:t>
            </a:r>
          </a:p>
        </p:txBody>
      </p:sp>
      <p:sp>
        <p:nvSpPr>
          <p:cNvPr id="97" name="Speech Bubble: Oval 96">
            <a:extLst>
              <a:ext uri="{FF2B5EF4-FFF2-40B4-BE49-F238E27FC236}">
                <a16:creationId xmlns:a16="http://schemas.microsoft.com/office/drawing/2014/main" id="{91B626C1-D517-032E-1FB1-D44F7C5B9072}"/>
              </a:ext>
            </a:extLst>
          </p:cNvPr>
          <p:cNvSpPr/>
          <p:nvPr/>
        </p:nvSpPr>
        <p:spPr>
          <a:xfrm>
            <a:off x="9486900" y="2732787"/>
            <a:ext cx="6934200" cy="4112244"/>
          </a:xfrm>
          <a:prstGeom prst="wedgeEllipseCallout">
            <a:avLst>
              <a:gd name="adj1" fmla="val -69588"/>
              <a:gd name="adj2" fmla="val 4874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AE3D063-8570-C708-CE92-6BC9DC4ECF2E}"/>
              </a:ext>
            </a:extLst>
          </p:cNvPr>
          <p:cNvSpPr/>
          <p:nvPr/>
        </p:nvSpPr>
        <p:spPr>
          <a:xfrm>
            <a:off x="0" y="2808886"/>
            <a:ext cx="8822871" cy="1100231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62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43DDF99-2854-A81D-863C-9072B4DB7FA5}"/>
              </a:ext>
            </a:extLst>
          </p:cNvPr>
          <p:cNvSpPr txBox="1"/>
          <p:nvPr/>
        </p:nvSpPr>
        <p:spPr>
          <a:xfrm>
            <a:off x="2218210" y="3589718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3318207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46838"/>
          <a:stretch>
            <a:fillRect/>
          </a:stretch>
        </p:blipFill>
        <p:spPr>
          <a:xfrm>
            <a:off x="7546231" y="8591044"/>
            <a:ext cx="3195538" cy="1695956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0BE9841-2880-EEA6-8A03-CA27D120B2C0}"/>
              </a:ext>
            </a:extLst>
          </p:cNvPr>
          <p:cNvSpPr txBox="1"/>
          <p:nvPr/>
        </p:nvSpPr>
        <p:spPr>
          <a:xfrm>
            <a:off x="5430119" y="2429807"/>
            <a:ext cx="74277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GỢI Ý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7E3E48-0AC4-6FC0-E0FA-CA186FDD2C83}"/>
              </a:ext>
            </a:extLst>
          </p:cNvPr>
          <p:cNvGrpSpPr/>
          <p:nvPr/>
        </p:nvGrpSpPr>
        <p:grpSpPr>
          <a:xfrm>
            <a:off x="6410327" y="3343999"/>
            <a:ext cx="5045293" cy="2544223"/>
            <a:chOff x="794434" y="2973942"/>
            <a:chExt cx="5045293" cy="254422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3221B67-9400-B25D-EA8F-FB567A427928}"/>
                </a:ext>
              </a:extLst>
            </p:cNvPr>
            <p:cNvGrpSpPr/>
            <p:nvPr/>
          </p:nvGrpSpPr>
          <p:grpSpPr>
            <a:xfrm>
              <a:off x="1017945" y="3334102"/>
              <a:ext cx="4821782" cy="2184063"/>
              <a:chOff x="1295400" y="5000534"/>
              <a:chExt cx="4821782" cy="2184063"/>
            </a:xfrm>
          </p:grpSpPr>
          <p:grpSp>
            <p:nvGrpSpPr>
              <p:cNvPr id="43" name="Group 3">
                <a:extLst>
                  <a:ext uri="{FF2B5EF4-FFF2-40B4-BE49-F238E27FC236}">
                    <a16:creationId xmlns:a16="http://schemas.microsoft.com/office/drawing/2014/main" id="{DD57C16C-19E8-51B0-8451-DD7A2DF78EDE}"/>
                  </a:ext>
                </a:extLst>
              </p:cNvPr>
              <p:cNvGrpSpPr/>
              <p:nvPr/>
            </p:nvGrpSpPr>
            <p:grpSpPr>
              <a:xfrm>
                <a:off x="1295400" y="5000534"/>
                <a:ext cx="4821782" cy="2184063"/>
                <a:chOff x="0" y="-153296"/>
                <a:chExt cx="1433049" cy="1133539"/>
              </a:xfrm>
            </p:grpSpPr>
            <p:sp>
              <p:nvSpPr>
                <p:cNvPr id="45" name="Freeform 4">
                  <a:extLst>
                    <a:ext uri="{FF2B5EF4-FFF2-40B4-BE49-F238E27FC236}">
                      <a16:creationId xmlns:a16="http://schemas.microsoft.com/office/drawing/2014/main" id="{0BDB3123-1894-9D90-1EE6-4AAAAF2F6C50}"/>
                    </a:ext>
                  </a:extLst>
                </p:cNvPr>
                <p:cNvSpPr/>
                <p:nvPr/>
              </p:nvSpPr>
              <p:spPr>
                <a:xfrm>
                  <a:off x="16423" y="-153296"/>
                  <a:ext cx="1416626" cy="113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26" h="953866">
                      <a:moveTo>
                        <a:pt x="82836" y="0"/>
                      </a:moveTo>
                      <a:lnTo>
                        <a:pt x="1333790" y="0"/>
                      </a:lnTo>
                      <a:cubicBezTo>
                        <a:pt x="1379539" y="0"/>
                        <a:pt x="1416626" y="37087"/>
                        <a:pt x="1416626" y="82836"/>
                      </a:cubicBezTo>
                      <a:lnTo>
                        <a:pt x="1416626" y="871031"/>
                      </a:lnTo>
                      <a:cubicBezTo>
                        <a:pt x="1416626" y="916780"/>
                        <a:pt x="1379539" y="953866"/>
                        <a:pt x="1333790" y="953866"/>
                      </a:cubicBezTo>
                      <a:lnTo>
                        <a:pt x="82836" y="953866"/>
                      </a:lnTo>
                      <a:cubicBezTo>
                        <a:pt x="37087" y="953866"/>
                        <a:pt x="0" y="916780"/>
                        <a:pt x="0" y="871031"/>
                      </a:cubicBezTo>
                      <a:lnTo>
                        <a:pt x="0" y="82836"/>
                      </a:lnTo>
                      <a:cubicBezTo>
                        <a:pt x="0" y="37087"/>
                        <a:pt x="37087" y="0"/>
                        <a:pt x="828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</p:sp>
            <p:sp>
              <p:nvSpPr>
                <p:cNvPr id="46" name="TextBox 5">
                  <a:extLst>
                    <a:ext uri="{FF2B5EF4-FFF2-40B4-BE49-F238E27FC236}">
                      <a16:creationId xmlns:a16="http://schemas.microsoft.com/office/drawing/2014/main" id="{838BBFF2-EF07-DF7C-EAB0-78914829B1D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ED7103-6C1F-3825-AFB0-3CA79926CB1A}"/>
                  </a:ext>
                </a:extLst>
              </p:cNvPr>
              <p:cNvSpPr txBox="1"/>
              <p:nvPr/>
            </p:nvSpPr>
            <p:spPr>
              <a:xfrm>
                <a:off x="1720069" y="5173240"/>
                <a:ext cx="4125291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Món ăn bạn thích nhất là món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6DDFC1A8-23B9-BCA4-5A04-604825FF4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0" t="29792" r="18582" b="25470"/>
            <a:stretch/>
          </p:blipFill>
          <p:spPr>
            <a:xfrm>
              <a:off x="794434" y="2973942"/>
              <a:ext cx="969980" cy="99152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A3B2772-40D7-CDE8-C1B1-74C482932433}"/>
              </a:ext>
            </a:extLst>
          </p:cNvPr>
          <p:cNvGrpSpPr/>
          <p:nvPr/>
        </p:nvGrpSpPr>
        <p:grpSpPr>
          <a:xfrm>
            <a:off x="9305780" y="6550324"/>
            <a:ext cx="6480645" cy="2593367"/>
            <a:chOff x="745787" y="3184056"/>
            <a:chExt cx="6480645" cy="259336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EFB25DF-A2A0-AE47-E6DE-39A4D4F18DC3}"/>
                </a:ext>
              </a:extLst>
            </p:cNvPr>
            <p:cNvGrpSpPr/>
            <p:nvPr/>
          </p:nvGrpSpPr>
          <p:grpSpPr>
            <a:xfrm>
              <a:off x="1017945" y="3556058"/>
              <a:ext cx="6208487" cy="2221365"/>
              <a:chOff x="1295400" y="5222490"/>
              <a:chExt cx="6208487" cy="2221365"/>
            </a:xfrm>
          </p:grpSpPr>
          <p:grpSp>
            <p:nvGrpSpPr>
              <p:cNvPr id="64" name="Group 3">
                <a:extLst>
                  <a:ext uri="{FF2B5EF4-FFF2-40B4-BE49-F238E27FC236}">
                    <a16:creationId xmlns:a16="http://schemas.microsoft.com/office/drawing/2014/main" id="{36A88180-84E9-3151-ECA9-BA33CBD4B86C}"/>
                  </a:ext>
                </a:extLst>
              </p:cNvPr>
              <p:cNvGrpSpPr/>
              <p:nvPr/>
            </p:nvGrpSpPr>
            <p:grpSpPr>
              <a:xfrm>
                <a:off x="1295400" y="5222490"/>
                <a:ext cx="6208487" cy="2221365"/>
                <a:chOff x="0" y="-38100"/>
                <a:chExt cx="1845182" cy="1152899"/>
              </a:xfrm>
            </p:grpSpPr>
            <p:sp>
              <p:nvSpPr>
                <p:cNvPr id="66" name="Freeform 4">
                  <a:extLst>
                    <a:ext uri="{FF2B5EF4-FFF2-40B4-BE49-F238E27FC236}">
                      <a16:creationId xmlns:a16="http://schemas.microsoft.com/office/drawing/2014/main" id="{F6CE4ED7-ACED-8535-129A-C9771FB2CFB7}"/>
                    </a:ext>
                  </a:extLst>
                </p:cNvPr>
                <p:cNvSpPr/>
                <p:nvPr/>
              </p:nvSpPr>
              <p:spPr>
                <a:xfrm>
                  <a:off x="0" y="-18740"/>
                  <a:ext cx="1845182" cy="113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26" h="953866">
                      <a:moveTo>
                        <a:pt x="82836" y="0"/>
                      </a:moveTo>
                      <a:lnTo>
                        <a:pt x="1333790" y="0"/>
                      </a:lnTo>
                      <a:cubicBezTo>
                        <a:pt x="1379539" y="0"/>
                        <a:pt x="1416626" y="37087"/>
                        <a:pt x="1416626" y="82836"/>
                      </a:cubicBezTo>
                      <a:lnTo>
                        <a:pt x="1416626" y="871031"/>
                      </a:lnTo>
                      <a:cubicBezTo>
                        <a:pt x="1416626" y="916780"/>
                        <a:pt x="1379539" y="953866"/>
                        <a:pt x="1333790" y="953866"/>
                      </a:cubicBezTo>
                      <a:lnTo>
                        <a:pt x="82836" y="953866"/>
                      </a:lnTo>
                      <a:cubicBezTo>
                        <a:pt x="37087" y="953866"/>
                        <a:pt x="0" y="916780"/>
                        <a:pt x="0" y="871031"/>
                      </a:cubicBezTo>
                      <a:lnTo>
                        <a:pt x="0" y="82836"/>
                      </a:lnTo>
                      <a:cubicBezTo>
                        <a:pt x="0" y="37087"/>
                        <a:pt x="37087" y="0"/>
                        <a:pt x="828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</p:sp>
            <p:sp>
              <p:nvSpPr>
                <p:cNvPr id="67" name="TextBox 5">
                  <a:extLst>
                    <a:ext uri="{FF2B5EF4-FFF2-40B4-BE49-F238E27FC236}">
                      <a16:creationId xmlns:a16="http://schemas.microsoft.com/office/drawing/2014/main" id="{71327B60-0B17-05AE-6BA7-F02846F815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35E7-FC8E-266C-A058-254CA191E8D6}"/>
                  </a:ext>
                </a:extLst>
              </p:cNvPr>
              <p:cNvSpPr txBox="1"/>
              <p:nvPr/>
            </p:nvSpPr>
            <p:spPr>
              <a:xfrm>
                <a:off x="1619057" y="5364902"/>
                <a:ext cx="580061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Nếu tự vẽ mình, bạn sẽ chú ý tới đặc điểm 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44DCE98A-D775-3249-582F-10ACDCE23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0" t="29792" r="18582" b="25470"/>
            <a:stretch/>
          </p:blipFill>
          <p:spPr>
            <a:xfrm>
              <a:off x="745787" y="3184056"/>
              <a:ext cx="969980" cy="991526"/>
            </a:xfrm>
            <a:prstGeom prst="rect">
              <a:avLst/>
            </a:prstGeom>
          </p:spPr>
        </p:pic>
      </p:grpSp>
      <p:sp>
        <p:nvSpPr>
          <p:cNvPr id="69" name="TextBox 10">
            <a:extLst>
              <a:ext uri="{FF2B5EF4-FFF2-40B4-BE49-F238E27FC236}">
                <a16:creationId xmlns:a16="http://schemas.microsoft.com/office/drawing/2014/main" id="{720E6C98-8293-11D6-1EAC-04B0F2231C7B}"/>
              </a:ext>
            </a:extLst>
          </p:cNvPr>
          <p:cNvSpPr txBox="1"/>
          <p:nvPr/>
        </p:nvSpPr>
        <p:spPr>
          <a:xfrm>
            <a:off x="4628307" y="1051210"/>
            <a:ext cx="977349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CHỦ ĐIỂM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04447" y="0"/>
            <a:ext cx="162306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99206" y="1209674"/>
            <a:ext cx="10423294" cy="8048625"/>
            <a:chOff x="0" y="0"/>
            <a:chExt cx="10153650" cy="7664119"/>
          </a:xfrm>
        </p:grpSpPr>
        <p:sp>
          <p:nvSpPr>
            <p:cNvPr id="4" name="Freeform 4"/>
            <p:cNvSpPr/>
            <p:nvPr/>
          </p:nvSpPr>
          <p:spPr>
            <a:xfrm>
              <a:off x="-6350" y="36830"/>
              <a:ext cx="10166350" cy="7585379"/>
            </a:xfrm>
            <a:custGeom>
              <a:avLst/>
              <a:gdLst/>
              <a:ahLst/>
              <a:cxnLst/>
              <a:rect l="l" t="t" r="r" b="b"/>
              <a:pathLst>
                <a:path w="10166350" h="7585379">
                  <a:moveTo>
                    <a:pt x="10158730" y="680686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7237399"/>
                  </a:lnTo>
                  <a:cubicBezTo>
                    <a:pt x="6350" y="7247559"/>
                    <a:pt x="6350" y="7257719"/>
                    <a:pt x="6350" y="7267878"/>
                  </a:cubicBezTo>
                  <a:cubicBezTo>
                    <a:pt x="6350" y="7443139"/>
                    <a:pt x="148590" y="7585378"/>
                    <a:pt x="323850" y="7585378"/>
                  </a:cubicBezTo>
                  <a:cubicBezTo>
                    <a:pt x="499110" y="7585378"/>
                    <a:pt x="641350" y="7443139"/>
                    <a:pt x="641350" y="7267878"/>
                  </a:cubicBezTo>
                  <a:cubicBezTo>
                    <a:pt x="641350" y="7443139"/>
                    <a:pt x="783590" y="7585378"/>
                    <a:pt x="958850" y="7585378"/>
                  </a:cubicBezTo>
                  <a:cubicBezTo>
                    <a:pt x="1134110" y="7585378"/>
                    <a:pt x="1276350" y="7443139"/>
                    <a:pt x="1276350" y="7267878"/>
                  </a:cubicBezTo>
                  <a:lnTo>
                    <a:pt x="1276350" y="7258989"/>
                  </a:lnTo>
                  <a:lnTo>
                    <a:pt x="1276350" y="7267878"/>
                  </a:lnTo>
                  <a:cubicBezTo>
                    <a:pt x="1276350" y="7443139"/>
                    <a:pt x="1418590" y="7585378"/>
                    <a:pt x="1593850" y="7585378"/>
                  </a:cubicBezTo>
                  <a:cubicBezTo>
                    <a:pt x="1769110" y="7585378"/>
                    <a:pt x="1911350" y="7443139"/>
                    <a:pt x="1911350" y="7267878"/>
                  </a:cubicBezTo>
                  <a:cubicBezTo>
                    <a:pt x="1911350" y="7443139"/>
                    <a:pt x="2053590" y="7585378"/>
                    <a:pt x="2228850" y="7585378"/>
                  </a:cubicBezTo>
                  <a:cubicBezTo>
                    <a:pt x="2404110" y="7585378"/>
                    <a:pt x="2546350" y="7443139"/>
                    <a:pt x="2546350" y="7267878"/>
                  </a:cubicBezTo>
                  <a:lnTo>
                    <a:pt x="2546350" y="7258989"/>
                  </a:lnTo>
                  <a:lnTo>
                    <a:pt x="2546350" y="7267878"/>
                  </a:lnTo>
                  <a:cubicBezTo>
                    <a:pt x="2546350" y="7443139"/>
                    <a:pt x="2688590" y="7585378"/>
                    <a:pt x="2863850" y="7585378"/>
                  </a:cubicBezTo>
                  <a:cubicBezTo>
                    <a:pt x="3039110" y="7585378"/>
                    <a:pt x="3181350" y="7443139"/>
                    <a:pt x="3181350" y="7267878"/>
                  </a:cubicBezTo>
                  <a:cubicBezTo>
                    <a:pt x="3181350" y="7443139"/>
                    <a:pt x="3323590" y="7585378"/>
                    <a:pt x="3498850" y="7585378"/>
                  </a:cubicBezTo>
                  <a:cubicBezTo>
                    <a:pt x="3674110" y="7585378"/>
                    <a:pt x="3816350" y="7443139"/>
                    <a:pt x="3816350" y="7267878"/>
                  </a:cubicBezTo>
                  <a:lnTo>
                    <a:pt x="3816350" y="7258989"/>
                  </a:lnTo>
                  <a:lnTo>
                    <a:pt x="3816350" y="7267878"/>
                  </a:lnTo>
                  <a:cubicBezTo>
                    <a:pt x="3816350" y="7443139"/>
                    <a:pt x="3958590" y="7585378"/>
                    <a:pt x="4133850" y="7585378"/>
                  </a:cubicBezTo>
                  <a:cubicBezTo>
                    <a:pt x="4309110" y="7585378"/>
                    <a:pt x="4451350" y="7443139"/>
                    <a:pt x="4451350" y="7267878"/>
                  </a:cubicBezTo>
                  <a:lnTo>
                    <a:pt x="4451350" y="7258989"/>
                  </a:lnTo>
                  <a:lnTo>
                    <a:pt x="4451350" y="7267878"/>
                  </a:lnTo>
                  <a:cubicBezTo>
                    <a:pt x="4451350" y="7443139"/>
                    <a:pt x="4593590" y="7585378"/>
                    <a:pt x="4768850" y="7585378"/>
                  </a:cubicBezTo>
                  <a:cubicBezTo>
                    <a:pt x="4933950" y="7585378"/>
                    <a:pt x="5069840" y="7458378"/>
                    <a:pt x="5085080" y="7297089"/>
                  </a:cubicBezTo>
                  <a:lnTo>
                    <a:pt x="5087620" y="7297089"/>
                  </a:lnTo>
                  <a:cubicBezTo>
                    <a:pt x="5102860" y="7458379"/>
                    <a:pt x="5238750" y="7585379"/>
                    <a:pt x="5403850" y="7585379"/>
                  </a:cubicBezTo>
                  <a:cubicBezTo>
                    <a:pt x="5579110" y="7585379"/>
                    <a:pt x="5721350" y="7443139"/>
                    <a:pt x="5721350" y="7267879"/>
                  </a:cubicBezTo>
                  <a:cubicBezTo>
                    <a:pt x="5721350" y="7443139"/>
                    <a:pt x="5863590" y="7585379"/>
                    <a:pt x="6038850" y="7585379"/>
                  </a:cubicBezTo>
                  <a:cubicBezTo>
                    <a:pt x="6214110" y="7585379"/>
                    <a:pt x="6356350" y="7443139"/>
                    <a:pt x="6356350" y="7267879"/>
                  </a:cubicBezTo>
                  <a:cubicBezTo>
                    <a:pt x="6356350" y="7443139"/>
                    <a:pt x="6498590" y="7585379"/>
                    <a:pt x="6673850" y="7585379"/>
                  </a:cubicBezTo>
                  <a:cubicBezTo>
                    <a:pt x="6849110" y="7585379"/>
                    <a:pt x="6991350" y="7443139"/>
                    <a:pt x="6991350" y="7267879"/>
                  </a:cubicBezTo>
                  <a:cubicBezTo>
                    <a:pt x="6991350" y="7443139"/>
                    <a:pt x="7133590" y="7585379"/>
                    <a:pt x="7308850" y="7585379"/>
                  </a:cubicBezTo>
                  <a:cubicBezTo>
                    <a:pt x="7484110" y="7585379"/>
                    <a:pt x="7626350" y="7443139"/>
                    <a:pt x="7626350" y="7267879"/>
                  </a:cubicBezTo>
                  <a:cubicBezTo>
                    <a:pt x="7626350" y="7443139"/>
                    <a:pt x="7768590" y="7585379"/>
                    <a:pt x="7943850" y="7585379"/>
                  </a:cubicBezTo>
                  <a:cubicBezTo>
                    <a:pt x="8119110" y="7585379"/>
                    <a:pt x="8261350" y="7443139"/>
                    <a:pt x="8261350" y="7267879"/>
                  </a:cubicBezTo>
                  <a:cubicBezTo>
                    <a:pt x="8261350" y="7443139"/>
                    <a:pt x="8403590" y="7585379"/>
                    <a:pt x="8578850" y="7585379"/>
                  </a:cubicBezTo>
                  <a:cubicBezTo>
                    <a:pt x="8754110" y="7585379"/>
                    <a:pt x="8896350" y="7443139"/>
                    <a:pt x="8896350" y="7267879"/>
                  </a:cubicBezTo>
                  <a:cubicBezTo>
                    <a:pt x="8896350" y="7443139"/>
                    <a:pt x="9038590" y="7585379"/>
                    <a:pt x="9213850" y="7585379"/>
                  </a:cubicBezTo>
                  <a:cubicBezTo>
                    <a:pt x="9389110" y="7585379"/>
                    <a:pt x="9531350" y="7443139"/>
                    <a:pt x="9531350" y="7267879"/>
                  </a:cubicBezTo>
                  <a:cubicBezTo>
                    <a:pt x="9531350" y="7443139"/>
                    <a:pt x="9673590" y="7585379"/>
                    <a:pt x="9848850" y="7585379"/>
                  </a:cubicBezTo>
                  <a:cubicBezTo>
                    <a:pt x="10024110" y="7585379"/>
                    <a:pt x="10166350" y="7443139"/>
                    <a:pt x="10166350" y="7267879"/>
                  </a:cubicBezTo>
                  <a:lnTo>
                    <a:pt x="10166350" y="6806869"/>
                  </a:lnTo>
                  <a:close/>
                  <a:moveTo>
                    <a:pt x="641350" y="7267879"/>
                  </a:moveTo>
                  <a:lnTo>
                    <a:pt x="641350" y="7260259"/>
                  </a:lnTo>
                  <a:lnTo>
                    <a:pt x="641350" y="7267879"/>
                  </a:lnTo>
                  <a:close/>
                  <a:moveTo>
                    <a:pt x="1910080" y="7267879"/>
                  </a:moveTo>
                  <a:lnTo>
                    <a:pt x="1910080" y="7260259"/>
                  </a:lnTo>
                  <a:lnTo>
                    <a:pt x="1910080" y="7267879"/>
                  </a:lnTo>
                  <a:close/>
                  <a:moveTo>
                    <a:pt x="3178810" y="7267879"/>
                  </a:moveTo>
                  <a:lnTo>
                    <a:pt x="3178810" y="7260259"/>
                  </a:lnTo>
                  <a:lnTo>
                    <a:pt x="3178810" y="7267879"/>
                  </a:lnTo>
                  <a:close/>
                  <a:moveTo>
                    <a:pt x="5717540" y="7267879"/>
                  </a:moveTo>
                  <a:lnTo>
                    <a:pt x="5717540" y="7260259"/>
                  </a:lnTo>
                  <a:lnTo>
                    <a:pt x="5717540" y="7267879"/>
                  </a:lnTo>
                  <a:close/>
                  <a:moveTo>
                    <a:pt x="6352540" y="7267879"/>
                  </a:moveTo>
                  <a:lnTo>
                    <a:pt x="6352540" y="7260259"/>
                  </a:lnTo>
                  <a:lnTo>
                    <a:pt x="6352540" y="7267879"/>
                  </a:lnTo>
                  <a:close/>
                  <a:moveTo>
                    <a:pt x="6986270" y="7267879"/>
                  </a:moveTo>
                  <a:lnTo>
                    <a:pt x="6986270" y="7260259"/>
                  </a:lnTo>
                  <a:cubicBezTo>
                    <a:pt x="6987540" y="7262799"/>
                    <a:pt x="6986270" y="7265339"/>
                    <a:pt x="6986270" y="7267879"/>
                  </a:cubicBezTo>
                  <a:close/>
                  <a:moveTo>
                    <a:pt x="7621270" y="7267879"/>
                  </a:moveTo>
                  <a:lnTo>
                    <a:pt x="7621270" y="7260259"/>
                  </a:lnTo>
                  <a:lnTo>
                    <a:pt x="7621270" y="7267879"/>
                  </a:lnTo>
                  <a:close/>
                  <a:moveTo>
                    <a:pt x="8256270" y="7267879"/>
                  </a:moveTo>
                  <a:lnTo>
                    <a:pt x="8256270" y="7260259"/>
                  </a:lnTo>
                  <a:lnTo>
                    <a:pt x="8256270" y="7267879"/>
                  </a:lnTo>
                  <a:close/>
                  <a:moveTo>
                    <a:pt x="8890000" y="7267879"/>
                  </a:moveTo>
                  <a:lnTo>
                    <a:pt x="8890000" y="7260259"/>
                  </a:lnTo>
                  <a:cubicBezTo>
                    <a:pt x="8891270" y="7262799"/>
                    <a:pt x="8890000" y="7265339"/>
                    <a:pt x="8890000" y="7267879"/>
                  </a:cubicBezTo>
                  <a:close/>
                  <a:moveTo>
                    <a:pt x="9525000" y="7267879"/>
                  </a:moveTo>
                  <a:lnTo>
                    <a:pt x="9525000" y="7260259"/>
                  </a:lnTo>
                  <a:lnTo>
                    <a:pt x="9525000" y="72678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D746B1-1570-1A87-5FCA-A7AA4DA9838C}"/>
              </a:ext>
            </a:extLst>
          </p:cNvPr>
          <p:cNvSpPr txBox="1"/>
          <p:nvPr/>
        </p:nvSpPr>
        <p:spPr>
          <a:xfrm>
            <a:off x="2442257" y="3777372"/>
            <a:ext cx="8643597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trò chơi trên, em hiểu </a:t>
            </a:r>
            <a:r>
              <a:rPr lang="vi-VN" sz="4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“Chân dung của em”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nghĩa là gì?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B39FFA5B-C130-E261-3406-33632EB46F66}"/>
              </a:ext>
            </a:extLst>
          </p:cNvPr>
          <p:cNvSpPr txBox="1"/>
          <p:nvPr/>
        </p:nvSpPr>
        <p:spPr>
          <a:xfrm>
            <a:off x="2001555" y="2388076"/>
            <a:ext cx="942844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CHỦ ĐIỂM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9A2A6123-FC3C-3AB6-06D4-21BEA528CBBA}"/>
              </a:ext>
            </a:extLst>
          </p:cNvPr>
          <p:cNvGrpSpPr/>
          <p:nvPr/>
        </p:nvGrpSpPr>
        <p:grpSpPr>
          <a:xfrm>
            <a:off x="8273770" y="644152"/>
            <a:ext cx="8381012" cy="1320722"/>
            <a:chOff x="7286310" y="625101"/>
            <a:chExt cx="8381012" cy="132072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55D1704-7C43-0E7A-09F6-B909CB04525E}"/>
                </a:ext>
              </a:extLst>
            </p:cNvPr>
            <p:cNvSpPr/>
            <p:nvPr/>
          </p:nvSpPr>
          <p:spPr>
            <a:xfrm>
              <a:off x="7286310" y="627823"/>
              <a:ext cx="1371600" cy="131800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0" name="Plaque 49">
              <a:extLst>
                <a:ext uri="{FF2B5EF4-FFF2-40B4-BE49-F238E27FC236}">
                  <a16:creationId xmlns:a16="http://schemas.microsoft.com/office/drawing/2014/main" id="{B29C23F8-3C62-0242-8121-AA5449233C2B}"/>
                </a:ext>
              </a:extLst>
            </p:cNvPr>
            <p:cNvSpPr/>
            <p:nvPr/>
          </p:nvSpPr>
          <p:spPr>
            <a:xfrm>
              <a:off x="9100518" y="625101"/>
              <a:ext cx="6566804" cy="1318000"/>
            </a:xfrm>
            <a:prstGeom prst="plaqu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E3D625-2FD9-1A2A-8A06-BC2E439DD275}"/>
              </a:ext>
            </a:extLst>
          </p:cNvPr>
          <p:cNvGrpSpPr/>
          <p:nvPr/>
        </p:nvGrpSpPr>
        <p:grpSpPr>
          <a:xfrm>
            <a:off x="8295541" y="2257865"/>
            <a:ext cx="8381012" cy="1320722"/>
            <a:chOff x="7286310" y="625101"/>
            <a:chExt cx="8381012" cy="132072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B42946C-7A57-4383-8177-3E3B000BCDB7}"/>
                </a:ext>
              </a:extLst>
            </p:cNvPr>
            <p:cNvSpPr/>
            <p:nvPr/>
          </p:nvSpPr>
          <p:spPr>
            <a:xfrm>
              <a:off x="7286310" y="627823"/>
              <a:ext cx="1371600" cy="131800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Plaque 54">
              <a:extLst>
                <a:ext uri="{FF2B5EF4-FFF2-40B4-BE49-F238E27FC236}">
                  <a16:creationId xmlns:a16="http://schemas.microsoft.com/office/drawing/2014/main" id="{3AC1108D-AFBC-C1C1-371C-F32C44280883}"/>
                </a:ext>
              </a:extLst>
            </p:cNvPr>
            <p:cNvSpPr/>
            <p:nvPr/>
          </p:nvSpPr>
          <p:spPr>
            <a:xfrm>
              <a:off x="9100518" y="625101"/>
              <a:ext cx="6566804" cy="1318000"/>
            </a:xfrm>
            <a:prstGeom prst="plaqu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C71EA7-94F9-2663-AD9F-C48E458267D8}"/>
              </a:ext>
            </a:extLst>
          </p:cNvPr>
          <p:cNvGrpSpPr/>
          <p:nvPr/>
        </p:nvGrpSpPr>
        <p:grpSpPr>
          <a:xfrm>
            <a:off x="8273770" y="3888791"/>
            <a:ext cx="8402783" cy="1881522"/>
            <a:chOff x="7264539" y="625101"/>
            <a:chExt cx="8402783" cy="188152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3FA75A1-250A-9E5C-CE30-4A567FC65A3F}"/>
                </a:ext>
              </a:extLst>
            </p:cNvPr>
            <p:cNvSpPr/>
            <p:nvPr/>
          </p:nvSpPr>
          <p:spPr>
            <a:xfrm>
              <a:off x="7264539" y="906862"/>
              <a:ext cx="1371600" cy="131800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8" name="Plaque 57">
              <a:extLst>
                <a:ext uri="{FF2B5EF4-FFF2-40B4-BE49-F238E27FC236}">
                  <a16:creationId xmlns:a16="http://schemas.microsoft.com/office/drawing/2014/main" id="{908E3C38-939A-B1BA-463E-18FBF7B147C4}"/>
                </a:ext>
              </a:extLst>
            </p:cNvPr>
            <p:cNvSpPr/>
            <p:nvPr/>
          </p:nvSpPr>
          <p:spPr>
            <a:xfrm>
              <a:off x="9100518" y="625101"/>
              <a:ext cx="6566804" cy="1881522"/>
            </a:xfrm>
            <a:prstGeom prst="plaqu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13F079D-A87D-A466-E29F-E9612DD39C05}"/>
              </a:ext>
            </a:extLst>
          </p:cNvPr>
          <p:cNvGrpSpPr/>
          <p:nvPr/>
        </p:nvGrpSpPr>
        <p:grpSpPr>
          <a:xfrm>
            <a:off x="8331263" y="6095211"/>
            <a:ext cx="8381012" cy="1320722"/>
            <a:chOff x="7286310" y="625101"/>
            <a:chExt cx="8381012" cy="132072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B0F4CEED-CB60-C409-46BF-25A27199A58E}"/>
                </a:ext>
              </a:extLst>
            </p:cNvPr>
            <p:cNvSpPr/>
            <p:nvPr/>
          </p:nvSpPr>
          <p:spPr>
            <a:xfrm>
              <a:off x="7286310" y="627823"/>
              <a:ext cx="1371600" cy="131800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4" name="Plaque 63">
              <a:extLst>
                <a:ext uri="{FF2B5EF4-FFF2-40B4-BE49-F238E27FC236}">
                  <a16:creationId xmlns:a16="http://schemas.microsoft.com/office/drawing/2014/main" id="{5FB9A7BA-F574-1CBA-F197-A873982B9A29}"/>
                </a:ext>
              </a:extLst>
            </p:cNvPr>
            <p:cNvSpPr/>
            <p:nvPr/>
          </p:nvSpPr>
          <p:spPr>
            <a:xfrm>
              <a:off x="9100518" y="625101"/>
              <a:ext cx="6566804" cy="1318000"/>
            </a:xfrm>
            <a:prstGeom prst="plaqu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đoản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Rectangle: Single Corner Rounded 64">
            <a:extLst>
              <a:ext uri="{FF2B5EF4-FFF2-40B4-BE49-F238E27FC236}">
                <a16:creationId xmlns:a16="http://schemas.microsoft.com/office/drawing/2014/main" id="{41BB864B-76E1-591E-C6AD-8CF67FA298A7}"/>
              </a:ext>
            </a:extLst>
          </p:cNvPr>
          <p:cNvSpPr/>
          <p:nvPr/>
        </p:nvSpPr>
        <p:spPr>
          <a:xfrm>
            <a:off x="2225403" y="8088571"/>
            <a:ext cx="14883475" cy="1414649"/>
          </a:xfrm>
          <a:prstGeom prst="round1Rect">
            <a:avLst/>
          </a:prstGeom>
          <a:ln w="28575">
            <a:solidFill>
              <a:schemeClr val="bg2">
                <a:lumMod val="5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mỗi người sẽ có một “chân dung” riêng của chính mình.</a:t>
            </a:r>
            <a:endParaRPr lang="en-US" sz="40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5">
            <a:extLst>
              <a:ext uri="{FF2B5EF4-FFF2-40B4-BE49-F238E27FC236}">
                <a16:creationId xmlns:a16="http://schemas.microsoft.com/office/drawing/2014/main" id="{9835874B-F396-0A85-38D6-6FA27CDF25F9}"/>
              </a:ext>
            </a:extLst>
          </p:cNvPr>
          <p:cNvSpPr txBox="1"/>
          <p:nvPr/>
        </p:nvSpPr>
        <p:spPr>
          <a:xfrm>
            <a:off x="2662352" y="3311611"/>
            <a:ext cx="12963295" cy="1719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1: TUỔI NGỰA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D1247FBA-C9CF-9FAE-DBA3-D833160C86DF}"/>
              </a:ext>
            </a:extLst>
          </p:cNvPr>
          <p:cNvSpPr txBox="1"/>
          <p:nvPr/>
        </p:nvSpPr>
        <p:spPr>
          <a:xfrm>
            <a:off x="3581400" y="5334327"/>
            <a:ext cx="10457977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 + 2)</a:t>
            </a:r>
          </a:p>
        </p:txBody>
      </p:sp>
    </p:spTree>
    <p:extLst>
      <p:ext uri="{BB962C8B-B14F-4D97-AF65-F5344CB8AC3E}">
        <p14:creationId xmlns:p14="http://schemas.microsoft.com/office/powerpoint/2010/main" val="989343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2">
            <a:extLst>
              <a:ext uri="{FF2B5EF4-FFF2-40B4-BE49-F238E27FC236}">
                <a16:creationId xmlns:a16="http://schemas.microsoft.com/office/drawing/2014/main" id="{F53FB7FD-6A74-2435-3C9F-6945EBD8EE82}"/>
              </a:ext>
            </a:extLst>
          </p:cNvPr>
          <p:cNvSpPr txBox="1"/>
          <p:nvPr/>
        </p:nvSpPr>
        <p:spPr>
          <a:xfrm>
            <a:off x="3762664" y="2930622"/>
            <a:ext cx="10762672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400" b="1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TRONG BÀI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FE7811-FFAE-51B5-F782-6A1456EB5A89}"/>
              </a:ext>
            </a:extLst>
          </p:cNvPr>
          <p:cNvSpPr txBox="1"/>
          <p:nvPr/>
        </p:nvSpPr>
        <p:spPr>
          <a:xfrm>
            <a:off x="1681843" y="4212850"/>
            <a:ext cx="15982950" cy="3769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NL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 đọc</a:t>
            </a:r>
            <a:r>
              <a:rPr lang="nl-NL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vi-VN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 hoạt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vi-VN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hồn nhiên, hào hứng, tình cảm, thiết tha.</a:t>
            </a:r>
            <a:endParaRPr lang="nl-NL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nl-NL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hiện sự</a:t>
            </a:r>
            <a:r>
              <a:rPr lang="vi-VN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hồn nhiên, niềm hào hứng cũng như tình cảm tha thiết của cậu bé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nl-NL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>
            <a:extLst>
              <a:ext uri="{FF2B5EF4-FFF2-40B4-BE49-F238E27FC236}">
                <a16:creationId xmlns:a16="http://schemas.microsoft.com/office/drawing/2014/main" id="{C58FA5AC-4244-9D52-497F-E9179E66A470}"/>
              </a:ext>
            </a:extLst>
          </p:cNvPr>
          <p:cNvSpPr txBox="1"/>
          <p:nvPr/>
        </p:nvSpPr>
        <p:spPr>
          <a:xfrm>
            <a:off x="3563189" y="689839"/>
            <a:ext cx="11239786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  <a:endParaRPr lang="en-US" sz="5400" b="1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77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1718DA1473CA44B012F3D6839D55B4" ma:contentTypeVersion="10" ma:contentTypeDescription="Create a new document." ma:contentTypeScope="" ma:versionID="b8356bb9448b375ace8f51f44e4a064a">
  <xsd:schema xmlns:xsd="http://www.w3.org/2001/XMLSchema" xmlns:xs="http://www.w3.org/2001/XMLSchema" xmlns:p="http://schemas.microsoft.com/office/2006/metadata/properties" xmlns:ns3="00dab6c6-5403-4307-b482-680390c3c1fe" targetNamespace="http://schemas.microsoft.com/office/2006/metadata/properties" ma:root="true" ma:fieldsID="853c8dec99311d622acd9035d1cfff4d" ns3:_="">
    <xsd:import namespace="00dab6c6-5403-4307-b482-680390c3c1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ab6c6-5403-4307-b482-680390c3c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96CCC5-AA1F-4C05-8264-B11F53395D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4C5F5D-FAAB-4623-B4CB-141F08500D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dab6c6-5403-4307-b482-680390c3c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20EC85-7DE7-4CEF-9A62-A410715A802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0dab6c6-5403-4307-b482-680390c3c1f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1021</Words>
  <Application>Microsoft Office PowerPoint</Application>
  <PresentationFormat>Custom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Courier New</vt:lpstr>
      <vt:lpstr>Trebuchet MS</vt:lpstr>
      <vt:lpstr>Wingdings 3</vt:lpstr>
      <vt:lpstr>Arial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 Illustration Today's Group Activity Presentation</dc:title>
  <dc:creator>Linh Phan</dc:creator>
  <cp:lastModifiedBy>PC</cp:lastModifiedBy>
  <cp:revision>7</cp:revision>
  <dcterms:created xsi:type="dcterms:W3CDTF">2006-08-16T00:00:00Z</dcterms:created>
  <dcterms:modified xsi:type="dcterms:W3CDTF">2023-08-25T09:44:31Z</dcterms:modified>
  <dc:identifier>DAFayqYmH78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0x010100B11718DA1473CA44B012F3D6839D55B4</vt:lpwstr>
  </property>
</Properties>
</file>