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7" r:id="rId3"/>
    <p:sldId id="258" r:id="rId4"/>
    <p:sldId id="259" r:id="rId5"/>
    <p:sldId id="260" r:id="rId6"/>
    <p:sldId id="261" r:id="rId7"/>
    <p:sldId id="268" r:id="rId8"/>
    <p:sldId id="263" r:id="rId9"/>
    <p:sldId id="265" r:id="rId10"/>
    <p:sldId id="272" r:id="rId11"/>
    <p:sldId id="278" r:id="rId12"/>
    <p:sldId id="269" r:id="rId13"/>
    <p:sldId id="275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490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oudbook.vn/?bookid=9968af58-e661-4a52-a536-4aefe098c960&amp;token=eyJ0eXAiOiJKV1QiLCJhbGciOiJIUzUxMiJ9.eyJzdWIiOiIxOWQ2ODgxMi0wNTM3LTRjNjUtYTQ1NS1kMTc0ZmFlYzkzY2UiLCJhdWQiOiIxOWQ2ODgxMi0wNTM3LTRjNjUtYTQ1NS1kMTc0ZmFlYzkzY2UiLCJpc3MiOiJDbG91ZGJvb2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oudbook.vn/?bookid=9968af58-e661-4a52-a536-4aefe098c960&amp;token=eyJ0eXAiOiJKV1QiLCJhbGciOiJIUzUxMiJ9.eyJzdWIiOiIxOWQ2ODgxMi0wNTM3LTRjNjUtYTQ1NS1kMTc0ZmFlYzkzY2UiLCJhdWQiOiIxOWQ2ODgxMi0wNTM3LTRjNjUtYTQ1NS1kMTc0ZmFlYzkzY2UiLCJpc3MiOiJDbG91ZGJvb2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oudbook.vn/?bookid=9968af58-e661-4a52-a536-4aefe098c960&amp;token=eyJ0eXAiOiJKV1QiLCJhbGciOiJIUzUxMiJ9.eyJzdWIiOiIxOWQ2ODgxMi0wNTM3LTRjNjUtYTQ1NS1kMTc0ZmFlYzkzY2UiLCJhdWQiOiIxOWQ2ODgxMi0wNTM3LTRjNjUtYTQ1NS1kMTc0ZmFlYzkzY2UiLCJpc3MiOiJDbG91ZGJvb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oudbook.vn/?bookid=9968af58-e661-4a52-a536-4aefe098c960&amp;token=eyJ0eXAiOiJKV1QiLCJhbGciOiJIUzUxMiJ9.eyJzdWIiOiIxOWQ2ODgxMi0wNTM3LTRjNjUtYTQ1NS1kMTc0ZmFlYzkzY2UiLCJhdWQiOiIxOWQ2ODgxMi0wNTM3LTRjNjUtYTQ1NS1kMTc0ZmFlYzkzY2UiLCJpc3MiOiJDbG91ZGJvb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514350"/>
            <a:ext cx="59234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CHÀO MỪNG CÁC CON Đ</a:t>
            </a:r>
            <a:r>
              <a:rPr lang="en-US" sz="2800" dirty="0" smtClean="0">
                <a:solidFill>
                  <a:schemeClr val="bg1"/>
                </a:solidFill>
                <a:latin typeface="HP-087" pitchFamily="34" charset="0"/>
              </a:rPr>
              <a:t>ẾN </a:t>
            </a:r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VỚI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LỚP HỌC </a:t>
            </a:r>
            <a:r>
              <a:rPr lang="vi-VN" sz="2800" dirty="0">
                <a:solidFill>
                  <a:schemeClr val="bg1"/>
                </a:solidFill>
                <a:latin typeface="HP-087" pitchFamily="34" charset="0"/>
              </a:rPr>
              <a:t>HẠNH PHÚC</a:t>
            </a:r>
            <a:endParaRPr lang="en-US" sz="28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35255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32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32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2419350"/>
            <a:ext cx="3554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36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3028950"/>
            <a:ext cx="2579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1: a - c</a:t>
            </a: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14509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96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Viết</a:t>
            </a:r>
            <a:endParaRPr lang="en-US" sz="96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5" name="Action Button: Information 4">
            <a:hlinkClick r:id="rId3" highlightClick="1"/>
          </p:cNvPr>
          <p:cNvSpPr/>
          <p:nvPr/>
        </p:nvSpPr>
        <p:spPr>
          <a:xfrm>
            <a:off x="8534400" y="4629150"/>
            <a:ext cx="304800" cy="304800"/>
          </a:xfrm>
          <a:prstGeom prst="actionButtonInformati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57150"/>
            <a:ext cx="8382000" cy="471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6135" y="742950"/>
            <a:ext cx="10390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4640" y="74295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2419350"/>
            <a:ext cx="10951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09439" y="2419350"/>
            <a:ext cx="11961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386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7" y="353658"/>
            <a:ext cx="536404" cy="481544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1001"/>
            <a:ext cx="4504571" cy="542499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9" y="3510076"/>
            <a:ext cx="3069274" cy="1675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D0F69EC-96FA-445D-999E-F1E72947D20B}"/>
              </a:ext>
            </a:extLst>
          </p:cNvPr>
          <p:cNvSpPr/>
          <p:nvPr/>
        </p:nvSpPr>
        <p:spPr>
          <a:xfrm>
            <a:off x="981140" y="1377170"/>
            <a:ext cx="7054251" cy="14226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054"/>
            <a:ext cx="2207091" cy="1644296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620051"/>
            <a:ext cx="4504571" cy="542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31510"/>
            <a:ext cx="2362200" cy="18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10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4259"/>
          <a:stretch/>
        </p:blipFill>
        <p:spPr>
          <a:xfrm>
            <a:off x="3048000" y="285750"/>
            <a:ext cx="3067086" cy="432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61950"/>
            <a:ext cx="2922031" cy="4101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00" b="76600" l="5400" r="93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2" t="24615" r="9923" b="24306"/>
          <a:stretch/>
        </p:blipFill>
        <p:spPr>
          <a:xfrm>
            <a:off x="6172199" y="1428750"/>
            <a:ext cx="2875159" cy="17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14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53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6135" y="742950"/>
            <a:ext cx="10390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4640" y="74295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5" b="96815" l="9563" r="98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75495"/>
            <a:ext cx="2743200" cy="2353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" y="-19050"/>
            <a:ext cx="239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-211" pitchFamily="34" charset="0"/>
              </a:rPr>
              <a:t>1. </a:t>
            </a:r>
            <a:r>
              <a:rPr lang="en-US" sz="2800" dirty="0" err="1">
                <a:latin typeface="HP-211" pitchFamily="34" charset="0"/>
              </a:rPr>
              <a:t>Làm</a:t>
            </a:r>
            <a:r>
              <a:rPr lang="en-US" sz="2800" dirty="0">
                <a:latin typeface="HP-211" pitchFamily="34" charset="0"/>
              </a:rPr>
              <a:t> </a:t>
            </a:r>
            <a:r>
              <a:rPr lang="en-US" sz="2800" dirty="0" err="1">
                <a:latin typeface="HP-211" pitchFamily="34" charset="0"/>
              </a:rPr>
              <a:t>quen</a:t>
            </a:r>
            <a:endParaRPr lang="en-US" sz="2800" dirty="0"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3071" y="2754690"/>
            <a:ext cx="17139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latin typeface="HP-211" pitchFamily="34" charset="0"/>
              </a:rPr>
              <a:t>ca</a:t>
            </a:r>
            <a:endParaRPr lang="en-US" sz="8800" dirty="0">
              <a:latin typeface="HP-211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29200" y="742950"/>
            <a:ext cx="27432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HP-211" pitchFamily="34" charset="0"/>
              </a:rPr>
              <a:t>ca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29200" y="1657350"/>
            <a:ext cx="13716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c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00800" y="1657350"/>
            <a:ext cx="1371600" cy="8382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3324" y="2571751"/>
            <a:ext cx="3114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HP-211" pitchFamily="34" charset="0"/>
              </a:rPr>
              <a:t>cờ</a:t>
            </a:r>
            <a:r>
              <a:rPr lang="en-US" sz="4400" dirty="0">
                <a:latin typeface="HP-211" pitchFamily="34" charset="0"/>
              </a:rPr>
              <a:t> - a - </a:t>
            </a:r>
            <a:r>
              <a:rPr lang="en-US" sz="4400" dirty="0" err="1">
                <a:latin typeface="HP-211" pitchFamily="34" charset="0"/>
              </a:rPr>
              <a:t>ca</a:t>
            </a:r>
            <a:endParaRPr lang="en-US" sz="4400" dirty="0">
              <a:latin typeface="HP-211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" y="-19050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-211" pitchFamily="34" charset="0"/>
              </a:rPr>
              <a:t>2. </a:t>
            </a:r>
            <a:r>
              <a:rPr lang="en-US" sz="2800" dirty="0" err="1">
                <a:latin typeface="HP-211" pitchFamily="34" charset="0"/>
              </a:rPr>
              <a:t>Đánh</a:t>
            </a:r>
            <a:r>
              <a:rPr lang="en-US" sz="2800" dirty="0">
                <a:latin typeface="HP-211" pitchFamily="34" charset="0"/>
              </a:rPr>
              <a:t> </a:t>
            </a:r>
            <a:r>
              <a:rPr lang="en-US" sz="2800" dirty="0" err="1">
                <a:latin typeface="HP-211" pitchFamily="34" charset="0"/>
              </a:rPr>
              <a:t>vần</a:t>
            </a:r>
            <a:endParaRPr lang="en-US" sz="2800" dirty="0"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6" grpId="2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2" grpId="0"/>
      <p:bldP spid="12" grpId="1"/>
      <p:bldP spid="12" grpId="2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Information 1">
            <a:hlinkClick r:id="rId3" highlightClick="1"/>
          </p:cNvPr>
          <p:cNvSpPr/>
          <p:nvPr/>
        </p:nvSpPr>
        <p:spPr>
          <a:xfrm>
            <a:off x="8534400" y="4781550"/>
            <a:ext cx="304800" cy="304800"/>
          </a:xfrm>
          <a:prstGeom prst="actionButtonInformati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743200" y="2114550"/>
            <a:ext cx="11430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343400" y="1504950"/>
            <a:ext cx="30480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105400" y="2038350"/>
            <a:ext cx="9906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76800" y="2724150"/>
            <a:ext cx="9906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048000" y="2800350"/>
            <a:ext cx="1143000" cy="53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9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30" y="3257550"/>
            <a:ext cx="6624570" cy="156339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0" y="438150"/>
            <a:ext cx="7543800" cy="186204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1500" b="1" cap="all" spc="0" dirty="0" err="1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Thư</a:t>
            </a:r>
            <a:r>
              <a:rPr lang="en-US" sz="11500" b="1" cap="all" spc="0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11500" b="1" cap="all" spc="0" dirty="0" err="1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giãn</a:t>
            </a:r>
            <a:endParaRPr lang="en-US" sz="11500" b="1" cap="all" spc="0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093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Information 3">
            <a:hlinkClick r:id="rId3" highlightClick="1"/>
          </p:cNvPr>
          <p:cNvSpPr/>
          <p:nvPr/>
        </p:nvSpPr>
        <p:spPr>
          <a:xfrm>
            <a:off x="8534400" y="4781550"/>
            <a:ext cx="304800" cy="304800"/>
          </a:xfrm>
          <a:prstGeom prst="actionButtonInformati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743200" y="1352550"/>
            <a:ext cx="12192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114800" y="1809750"/>
            <a:ext cx="304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29200" y="1809750"/>
            <a:ext cx="304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10200" y="142875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55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Information 4">
            <a:hlinkClick r:id="rId3" highlightClick="1"/>
          </p:cNvPr>
          <p:cNvSpPr/>
          <p:nvPr/>
        </p:nvSpPr>
        <p:spPr>
          <a:xfrm>
            <a:off x="8534400" y="4781550"/>
            <a:ext cx="304800" cy="304800"/>
          </a:xfrm>
          <a:prstGeom prst="actionButtonInformati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71800" y="2114550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19800" y="3714750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7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55</Words>
  <Application>Microsoft Office PowerPoint</Application>
  <PresentationFormat>On-screen Show (16:9)</PresentationFormat>
  <Paragraphs>21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dell</cp:lastModifiedBy>
  <cp:revision>32</cp:revision>
  <dcterms:created xsi:type="dcterms:W3CDTF">2021-09-04T05:54:38Z</dcterms:created>
  <dcterms:modified xsi:type="dcterms:W3CDTF">2024-11-14T22:28:52Z</dcterms:modified>
</cp:coreProperties>
</file>