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svg" ContentType="image/svg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sldIdLst>
    <p:sldId id="586" r:id="rId2"/>
    <p:sldId id="492" r:id="rId3"/>
    <p:sldId id="256" r:id="rId4"/>
    <p:sldId id="257" r:id="rId5"/>
    <p:sldId id="258" r:id="rId6"/>
    <p:sldId id="259" r:id="rId7"/>
    <p:sldId id="260" r:id="rId8"/>
    <p:sldId id="261" r:id="rId9"/>
    <p:sldId id="289" r:id="rId10"/>
    <p:sldId id="587" r:id="rId11"/>
    <p:sldId id="592" r:id="rId12"/>
    <p:sldId id="270" r:id="rId13"/>
    <p:sldId id="274" r:id="rId14"/>
    <p:sldId id="275" r:id="rId15"/>
    <p:sldId id="2007577212" r:id="rId16"/>
    <p:sldId id="2007577210" r:id="rId17"/>
    <p:sldId id="287" r:id="rId18"/>
    <p:sldId id="589" r:id="rId19"/>
    <p:sldId id="278" r:id="rId20"/>
    <p:sldId id="591" r:id="rId21"/>
    <p:sldId id="280" r:id="rId22"/>
    <p:sldId id="281" r:id="rId23"/>
    <p:sldId id="282" r:id="rId24"/>
    <p:sldId id="285" r:id="rId25"/>
    <p:sldId id="286" r:id="rId26"/>
    <p:sldId id="283" r:id="rId27"/>
    <p:sldId id="2007577216" r:id="rId28"/>
    <p:sldId id="2007577213" r:id="rId29"/>
    <p:sldId id="2007577214" r:id="rId30"/>
    <p:sldId id="588" r:id="rId31"/>
    <p:sldId id="347" r:id="rId32"/>
    <p:sldId id="2007577208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577" autoAdjust="0"/>
    <p:restoredTop sz="94660"/>
  </p:normalViewPr>
  <p:slideViewPr>
    <p:cSldViewPr snapToGrid="0">
      <p:cViewPr>
        <p:scale>
          <a:sx n="82" d="100"/>
          <a:sy n="82" d="100"/>
        </p:scale>
        <p:origin x="739" y="5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4514A5-6D8D-49D0-AC5C-AB50BEAF0B3A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D742D55-CBBA-4919-B44B-DDB73E3832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2139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幻灯片图像占位符 1">
            <a:extLst>
              <a:ext uri="{FF2B5EF4-FFF2-40B4-BE49-F238E27FC236}">
                <a16:creationId xmlns:a16="http://schemas.microsoft.com/office/drawing/2014/main" id="{27FA1467-2899-388B-6555-F7D38C0C1B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8899" name="备注占位符 2">
            <a:extLst>
              <a:ext uri="{FF2B5EF4-FFF2-40B4-BE49-F238E27FC236}">
                <a16:creationId xmlns:a16="http://schemas.microsoft.com/office/drawing/2014/main" id="{23E7FD3B-C58C-8690-7610-3E0F8DE7DE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>
              <a:latin typeface="印品黑体"/>
              <a:ea typeface="印品黑体"/>
            </a:endParaRPr>
          </a:p>
        </p:txBody>
      </p:sp>
      <p:sp>
        <p:nvSpPr>
          <p:cNvPr id="208900" name="灯片编号占位符 3">
            <a:extLst>
              <a:ext uri="{FF2B5EF4-FFF2-40B4-BE49-F238E27FC236}">
                <a16:creationId xmlns:a16="http://schemas.microsoft.com/office/drawing/2014/main" id="{FD67FC35-2DAF-3595-F456-3C80D5E240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fld id="{30E4D87C-FCB6-4978-85E3-4654BACC90BD}" type="slidenum">
              <a:rPr lang="zh-CN" altLang="en-US" sz="1200">
                <a:latin typeface="印品黑体"/>
                <a:ea typeface="印品黑体"/>
              </a:rPr>
              <a:pPr/>
              <a:t>15</a:t>
            </a:fld>
            <a:endParaRPr lang="zh-CN" altLang="en-US" sz="1200">
              <a:latin typeface="印品黑体"/>
              <a:ea typeface="印品黑体"/>
            </a:endParaRPr>
          </a:p>
        </p:txBody>
      </p:sp>
    </p:spTree>
    <p:extLst>
      <p:ext uri="{BB962C8B-B14F-4D97-AF65-F5344CB8AC3E}">
        <p14:creationId xmlns:p14="http://schemas.microsoft.com/office/powerpoint/2010/main" val="29136284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幻灯片图像占位符 1">
            <a:extLst>
              <a:ext uri="{FF2B5EF4-FFF2-40B4-BE49-F238E27FC236}">
                <a16:creationId xmlns:a16="http://schemas.microsoft.com/office/drawing/2014/main" id="{8690A6A5-2DE3-7F3A-7958-904ECB79AE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1251" name="备注占位符 2">
            <a:extLst>
              <a:ext uri="{FF2B5EF4-FFF2-40B4-BE49-F238E27FC236}">
                <a16:creationId xmlns:a16="http://schemas.microsoft.com/office/drawing/2014/main" id="{750D2700-A8E9-627F-0ADF-087FBB15E34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>
              <a:latin typeface="印品黑体"/>
              <a:ea typeface="印品黑体"/>
            </a:endParaRPr>
          </a:p>
        </p:txBody>
      </p:sp>
      <p:sp>
        <p:nvSpPr>
          <p:cNvPr id="181252" name="灯片编号占位符 3">
            <a:extLst>
              <a:ext uri="{FF2B5EF4-FFF2-40B4-BE49-F238E27FC236}">
                <a16:creationId xmlns:a16="http://schemas.microsoft.com/office/drawing/2014/main" id="{B7507E7B-6C3D-F6ED-13A4-DD93166DAA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fld id="{7CF8FDD3-6135-4472-A401-858628DF5B0D}" type="slidenum">
              <a:rPr lang="zh-CN" altLang="en-US" sz="1200">
                <a:latin typeface="印品黑体"/>
                <a:ea typeface="印品黑体"/>
              </a:rPr>
              <a:pPr/>
              <a:t>16</a:t>
            </a:fld>
            <a:endParaRPr lang="zh-CN" altLang="en-US" sz="1200">
              <a:latin typeface="印品黑体"/>
              <a:ea typeface="印品黑体"/>
            </a:endParaRPr>
          </a:p>
        </p:txBody>
      </p:sp>
    </p:spTree>
    <p:extLst>
      <p:ext uri="{BB962C8B-B14F-4D97-AF65-F5344CB8AC3E}">
        <p14:creationId xmlns:p14="http://schemas.microsoft.com/office/powerpoint/2010/main" val="10075382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幻灯片图像占位符 1">
            <a:extLst>
              <a:ext uri="{FF2B5EF4-FFF2-40B4-BE49-F238E27FC236}">
                <a16:creationId xmlns:a16="http://schemas.microsoft.com/office/drawing/2014/main" id="{27FA1467-2899-388B-6555-F7D38C0C1B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8899" name="备注占位符 2">
            <a:extLst>
              <a:ext uri="{FF2B5EF4-FFF2-40B4-BE49-F238E27FC236}">
                <a16:creationId xmlns:a16="http://schemas.microsoft.com/office/drawing/2014/main" id="{23E7FD3B-C58C-8690-7610-3E0F8DE7DE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>
              <a:latin typeface="印品黑体"/>
              <a:ea typeface="印品黑体"/>
            </a:endParaRPr>
          </a:p>
        </p:txBody>
      </p:sp>
      <p:sp>
        <p:nvSpPr>
          <p:cNvPr id="208900" name="灯片编号占位符 3">
            <a:extLst>
              <a:ext uri="{FF2B5EF4-FFF2-40B4-BE49-F238E27FC236}">
                <a16:creationId xmlns:a16="http://schemas.microsoft.com/office/drawing/2014/main" id="{FD67FC35-2DAF-3595-F456-3C80D5E240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fld id="{30E4D87C-FCB6-4978-85E3-4654BACC90BD}" type="slidenum">
              <a:rPr lang="zh-CN" altLang="en-US" sz="1200">
                <a:latin typeface="印品黑体"/>
                <a:ea typeface="印品黑体"/>
              </a:rPr>
              <a:pPr/>
              <a:t>17</a:t>
            </a:fld>
            <a:endParaRPr lang="zh-CN" altLang="en-US" sz="1200">
              <a:latin typeface="印品黑体"/>
              <a:ea typeface="印品黑体"/>
            </a:endParaRPr>
          </a:p>
        </p:txBody>
      </p:sp>
    </p:spTree>
    <p:extLst>
      <p:ext uri="{BB962C8B-B14F-4D97-AF65-F5344CB8AC3E}">
        <p14:creationId xmlns:p14="http://schemas.microsoft.com/office/powerpoint/2010/main" val="26632355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幻灯片图像占位符 1">
            <a:extLst>
              <a:ext uri="{FF2B5EF4-FFF2-40B4-BE49-F238E27FC236}">
                <a16:creationId xmlns:a16="http://schemas.microsoft.com/office/drawing/2014/main" id="{27FA1467-2899-388B-6555-F7D38C0C1B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8899" name="备注占位符 2">
            <a:extLst>
              <a:ext uri="{FF2B5EF4-FFF2-40B4-BE49-F238E27FC236}">
                <a16:creationId xmlns:a16="http://schemas.microsoft.com/office/drawing/2014/main" id="{23E7FD3B-C58C-8690-7610-3E0F8DE7DE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>
              <a:latin typeface="印品黑体"/>
              <a:ea typeface="印品黑体"/>
            </a:endParaRPr>
          </a:p>
        </p:txBody>
      </p:sp>
      <p:sp>
        <p:nvSpPr>
          <p:cNvPr id="208900" name="灯片编号占位符 3">
            <a:extLst>
              <a:ext uri="{FF2B5EF4-FFF2-40B4-BE49-F238E27FC236}">
                <a16:creationId xmlns:a16="http://schemas.microsoft.com/office/drawing/2014/main" id="{FD67FC35-2DAF-3595-F456-3C80D5E240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fld id="{30E4D87C-FCB6-4978-85E3-4654BACC90BD}" type="slidenum">
              <a:rPr lang="zh-CN" altLang="en-US" sz="1200">
                <a:latin typeface="印品黑体"/>
                <a:ea typeface="印品黑体"/>
              </a:rPr>
              <a:pPr/>
              <a:t>18</a:t>
            </a:fld>
            <a:endParaRPr lang="zh-CN" altLang="en-US" sz="1200">
              <a:latin typeface="印品黑体"/>
              <a:ea typeface="印品黑体"/>
            </a:endParaRPr>
          </a:p>
        </p:txBody>
      </p:sp>
    </p:spTree>
    <p:extLst>
      <p:ext uri="{BB962C8B-B14F-4D97-AF65-F5344CB8AC3E}">
        <p14:creationId xmlns:p14="http://schemas.microsoft.com/office/powerpoint/2010/main" val="31868678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幻灯片图像占位符 1">
            <a:extLst>
              <a:ext uri="{FF2B5EF4-FFF2-40B4-BE49-F238E27FC236}">
                <a16:creationId xmlns:a16="http://schemas.microsoft.com/office/drawing/2014/main" id="{8690A6A5-2DE3-7F3A-7958-904ECB79AE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1251" name="备注占位符 2">
            <a:extLst>
              <a:ext uri="{FF2B5EF4-FFF2-40B4-BE49-F238E27FC236}">
                <a16:creationId xmlns:a16="http://schemas.microsoft.com/office/drawing/2014/main" id="{750D2700-A8E9-627F-0ADF-087FBB15E34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>
              <a:latin typeface="印品黑体"/>
              <a:ea typeface="印品黑体"/>
            </a:endParaRPr>
          </a:p>
        </p:txBody>
      </p:sp>
      <p:sp>
        <p:nvSpPr>
          <p:cNvPr id="181252" name="灯片编号占位符 3">
            <a:extLst>
              <a:ext uri="{FF2B5EF4-FFF2-40B4-BE49-F238E27FC236}">
                <a16:creationId xmlns:a16="http://schemas.microsoft.com/office/drawing/2014/main" id="{B7507E7B-6C3D-F6ED-13A4-DD93166DAA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fld id="{7CF8FDD3-6135-4472-A401-858628DF5B0D}" type="slidenum">
              <a:rPr lang="zh-CN" altLang="en-US" sz="1200">
                <a:latin typeface="印品黑体"/>
                <a:ea typeface="印品黑体"/>
              </a:rPr>
              <a:pPr/>
              <a:t>20</a:t>
            </a:fld>
            <a:endParaRPr lang="zh-CN" altLang="en-US" sz="1200">
              <a:latin typeface="印品黑体"/>
              <a:ea typeface="印品黑体"/>
            </a:endParaRPr>
          </a:p>
        </p:txBody>
      </p:sp>
    </p:spTree>
    <p:extLst>
      <p:ext uri="{BB962C8B-B14F-4D97-AF65-F5344CB8AC3E}">
        <p14:creationId xmlns:p14="http://schemas.microsoft.com/office/powerpoint/2010/main" val="39796463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741D6D-2800-59F9-7C38-CF1F1DCD50B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15A43EB-9749-2F36-C2CF-65CD68D04E2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BEAEF3-A5A6-0D7A-ACFE-B23BB30B3F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C1056C-4B5B-50D5-CC69-CCBE0F8CAF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59003-1D79-241C-E9AB-EA46F34BA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9213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3D858D-B8C0-644A-3D1A-5CB5BCF47A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0B681B7-EF8D-5B5B-2506-896FBE96F0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4DAB5D-9A98-C6D3-02F8-0A68DD38CC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9824359-6567-FFD7-3F1A-87ACDC78AC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368FC8B-51D9-6FD2-2B3C-6CC569251B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9708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D4929C8-647F-B27D-E869-B160364AF6B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171E6E3-9347-ABE8-C084-8C89417E5B3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62F3AB-A24F-4466-47BB-6C489871D2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EA4679-7C34-BCB0-4ABD-8DFD6FC729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6381AF-1ACA-269F-CD2B-EE38A71A6D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79540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21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2" name="Date Placeholder 2">
            <a:extLst>
              <a:ext uri="{FF2B5EF4-FFF2-40B4-BE49-F238E27FC236}">
                <a16:creationId xmlns:a16="http://schemas.microsoft.com/office/drawing/2014/main" id="{B532DAD6-AE0C-70F1-3426-4171C4D35B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354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428A4C44-1647-48B6-BC77-4C8776FDF532}" type="datetime1">
              <a:rPr lang="en-US" altLang="en-US"/>
              <a:pPr>
                <a:defRPr/>
              </a:pPr>
              <a:t>1/3/2026</a:t>
            </a:fld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3" name="Footer Placeholder 3">
            <a:extLst>
              <a:ext uri="{FF2B5EF4-FFF2-40B4-BE49-F238E27FC236}">
                <a16:creationId xmlns:a16="http://schemas.microsoft.com/office/drawing/2014/main" id="{5A5C1400-BDE9-7849-6482-EA967D4A4F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354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DAE4B08D-03F6-A417-3BE6-B476E5C0D3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2261">
              <a:defRPr>
                <a:latin typeface="Calibri" panose="020F0502020204030204" pitchFamily="34" charset="0"/>
              </a:defRPr>
            </a:lvl1pPr>
          </a:lstStyle>
          <a:p>
            <a:fld id="{4FAB28C2-0FF5-45C1-A1BC-08313F7364DD}" type="slidenum">
              <a:rPr lang="en-US" altLang="en-US"/>
              <a:pPr/>
              <a:t>‹#›</a:t>
            </a:fld>
            <a:endParaRPr lang="en-US" altLang="en-US" sz="2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1393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1_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oogle Shape;12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101447" y="-90897"/>
            <a:ext cx="12613688" cy="70952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t>‹#›</a:t>
            </a:fld>
            <a:endParaRPr lang="en-US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E9884697-A7D2-4129-81C4-EA813CFB639F}"/>
              </a:ext>
            </a:extLst>
          </p:cNvPr>
          <p:cNvSpPr/>
          <p:nvPr userDrawn="1"/>
        </p:nvSpPr>
        <p:spPr>
          <a:xfrm>
            <a:off x="11234057" y="0"/>
            <a:ext cx="1097280" cy="1541417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13246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1/3/2026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943651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7530506"/>
      </p:ext>
    </p:extLst>
  </p:cSld>
  <p:clrMapOvr>
    <a:masterClrMapping/>
  </p:clrMapOvr>
  <p:transition>
    <p:wedg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4C6BCF-980E-132E-4CA9-82A1B9B0C9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7576DF-D7F3-EA6E-A09E-B034A0B4F03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D0DEE4-CA6A-3E38-7671-175A738585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273622-018D-C677-63BA-47D1AD72A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79A029-3786-1893-6014-B6D1BD0D66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3994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4AF874-884A-08C5-0B34-C27E367764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53029C-89BA-3981-23F0-FB9EF7FBBC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C2CB0CA-FED1-C3FF-9898-86010E27D8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1A9DD25-AF00-FBE5-1E08-9746DC4CEA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4DDAA65-82EA-F9A5-5DD9-D7DC4E32C2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67996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91737F-2846-2DEA-0F97-82D9D65867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0FD4D00-DE37-9CC5-AE72-F3AD90E7981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4A8D29-15F0-48A4-1A4A-B4BF6CC9C04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5F888A5-DC23-EDFC-5F76-FDBF9C6005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72CBE68-AF3B-A51C-233B-2CA81DAE7D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F2FAF46-DA47-6DA4-DDB9-92ED3DDBD9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7940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B7808D-8B0C-D838-8541-BAB7FD14C8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469F622-69FC-FC9C-C1EF-12EE09ECA7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55D8FE2-7F56-6EE4-7252-E40BD39F78C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94D21A0-BB2C-1ACC-6C6D-70C9F942864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C965E3B-1839-653E-3E3D-35650C731DD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C38E895-BC4E-3B69-E45C-3E59416080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15E44C5-5305-4E23-8BBF-E172E3F05C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03450A4-F3CF-3858-5A1F-2EE6C7E077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18440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1BA344-D05F-EED9-226D-46212497DA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79A7634-C5B1-00A5-D43F-9BFA86519A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D805A1-097C-53F6-8E31-D18E0AF0BF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F8C9630-C456-588F-2B5A-4EC4A9598C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38981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4B439CB-09A9-3FB5-A852-D7CE2CD29B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19BB65A-1C41-5913-51A5-87474EE1DB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3A4085F-3CE3-01BE-8BA1-4A0A3E5F92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10248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4D60DA-F65F-9703-663F-958DA83BEF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2DB6A75-DBD4-D021-C9D1-A3936E2578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CB0566-B0C7-EAFD-0397-E4FD1A4BBF2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16B9D8C-CFC0-478F-82B8-5DD28E9FED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DEFB33-5176-42A7-E278-0576EA9975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1AA315F-12A2-4A73-0080-3DC87E9B6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1582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4E9556-1230-AA56-232D-D82F3A85C0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D6E6ABC-F288-BCF9-07F4-F31A32216CD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2DA755-CEFC-4740-E8A0-0AEC6F567DF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335EB4D-DEB4-A5B9-95D0-89456A63DA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C2CAC37-74D0-08F0-4241-B492E085D1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6F82153-3F48-80B2-5C16-83319DE72C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1596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C4749DF-775D-A127-7B2B-C407B9CDCA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34D05C-8F0E-6845-1C4A-2DC239833F1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8A6D134-EEA4-1F7A-640E-253E6189CE5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BAAE27-02C3-4F7F-92B8-6ED1EA590D66}" type="datetimeFigureOut">
              <a:rPr lang="en-US" smtClean="0"/>
              <a:t>1/3/2026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05A61C-447C-0668-CFCD-477093AC03C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22E6B3-00B9-14CE-115C-C0D331D1AA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7F8991C-C61A-4F8C-B5A9-9FA1BA6051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1826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1" r:id="rId12"/>
    <p:sldLayoutId id="2147483662" r:id="rId13"/>
    <p:sldLayoutId id="2147483663" r:id="rId14"/>
    <p:sldLayoutId id="2147483664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26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26.w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26.wmf"/><Relationship Id="rId4" Type="http://schemas.openxmlformats.org/officeDocument/2006/relationships/oleObject" Target="../embeddings/oleObject1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26.wmf"/><Relationship Id="rId4" Type="http://schemas.openxmlformats.org/officeDocument/2006/relationships/oleObject" Target="../embeddings/oleObject1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26.wmf"/><Relationship Id="rId4" Type="http://schemas.openxmlformats.org/officeDocument/2006/relationships/oleObject" Target="../embeddings/oleObject1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26.wmf"/><Relationship Id="rId4" Type="http://schemas.openxmlformats.org/officeDocument/2006/relationships/oleObject" Target="../embeddings/oleObject1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26.wmf"/><Relationship Id="rId4" Type="http://schemas.openxmlformats.org/officeDocument/2006/relationships/oleObject" Target="../embeddings/oleObject1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26.wmf"/><Relationship Id="rId4" Type="http://schemas.openxmlformats.org/officeDocument/2006/relationships/oleObject" Target="../embeddings/oleObject1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26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26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3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6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gi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26.wmf"/><Relationship Id="rId4" Type="http://schemas.openxmlformats.org/officeDocument/2006/relationships/oleObject" Target="../embeddings/oleObject1.bin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6.png"/><Relationship Id="rId18" Type="http://schemas.openxmlformats.org/officeDocument/2006/relationships/slide" Target="slide10.xml"/><Relationship Id="rId3" Type="http://schemas.openxmlformats.org/officeDocument/2006/relationships/audio" Target="../media/audio2.wav"/><Relationship Id="rId21" Type="http://schemas.openxmlformats.org/officeDocument/2006/relationships/image" Target="../media/image21.gif"/><Relationship Id="rId7" Type="http://schemas.openxmlformats.org/officeDocument/2006/relationships/image" Target="../media/image12.png"/><Relationship Id="rId12" Type="http://schemas.openxmlformats.org/officeDocument/2006/relationships/slide" Target="slide6.xml"/><Relationship Id="rId17" Type="http://schemas.openxmlformats.org/officeDocument/2006/relationships/image" Target="../media/image18.png"/><Relationship Id="rId2" Type="http://schemas.openxmlformats.org/officeDocument/2006/relationships/audio" Target="../media/audio1.wav"/><Relationship Id="rId16" Type="http://schemas.openxmlformats.org/officeDocument/2006/relationships/slide" Target="slide8.xml"/><Relationship Id="rId20" Type="http://schemas.openxmlformats.org/officeDocument/2006/relationships/image" Target="../media/image20.gi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gif"/><Relationship Id="rId11" Type="http://schemas.openxmlformats.org/officeDocument/2006/relationships/image" Target="../media/image15.png"/><Relationship Id="rId5" Type="http://schemas.openxmlformats.org/officeDocument/2006/relationships/image" Target="../media/image10.gif"/><Relationship Id="rId15" Type="http://schemas.openxmlformats.org/officeDocument/2006/relationships/image" Target="../media/image17.png"/><Relationship Id="rId10" Type="http://schemas.openxmlformats.org/officeDocument/2006/relationships/slide" Target="slide5.xml"/><Relationship Id="rId19" Type="http://schemas.openxmlformats.org/officeDocument/2006/relationships/image" Target="../media/image19.png"/><Relationship Id="rId4" Type="http://schemas.openxmlformats.org/officeDocument/2006/relationships/image" Target="../media/image7.png"/><Relationship Id="rId9" Type="http://schemas.openxmlformats.org/officeDocument/2006/relationships/image" Target="../media/image14.gif"/><Relationship Id="rId14" Type="http://schemas.openxmlformats.org/officeDocument/2006/relationships/slide" Target="slide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3" Type="http://schemas.openxmlformats.org/officeDocument/2006/relationships/audio" Target="../media/audio4.wav"/><Relationship Id="rId7" Type="http://schemas.openxmlformats.org/officeDocument/2006/relationships/image" Target="../media/image23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slide" Target="slide4.xml"/><Relationship Id="rId10" Type="http://schemas.openxmlformats.org/officeDocument/2006/relationships/image" Target="../media/image20.gif"/><Relationship Id="rId4" Type="http://schemas.openxmlformats.org/officeDocument/2006/relationships/image" Target="../media/image7.png"/><Relationship Id="rId9" Type="http://schemas.openxmlformats.org/officeDocument/2006/relationships/image" Target="../media/image25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3" Type="http://schemas.openxmlformats.org/officeDocument/2006/relationships/audio" Target="../media/audio4.wav"/><Relationship Id="rId7" Type="http://schemas.openxmlformats.org/officeDocument/2006/relationships/image" Target="../media/image23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slide" Target="slide4.xml"/><Relationship Id="rId10" Type="http://schemas.openxmlformats.org/officeDocument/2006/relationships/image" Target="../media/image20.gif"/><Relationship Id="rId4" Type="http://schemas.openxmlformats.org/officeDocument/2006/relationships/image" Target="../media/image7.png"/><Relationship Id="rId9" Type="http://schemas.openxmlformats.org/officeDocument/2006/relationships/image" Target="../media/image25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3" Type="http://schemas.openxmlformats.org/officeDocument/2006/relationships/audio" Target="../media/audio4.wav"/><Relationship Id="rId7" Type="http://schemas.openxmlformats.org/officeDocument/2006/relationships/image" Target="../media/image23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slide" Target="slide4.xml"/><Relationship Id="rId10" Type="http://schemas.openxmlformats.org/officeDocument/2006/relationships/image" Target="../media/image20.gif"/><Relationship Id="rId4" Type="http://schemas.openxmlformats.org/officeDocument/2006/relationships/image" Target="../media/image7.png"/><Relationship Id="rId9" Type="http://schemas.openxmlformats.org/officeDocument/2006/relationships/image" Target="../media/image25.g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3" Type="http://schemas.openxmlformats.org/officeDocument/2006/relationships/audio" Target="../media/audio4.wav"/><Relationship Id="rId7" Type="http://schemas.openxmlformats.org/officeDocument/2006/relationships/image" Target="../media/image23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slide" Target="slide4.xml"/><Relationship Id="rId10" Type="http://schemas.openxmlformats.org/officeDocument/2006/relationships/image" Target="../media/image20.gif"/><Relationship Id="rId4" Type="http://schemas.openxmlformats.org/officeDocument/2006/relationships/image" Target="../media/image7.png"/><Relationship Id="rId9" Type="http://schemas.openxmlformats.org/officeDocument/2006/relationships/image" Target="../media/image25.gi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6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125" y="-81280"/>
            <a:ext cx="12628245" cy="70815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2183364" y="1075298"/>
            <a:ext cx="9190653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dirty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Môn: </a:t>
            </a:r>
            <a:r>
              <a:rPr lang="vi-VN" sz="3400" dirty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Hoạt động trải nghiệm</a:t>
            </a:r>
            <a:endParaRPr lang="en-US" sz="3400" dirty="0">
              <a:ln w="10160">
                <a:solidFill>
                  <a:srgbClr val="FF0000"/>
                </a:solidFill>
                <a:prstDash val="solid"/>
              </a:ln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  <a:latin typeface="HP001 4 hàng" pitchFamily="34" charset="0"/>
              <a:cs typeface="Times New Roman" pitchFamily="18" charset="0"/>
            </a:endParaRPr>
          </a:p>
          <a:p>
            <a:pPr algn="ctr"/>
            <a:r>
              <a:rPr lang="en-US" sz="3400" dirty="0" err="1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Tuần</a:t>
            </a:r>
            <a:r>
              <a:rPr lang="en-US" sz="3400" dirty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 8: </a:t>
            </a:r>
            <a:r>
              <a:rPr lang="en-US" sz="3400" dirty="0" err="1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Chủ</a:t>
            </a:r>
            <a:r>
              <a:rPr lang="en-US" sz="3400" dirty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3400" dirty="0" err="1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đề</a:t>
            </a:r>
            <a:r>
              <a:rPr lang="en-US" sz="3400" dirty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 2: </a:t>
            </a:r>
            <a:r>
              <a:rPr lang="en-US" sz="3400" dirty="0" err="1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Vì</a:t>
            </a:r>
            <a:r>
              <a:rPr lang="en-US" sz="3400" dirty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3400" dirty="0" err="1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một</a:t>
            </a:r>
            <a:r>
              <a:rPr lang="en-US" sz="3400" dirty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3400" dirty="0" err="1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cuộc</a:t>
            </a:r>
            <a:r>
              <a:rPr lang="en-US" sz="3400" dirty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3400" dirty="0" err="1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sống</a:t>
            </a:r>
            <a:r>
              <a:rPr lang="en-US" sz="3400" dirty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340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an </a:t>
            </a:r>
            <a:r>
              <a:rPr lang="en-US" sz="3400" smtClean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tòa</a:t>
            </a:r>
            <a:r>
              <a:rPr lang="vi-VN" sz="3400" smtClean="0">
                <a:ln w="10160">
                  <a:solidFill>
                    <a:srgbClr val="FF0000"/>
                  </a:solidFill>
                  <a:prstDash val="solid"/>
                </a:ln>
                <a:effectLst>
                  <a:outerShdw blurRad="38100" dist="32000" dir="5400000" algn="tl">
                    <a:srgbClr val="000000">
                      <a:alpha val="30000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n</a:t>
            </a:r>
            <a:endParaRPr lang="en-US" sz="3400" dirty="0">
              <a:ln w="10160">
                <a:solidFill>
                  <a:srgbClr val="FF0000"/>
                </a:solidFill>
                <a:prstDash val="solid"/>
              </a:ln>
              <a:effectLst>
                <a:outerShdw blurRad="38100" dist="32000" dir="5400000" algn="tl">
                  <a:srgbClr val="000000">
                    <a:alpha val="30000"/>
                  </a:srgbClr>
                </a:outerShdw>
              </a:effectLst>
              <a:latin typeface="HP001 4 hàng" pitchFamily="34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411500" y="2860069"/>
            <a:ext cx="6211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smtClean="0">
                <a:latin typeface="HP001 4 hàng" pitchFamily="34" charset="0"/>
                <a:cs typeface="Times New Roman" pitchFamily="18" charset="0"/>
              </a:rPr>
              <a:t>G</a:t>
            </a:r>
            <a:r>
              <a:rPr lang="vi-VN" sz="3200" b="1" smtClean="0">
                <a:latin typeface="HP001 4 hàng" pitchFamily="34" charset="0"/>
                <a:cs typeface="Times New Roman" pitchFamily="18" charset="0"/>
              </a:rPr>
              <a:t>iáo viên</a:t>
            </a:r>
            <a:r>
              <a:rPr lang="en-US" sz="3200" b="1" smtClean="0">
                <a:latin typeface="HP001 4 hàng" pitchFamily="34" charset="0"/>
                <a:cs typeface="Times New Roman" pitchFamily="18" charset="0"/>
              </a:rPr>
              <a:t>: </a:t>
            </a:r>
            <a:r>
              <a:rPr lang="vi-VN" sz="3200" b="1" dirty="0">
                <a:latin typeface="HP001 4 hàng" pitchFamily="34" charset="0"/>
                <a:cs typeface="Times New Roman" pitchFamily="18" charset="0"/>
              </a:rPr>
              <a:t>Nguyễn Thị </a:t>
            </a:r>
            <a:r>
              <a:rPr lang="en-US" sz="3200" b="1" dirty="0">
                <a:latin typeface="HP001 4 hàng" pitchFamily="34" charset="0"/>
                <a:cs typeface="Times New Roman" pitchFamily="18" charset="0"/>
              </a:rPr>
              <a:t>Vân</a:t>
            </a:r>
          </a:p>
        </p:txBody>
      </p:sp>
    </p:spTree>
    <p:extLst>
      <p:ext uri="{BB962C8B-B14F-4D97-AF65-F5344CB8AC3E}">
        <p14:creationId xmlns:p14="http://schemas.microsoft.com/office/powerpoint/2010/main" val="274761641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34">
            <a:extLst>
              <a:ext uri="{FF2B5EF4-FFF2-40B4-BE49-F238E27FC236}">
                <a16:creationId xmlns:a16="http://schemas.microsoft.com/office/drawing/2014/main" id="{3FF2DA49-40FE-5FC5-1EA0-163322765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24083" y="1962152"/>
            <a:ext cx="9961033" cy="8617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4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1, Sơ kết thi đua tuần 8</a:t>
            </a:r>
            <a:r>
              <a:rPr lang="en-US" altLang="zh-CN" sz="4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.</a:t>
            </a:r>
            <a:endParaRPr lang="vi-VN" altLang="zh-CN" sz="4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graphicFrame>
        <p:nvGraphicFramePr>
          <p:cNvPr id="2" name="Object 7">
            <a:extLst>
              <a:ext uri="{FF2B5EF4-FFF2-40B4-BE49-F238E27FC236}">
                <a16:creationId xmlns:a16="http://schemas.microsoft.com/office/drawing/2014/main" id="{A0230692-E114-EF70-A4D1-18FD8232336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1" r:id="rId3" imgW="1278331" imgH="1273759" progId="MS_ClipArt_Gallery">
                  <p:embed/>
                </p:oleObj>
              </mc:Choice>
              <mc:Fallback>
                <p:oleObj r:id="rId3" imgW="1278331" imgH="1273759" progId="MS_ClipArt_Gallery">
                  <p:embed/>
                  <p:pic>
                    <p:nvPicPr>
                      <p:cNvPr id="4194305" name="Object 7">
                        <a:extLst>
                          <a:ext uri="{FF2B5EF4-FFF2-40B4-BE49-F238E27FC236}">
                            <a16:creationId xmlns:a16="http://schemas.microsoft.com/office/drawing/2014/main" id="{EC78E96C-9A24-1D88-79AA-505AFDD8851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42">
            <a:extLst>
              <a:ext uri="{FF2B5EF4-FFF2-40B4-BE49-F238E27FC236}">
                <a16:creationId xmlns:a16="http://schemas.microsoft.com/office/drawing/2014/main" id="{C5EA03D4-41AE-C7F1-B544-D15B1AC0D0C8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4" name="AutoShape 43">
              <a:extLst>
                <a:ext uri="{FF2B5EF4-FFF2-40B4-BE49-F238E27FC236}">
                  <a16:creationId xmlns:a16="http://schemas.microsoft.com/office/drawing/2014/main" id="{E7FF2778-9BC4-CFA1-BC36-D7CC996070E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" name="Group 44">
              <a:extLst>
                <a:ext uri="{FF2B5EF4-FFF2-40B4-BE49-F238E27FC236}">
                  <a16:creationId xmlns:a16="http://schemas.microsoft.com/office/drawing/2014/main" id="{1C6C1BE4-0C0C-79C1-FEAB-ADF5DFB406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28" name="Freeform 45">
                <a:extLst>
                  <a:ext uri="{FF2B5EF4-FFF2-40B4-BE49-F238E27FC236}">
                    <a16:creationId xmlns:a16="http://schemas.microsoft.com/office/drawing/2014/main" id="{FDE16D71-CF6D-4156-94D3-0DF7BFECA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29" name="Freeform 46">
                <a:extLst>
                  <a:ext uri="{FF2B5EF4-FFF2-40B4-BE49-F238E27FC236}">
                    <a16:creationId xmlns:a16="http://schemas.microsoft.com/office/drawing/2014/main" id="{4796FDAA-6F32-3E9B-EB01-1E8021566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0" name="Freeform 47">
                <a:extLst>
                  <a:ext uri="{FF2B5EF4-FFF2-40B4-BE49-F238E27FC236}">
                    <a16:creationId xmlns:a16="http://schemas.microsoft.com/office/drawing/2014/main" id="{CB731EEB-300C-1423-A71A-B03A432C7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1" name="Freeform 48">
                <a:extLst>
                  <a:ext uri="{FF2B5EF4-FFF2-40B4-BE49-F238E27FC236}">
                    <a16:creationId xmlns:a16="http://schemas.microsoft.com/office/drawing/2014/main" id="{9514BA2A-EF38-C70A-64A5-919142AB3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2" name="Freeform 49">
                <a:extLst>
                  <a:ext uri="{FF2B5EF4-FFF2-40B4-BE49-F238E27FC236}">
                    <a16:creationId xmlns:a16="http://schemas.microsoft.com/office/drawing/2014/main" id="{33BC0817-8DA6-8573-5A9F-8F6F51CCB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3" name="Freeform 50">
                <a:extLst>
                  <a:ext uri="{FF2B5EF4-FFF2-40B4-BE49-F238E27FC236}">
                    <a16:creationId xmlns:a16="http://schemas.microsoft.com/office/drawing/2014/main" id="{156DA9F8-F1C7-D21D-D891-FD1959166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4" name="Freeform 51">
                <a:extLst>
                  <a:ext uri="{FF2B5EF4-FFF2-40B4-BE49-F238E27FC236}">
                    <a16:creationId xmlns:a16="http://schemas.microsoft.com/office/drawing/2014/main" id="{CD5B8C6F-3572-96CD-7C23-6F0C3BCED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5" name="Freeform 52">
                <a:extLst>
                  <a:ext uri="{FF2B5EF4-FFF2-40B4-BE49-F238E27FC236}">
                    <a16:creationId xmlns:a16="http://schemas.microsoft.com/office/drawing/2014/main" id="{5E5AEAB0-A7AA-9EB7-0846-C24AFC0A6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6" name="Freeform 53">
                <a:extLst>
                  <a:ext uri="{FF2B5EF4-FFF2-40B4-BE49-F238E27FC236}">
                    <a16:creationId xmlns:a16="http://schemas.microsoft.com/office/drawing/2014/main" id="{44A149F2-9264-822D-E288-0BF1FF4A8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7" name="Freeform 54">
                <a:extLst>
                  <a:ext uri="{FF2B5EF4-FFF2-40B4-BE49-F238E27FC236}">
                    <a16:creationId xmlns:a16="http://schemas.microsoft.com/office/drawing/2014/main" id="{302B0A29-AE6C-4BC8-CE54-AA80686DF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8" name="Freeform 55">
                <a:extLst>
                  <a:ext uri="{FF2B5EF4-FFF2-40B4-BE49-F238E27FC236}">
                    <a16:creationId xmlns:a16="http://schemas.microsoft.com/office/drawing/2014/main" id="{297255B6-F64D-CE76-0DDE-FCC04E6AE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9" name="Freeform 56">
                <a:extLst>
                  <a:ext uri="{FF2B5EF4-FFF2-40B4-BE49-F238E27FC236}">
                    <a16:creationId xmlns:a16="http://schemas.microsoft.com/office/drawing/2014/main" id="{6D9C9D36-6E71-8B07-8E23-027BED91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0" name="Freeform 57">
                <a:extLst>
                  <a:ext uri="{FF2B5EF4-FFF2-40B4-BE49-F238E27FC236}">
                    <a16:creationId xmlns:a16="http://schemas.microsoft.com/office/drawing/2014/main" id="{E6A9B06F-051F-BC5B-EFCD-03F4ECEB0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1" name="Freeform 58">
                <a:extLst>
                  <a:ext uri="{FF2B5EF4-FFF2-40B4-BE49-F238E27FC236}">
                    <a16:creationId xmlns:a16="http://schemas.microsoft.com/office/drawing/2014/main" id="{4D4089D5-785F-4479-5A35-98A759C1C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2" name="Freeform 59">
                <a:extLst>
                  <a:ext uri="{FF2B5EF4-FFF2-40B4-BE49-F238E27FC236}">
                    <a16:creationId xmlns:a16="http://schemas.microsoft.com/office/drawing/2014/main" id="{BE02B2B2-1010-C933-C648-B39EDA023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3" name="Freeform 60">
                <a:extLst>
                  <a:ext uri="{FF2B5EF4-FFF2-40B4-BE49-F238E27FC236}">
                    <a16:creationId xmlns:a16="http://schemas.microsoft.com/office/drawing/2014/main" id="{2CBBE5E9-3CF1-0E39-0D2E-2D87083DF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4" name="Freeform 61">
                <a:extLst>
                  <a:ext uri="{FF2B5EF4-FFF2-40B4-BE49-F238E27FC236}">
                    <a16:creationId xmlns:a16="http://schemas.microsoft.com/office/drawing/2014/main" id="{5D001DD6-1699-B26A-DF46-B6A505B82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5" name="Freeform 62">
                <a:extLst>
                  <a:ext uri="{FF2B5EF4-FFF2-40B4-BE49-F238E27FC236}">
                    <a16:creationId xmlns:a16="http://schemas.microsoft.com/office/drawing/2014/main" id="{59913A40-F1BF-5CA0-0290-2325FA50E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6" name="Freeform 63">
                <a:extLst>
                  <a:ext uri="{FF2B5EF4-FFF2-40B4-BE49-F238E27FC236}">
                    <a16:creationId xmlns:a16="http://schemas.microsoft.com/office/drawing/2014/main" id="{FC10FAD5-22CB-B558-68E6-565B636D2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7" name="Freeform 64">
                <a:extLst>
                  <a:ext uri="{FF2B5EF4-FFF2-40B4-BE49-F238E27FC236}">
                    <a16:creationId xmlns:a16="http://schemas.microsoft.com/office/drawing/2014/main" id="{8870D45E-A464-B3AF-8C55-F37FAA363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8" name="Freeform 65">
                <a:extLst>
                  <a:ext uri="{FF2B5EF4-FFF2-40B4-BE49-F238E27FC236}">
                    <a16:creationId xmlns:a16="http://schemas.microsoft.com/office/drawing/2014/main" id="{3953629F-F3A8-77A3-91CB-A90659CD6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9" name="Freeform 66">
                <a:extLst>
                  <a:ext uri="{FF2B5EF4-FFF2-40B4-BE49-F238E27FC236}">
                    <a16:creationId xmlns:a16="http://schemas.microsoft.com/office/drawing/2014/main" id="{9C48F1DA-7BCE-276F-E4C9-90E2DA34D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0" name="Freeform 67">
                <a:extLst>
                  <a:ext uri="{FF2B5EF4-FFF2-40B4-BE49-F238E27FC236}">
                    <a16:creationId xmlns:a16="http://schemas.microsoft.com/office/drawing/2014/main" id="{592021C9-9763-8E24-BC07-3A7C5808F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1" name="Freeform 68">
                <a:extLst>
                  <a:ext uri="{FF2B5EF4-FFF2-40B4-BE49-F238E27FC236}">
                    <a16:creationId xmlns:a16="http://schemas.microsoft.com/office/drawing/2014/main" id="{073DD20D-A4DE-00E4-1A68-757928E68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2" name="Freeform 69">
                <a:extLst>
                  <a:ext uri="{FF2B5EF4-FFF2-40B4-BE49-F238E27FC236}">
                    <a16:creationId xmlns:a16="http://schemas.microsoft.com/office/drawing/2014/main" id="{DE990109-A186-2497-4DFD-394E5397E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3" name="Freeform 70">
                <a:extLst>
                  <a:ext uri="{FF2B5EF4-FFF2-40B4-BE49-F238E27FC236}">
                    <a16:creationId xmlns:a16="http://schemas.microsoft.com/office/drawing/2014/main" id="{932FB91D-BBA7-C0FE-C488-368514905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4" name="Freeform 71">
                <a:extLst>
                  <a:ext uri="{FF2B5EF4-FFF2-40B4-BE49-F238E27FC236}">
                    <a16:creationId xmlns:a16="http://schemas.microsoft.com/office/drawing/2014/main" id="{1A65F559-5934-72D9-D632-74E0AEB1D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5" name="Freeform 72">
                <a:extLst>
                  <a:ext uri="{FF2B5EF4-FFF2-40B4-BE49-F238E27FC236}">
                    <a16:creationId xmlns:a16="http://schemas.microsoft.com/office/drawing/2014/main" id="{2B2EE49D-F0C6-70B2-0C58-C33D1AF08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6" name="Freeform 73">
                <a:extLst>
                  <a:ext uri="{FF2B5EF4-FFF2-40B4-BE49-F238E27FC236}">
                    <a16:creationId xmlns:a16="http://schemas.microsoft.com/office/drawing/2014/main" id="{437934A9-63A9-3CAD-B654-4F31E2921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7" name="Freeform 74">
                <a:extLst>
                  <a:ext uri="{FF2B5EF4-FFF2-40B4-BE49-F238E27FC236}">
                    <a16:creationId xmlns:a16="http://schemas.microsoft.com/office/drawing/2014/main" id="{CD19F09E-712F-3C9D-BC8E-E20DA9C4A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8" name="Freeform 75">
                <a:extLst>
                  <a:ext uri="{FF2B5EF4-FFF2-40B4-BE49-F238E27FC236}">
                    <a16:creationId xmlns:a16="http://schemas.microsoft.com/office/drawing/2014/main" id="{37A74CD1-1325-1606-0BBE-FA166447C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9" name="Freeform 76">
                <a:extLst>
                  <a:ext uri="{FF2B5EF4-FFF2-40B4-BE49-F238E27FC236}">
                    <a16:creationId xmlns:a16="http://schemas.microsoft.com/office/drawing/2014/main" id="{B1B1DDB1-CC86-4948-BB19-A3F64D7A9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0" name="Freeform 77">
                <a:extLst>
                  <a:ext uri="{FF2B5EF4-FFF2-40B4-BE49-F238E27FC236}">
                    <a16:creationId xmlns:a16="http://schemas.microsoft.com/office/drawing/2014/main" id="{C9965563-C61C-9AF4-0207-094322C1C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1" name="Freeform 78">
                <a:extLst>
                  <a:ext uri="{FF2B5EF4-FFF2-40B4-BE49-F238E27FC236}">
                    <a16:creationId xmlns:a16="http://schemas.microsoft.com/office/drawing/2014/main" id="{F3079691-0E04-198C-24EC-54D316195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2" name="Freeform 79">
                <a:extLst>
                  <a:ext uri="{FF2B5EF4-FFF2-40B4-BE49-F238E27FC236}">
                    <a16:creationId xmlns:a16="http://schemas.microsoft.com/office/drawing/2014/main" id="{F3A6501E-FDB4-F6DE-8608-6621F86C1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3" name="Freeform 80">
                <a:extLst>
                  <a:ext uri="{FF2B5EF4-FFF2-40B4-BE49-F238E27FC236}">
                    <a16:creationId xmlns:a16="http://schemas.microsoft.com/office/drawing/2014/main" id="{07AB2C08-B11D-2B7B-DC65-D5AD7F484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4" name="Freeform 81">
                <a:extLst>
                  <a:ext uri="{FF2B5EF4-FFF2-40B4-BE49-F238E27FC236}">
                    <a16:creationId xmlns:a16="http://schemas.microsoft.com/office/drawing/2014/main" id="{A740464E-2ADF-E2E9-30BA-922C2025B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5" name="Freeform 82">
                <a:extLst>
                  <a:ext uri="{FF2B5EF4-FFF2-40B4-BE49-F238E27FC236}">
                    <a16:creationId xmlns:a16="http://schemas.microsoft.com/office/drawing/2014/main" id="{239D6EB5-FC01-0F3A-56A7-E605E3932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6" name="Freeform 83">
                <a:extLst>
                  <a:ext uri="{FF2B5EF4-FFF2-40B4-BE49-F238E27FC236}">
                    <a16:creationId xmlns:a16="http://schemas.microsoft.com/office/drawing/2014/main" id="{AACED8B3-CA77-0A5D-F934-4A29299D3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7" name="Freeform 84">
                <a:extLst>
                  <a:ext uri="{FF2B5EF4-FFF2-40B4-BE49-F238E27FC236}">
                    <a16:creationId xmlns:a16="http://schemas.microsoft.com/office/drawing/2014/main" id="{A1283304-F068-18CD-0613-03D42863C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8" name="Freeform 85">
                <a:extLst>
                  <a:ext uri="{FF2B5EF4-FFF2-40B4-BE49-F238E27FC236}">
                    <a16:creationId xmlns:a16="http://schemas.microsoft.com/office/drawing/2014/main" id="{32332615-9D70-C217-5767-A7408CE87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9" name="Freeform 86">
                <a:extLst>
                  <a:ext uri="{FF2B5EF4-FFF2-40B4-BE49-F238E27FC236}">
                    <a16:creationId xmlns:a16="http://schemas.microsoft.com/office/drawing/2014/main" id="{4C14C1BF-9695-7E31-46CA-C7F785748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0" name="Freeform 87">
                <a:extLst>
                  <a:ext uri="{FF2B5EF4-FFF2-40B4-BE49-F238E27FC236}">
                    <a16:creationId xmlns:a16="http://schemas.microsoft.com/office/drawing/2014/main" id="{4063FB73-2A15-5692-7CE3-F267EEC98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1" name="Freeform 88">
                <a:extLst>
                  <a:ext uri="{FF2B5EF4-FFF2-40B4-BE49-F238E27FC236}">
                    <a16:creationId xmlns:a16="http://schemas.microsoft.com/office/drawing/2014/main" id="{1EFCD341-A693-D572-C33B-7F978AC76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2" name="Freeform 89">
                <a:extLst>
                  <a:ext uri="{FF2B5EF4-FFF2-40B4-BE49-F238E27FC236}">
                    <a16:creationId xmlns:a16="http://schemas.microsoft.com/office/drawing/2014/main" id="{B40D3B67-A24D-045A-0D58-D0613AE25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3" name="Freeform 90">
                <a:extLst>
                  <a:ext uri="{FF2B5EF4-FFF2-40B4-BE49-F238E27FC236}">
                    <a16:creationId xmlns:a16="http://schemas.microsoft.com/office/drawing/2014/main" id="{C356E34F-20D2-BBAF-1B77-EB51CBCDD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4" name="Freeform 91">
                <a:extLst>
                  <a:ext uri="{FF2B5EF4-FFF2-40B4-BE49-F238E27FC236}">
                    <a16:creationId xmlns:a16="http://schemas.microsoft.com/office/drawing/2014/main" id="{BE4EAC7D-89B8-4C34-1048-E9719D8D8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5" name="Freeform 92">
                <a:extLst>
                  <a:ext uri="{FF2B5EF4-FFF2-40B4-BE49-F238E27FC236}">
                    <a16:creationId xmlns:a16="http://schemas.microsoft.com/office/drawing/2014/main" id="{1F986258-10C5-9A96-44D2-AD233D038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6" name="Freeform 93">
                <a:extLst>
                  <a:ext uri="{FF2B5EF4-FFF2-40B4-BE49-F238E27FC236}">
                    <a16:creationId xmlns:a16="http://schemas.microsoft.com/office/drawing/2014/main" id="{6BBD5C52-BCBB-4593-4F5E-2CC88FAEB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7" name="Freeform 94">
                <a:extLst>
                  <a:ext uri="{FF2B5EF4-FFF2-40B4-BE49-F238E27FC236}">
                    <a16:creationId xmlns:a16="http://schemas.microsoft.com/office/drawing/2014/main" id="{45906CB5-E6A0-7DC3-7788-B5432248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8" name="Freeform 95">
                <a:extLst>
                  <a:ext uri="{FF2B5EF4-FFF2-40B4-BE49-F238E27FC236}">
                    <a16:creationId xmlns:a16="http://schemas.microsoft.com/office/drawing/2014/main" id="{3F732F2A-AEDD-5FE5-D465-819E41675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9" name="Freeform 96">
                <a:extLst>
                  <a:ext uri="{FF2B5EF4-FFF2-40B4-BE49-F238E27FC236}">
                    <a16:creationId xmlns:a16="http://schemas.microsoft.com/office/drawing/2014/main" id="{E2252AFD-7E43-E75F-FE0C-B8B39492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0" name="Freeform 97">
                <a:extLst>
                  <a:ext uri="{FF2B5EF4-FFF2-40B4-BE49-F238E27FC236}">
                    <a16:creationId xmlns:a16="http://schemas.microsoft.com/office/drawing/2014/main" id="{DD58A522-5AF6-45C5-73B9-D2A0DCE25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1" name="Freeform 98">
                <a:extLst>
                  <a:ext uri="{FF2B5EF4-FFF2-40B4-BE49-F238E27FC236}">
                    <a16:creationId xmlns:a16="http://schemas.microsoft.com/office/drawing/2014/main" id="{29E8AB43-80BD-BA20-6284-3A06A7D1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2" name="Freeform 99">
                <a:extLst>
                  <a:ext uri="{FF2B5EF4-FFF2-40B4-BE49-F238E27FC236}">
                    <a16:creationId xmlns:a16="http://schemas.microsoft.com/office/drawing/2014/main" id="{57B200EA-7A9F-E5B8-7971-29FA6703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3" name="Freeform 100">
                <a:extLst>
                  <a:ext uri="{FF2B5EF4-FFF2-40B4-BE49-F238E27FC236}">
                    <a16:creationId xmlns:a16="http://schemas.microsoft.com/office/drawing/2014/main" id="{0134C5D8-EFC0-8E44-4E7D-5EC0A0DD7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4" name="Freeform 101">
                <a:extLst>
                  <a:ext uri="{FF2B5EF4-FFF2-40B4-BE49-F238E27FC236}">
                    <a16:creationId xmlns:a16="http://schemas.microsoft.com/office/drawing/2014/main" id="{B5BA0ABB-5257-CB25-DB2E-B06E3FD50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5" name="Freeform 102">
                <a:extLst>
                  <a:ext uri="{FF2B5EF4-FFF2-40B4-BE49-F238E27FC236}">
                    <a16:creationId xmlns:a16="http://schemas.microsoft.com/office/drawing/2014/main" id="{44E3A463-6CDA-A435-0FA7-65BD76C2A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6" name="Freeform 103">
                <a:extLst>
                  <a:ext uri="{FF2B5EF4-FFF2-40B4-BE49-F238E27FC236}">
                    <a16:creationId xmlns:a16="http://schemas.microsoft.com/office/drawing/2014/main" id="{177E163B-1A2F-B9DE-28E7-67737A15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7" name="Freeform 104">
                <a:extLst>
                  <a:ext uri="{FF2B5EF4-FFF2-40B4-BE49-F238E27FC236}">
                    <a16:creationId xmlns:a16="http://schemas.microsoft.com/office/drawing/2014/main" id="{C4440E6D-F43C-65DF-4EBD-31279B8F4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8" name="Freeform 105">
                <a:extLst>
                  <a:ext uri="{FF2B5EF4-FFF2-40B4-BE49-F238E27FC236}">
                    <a16:creationId xmlns:a16="http://schemas.microsoft.com/office/drawing/2014/main" id="{A90CD67C-8178-FF27-1256-9047F28AE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9" name="Freeform 106">
                <a:extLst>
                  <a:ext uri="{FF2B5EF4-FFF2-40B4-BE49-F238E27FC236}">
                    <a16:creationId xmlns:a16="http://schemas.microsoft.com/office/drawing/2014/main" id="{5D84F779-BC31-B5F1-6400-51BE03CDD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0" name="Freeform 107">
                <a:extLst>
                  <a:ext uri="{FF2B5EF4-FFF2-40B4-BE49-F238E27FC236}">
                    <a16:creationId xmlns:a16="http://schemas.microsoft.com/office/drawing/2014/main" id="{0704DBFF-3191-BFFD-A02D-AA1CF656E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1" name="Freeform 108">
                <a:extLst>
                  <a:ext uri="{FF2B5EF4-FFF2-40B4-BE49-F238E27FC236}">
                    <a16:creationId xmlns:a16="http://schemas.microsoft.com/office/drawing/2014/main" id="{8FC4B021-5A8D-BDAD-B889-3988E19ED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2" name="Freeform 109">
                <a:extLst>
                  <a:ext uri="{FF2B5EF4-FFF2-40B4-BE49-F238E27FC236}">
                    <a16:creationId xmlns:a16="http://schemas.microsoft.com/office/drawing/2014/main" id="{7AE01850-1B5C-834A-6E6B-8FDE014B0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3" name="Freeform 110">
                <a:extLst>
                  <a:ext uri="{FF2B5EF4-FFF2-40B4-BE49-F238E27FC236}">
                    <a16:creationId xmlns:a16="http://schemas.microsoft.com/office/drawing/2014/main" id="{6640F04C-8468-5010-E3B5-8006928EE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4" name="Freeform 111">
                <a:extLst>
                  <a:ext uri="{FF2B5EF4-FFF2-40B4-BE49-F238E27FC236}">
                    <a16:creationId xmlns:a16="http://schemas.microsoft.com/office/drawing/2014/main" id="{FA86C948-35AB-84C3-D166-1925EA099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5" name="Freeform 112">
                <a:extLst>
                  <a:ext uri="{FF2B5EF4-FFF2-40B4-BE49-F238E27FC236}">
                    <a16:creationId xmlns:a16="http://schemas.microsoft.com/office/drawing/2014/main" id="{7921BEF3-381C-73A0-C79B-66F15A070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6" name="Freeform 113">
                <a:extLst>
                  <a:ext uri="{FF2B5EF4-FFF2-40B4-BE49-F238E27FC236}">
                    <a16:creationId xmlns:a16="http://schemas.microsoft.com/office/drawing/2014/main" id="{0DAA56C1-066E-8F41-A8E2-180257253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7" name="Freeform 114">
                <a:extLst>
                  <a:ext uri="{FF2B5EF4-FFF2-40B4-BE49-F238E27FC236}">
                    <a16:creationId xmlns:a16="http://schemas.microsoft.com/office/drawing/2014/main" id="{16559C8F-3365-C94A-452A-C8C57884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" name="Freeform 115">
                <a:extLst>
                  <a:ext uri="{FF2B5EF4-FFF2-40B4-BE49-F238E27FC236}">
                    <a16:creationId xmlns:a16="http://schemas.microsoft.com/office/drawing/2014/main" id="{1EC7FF3B-8DD0-01F7-BD98-84BBA14E8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9" name="Freeform 116">
                <a:extLst>
                  <a:ext uri="{FF2B5EF4-FFF2-40B4-BE49-F238E27FC236}">
                    <a16:creationId xmlns:a16="http://schemas.microsoft.com/office/drawing/2014/main" id="{D6A57E4F-A131-45AF-0B89-B6952015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0" name="Freeform 117">
                <a:extLst>
                  <a:ext uri="{FF2B5EF4-FFF2-40B4-BE49-F238E27FC236}">
                    <a16:creationId xmlns:a16="http://schemas.microsoft.com/office/drawing/2014/main" id="{86AEEA79-E9D6-FA47-4A07-9BD47378E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1" name="Freeform 118">
                <a:extLst>
                  <a:ext uri="{FF2B5EF4-FFF2-40B4-BE49-F238E27FC236}">
                    <a16:creationId xmlns:a16="http://schemas.microsoft.com/office/drawing/2014/main" id="{4FF62FD1-29A6-F078-A38C-39E55C7DF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2" name="Freeform 119">
                <a:extLst>
                  <a:ext uri="{FF2B5EF4-FFF2-40B4-BE49-F238E27FC236}">
                    <a16:creationId xmlns:a16="http://schemas.microsoft.com/office/drawing/2014/main" id="{0916A22E-DF29-D457-644F-7D5621451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3" name="Freeform 120">
                <a:extLst>
                  <a:ext uri="{FF2B5EF4-FFF2-40B4-BE49-F238E27FC236}">
                    <a16:creationId xmlns:a16="http://schemas.microsoft.com/office/drawing/2014/main" id="{6C03E8AC-8574-9F9D-F5C6-F98E0D318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4" name="Freeform 121">
                <a:extLst>
                  <a:ext uri="{FF2B5EF4-FFF2-40B4-BE49-F238E27FC236}">
                    <a16:creationId xmlns:a16="http://schemas.microsoft.com/office/drawing/2014/main" id="{5EA5933E-D97F-F468-8143-01E17CBBF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5" name="Freeform 122">
                <a:extLst>
                  <a:ext uri="{FF2B5EF4-FFF2-40B4-BE49-F238E27FC236}">
                    <a16:creationId xmlns:a16="http://schemas.microsoft.com/office/drawing/2014/main" id="{A9B7C6E9-1BF1-09EC-EAC1-54C9D5B3B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6" name="Freeform 123">
                <a:extLst>
                  <a:ext uri="{FF2B5EF4-FFF2-40B4-BE49-F238E27FC236}">
                    <a16:creationId xmlns:a16="http://schemas.microsoft.com/office/drawing/2014/main" id="{68B44138-72E8-5F39-63B3-21B3E6C54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" name="Freeform 124">
                <a:extLst>
                  <a:ext uri="{FF2B5EF4-FFF2-40B4-BE49-F238E27FC236}">
                    <a16:creationId xmlns:a16="http://schemas.microsoft.com/office/drawing/2014/main" id="{44283E2D-4E70-057E-DE94-880C24A0C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" name="Freeform 125">
                <a:extLst>
                  <a:ext uri="{FF2B5EF4-FFF2-40B4-BE49-F238E27FC236}">
                    <a16:creationId xmlns:a16="http://schemas.microsoft.com/office/drawing/2014/main" id="{9909DD26-592F-CF63-3B18-DC98FF1FF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9" name="Freeform 126">
                <a:extLst>
                  <a:ext uri="{FF2B5EF4-FFF2-40B4-BE49-F238E27FC236}">
                    <a16:creationId xmlns:a16="http://schemas.microsoft.com/office/drawing/2014/main" id="{E0047CD3-43BF-E1E4-2FEA-ED10D24D3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0" name="Freeform 127">
                <a:extLst>
                  <a:ext uri="{FF2B5EF4-FFF2-40B4-BE49-F238E27FC236}">
                    <a16:creationId xmlns:a16="http://schemas.microsoft.com/office/drawing/2014/main" id="{C5B5DB0F-FAEF-6EB8-5D4E-2E91D9480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1" name="Freeform 128">
                <a:extLst>
                  <a:ext uri="{FF2B5EF4-FFF2-40B4-BE49-F238E27FC236}">
                    <a16:creationId xmlns:a16="http://schemas.microsoft.com/office/drawing/2014/main" id="{05B806BD-B6A5-F2CF-BB8A-2878E35E0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2" name="Freeform 129">
                <a:extLst>
                  <a:ext uri="{FF2B5EF4-FFF2-40B4-BE49-F238E27FC236}">
                    <a16:creationId xmlns:a16="http://schemas.microsoft.com/office/drawing/2014/main" id="{5E083E5D-84F5-DB45-B0C0-34E88F9FC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3" name="Freeform 130">
                <a:extLst>
                  <a:ext uri="{FF2B5EF4-FFF2-40B4-BE49-F238E27FC236}">
                    <a16:creationId xmlns:a16="http://schemas.microsoft.com/office/drawing/2014/main" id="{5D554E31-24B6-41BF-34FD-C75E1723F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4" name="Freeform 131">
                <a:extLst>
                  <a:ext uri="{FF2B5EF4-FFF2-40B4-BE49-F238E27FC236}">
                    <a16:creationId xmlns:a16="http://schemas.microsoft.com/office/drawing/2014/main" id="{AE27D576-A84B-AB73-79C6-46A9B83EB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5" name="Freeform 132">
                <a:extLst>
                  <a:ext uri="{FF2B5EF4-FFF2-40B4-BE49-F238E27FC236}">
                    <a16:creationId xmlns:a16="http://schemas.microsoft.com/office/drawing/2014/main" id="{88BA5D1A-0442-88F8-232F-2AC1C5C7F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6" name="Freeform 133">
                <a:extLst>
                  <a:ext uri="{FF2B5EF4-FFF2-40B4-BE49-F238E27FC236}">
                    <a16:creationId xmlns:a16="http://schemas.microsoft.com/office/drawing/2014/main" id="{18C08008-BBEA-BFE0-8719-C6C3C0E46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7" name="Freeform 134">
                <a:extLst>
                  <a:ext uri="{FF2B5EF4-FFF2-40B4-BE49-F238E27FC236}">
                    <a16:creationId xmlns:a16="http://schemas.microsoft.com/office/drawing/2014/main" id="{59388AE8-0557-9E0F-0D3A-62DE8886A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8" name="Freeform 135">
                <a:extLst>
                  <a:ext uri="{FF2B5EF4-FFF2-40B4-BE49-F238E27FC236}">
                    <a16:creationId xmlns:a16="http://schemas.microsoft.com/office/drawing/2014/main" id="{B3F725E4-DC4B-EC7A-5620-93661CD8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9" name="Freeform 136">
                <a:extLst>
                  <a:ext uri="{FF2B5EF4-FFF2-40B4-BE49-F238E27FC236}">
                    <a16:creationId xmlns:a16="http://schemas.microsoft.com/office/drawing/2014/main" id="{AE41AB60-3423-431E-4565-5B6845F64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0" name="Freeform 137">
                <a:extLst>
                  <a:ext uri="{FF2B5EF4-FFF2-40B4-BE49-F238E27FC236}">
                    <a16:creationId xmlns:a16="http://schemas.microsoft.com/office/drawing/2014/main" id="{F6903735-9190-5B6A-0BDA-A10F07383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1" name="Freeform 138">
                <a:extLst>
                  <a:ext uri="{FF2B5EF4-FFF2-40B4-BE49-F238E27FC236}">
                    <a16:creationId xmlns:a16="http://schemas.microsoft.com/office/drawing/2014/main" id="{6487ECF5-51FC-A5CF-E90D-A62DF252B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2" name="Freeform 139">
                <a:extLst>
                  <a:ext uri="{FF2B5EF4-FFF2-40B4-BE49-F238E27FC236}">
                    <a16:creationId xmlns:a16="http://schemas.microsoft.com/office/drawing/2014/main" id="{1444CE08-1474-4AEE-5987-AC32AD5A3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3" name="Freeform 140">
                <a:extLst>
                  <a:ext uri="{FF2B5EF4-FFF2-40B4-BE49-F238E27FC236}">
                    <a16:creationId xmlns:a16="http://schemas.microsoft.com/office/drawing/2014/main" id="{95E31DF3-4559-486C-9E33-62580F3BD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4" name="Freeform 141">
                <a:extLst>
                  <a:ext uri="{FF2B5EF4-FFF2-40B4-BE49-F238E27FC236}">
                    <a16:creationId xmlns:a16="http://schemas.microsoft.com/office/drawing/2014/main" id="{5B05AB05-B5EC-84BA-A6B6-355211438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5" name="Freeform 142">
                <a:extLst>
                  <a:ext uri="{FF2B5EF4-FFF2-40B4-BE49-F238E27FC236}">
                    <a16:creationId xmlns:a16="http://schemas.microsoft.com/office/drawing/2014/main" id="{5CD43375-9572-3E50-56C6-E7D9285AC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6" name="Freeform 143">
                <a:extLst>
                  <a:ext uri="{FF2B5EF4-FFF2-40B4-BE49-F238E27FC236}">
                    <a16:creationId xmlns:a16="http://schemas.microsoft.com/office/drawing/2014/main" id="{83D52FDB-AEF8-3D53-8739-D23BA4CE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7" name="Freeform 144">
                <a:extLst>
                  <a:ext uri="{FF2B5EF4-FFF2-40B4-BE49-F238E27FC236}">
                    <a16:creationId xmlns:a16="http://schemas.microsoft.com/office/drawing/2014/main" id="{24946076-4161-1484-D5BB-055862B57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8" name="Freeform 145">
                <a:extLst>
                  <a:ext uri="{FF2B5EF4-FFF2-40B4-BE49-F238E27FC236}">
                    <a16:creationId xmlns:a16="http://schemas.microsoft.com/office/drawing/2014/main" id="{C5EE3C30-846D-8362-31D9-A0D17C5B9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9" name="Freeform 146">
                <a:extLst>
                  <a:ext uri="{FF2B5EF4-FFF2-40B4-BE49-F238E27FC236}">
                    <a16:creationId xmlns:a16="http://schemas.microsoft.com/office/drawing/2014/main" id="{8C605A27-4996-3686-8983-CCC796185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0" name="Freeform 147">
                <a:extLst>
                  <a:ext uri="{FF2B5EF4-FFF2-40B4-BE49-F238E27FC236}">
                    <a16:creationId xmlns:a16="http://schemas.microsoft.com/office/drawing/2014/main" id="{E8ED065D-4305-A80B-CACE-0DFFAF7AD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1" name="Freeform 148">
                <a:extLst>
                  <a:ext uri="{FF2B5EF4-FFF2-40B4-BE49-F238E27FC236}">
                    <a16:creationId xmlns:a16="http://schemas.microsoft.com/office/drawing/2014/main" id="{9B0C23D9-F13D-128B-CAEE-613D6CA7A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2" name="Freeform 149">
                <a:extLst>
                  <a:ext uri="{FF2B5EF4-FFF2-40B4-BE49-F238E27FC236}">
                    <a16:creationId xmlns:a16="http://schemas.microsoft.com/office/drawing/2014/main" id="{1FC3E8DB-CF90-1AE9-F799-0085EF3B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3" name="Freeform 150">
                <a:extLst>
                  <a:ext uri="{FF2B5EF4-FFF2-40B4-BE49-F238E27FC236}">
                    <a16:creationId xmlns:a16="http://schemas.microsoft.com/office/drawing/2014/main" id="{56F2F870-1D92-DB9F-ED70-4440804B0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4" name="Freeform 151">
                <a:extLst>
                  <a:ext uri="{FF2B5EF4-FFF2-40B4-BE49-F238E27FC236}">
                    <a16:creationId xmlns:a16="http://schemas.microsoft.com/office/drawing/2014/main" id="{0DFAA18A-1E86-B6DD-73EE-33FB751D5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5" name="Freeform 152">
                <a:extLst>
                  <a:ext uri="{FF2B5EF4-FFF2-40B4-BE49-F238E27FC236}">
                    <a16:creationId xmlns:a16="http://schemas.microsoft.com/office/drawing/2014/main" id="{6EA6C1D9-3BAC-564E-4787-00BC1A41A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6" name="Freeform 153">
                <a:extLst>
                  <a:ext uri="{FF2B5EF4-FFF2-40B4-BE49-F238E27FC236}">
                    <a16:creationId xmlns:a16="http://schemas.microsoft.com/office/drawing/2014/main" id="{1788A05F-9F68-DB57-91DE-3F5BE972A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7" name="Freeform 154">
                <a:extLst>
                  <a:ext uri="{FF2B5EF4-FFF2-40B4-BE49-F238E27FC236}">
                    <a16:creationId xmlns:a16="http://schemas.microsoft.com/office/drawing/2014/main" id="{3E1E98E0-6917-C1E0-60A3-790D2E6DE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8" name="Freeform 155">
                <a:extLst>
                  <a:ext uri="{FF2B5EF4-FFF2-40B4-BE49-F238E27FC236}">
                    <a16:creationId xmlns:a16="http://schemas.microsoft.com/office/drawing/2014/main" id="{678279C5-9F32-FA57-74D0-3B09DED08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9" name="Freeform 156">
                <a:extLst>
                  <a:ext uri="{FF2B5EF4-FFF2-40B4-BE49-F238E27FC236}">
                    <a16:creationId xmlns:a16="http://schemas.microsoft.com/office/drawing/2014/main" id="{B1DF9FEF-AFA8-4ED8-31F8-EEC87F488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0" name="Freeform 157">
                <a:extLst>
                  <a:ext uri="{FF2B5EF4-FFF2-40B4-BE49-F238E27FC236}">
                    <a16:creationId xmlns:a16="http://schemas.microsoft.com/office/drawing/2014/main" id="{6F927FBA-2C4C-79C4-746A-9FA405C6E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1" name="Freeform 158">
                <a:extLst>
                  <a:ext uri="{FF2B5EF4-FFF2-40B4-BE49-F238E27FC236}">
                    <a16:creationId xmlns:a16="http://schemas.microsoft.com/office/drawing/2014/main" id="{2466A63C-55E6-60E8-37AD-A3FC53F1B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2" name="Freeform 159">
                <a:extLst>
                  <a:ext uri="{FF2B5EF4-FFF2-40B4-BE49-F238E27FC236}">
                    <a16:creationId xmlns:a16="http://schemas.microsoft.com/office/drawing/2014/main" id="{844DE016-FD89-767F-CF57-C84555743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3" name="Freeform 160">
                <a:extLst>
                  <a:ext uri="{FF2B5EF4-FFF2-40B4-BE49-F238E27FC236}">
                    <a16:creationId xmlns:a16="http://schemas.microsoft.com/office/drawing/2014/main" id="{D93FCF61-5E9C-F55F-516A-08DA732D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4" name="Freeform 161">
                <a:extLst>
                  <a:ext uri="{FF2B5EF4-FFF2-40B4-BE49-F238E27FC236}">
                    <a16:creationId xmlns:a16="http://schemas.microsoft.com/office/drawing/2014/main" id="{CC780369-1174-9BB0-02D3-76A81DF99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5" name="Freeform 162">
                <a:extLst>
                  <a:ext uri="{FF2B5EF4-FFF2-40B4-BE49-F238E27FC236}">
                    <a16:creationId xmlns:a16="http://schemas.microsoft.com/office/drawing/2014/main" id="{12F8A7F7-B6EB-81A4-513D-78BECA950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6" name="Freeform 163">
                <a:extLst>
                  <a:ext uri="{FF2B5EF4-FFF2-40B4-BE49-F238E27FC236}">
                    <a16:creationId xmlns:a16="http://schemas.microsoft.com/office/drawing/2014/main" id="{00E9482D-D06B-0CB7-0046-17B33A08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7" name="Freeform 164">
                <a:extLst>
                  <a:ext uri="{FF2B5EF4-FFF2-40B4-BE49-F238E27FC236}">
                    <a16:creationId xmlns:a16="http://schemas.microsoft.com/office/drawing/2014/main" id="{BE912F64-9CFA-E518-1E83-A088F7655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8" name="Freeform 165">
                <a:extLst>
                  <a:ext uri="{FF2B5EF4-FFF2-40B4-BE49-F238E27FC236}">
                    <a16:creationId xmlns:a16="http://schemas.microsoft.com/office/drawing/2014/main" id="{C291EE39-3CFD-453D-19FE-88982AE1C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9" name="Freeform 166">
                <a:extLst>
                  <a:ext uri="{FF2B5EF4-FFF2-40B4-BE49-F238E27FC236}">
                    <a16:creationId xmlns:a16="http://schemas.microsoft.com/office/drawing/2014/main" id="{D7724391-4A82-309C-4900-69E028F5C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0" name="Freeform 167">
                <a:extLst>
                  <a:ext uri="{FF2B5EF4-FFF2-40B4-BE49-F238E27FC236}">
                    <a16:creationId xmlns:a16="http://schemas.microsoft.com/office/drawing/2014/main" id="{8467911B-6CDD-E652-E4EF-C0EE8E56C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1" name="Freeform 168">
                <a:extLst>
                  <a:ext uri="{FF2B5EF4-FFF2-40B4-BE49-F238E27FC236}">
                    <a16:creationId xmlns:a16="http://schemas.microsoft.com/office/drawing/2014/main" id="{172B3B21-0C2A-BFFC-40D3-0D53CFA8D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2" name="Freeform 169">
                <a:extLst>
                  <a:ext uri="{FF2B5EF4-FFF2-40B4-BE49-F238E27FC236}">
                    <a16:creationId xmlns:a16="http://schemas.microsoft.com/office/drawing/2014/main" id="{4514795A-A342-8415-3D57-B48B9A0AC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3" name="Freeform 170">
                <a:extLst>
                  <a:ext uri="{FF2B5EF4-FFF2-40B4-BE49-F238E27FC236}">
                    <a16:creationId xmlns:a16="http://schemas.microsoft.com/office/drawing/2014/main" id="{D6FAEE13-B08C-0C80-C80C-0238B8D85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4" name="Freeform 171">
                <a:extLst>
                  <a:ext uri="{FF2B5EF4-FFF2-40B4-BE49-F238E27FC236}">
                    <a16:creationId xmlns:a16="http://schemas.microsoft.com/office/drawing/2014/main" id="{7A8FCF99-68D1-D280-8295-11935F0C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5" name="Freeform 172">
                <a:extLst>
                  <a:ext uri="{FF2B5EF4-FFF2-40B4-BE49-F238E27FC236}">
                    <a16:creationId xmlns:a16="http://schemas.microsoft.com/office/drawing/2014/main" id="{AAE2A2ED-B871-2171-C038-3A7771C83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6" name="Freeform 173">
                <a:extLst>
                  <a:ext uri="{FF2B5EF4-FFF2-40B4-BE49-F238E27FC236}">
                    <a16:creationId xmlns:a16="http://schemas.microsoft.com/office/drawing/2014/main" id="{1DF58A0F-8CA8-4005-5F8C-12727925F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7" name="Freeform 174">
                <a:extLst>
                  <a:ext uri="{FF2B5EF4-FFF2-40B4-BE49-F238E27FC236}">
                    <a16:creationId xmlns:a16="http://schemas.microsoft.com/office/drawing/2014/main" id="{D6624FCB-C931-1458-9722-3F3B19AA3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8" name="Freeform 175">
                <a:extLst>
                  <a:ext uri="{FF2B5EF4-FFF2-40B4-BE49-F238E27FC236}">
                    <a16:creationId xmlns:a16="http://schemas.microsoft.com/office/drawing/2014/main" id="{826AE3D1-7534-BFEE-16B8-A3AED7222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9" name="Freeform 176">
                <a:extLst>
                  <a:ext uri="{FF2B5EF4-FFF2-40B4-BE49-F238E27FC236}">
                    <a16:creationId xmlns:a16="http://schemas.microsoft.com/office/drawing/2014/main" id="{78BC0B23-DECA-6348-FA95-7D3269A9A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0" name="Freeform 177">
                <a:extLst>
                  <a:ext uri="{FF2B5EF4-FFF2-40B4-BE49-F238E27FC236}">
                    <a16:creationId xmlns:a16="http://schemas.microsoft.com/office/drawing/2014/main" id="{ADE1FF49-F4C5-8347-2BA6-A46BC944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1" name="Freeform 178">
                <a:extLst>
                  <a:ext uri="{FF2B5EF4-FFF2-40B4-BE49-F238E27FC236}">
                    <a16:creationId xmlns:a16="http://schemas.microsoft.com/office/drawing/2014/main" id="{1C240C23-C58B-8B9C-25C9-B3270CD56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2" name="Freeform 179">
                <a:extLst>
                  <a:ext uri="{FF2B5EF4-FFF2-40B4-BE49-F238E27FC236}">
                    <a16:creationId xmlns:a16="http://schemas.microsoft.com/office/drawing/2014/main" id="{CABEBB9F-B753-1E06-F8F8-18FFABF4A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3" name="Freeform 180">
                <a:extLst>
                  <a:ext uri="{FF2B5EF4-FFF2-40B4-BE49-F238E27FC236}">
                    <a16:creationId xmlns:a16="http://schemas.microsoft.com/office/drawing/2014/main" id="{2F8A0C1F-8643-81EC-BAA2-07DDE0E46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4" name="Freeform 181">
                <a:extLst>
                  <a:ext uri="{FF2B5EF4-FFF2-40B4-BE49-F238E27FC236}">
                    <a16:creationId xmlns:a16="http://schemas.microsoft.com/office/drawing/2014/main" id="{9B99E4A7-BAEF-4D3B-9234-3EC0DB44B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5" name="Freeform 182">
                <a:extLst>
                  <a:ext uri="{FF2B5EF4-FFF2-40B4-BE49-F238E27FC236}">
                    <a16:creationId xmlns:a16="http://schemas.microsoft.com/office/drawing/2014/main" id="{DC297D8E-B462-12E6-22DE-C76EE2E21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6" name="Freeform 183">
                <a:extLst>
                  <a:ext uri="{FF2B5EF4-FFF2-40B4-BE49-F238E27FC236}">
                    <a16:creationId xmlns:a16="http://schemas.microsoft.com/office/drawing/2014/main" id="{69F9573E-7BC2-C2AD-69BB-F6BCF43F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7" name="Freeform 184">
                <a:extLst>
                  <a:ext uri="{FF2B5EF4-FFF2-40B4-BE49-F238E27FC236}">
                    <a16:creationId xmlns:a16="http://schemas.microsoft.com/office/drawing/2014/main" id="{D306D5F5-82C2-5F2F-1EBD-B4FC416D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8" name="Freeform 185">
                <a:extLst>
                  <a:ext uri="{FF2B5EF4-FFF2-40B4-BE49-F238E27FC236}">
                    <a16:creationId xmlns:a16="http://schemas.microsoft.com/office/drawing/2014/main" id="{FF0406EE-8379-D376-6403-FAAA6C6C4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9" name="Freeform 186">
                <a:extLst>
                  <a:ext uri="{FF2B5EF4-FFF2-40B4-BE49-F238E27FC236}">
                    <a16:creationId xmlns:a16="http://schemas.microsoft.com/office/drawing/2014/main" id="{68EAA1CA-F3BE-05AD-5830-1E9EF3043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0" name="Freeform 187">
                <a:extLst>
                  <a:ext uri="{FF2B5EF4-FFF2-40B4-BE49-F238E27FC236}">
                    <a16:creationId xmlns:a16="http://schemas.microsoft.com/office/drawing/2014/main" id="{735E7204-FEB1-F947-671B-F01E9B125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1" name="Freeform 188">
                <a:extLst>
                  <a:ext uri="{FF2B5EF4-FFF2-40B4-BE49-F238E27FC236}">
                    <a16:creationId xmlns:a16="http://schemas.microsoft.com/office/drawing/2014/main" id="{11455C45-36D2-19B2-64AF-4E51285D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2" name="Freeform 189">
                <a:extLst>
                  <a:ext uri="{FF2B5EF4-FFF2-40B4-BE49-F238E27FC236}">
                    <a16:creationId xmlns:a16="http://schemas.microsoft.com/office/drawing/2014/main" id="{9639F41C-A1DD-9FF5-094D-3B7A675D1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3" name="Freeform 190">
                <a:extLst>
                  <a:ext uri="{FF2B5EF4-FFF2-40B4-BE49-F238E27FC236}">
                    <a16:creationId xmlns:a16="http://schemas.microsoft.com/office/drawing/2014/main" id="{7D486EB6-58BF-27A2-06A4-1AC72131C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4" name="Freeform 191">
                <a:extLst>
                  <a:ext uri="{FF2B5EF4-FFF2-40B4-BE49-F238E27FC236}">
                    <a16:creationId xmlns:a16="http://schemas.microsoft.com/office/drawing/2014/main" id="{FB03AC13-713C-BDCC-FE6A-28EF49E44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5" name="Freeform 192">
                <a:extLst>
                  <a:ext uri="{FF2B5EF4-FFF2-40B4-BE49-F238E27FC236}">
                    <a16:creationId xmlns:a16="http://schemas.microsoft.com/office/drawing/2014/main" id="{995269B4-0DAF-7865-F5F9-5BE6929EC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6" name="Freeform 193">
                <a:extLst>
                  <a:ext uri="{FF2B5EF4-FFF2-40B4-BE49-F238E27FC236}">
                    <a16:creationId xmlns:a16="http://schemas.microsoft.com/office/drawing/2014/main" id="{9F546078-3026-AEC2-C95B-D5A173EFF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7" name="Freeform 194">
                <a:extLst>
                  <a:ext uri="{FF2B5EF4-FFF2-40B4-BE49-F238E27FC236}">
                    <a16:creationId xmlns:a16="http://schemas.microsoft.com/office/drawing/2014/main" id="{C27A7112-ED30-632C-45FF-115723C8E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8" name="Freeform 195">
                <a:extLst>
                  <a:ext uri="{FF2B5EF4-FFF2-40B4-BE49-F238E27FC236}">
                    <a16:creationId xmlns:a16="http://schemas.microsoft.com/office/drawing/2014/main" id="{C7F1C3EC-0FCC-FC73-7BD6-C72E27C2C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9" name="Freeform 196">
                <a:extLst>
                  <a:ext uri="{FF2B5EF4-FFF2-40B4-BE49-F238E27FC236}">
                    <a16:creationId xmlns:a16="http://schemas.microsoft.com/office/drawing/2014/main" id="{2874CEA2-347F-1191-56D0-99D00026D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0" name="Freeform 197">
                <a:extLst>
                  <a:ext uri="{FF2B5EF4-FFF2-40B4-BE49-F238E27FC236}">
                    <a16:creationId xmlns:a16="http://schemas.microsoft.com/office/drawing/2014/main" id="{489BDDB1-9928-B7EF-2BCD-1197EDB1C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1" name="Freeform 198">
                <a:extLst>
                  <a:ext uri="{FF2B5EF4-FFF2-40B4-BE49-F238E27FC236}">
                    <a16:creationId xmlns:a16="http://schemas.microsoft.com/office/drawing/2014/main" id="{D2AB0718-BD51-A975-34C0-C061C2A3B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2" name="Freeform 199">
                <a:extLst>
                  <a:ext uri="{FF2B5EF4-FFF2-40B4-BE49-F238E27FC236}">
                    <a16:creationId xmlns:a16="http://schemas.microsoft.com/office/drawing/2014/main" id="{4684FBEF-7AAC-7B3B-6611-F7383F5C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3" name="Freeform 200">
                <a:extLst>
                  <a:ext uri="{FF2B5EF4-FFF2-40B4-BE49-F238E27FC236}">
                    <a16:creationId xmlns:a16="http://schemas.microsoft.com/office/drawing/2014/main" id="{F3FAF0F4-B482-8607-2685-B8A8DFA06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4" name="Freeform 201">
                <a:extLst>
                  <a:ext uri="{FF2B5EF4-FFF2-40B4-BE49-F238E27FC236}">
                    <a16:creationId xmlns:a16="http://schemas.microsoft.com/office/drawing/2014/main" id="{29F75EA9-7B0C-3CAD-9B7E-B64570A1F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5" name="Freeform 202">
                <a:extLst>
                  <a:ext uri="{FF2B5EF4-FFF2-40B4-BE49-F238E27FC236}">
                    <a16:creationId xmlns:a16="http://schemas.microsoft.com/office/drawing/2014/main" id="{C9E2A56B-2D0F-B5F7-67D2-7937ADA57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6" name="Freeform 203">
                <a:extLst>
                  <a:ext uri="{FF2B5EF4-FFF2-40B4-BE49-F238E27FC236}">
                    <a16:creationId xmlns:a16="http://schemas.microsoft.com/office/drawing/2014/main" id="{64A733AF-64CF-0D1B-6377-09F78C20C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7" name="Freeform 204">
                <a:extLst>
                  <a:ext uri="{FF2B5EF4-FFF2-40B4-BE49-F238E27FC236}">
                    <a16:creationId xmlns:a16="http://schemas.microsoft.com/office/drawing/2014/main" id="{39504227-4AB4-3719-0464-366C32226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8" name="Freeform 205">
                <a:extLst>
                  <a:ext uri="{FF2B5EF4-FFF2-40B4-BE49-F238E27FC236}">
                    <a16:creationId xmlns:a16="http://schemas.microsoft.com/office/drawing/2014/main" id="{2485A598-B65F-9153-DB07-91D26646E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9" name="Freeform 206">
                <a:extLst>
                  <a:ext uri="{FF2B5EF4-FFF2-40B4-BE49-F238E27FC236}">
                    <a16:creationId xmlns:a16="http://schemas.microsoft.com/office/drawing/2014/main" id="{DB6EBE5C-CBB9-6A8F-204E-6FA648B71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0" name="Freeform 207">
                <a:extLst>
                  <a:ext uri="{FF2B5EF4-FFF2-40B4-BE49-F238E27FC236}">
                    <a16:creationId xmlns:a16="http://schemas.microsoft.com/office/drawing/2014/main" id="{E780D24F-141C-0A27-17CA-04C1ED866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1" name="Freeform 208">
                <a:extLst>
                  <a:ext uri="{FF2B5EF4-FFF2-40B4-BE49-F238E27FC236}">
                    <a16:creationId xmlns:a16="http://schemas.microsoft.com/office/drawing/2014/main" id="{65B63CDC-EDAC-30B5-9C81-2E9ECEE42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2" name="Freeform 209">
                <a:extLst>
                  <a:ext uri="{FF2B5EF4-FFF2-40B4-BE49-F238E27FC236}">
                    <a16:creationId xmlns:a16="http://schemas.microsoft.com/office/drawing/2014/main" id="{9F9076A7-CA3F-0663-EABE-7A9FEA00A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3" name="Freeform 210">
                <a:extLst>
                  <a:ext uri="{FF2B5EF4-FFF2-40B4-BE49-F238E27FC236}">
                    <a16:creationId xmlns:a16="http://schemas.microsoft.com/office/drawing/2014/main" id="{62B55709-B84F-858B-CDB6-B54FA5BE5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4" name="Freeform 211">
                <a:extLst>
                  <a:ext uri="{FF2B5EF4-FFF2-40B4-BE49-F238E27FC236}">
                    <a16:creationId xmlns:a16="http://schemas.microsoft.com/office/drawing/2014/main" id="{B8998E51-740A-2930-44E5-669B46C2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5" name="Freeform 212">
                <a:extLst>
                  <a:ext uri="{FF2B5EF4-FFF2-40B4-BE49-F238E27FC236}">
                    <a16:creationId xmlns:a16="http://schemas.microsoft.com/office/drawing/2014/main" id="{80A0C0BD-87ED-0271-E483-3FD8B7BC6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6" name="Freeform 213">
                <a:extLst>
                  <a:ext uri="{FF2B5EF4-FFF2-40B4-BE49-F238E27FC236}">
                    <a16:creationId xmlns:a16="http://schemas.microsoft.com/office/drawing/2014/main" id="{AADEEB37-C537-0F4E-72D1-21FF48159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7" name="Freeform 214">
                <a:extLst>
                  <a:ext uri="{FF2B5EF4-FFF2-40B4-BE49-F238E27FC236}">
                    <a16:creationId xmlns:a16="http://schemas.microsoft.com/office/drawing/2014/main" id="{BADA6541-B385-BAD4-D178-40255A64C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8" name="Freeform 215">
                <a:extLst>
                  <a:ext uri="{FF2B5EF4-FFF2-40B4-BE49-F238E27FC236}">
                    <a16:creationId xmlns:a16="http://schemas.microsoft.com/office/drawing/2014/main" id="{90D0A5C5-6262-7360-F855-2C49C14C9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9" name="Freeform 216">
                <a:extLst>
                  <a:ext uri="{FF2B5EF4-FFF2-40B4-BE49-F238E27FC236}">
                    <a16:creationId xmlns:a16="http://schemas.microsoft.com/office/drawing/2014/main" id="{668B72D2-BDD7-9174-25EC-576C55B65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0" name="Freeform 217">
                <a:extLst>
                  <a:ext uri="{FF2B5EF4-FFF2-40B4-BE49-F238E27FC236}">
                    <a16:creationId xmlns:a16="http://schemas.microsoft.com/office/drawing/2014/main" id="{414F1377-7892-2AFC-0925-C9C3EF2C8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1" name="Freeform 218">
                <a:extLst>
                  <a:ext uri="{FF2B5EF4-FFF2-40B4-BE49-F238E27FC236}">
                    <a16:creationId xmlns:a16="http://schemas.microsoft.com/office/drawing/2014/main" id="{38579A9A-7069-3B93-B99F-2CC51FE2D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2" name="Freeform 219">
                <a:extLst>
                  <a:ext uri="{FF2B5EF4-FFF2-40B4-BE49-F238E27FC236}">
                    <a16:creationId xmlns:a16="http://schemas.microsoft.com/office/drawing/2014/main" id="{DE8ECA96-B7D5-76D1-C803-0FE397F13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3" name="Freeform 220">
                <a:extLst>
                  <a:ext uri="{FF2B5EF4-FFF2-40B4-BE49-F238E27FC236}">
                    <a16:creationId xmlns:a16="http://schemas.microsoft.com/office/drawing/2014/main" id="{88E19DD4-24C8-6D38-2CA7-7A61979EF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4" name="Freeform 221">
                <a:extLst>
                  <a:ext uri="{FF2B5EF4-FFF2-40B4-BE49-F238E27FC236}">
                    <a16:creationId xmlns:a16="http://schemas.microsoft.com/office/drawing/2014/main" id="{4CDBCEE3-AAC9-2A44-1A01-88A21665F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5" name="Freeform 222">
                <a:extLst>
                  <a:ext uri="{FF2B5EF4-FFF2-40B4-BE49-F238E27FC236}">
                    <a16:creationId xmlns:a16="http://schemas.microsoft.com/office/drawing/2014/main" id="{0831B786-AD6E-95EC-B8CC-C0117C5EA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6" name="Freeform 223">
                <a:extLst>
                  <a:ext uri="{FF2B5EF4-FFF2-40B4-BE49-F238E27FC236}">
                    <a16:creationId xmlns:a16="http://schemas.microsoft.com/office/drawing/2014/main" id="{C88F615C-C64E-F191-624D-067C4B062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7" name="Freeform 224">
                <a:extLst>
                  <a:ext uri="{FF2B5EF4-FFF2-40B4-BE49-F238E27FC236}">
                    <a16:creationId xmlns:a16="http://schemas.microsoft.com/office/drawing/2014/main" id="{A11307EE-0196-267D-2BB5-CB499F6FA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8" name="Freeform 225">
                <a:extLst>
                  <a:ext uri="{FF2B5EF4-FFF2-40B4-BE49-F238E27FC236}">
                    <a16:creationId xmlns:a16="http://schemas.microsoft.com/office/drawing/2014/main" id="{20609F7F-3F4B-318F-E4B3-A0B434E62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9" name="Freeform 226">
                <a:extLst>
                  <a:ext uri="{FF2B5EF4-FFF2-40B4-BE49-F238E27FC236}">
                    <a16:creationId xmlns:a16="http://schemas.microsoft.com/office/drawing/2014/main" id="{9940896A-4808-0ECD-3372-D583C46ED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0" name="Freeform 227">
                <a:extLst>
                  <a:ext uri="{FF2B5EF4-FFF2-40B4-BE49-F238E27FC236}">
                    <a16:creationId xmlns:a16="http://schemas.microsoft.com/office/drawing/2014/main" id="{EFACA882-A979-A8C4-40C4-844185BC2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1" name="Freeform 228">
                <a:extLst>
                  <a:ext uri="{FF2B5EF4-FFF2-40B4-BE49-F238E27FC236}">
                    <a16:creationId xmlns:a16="http://schemas.microsoft.com/office/drawing/2014/main" id="{9344D984-EE1E-CD46-C7E0-04117AF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2" name="Freeform 229">
                <a:extLst>
                  <a:ext uri="{FF2B5EF4-FFF2-40B4-BE49-F238E27FC236}">
                    <a16:creationId xmlns:a16="http://schemas.microsoft.com/office/drawing/2014/main" id="{E9B255C5-662D-4BCD-0755-CF8AA6445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3" name="Freeform 230">
                <a:extLst>
                  <a:ext uri="{FF2B5EF4-FFF2-40B4-BE49-F238E27FC236}">
                    <a16:creationId xmlns:a16="http://schemas.microsoft.com/office/drawing/2014/main" id="{C2CE1BF3-2588-8E60-3DD1-EC8F1FB12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4" name="Freeform 231">
                <a:extLst>
                  <a:ext uri="{FF2B5EF4-FFF2-40B4-BE49-F238E27FC236}">
                    <a16:creationId xmlns:a16="http://schemas.microsoft.com/office/drawing/2014/main" id="{570DE749-CF70-C524-181E-829AF63BE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5" name="Freeform 232">
                <a:extLst>
                  <a:ext uri="{FF2B5EF4-FFF2-40B4-BE49-F238E27FC236}">
                    <a16:creationId xmlns:a16="http://schemas.microsoft.com/office/drawing/2014/main" id="{943BA156-D2D8-C936-6045-10ED3AEA8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6" name="Freeform 233">
                <a:extLst>
                  <a:ext uri="{FF2B5EF4-FFF2-40B4-BE49-F238E27FC236}">
                    <a16:creationId xmlns:a16="http://schemas.microsoft.com/office/drawing/2014/main" id="{D8F538D3-4CE7-DD42-A2D9-6C5E69F9D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7" name="Freeform 234">
                <a:extLst>
                  <a:ext uri="{FF2B5EF4-FFF2-40B4-BE49-F238E27FC236}">
                    <a16:creationId xmlns:a16="http://schemas.microsoft.com/office/drawing/2014/main" id="{4F0064C6-6884-E596-BF05-5816C8D3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8" name="Freeform 235">
                <a:extLst>
                  <a:ext uri="{FF2B5EF4-FFF2-40B4-BE49-F238E27FC236}">
                    <a16:creationId xmlns:a16="http://schemas.microsoft.com/office/drawing/2014/main" id="{9EC58AA1-64E3-17FA-8BA4-C7063FFC9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9" name="Freeform 236">
                <a:extLst>
                  <a:ext uri="{FF2B5EF4-FFF2-40B4-BE49-F238E27FC236}">
                    <a16:creationId xmlns:a16="http://schemas.microsoft.com/office/drawing/2014/main" id="{89A0C535-EE76-96EC-7D7F-4DE514546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0" name="Freeform 237">
                <a:extLst>
                  <a:ext uri="{FF2B5EF4-FFF2-40B4-BE49-F238E27FC236}">
                    <a16:creationId xmlns:a16="http://schemas.microsoft.com/office/drawing/2014/main" id="{68EFC657-9677-C2DA-50F8-7A5C7EF1E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1" name="Freeform 238">
                <a:extLst>
                  <a:ext uri="{FF2B5EF4-FFF2-40B4-BE49-F238E27FC236}">
                    <a16:creationId xmlns:a16="http://schemas.microsoft.com/office/drawing/2014/main" id="{D564A0E5-9BFC-8D76-4305-B7CCD65E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2" name="Freeform 239">
                <a:extLst>
                  <a:ext uri="{FF2B5EF4-FFF2-40B4-BE49-F238E27FC236}">
                    <a16:creationId xmlns:a16="http://schemas.microsoft.com/office/drawing/2014/main" id="{734F9668-30B8-E272-3702-62EA32598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3" name="Freeform 240">
                <a:extLst>
                  <a:ext uri="{FF2B5EF4-FFF2-40B4-BE49-F238E27FC236}">
                    <a16:creationId xmlns:a16="http://schemas.microsoft.com/office/drawing/2014/main" id="{EB2C024B-B97C-4D0D-A7E5-FD51ABE0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4" name="Freeform 241">
                <a:extLst>
                  <a:ext uri="{FF2B5EF4-FFF2-40B4-BE49-F238E27FC236}">
                    <a16:creationId xmlns:a16="http://schemas.microsoft.com/office/drawing/2014/main" id="{51029295-D993-DA49-8722-1EC9CE13B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5" name="Freeform 242">
                <a:extLst>
                  <a:ext uri="{FF2B5EF4-FFF2-40B4-BE49-F238E27FC236}">
                    <a16:creationId xmlns:a16="http://schemas.microsoft.com/office/drawing/2014/main" id="{D2281032-F7D0-C5BE-8EFA-BF22329A1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6" name="Freeform 243">
                <a:extLst>
                  <a:ext uri="{FF2B5EF4-FFF2-40B4-BE49-F238E27FC236}">
                    <a16:creationId xmlns:a16="http://schemas.microsoft.com/office/drawing/2014/main" id="{95E35F6A-1948-FD22-5F36-8B10CF9D1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7" name="Freeform 244">
                <a:extLst>
                  <a:ext uri="{FF2B5EF4-FFF2-40B4-BE49-F238E27FC236}">
                    <a16:creationId xmlns:a16="http://schemas.microsoft.com/office/drawing/2014/main" id="{5F83E38B-D371-56E6-704F-3A08CA788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8" name="Freeform 245">
              <a:extLst>
                <a:ext uri="{FF2B5EF4-FFF2-40B4-BE49-F238E27FC236}">
                  <a16:creationId xmlns:a16="http://schemas.microsoft.com/office/drawing/2014/main" id="{4EF878ED-98C8-2AE6-FF0C-8A83ED654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" name="Freeform 246">
              <a:extLst>
                <a:ext uri="{FF2B5EF4-FFF2-40B4-BE49-F238E27FC236}">
                  <a16:creationId xmlns:a16="http://schemas.microsoft.com/office/drawing/2014/main" id="{5CEDBE80-8B6B-E109-CCEB-CE0FE2F41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7">
              <a:extLst>
                <a:ext uri="{FF2B5EF4-FFF2-40B4-BE49-F238E27FC236}">
                  <a16:creationId xmlns:a16="http://schemas.microsoft.com/office/drawing/2014/main" id="{5FE73407-E093-8C27-E996-E9B37CF4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8">
              <a:extLst>
                <a:ext uri="{FF2B5EF4-FFF2-40B4-BE49-F238E27FC236}">
                  <a16:creationId xmlns:a16="http://schemas.microsoft.com/office/drawing/2014/main" id="{176C13FE-3302-2C22-FCB7-2D27304CF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9">
              <a:extLst>
                <a:ext uri="{FF2B5EF4-FFF2-40B4-BE49-F238E27FC236}">
                  <a16:creationId xmlns:a16="http://schemas.microsoft.com/office/drawing/2014/main" id="{B81801A6-F11E-235F-88B2-827AC9312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50">
              <a:extLst>
                <a:ext uri="{FF2B5EF4-FFF2-40B4-BE49-F238E27FC236}">
                  <a16:creationId xmlns:a16="http://schemas.microsoft.com/office/drawing/2014/main" id="{C033EA72-EBEB-F95F-E055-18F23EBC1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1">
              <a:extLst>
                <a:ext uri="{FF2B5EF4-FFF2-40B4-BE49-F238E27FC236}">
                  <a16:creationId xmlns:a16="http://schemas.microsoft.com/office/drawing/2014/main" id="{0BB4A59C-F5FC-8F7F-9125-0FEB3D395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2">
              <a:extLst>
                <a:ext uri="{FF2B5EF4-FFF2-40B4-BE49-F238E27FC236}">
                  <a16:creationId xmlns:a16="http://schemas.microsoft.com/office/drawing/2014/main" id="{CB523CF4-CABF-02A2-A9E2-30374F82C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3">
              <a:extLst>
                <a:ext uri="{FF2B5EF4-FFF2-40B4-BE49-F238E27FC236}">
                  <a16:creationId xmlns:a16="http://schemas.microsoft.com/office/drawing/2014/main" id="{1BA482C5-795F-8215-45CD-2F1974A19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4">
              <a:extLst>
                <a:ext uri="{FF2B5EF4-FFF2-40B4-BE49-F238E27FC236}">
                  <a16:creationId xmlns:a16="http://schemas.microsoft.com/office/drawing/2014/main" id="{D0EEF1AF-0C3A-B494-A28B-C22F3F372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5">
              <a:extLst>
                <a:ext uri="{FF2B5EF4-FFF2-40B4-BE49-F238E27FC236}">
                  <a16:creationId xmlns:a16="http://schemas.microsoft.com/office/drawing/2014/main" id="{29E7F982-CFAA-EE3A-CE69-4BF3934D3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6">
              <a:extLst>
                <a:ext uri="{FF2B5EF4-FFF2-40B4-BE49-F238E27FC236}">
                  <a16:creationId xmlns:a16="http://schemas.microsoft.com/office/drawing/2014/main" id="{D9BEEC5C-ECF5-15A1-56D3-1796FE819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7">
              <a:extLst>
                <a:ext uri="{FF2B5EF4-FFF2-40B4-BE49-F238E27FC236}">
                  <a16:creationId xmlns:a16="http://schemas.microsoft.com/office/drawing/2014/main" id="{54E1B433-D403-4B82-757C-68793E55C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8">
              <a:extLst>
                <a:ext uri="{FF2B5EF4-FFF2-40B4-BE49-F238E27FC236}">
                  <a16:creationId xmlns:a16="http://schemas.microsoft.com/office/drawing/2014/main" id="{84383755-6643-ED7A-05C3-DEC1212EA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9">
              <a:extLst>
                <a:ext uri="{FF2B5EF4-FFF2-40B4-BE49-F238E27FC236}">
                  <a16:creationId xmlns:a16="http://schemas.microsoft.com/office/drawing/2014/main" id="{6A7349BE-57B8-E42F-987A-34E260B44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60">
              <a:extLst>
                <a:ext uri="{FF2B5EF4-FFF2-40B4-BE49-F238E27FC236}">
                  <a16:creationId xmlns:a16="http://schemas.microsoft.com/office/drawing/2014/main" id="{A5131B10-E7BA-D127-F75F-495BF095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1">
              <a:extLst>
                <a:ext uri="{FF2B5EF4-FFF2-40B4-BE49-F238E27FC236}">
                  <a16:creationId xmlns:a16="http://schemas.microsoft.com/office/drawing/2014/main" id="{74BADE68-9756-B0C3-0B8D-EFD0A0EA5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2">
              <a:extLst>
                <a:ext uri="{FF2B5EF4-FFF2-40B4-BE49-F238E27FC236}">
                  <a16:creationId xmlns:a16="http://schemas.microsoft.com/office/drawing/2014/main" id="{3AC714D6-3AAB-FF3D-D329-3B2929DD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3">
              <a:extLst>
                <a:ext uri="{FF2B5EF4-FFF2-40B4-BE49-F238E27FC236}">
                  <a16:creationId xmlns:a16="http://schemas.microsoft.com/office/drawing/2014/main" id="{CB768F8A-A6A1-E165-A17C-904578986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4">
              <a:extLst>
                <a:ext uri="{FF2B5EF4-FFF2-40B4-BE49-F238E27FC236}">
                  <a16:creationId xmlns:a16="http://schemas.microsoft.com/office/drawing/2014/main" id="{A06DBC3C-2E96-F70A-4B78-4E05FF5F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5">
              <a:extLst>
                <a:ext uri="{FF2B5EF4-FFF2-40B4-BE49-F238E27FC236}">
                  <a16:creationId xmlns:a16="http://schemas.microsoft.com/office/drawing/2014/main" id="{A026ACBA-CAD0-EEB8-0DA7-BD27C5A3C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6">
              <a:extLst>
                <a:ext uri="{FF2B5EF4-FFF2-40B4-BE49-F238E27FC236}">
                  <a16:creationId xmlns:a16="http://schemas.microsoft.com/office/drawing/2014/main" id="{2DBDDC14-1F2F-6AF5-9066-3B7893B11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7">
              <a:extLst>
                <a:ext uri="{FF2B5EF4-FFF2-40B4-BE49-F238E27FC236}">
                  <a16:creationId xmlns:a16="http://schemas.microsoft.com/office/drawing/2014/main" id="{4AAC426C-60D5-5E7A-13D6-9B7662AAE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8">
              <a:extLst>
                <a:ext uri="{FF2B5EF4-FFF2-40B4-BE49-F238E27FC236}">
                  <a16:creationId xmlns:a16="http://schemas.microsoft.com/office/drawing/2014/main" id="{59D96976-6286-CD4B-2EA1-D4A89A0E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2" name="Freeform 269">
              <a:extLst>
                <a:ext uri="{FF2B5EF4-FFF2-40B4-BE49-F238E27FC236}">
                  <a16:creationId xmlns:a16="http://schemas.microsoft.com/office/drawing/2014/main" id="{D2FDE19A-9FA6-4048-013B-A02F61749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3" name="Freeform 270">
              <a:extLst>
                <a:ext uri="{FF2B5EF4-FFF2-40B4-BE49-F238E27FC236}">
                  <a16:creationId xmlns:a16="http://schemas.microsoft.com/office/drawing/2014/main" id="{083BEBA1-436D-1F7D-34EB-E993CDDA9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4" name="Freeform 271">
              <a:extLst>
                <a:ext uri="{FF2B5EF4-FFF2-40B4-BE49-F238E27FC236}">
                  <a16:creationId xmlns:a16="http://schemas.microsoft.com/office/drawing/2014/main" id="{51A56092-33C6-58A9-18D4-E34D7D50B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5" name="Freeform 272">
              <a:extLst>
                <a:ext uri="{FF2B5EF4-FFF2-40B4-BE49-F238E27FC236}">
                  <a16:creationId xmlns:a16="http://schemas.microsoft.com/office/drawing/2014/main" id="{0D45A03F-E9BA-564F-AAA7-2B6234F4B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6" name="Freeform 273">
              <a:extLst>
                <a:ext uri="{FF2B5EF4-FFF2-40B4-BE49-F238E27FC236}">
                  <a16:creationId xmlns:a16="http://schemas.microsoft.com/office/drawing/2014/main" id="{484B1ACA-EE85-D1B1-E4ED-62E140AB0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7" name="Freeform 274">
              <a:extLst>
                <a:ext uri="{FF2B5EF4-FFF2-40B4-BE49-F238E27FC236}">
                  <a16:creationId xmlns:a16="http://schemas.microsoft.com/office/drawing/2014/main" id="{5FC618CC-BB9E-BEBD-889E-CA0A9BBE2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8" name="Freeform 275">
              <a:extLst>
                <a:ext uri="{FF2B5EF4-FFF2-40B4-BE49-F238E27FC236}">
                  <a16:creationId xmlns:a16="http://schemas.microsoft.com/office/drawing/2014/main" id="{0FA9F4DD-9F01-0AAE-89D3-268BD3320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9" name="Freeform 276">
              <a:extLst>
                <a:ext uri="{FF2B5EF4-FFF2-40B4-BE49-F238E27FC236}">
                  <a16:creationId xmlns:a16="http://schemas.microsoft.com/office/drawing/2014/main" id="{D05AC1AC-FE69-027F-6499-7AFDB9593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0" name="Freeform 277">
              <a:extLst>
                <a:ext uri="{FF2B5EF4-FFF2-40B4-BE49-F238E27FC236}">
                  <a16:creationId xmlns:a16="http://schemas.microsoft.com/office/drawing/2014/main" id="{E150A810-891C-47C5-D72E-FF321D730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" name="Freeform 278">
              <a:extLst>
                <a:ext uri="{FF2B5EF4-FFF2-40B4-BE49-F238E27FC236}">
                  <a16:creationId xmlns:a16="http://schemas.microsoft.com/office/drawing/2014/main" id="{A6195410-CD46-E62C-CB79-AD0468091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2" name="Freeform 279">
              <a:extLst>
                <a:ext uri="{FF2B5EF4-FFF2-40B4-BE49-F238E27FC236}">
                  <a16:creationId xmlns:a16="http://schemas.microsoft.com/office/drawing/2014/main" id="{77CDDC89-83EF-CA11-4CFB-A6BC510E5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3" name="Freeform 280">
              <a:extLst>
                <a:ext uri="{FF2B5EF4-FFF2-40B4-BE49-F238E27FC236}">
                  <a16:creationId xmlns:a16="http://schemas.microsoft.com/office/drawing/2014/main" id="{25E5FFFF-B8EE-BC78-E2CE-A5367F3C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4" name="Freeform 281">
              <a:extLst>
                <a:ext uri="{FF2B5EF4-FFF2-40B4-BE49-F238E27FC236}">
                  <a16:creationId xmlns:a16="http://schemas.microsoft.com/office/drawing/2014/main" id="{6B47C021-0A99-D0E3-9210-DF5A42D5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5" name="Freeform 282">
              <a:extLst>
                <a:ext uri="{FF2B5EF4-FFF2-40B4-BE49-F238E27FC236}">
                  <a16:creationId xmlns:a16="http://schemas.microsoft.com/office/drawing/2014/main" id="{079EFA17-1DB3-D30E-5599-01DA7E4BD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6" name="Freeform 283">
              <a:extLst>
                <a:ext uri="{FF2B5EF4-FFF2-40B4-BE49-F238E27FC236}">
                  <a16:creationId xmlns:a16="http://schemas.microsoft.com/office/drawing/2014/main" id="{D84B6F50-3B7B-9078-DACC-C2782F33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7" name="Freeform 284">
              <a:extLst>
                <a:ext uri="{FF2B5EF4-FFF2-40B4-BE49-F238E27FC236}">
                  <a16:creationId xmlns:a16="http://schemas.microsoft.com/office/drawing/2014/main" id="{C315D862-8B00-317A-1D5A-10A09833B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8" name="Freeform 285">
              <a:extLst>
                <a:ext uri="{FF2B5EF4-FFF2-40B4-BE49-F238E27FC236}">
                  <a16:creationId xmlns:a16="http://schemas.microsoft.com/office/drawing/2014/main" id="{6350147D-5E73-7C85-4E32-BCC8A00DB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9" name="Freeform 286">
              <a:extLst>
                <a:ext uri="{FF2B5EF4-FFF2-40B4-BE49-F238E27FC236}">
                  <a16:creationId xmlns:a16="http://schemas.microsoft.com/office/drawing/2014/main" id="{ABB0EEA7-F0F5-AE20-5CB5-874C6DAAC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0" name="Freeform 287">
              <a:extLst>
                <a:ext uri="{FF2B5EF4-FFF2-40B4-BE49-F238E27FC236}">
                  <a16:creationId xmlns:a16="http://schemas.microsoft.com/office/drawing/2014/main" id="{AECFD5CF-0DF0-2532-28AD-06953DB6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1" name="Freeform 288">
              <a:extLst>
                <a:ext uri="{FF2B5EF4-FFF2-40B4-BE49-F238E27FC236}">
                  <a16:creationId xmlns:a16="http://schemas.microsoft.com/office/drawing/2014/main" id="{CCFD918C-B461-A0B5-9B7D-CC4CCC6E6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2" name="Freeform 289">
              <a:extLst>
                <a:ext uri="{FF2B5EF4-FFF2-40B4-BE49-F238E27FC236}">
                  <a16:creationId xmlns:a16="http://schemas.microsoft.com/office/drawing/2014/main" id="{9FB8E909-DB27-196A-0603-9F28137A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3" name="Freeform 290">
              <a:extLst>
                <a:ext uri="{FF2B5EF4-FFF2-40B4-BE49-F238E27FC236}">
                  <a16:creationId xmlns:a16="http://schemas.microsoft.com/office/drawing/2014/main" id="{6EA2D842-3971-6F16-767F-46F5B908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4" name="Freeform 291">
              <a:extLst>
                <a:ext uri="{FF2B5EF4-FFF2-40B4-BE49-F238E27FC236}">
                  <a16:creationId xmlns:a16="http://schemas.microsoft.com/office/drawing/2014/main" id="{855AC7B1-3D31-81F1-CFDF-95DD0BC2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5" name="Freeform 292">
              <a:extLst>
                <a:ext uri="{FF2B5EF4-FFF2-40B4-BE49-F238E27FC236}">
                  <a16:creationId xmlns:a16="http://schemas.microsoft.com/office/drawing/2014/main" id="{1F602CFC-E3B8-1D57-D9D6-7D403818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6" name="Freeform 293">
              <a:extLst>
                <a:ext uri="{FF2B5EF4-FFF2-40B4-BE49-F238E27FC236}">
                  <a16:creationId xmlns:a16="http://schemas.microsoft.com/office/drawing/2014/main" id="{F9752E92-9896-D46B-1F33-405783F1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7" name="Freeform 294">
              <a:extLst>
                <a:ext uri="{FF2B5EF4-FFF2-40B4-BE49-F238E27FC236}">
                  <a16:creationId xmlns:a16="http://schemas.microsoft.com/office/drawing/2014/main" id="{7C1290E6-880B-2B3D-2530-4495D79A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8" name="Freeform 295">
              <a:extLst>
                <a:ext uri="{FF2B5EF4-FFF2-40B4-BE49-F238E27FC236}">
                  <a16:creationId xmlns:a16="http://schemas.microsoft.com/office/drawing/2014/main" id="{DE126633-0A7A-7B49-B785-7B8B28BAF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9" name="Freeform 296">
              <a:extLst>
                <a:ext uri="{FF2B5EF4-FFF2-40B4-BE49-F238E27FC236}">
                  <a16:creationId xmlns:a16="http://schemas.microsoft.com/office/drawing/2014/main" id="{84DB7A48-FE4D-32C4-C349-64A9E2956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0" name="Freeform 297">
              <a:extLst>
                <a:ext uri="{FF2B5EF4-FFF2-40B4-BE49-F238E27FC236}">
                  <a16:creationId xmlns:a16="http://schemas.microsoft.com/office/drawing/2014/main" id="{A2BD368B-E8F4-DD8F-A17C-5422BBD8D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1" name="Freeform 298">
              <a:extLst>
                <a:ext uri="{FF2B5EF4-FFF2-40B4-BE49-F238E27FC236}">
                  <a16:creationId xmlns:a16="http://schemas.microsoft.com/office/drawing/2014/main" id="{ED866B2D-638E-DD90-A8D7-E19E032F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2" name="Freeform 299">
              <a:extLst>
                <a:ext uri="{FF2B5EF4-FFF2-40B4-BE49-F238E27FC236}">
                  <a16:creationId xmlns:a16="http://schemas.microsoft.com/office/drawing/2014/main" id="{81FD57D1-3771-B020-173E-EA20B0D3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3" name="Freeform 300">
              <a:extLst>
                <a:ext uri="{FF2B5EF4-FFF2-40B4-BE49-F238E27FC236}">
                  <a16:creationId xmlns:a16="http://schemas.microsoft.com/office/drawing/2014/main" id="{DCF40C87-BB20-3D4F-316F-D3A5016D4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4" name="Freeform 301">
              <a:extLst>
                <a:ext uri="{FF2B5EF4-FFF2-40B4-BE49-F238E27FC236}">
                  <a16:creationId xmlns:a16="http://schemas.microsoft.com/office/drawing/2014/main" id="{B0266248-F0B0-DD5D-2D59-BE0C3C1BF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5" name="Freeform 302">
              <a:extLst>
                <a:ext uri="{FF2B5EF4-FFF2-40B4-BE49-F238E27FC236}">
                  <a16:creationId xmlns:a16="http://schemas.microsoft.com/office/drawing/2014/main" id="{8B30A69D-C21E-3552-A340-3BDB86C7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6" name="Freeform 303">
              <a:extLst>
                <a:ext uri="{FF2B5EF4-FFF2-40B4-BE49-F238E27FC236}">
                  <a16:creationId xmlns:a16="http://schemas.microsoft.com/office/drawing/2014/main" id="{CEBD4257-A43C-2C19-4B07-28F1021AE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7" name="Freeform 304">
              <a:extLst>
                <a:ext uri="{FF2B5EF4-FFF2-40B4-BE49-F238E27FC236}">
                  <a16:creationId xmlns:a16="http://schemas.microsoft.com/office/drawing/2014/main" id="{955DC2D6-A551-BFC0-30A7-D5C53FA1F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8" name="Freeform 305">
              <a:extLst>
                <a:ext uri="{FF2B5EF4-FFF2-40B4-BE49-F238E27FC236}">
                  <a16:creationId xmlns:a16="http://schemas.microsoft.com/office/drawing/2014/main" id="{032275B5-8228-6268-9416-E0CCE9D7C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9" name="Freeform 306">
              <a:extLst>
                <a:ext uri="{FF2B5EF4-FFF2-40B4-BE49-F238E27FC236}">
                  <a16:creationId xmlns:a16="http://schemas.microsoft.com/office/drawing/2014/main" id="{4C9C6944-8B86-2186-7689-0C71725FD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0" name="Freeform 307">
              <a:extLst>
                <a:ext uri="{FF2B5EF4-FFF2-40B4-BE49-F238E27FC236}">
                  <a16:creationId xmlns:a16="http://schemas.microsoft.com/office/drawing/2014/main" id="{C9D01967-4C6A-84A3-D430-D0CFF75AB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1" name="Freeform 308">
              <a:extLst>
                <a:ext uri="{FF2B5EF4-FFF2-40B4-BE49-F238E27FC236}">
                  <a16:creationId xmlns:a16="http://schemas.microsoft.com/office/drawing/2014/main" id="{3EE0B824-D13C-0D68-9138-FEAB2CA4E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2" name="Freeform 309">
              <a:extLst>
                <a:ext uri="{FF2B5EF4-FFF2-40B4-BE49-F238E27FC236}">
                  <a16:creationId xmlns:a16="http://schemas.microsoft.com/office/drawing/2014/main" id="{7A371167-D080-BA46-0E5A-E058796C2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3" name="Freeform 310">
              <a:extLst>
                <a:ext uri="{FF2B5EF4-FFF2-40B4-BE49-F238E27FC236}">
                  <a16:creationId xmlns:a16="http://schemas.microsoft.com/office/drawing/2014/main" id="{3F722D33-A28D-2DB3-FA75-4CC3F63F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4" name="Freeform 311">
              <a:extLst>
                <a:ext uri="{FF2B5EF4-FFF2-40B4-BE49-F238E27FC236}">
                  <a16:creationId xmlns:a16="http://schemas.microsoft.com/office/drawing/2014/main" id="{D7AA308B-72C2-9456-0E65-18D039CF7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5" name="Freeform 312">
              <a:extLst>
                <a:ext uri="{FF2B5EF4-FFF2-40B4-BE49-F238E27FC236}">
                  <a16:creationId xmlns:a16="http://schemas.microsoft.com/office/drawing/2014/main" id="{BBFC16E6-823B-2A68-6278-6D13EA36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6" name="Freeform 313">
              <a:extLst>
                <a:ext uri="{FF2B5EF4-FFF2-40B4-BE49-F238E27FC236}">
                  <a16:creationId xmlns:a16="http://schemas.microsoft.com/office/drawing/2014/main" id="{14413527-7DDF-F6A2-BDF9-571311B7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7" name="Freeform 314">
              <a:extLst>
                <a:ext uri="{FF2B5EF4-FFF2-40B4-BE49-F238E27FC236}">
                  <a16:creationId xmlns:a16="http://schemas.microsoft.com/office/drawing/2014/main" id="{B35F578F-1620-8899-ED23-55B7DB90B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8" name="Freeform 315">
              <a:extLst>
                <a:ext uri="{FF2B5EF4-FFF2-40B4-BE49-F238E27FC236}">
                  <a16:creationId xmlns:a16="http://schemas.microsoft.com/office/drawing/2014/main" id="{E0C97BAF-918A-2417-8BB6-B6F9E5BD6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9" name="Freeform 316">
              <a:extLst>
                <a:ext uri="{FF2B5EF4-FFF2-40B4-BE49-F238E27FC236}">
                  <a16:creationId xmlns:a16="http://schemas.microsoft.com/office/drawing/2014/main" id="{EA1BF681-6B74-D684-E0A1-9C34A4516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0" name="Freeform 317">
              <a:extLst>
                <a:ext uri="{FF2B5EF4-FFF2-40B4-BE49-F238E27FC236}">
                  <a16:creationId xmlns:a16="http://schemas.microsoft.com/office/drawing/2014/main" id="{790BBFBA-C3ED-D5EB-E6CB-E5EA0F098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1" name="Freeform 318">
              <a:extLst>
                <a:ext uri="{FF2B5EF4-FFF2-40B4-BE49-F238E27FC236}">
                  <a16:creationId xmlns:a16="http://schemas.microsoft.com/office/drawing/2014/main" id="{9C6AB376-96EB-C8D7-611D-98618BDD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2" name="Freeform 319">
              <a:extLst>
                <a:ext uri="{FF2B5EF4-FFF2-40B4-BE49-F238E27FC236}">
                  <a16:creationId xmlns:a16="http://schemas.microsoft.com/office/drawing/2014/main" id="{AABACCED-A480-B0C0-AF10-1F7E42613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3" name="Freeform 320">
              <a:extLst>
                <a:ext uri="{FF2B5EF4-FFF2-40B4-BE49-F238E27FC236}">
                  <a16:creationId xmlns:a16="http://schemas.microsoft.com/office/drawing/2014/main" id="{9A5874FA-ADB7-BB70-3D77-25F77061A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4" name="Freeform 321">
              <a:extLst>
                <a:ext uri="{FF2B5EF4-FFF2-40B4-BE49-F238E27FC236}">
                  <a16:creationId xmlns:a16="http://schemas.microsoft.com/office/drawing/2014/main" id="{19E1EF6A-69C9-643D-B7F0-6E5FBB98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5" name="Freeform 322">
              <a:extLst>
                <a:ext uri="{FF2B5EF4-FFF2-40B4-BE49-F238E27FC236}">
                  <a16:creationId xmlns:a16="http://schemas.microsoft.com/office/drawing/2014/main" id="{B19760F4-E8DE-7299-F79F-DB0B2CD7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6" name="Freeform 323">
              <a:extLst>
                <a:ext uri="{FF2B5EF4-FFF2-40B4-BE49-F238E27FC236}">
                  <a16:creationId xmlns:a16="http://schemas.microsoft.com/office/drawing/2014/main" id="{0382EFED-F3BE-56C8-DA0E-D2FFBCA4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7" name="Freeform 324">
              <a:extLst>
                <a:ext uri="{FF2B5EF4-FFF2-40B4-BE49-F238E27FC236}">
                  <a16:creationId xmlns:a16="http://schemas.microsoft.com/office/drawing/2014/main" id="{DA7D56A2-62A6-3972-AE8A-5C833BC97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8" name="Freeform 325">
              <a:extLst>
                <a:ext uri="{FF2B5EF4-FFF2-40B4-BE49-F238E27FC236}">
                  <a16:creationId xmlns:a16="http://schemas.microsoft.com/office/drawing/2014/main" id="{80554978-B03D-BF59-BB4A-85AD19BB3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9" name="Freeform 326">
              <a:extLst>
                <a:ext uri="{FF2B5EF4-FFF2-40B4-BE49-F238E27FC236}">
                  <a16:creationId xmlns:a16="http://schemas.microsoft.com/office/drawing/2014/main" id="{03D17290-6C13-F563-ECBA-F7F34BF9D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0" name="Freeform 327">
              <a:extLst>
                <a:ext uri="{FF2B5EF4-FFF2-40B4-BE49-F238E27FC236}">
                  <a16:creationId xmlns:a16="http://schemas.microsoft.com/office/drawing/2014/main" id="{1E2F8904-FC80-6398-799D-1D2ABDB5B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1" name="Freeform 328">
              <a:extLst>
                <a:ext uri="{FF2B5EF4-FFF2-40B4-BE49-F238E27FC236}">
                  <a16:creationId xmlns:a16="http://schemas.microsoft.com/office/drawing/2014/main" id="{C6569526-A65D-5A47-F208-30C5C686E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2" name="Freeform 329">
              <a:extLst>
                <a:ext uri="{FF2B5EF4-FFF2-40B4-BE49-F238E27FC236}">
                  <a16:creationId xmlns:a16="http://schemas.microsoft.com/office/drawing/2014/main" id="{14B0D60D-CBAF-51D2-AA94-5F0DDF48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3" name="Freeform 330">
              <a:extLst>
                <a:ext uri="{FF2B5EF4-FFF2-40B4-BE49-F238E27FC236}">
                  <a16:creationId xmlns:a16="http://schemas.microsoft.com/office/drawing/2014/main" id="{CEB85442-450B-1A24-4A67-18D07A784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4" name="Freeform 331">
              <a:extLst>
                <a:ext uri="{FF2B5EF4-FFF2-40B4-BE49-F238E27FC236}">
                  <a16:creationId xmlns:a16="http://schemas.microsoft.com/office/drawing/2014/main" id="{A249AA79-ACE3-1411-D03E-D9E6C844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5" name="Freeform 332">
              <a:extLst>
                <a:ext uri="{FF2B5EF4-FFF2-40B4-BE49-F238E27FC236}">
                  <a16:creationId xmlns:a16="http://schemas.microsoft.com/office/drawing/2014/main" id="{9B3F644F-68D8-C91A-5BC9-AF515B9B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6" name="Freeform 333">
              <a:extLst>
                <a:ext uri="{FF2B5EF4-FFF2-40B4-BE49-F238E27FC236}">
                  <a16:creationId xmlns:a16="http://schemas.microsoft.com/office/drawing/2014/main" id="{10F1DF67-1144-AF26-1352-DBE85B491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7" name="Freeform 334">
              <a:extLst>
                <a:ext uri="{FF2B5EF4-FFF2-40B4-BE49-F238E27FC236}">
                  <a16:creationId xmlns:a16="http://schemas.microsoft.com/office/drawing/2014/main" id="{EE0418CB-8288-EA29-728E-FBE32DE02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8" name="Freeform 335">
              <a:extLst>
                <a:ext uri="{FF2B5EF4-FFF2-40B4-BE49-F238E27FC236}">
                  <a16:creationId xmlns:a16="http://schemas.microsoft.com/office/drawing/2014/main" id="{8C52271A-A767-45E8-8FB4-E1A3380A7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9" name="Freeform 336">
              <a:extLst>
                <a:ext uri="{FF2B5EF4-FFF2-40B4-BE49-F238E27FC236}">
                  <a16:creationId xmlns:a16="http://schemas.microsoft.com/office/drawing/2014/main" id="{B5E495F6-D5D8-DF45-78F6-F29221817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0" name="Freeform 337">
              <a:extLst>
                <a:ext uri="{FF2B5EF4-FFF2-40B4-BE49-F238E27FC236}">
                  <a16:creationId xmlns:a16="http://schemas.microsoft.com/office/drawing/2014/main" id="{59C89773-DEFE-723C-585D-6FD8C3DCE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1" name="Freeform 338">
              <a:extLst>
                <a:ext uri="{FF2B5EF4-FFF2-40B4-BE49-F238E27FC236}">
                  <a16:creationId xmlns:a16="http://schemas.microsoft.com/office/drawing/2014/main" id="{F1D6E92C-F52C-C9D1-F713-E9463B074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2" name="Freeform 339">
              <a:extLst>
                <a:ext uri="{FF2B5EF4-FFF2-40B4-BE49-F238E27FC236}">
                  <a16:creationId xmlns:a16="http://schemas.microsoft.com/office/drawing/2014/main" id="{D4875909-8F8D-646B-4E44-1480ECC3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3" name="Freeform 340">
              <a:extLst>
                <a:ext uri="{FF2B5EF4-FFF2-40B4-BE49-F238E27FC236}">
                  <a16:creationId xmlns:a16="http://schemas.microsoft.com/office/drawing/2014/main" id="{CD87EF84-237C-DD21-67EA-D0284EBFA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" name="Freeform 341">
              <a:extLst>
                <a:ext uri="{FF2B5EF4-FFF2-40B4-BE49-F238E27FC236}">
                  <a16:creationId xmlns:a16="http://schemas.microsoft.com/office/drawing/2014/main" id="{624BDDB1-0982-FDED-B358-7D0D1B4A2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5" name="Freeform 342">
              <a:extLst>
                <a:ext uri="{FF2B5EF4-FFF2-40B4-BE49-F238E27FC236}">
                  <a16:creationId xmlns:a16="http://schemas.microsoft.com/office/drawing/2014/main" id="{250E17A6-F54A-A071-AC66-9A87F23E7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6" name="Freeform 343">
              <a:extLst>
                <a:ext uri="{FF2B5EF4-FFF2-40B4-BE49-F238E27FC236}">
                  <a16:creationId xmlns:a16="http://schemas.microsoft.com/office/drawing/2014/main" id="{8529A0AD-DC55-1376-E451-75F033D42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7" name="Freeform 344">
              <a:extLst>
                <a:ext uri="{FF2B5EF4-FFF2-40B4-BE49-F238E27FC236}">
                  <a16:creationId xmlns:a16="http://schemas.microsoft.com/office/drawing/2014/main" id="{5AD0B2E9-E063-A4C8-FAC5-305AE3E29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8" name="Freeform 345">
              <a:extLst>
                <a:ext uri="{FF2B5EF4-FFF2-40B4-BE49-F238E27FC236}">
                  <a16:creationId xmlns:a16="http://schemas.microsoft.com/office/drawing/2014/main" id="{2AB75D1A-BE44-3AC8-9D2C-0D27C5ECF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9" name="Freeform 346">
              <a:extLst>
                <a:ext uri="{FF2B5EF4-FFF2-40B4-BE49-F238E27FC236}">
                  <a16:creationId xmlns:a16="http://schemas.microsoft.com/office/drawing/2014/main" id="{C74B3248-C8B7-CA96-DDFA-362FE890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0" name="Freeform 347">
              <a:extLst>
                <a:ext uri="{FF2B5EF4-FFF2-40B4-BE49-F238E27FC236}">
                  <a16:creationId xmlns:a16="http://schemas.microsoft.com/office/drawing/2014/main" id="{15E97EC6-0C02-CED5-6C34-C33A0B53E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1" name="Freeform 348">
              <a:extLst>
                <a:ext uri="{FF2B5EF4-FFF2-40B4-BE49-F238E27FC236}">
                  <a16:creationId xmlns:a16="http://schemas.microsoft.com/office/drawing/2014/main" id="{A208A8E8-14EE-65C1-9D60-807627E31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2" name="Freeform 349">
              <a:extLst>
                <a:ext uri="{FF2B5EF4-FFF2-40B4-BE49-F238E27FC236}">
                  <a16:creationId xmlns:a16="http://schemas.microsoft.com/office/drawing/2014/main" id="{4A3FF6DB-831C-EC62-40CB-942B6D088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3" name="Freeform 350">
              <a:extLst>
                <a:ext uri="{FF2B5EF4-FFF2-40B4-BE49-F238E27FC236}">
                  <a16:creationId xmlns:a16="http://schemas.microsoft.com/office/drawing/2014/main" id="{5DE8E77D-14A5-49D4-8770-DF283715D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4" name="Freeform 351">
              <a:extLst>
                <a:ext uri="{FF2B5EF4-FFF2-40B4-BE49-F238E27FC236}">
                  <a16:creationId xmlns:a16="http://schemas.microsoft.com/office/drawing/2014/main" id="{07AE03C9-F444-EC61-BD3A-60B150D66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5" name="Freeform 352">
              <a:extLst>
                <a:ext uri="{FF2B5EF4-FFF2-40B4-BE49-F238E27FC236}">
                  <a16:creationId xmlns:a16="http://schemas.microsoft.com/office/drawing/2014/main" id="{81C3FA7B-BBF6-4C6E-FB51-A58B339F1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6" name="Freeform 353">
              <a:extLst>
                <a:ext uri="{FF2B5EF4-FFF2-40B4-BE49-F238E27FC236}">
                  <a16:creationId xmlns:a16="http://schemas.microsoft.com/office/drawing/2014/main" id="{F15BADF6-7607-A570-CFD6-78DE2721A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7" name="Freeform 354">
              <a:extLst>
                <a:ext uri="{FF2B5EF4-FFF2-40B4-BE49-F238E27FC236}">
                  <a16:creationId xmlns:a16="http://schemas.microsoft.com/office/drawing/2014/main" id="{12F4879E-5BC6-82F4-91C5-98B071F2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8" name="Freeform 355">
              <a:extLst>
                <a:ext uri="{FF2B5EF4-FFF2-40B4-BE49-F238E27FC236}">
                  <a16:creationId xmlns:a16="http://schemas.microsoft.com/office/drawing/2014/main" id="{0F5A576A-BB0B-ACF8-4A50-F89885D64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9" name="Freeform 356">
              <a:extLst>
                <a:ext uri="{FF2B5EF4-FFF2-40B4-BE49-F238E27FC236}">
                  <a16:creationId xmlns:a16="http://schemas.microsoft.com/office/drawing/2014/main" id="{90ABC92C-5C4C-E202-F639-2343EFCAD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0" name="Freeform 357">
              <a:extLst>
                <a:ext uri="{FF2B5EF4-FFF2-40B4-BE49-F238E27FC236}">
                  <a16:creationId xmlns:a16="http://schemas.microsoft.com/office/drawing/2014/main" id="{69B4741C-20E1-3F99-4CC5-25DDC7029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1" name="Freeform 358">
              <a:extLst>
                <a:ext uri="{FF2B5EF4-FFF2-40B4-BE49-F238E27FC236}">
                  <a16:creationId xmlns:a16="http://schemas.microsoft.com/office/drawing/2014/main" id="{B14CEE52-7A31-2392-4827-ADC836C6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2" name="Freeform 359">
              <a:extLst>
                <a:ext uri="{FF2B5EF4-FFF2-40B4-BE49-F238E27FC236}">
                  <a16:creationId xmlns:a16="http://schemas.microsoft.com/office/drawing/2014/main" id="{CA06B295-3A02-3FAA-2B3C-59AB46FA8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3" name="Freeform 360">
              <a:extLst>
                <a:ext uri="{FF2B5EF4-FFF2-40B4-BE49-F238E27FC236}">
                  <a16:creationId xmlns:a16="http://schemas.microsoft.com/office/drawing/2014/main" id="{8F924DEE-78A7-B603-93E7-BFF23D945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4" name="Freeform 361">
              <a:extLst>
                <a:ext uri="{FF2B5EF4-FFF2-40B4-BE49-F238E27FC236}">
                  <a16:creationId xmlns:a16="http://schemas.microsoft.com/office/drawing/2014/main" id="{6261BFD9-40F1-AFBB-BA01-832F01ECF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5" name="Freeform 362">
              <a:extLst>
                <a:ext uri="{FF2B5EF4-FFF2-40B4-BE49-F238E27FC236}">
                  <a16:creationId xmlns:a16="http://schemas.microsoft.com/office/drawing/2014/main" id="{CAF64EF4-A265-3BF0-9D89-1AFC10D3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6" name="Freeform 363">
              <a:extLst>
                <a:ext uri="{FF2B5EF4-FFF2-40B4-BE49-F238E27FC236}">
                  <a16:creationId xmlns:a16="http://schemas.microsoft.com/office/drawing/2014/main" id="{69A80679-7C87-05A3-8F6B-430D4140C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7" name="Freeform 364">
              <a:extLst>
                <a:ext uri="{FF2B5EF4-FFF2-40B4-BE49-F238E27FC236}">
                  <a16:creationId xmlns:a16="http://schemas.microsoft.com/office/drawing/2014/main" id="{07C0DAEA-0CB3-42ED-F581-7D5F0E5A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sp>
        <p:nvSpPr>
          <p:cNvPr id="328" name="TextBox 327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79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34">
            <a:extLst>
              <a:ext uri="{FF2B5EF4-FFF2-40B4-BE49-F238E27FC236}">
                <a16:creationId xmlns:a16="http://schemas.microsoft.com/office/drawing/2014/main" id="{99B0C7AE-B57A-9859-32EB-089F4AD36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35355" y="1898956"/>
            <a:ext cx="9961033" cy="8617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4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1, Sơ kết thi đua tuần 8</a:t>
            </a:r>
            <a:r>
              <a:rPr lang="en-US" altLang="zh-CN" sz="4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.</a:t>
            </a:r>
            <a:endParaRPr lang="vi-VN" altLang="zh-CN" sz="4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sp>
        <p:nvSpPr>
          <p:cNvPr id="4" name="TextBox 34">
            <a:extLst>
              <a:ext uri="{FF2B5EF4-FFF2-40B4-BE49-F238E27FC236}">
                <a16:creationId xmlns:a16="http://schemas.microsoft.com/office/drawing/2014/main" id="{9B8E995C-5C47-9EFF-AB7B-452467567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42744" y="2719088"/>
            <a:ext cx="9961033" cy="615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3200" b="1" i="1" dirty="0">
                <a:latin typeface="+mj-lt"/>
                <a:ea typeface="印品黑体"/>
                <a:cs typeface="Tahoma" panose="020B0604030504040204" pitchFamily="34" charset="0"/>
              </a:rPr>
              <a:t>Lớp trưởng điều khiển </a:t>
            </a:r>
          </a:p>
        </p:txBody>
      </p:sp>
      <p:sp>
        <p:nvSpPr>
          <p:cNvPr id="5" name="TextBox 34">
            <a:extLst>
              <a:ext uri="{FF2B5EF4-FFF2-40B4-BE49-F238E27FC236}">
                <a16:creationId xmlns:a16="http://schemas.microsoft.com/office/drawing/2014/main" id="{4160AF53-EE6D-BC49-1A5F-C531F4784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24270" y="3369986"/>
            <a:ext cx="9961033" cy="615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3200" b="1" i="1" dirty="0">
                <a:latin typeface="+mj-lt"/>
                <a:ea typeface="印品黑体"/>
                <a:cs typeface="Tahoma" panose="020B0604030504040204" pitchFamily="34" charset="0"/>
              </a:rPr>
              <a:t>Tổ trưởng nhận xét, đánh giá</a:t>
            </a:r>
          </a:p>
        </p:txBody>
      </p:sp>
      <p:graphicFrame>
        <p:nvGraphicFramePr>
          <p:cNvPr id="6" name="Object 7">
            <a:extLst>
              <a:ext uri="{FF2B5EF4-FFF2-40B4-BE49-F238E27FC236}">
                <a16:creationId xmlns:a16="http://schemas.microsoft.com/office/drawing/2014/main" id="{2C7784BA-DB7F-2601-1F5A-A4B273C7B0A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5" r:id="rId3" imgW="1278331" imgH="1273759" progId="MS_ClipArt_Gallery">
                  <p:embed/>
                </p:oleObj>
              </mc:Choice>
              <mc:Fallback>
                <p:oleObj r:id="rId3" imgW="1278331" imgH="1273759" progId="MS_ClipArt_Gallery">
                  <p:embed/>
                  <p:pic>
                    <p:nvPicPr>
                      <p:cNvPr id="4194305" name="Object 7">
                        <a:extLst>
                          <a:ext uri="{FF2B5EF4-FFF2-40B4-BE49-F238E27FC236}">
                            <a16:creationId xmlns:a16="http://schemas.microsoft.com/office/drawing/2014/main" id="{EC78E96C-9A24-1D88-79AA-505AFDD8851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42">
            <a:extLst>
              <a:ext uri="{FF2B5EF4-FFF2-40B4-BE49-F238E27FC236}">
                <a16:creationId xmlns:a16="http://schemas.microsoft.com/office/drawing/2014/main" id="{15C45D19-BD25-9652-B0FF-611FBA55E239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8" name="AutoShape 43">
              <a:extLst>
                <a:ext uri="{FF2B5EF4-FFF2-40B4-BE49-F238E27FC236}">
                  <a16:creationId xmlns:a16="http://schemas.microsoft.com/office/drawing/2014/main" id="{942D99C7-2141-004B-0F62-643914BDC50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" name="Group 44">
              <a:extLst>
                <a:ext uri="{FF2B5EF4-FFF2-40B4-BE49-F238E27FC236}">
                  <a16:creationId xmlns:a16="http://schemas.microsoft.com/office/drawing/2014/main" id="{F96873DC-4A70-518A-264E-209E78742A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30" name="Freeform 45">
                <a:extLst>
                  <a:ext uri="{FF2B5EF4-FFF2-40B4-BE49-F238E27FC236}">
                    <a16:creationId xmlns:a16="http://schemas.microsoft.com/office/drawing/2014/main" id="{5C4493C1-21B3-596A-FEFB-38FFDBF0B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1" name="Freeform 46">
                <a:extLst>
                  <a:ext uri="{FF2B5EF4-FFF2-40B4-BE49-F238E27FC236}">
                    <a16:creationId xmlns:a16="http://schemas.microsoft.com/office/drawing/2014/main" id="{91DB4A40-ED87-FB8B-D7D3-98B6E0109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2" name="Freeform 47">
                <a:extLst>
                  <a:ext uri="{FF2B5EF4-FFF2-40B4-BE49-F238E27FC236}">
                    <a16:creationId xmlns:a16="http://schemas.microsoft.com/office/drawing/2014/main" id="{7CFDAD2D-E987-C13A-32B7-D84FF14BF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3" name="Freeform 48">
                <a:extLst>
                  <a:ext uri="{FF2B5EF4-FFF2-40B4-BE49-F238E27FC236}">
                    <a16:creationId xmlns:a16="http://schemas.microsoft.com/office/drawing/2014/main" id="{8BC6FF1F-1FDE-0A03-AA2C-39F97F376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4" name="Freeform 49">
                <a:extLst>
                  <a:ext uri="{FF2B5EF4-FFF2-40B4-BE49-F238E27FC236}">
                    <a16:creationId xmlns:a16="http://schemas.microsoft.com/office/drawing/2014/main" id="{572F8373-8B35-8C1C-F1AA-88D7E2D69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5" name="Freeform 50">
                <a:extLst>
                  <a:ext uri="{FF2B5EF4-FFF2-40B4-BE49-F238E27FC236}">
                    <a16:creationId xmlns:a16="http://schemas.microsoft.com/office/drawing/2014/main" id="{1774E97B-8E5E-DA62-CDD7-05CCAD197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6" name="Freeform 51">
                <a:extLst>
                  <a:ext uri="{FF2B5EF4-FFF2-40B4-BE49-F238E27FC236}">
                    <a16:creationId xmlns:a16="http://schemas.microsoft.com/office/drawing/2014/main" id="{BF5246CC-5576-6997-1DB0-BED861351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7" name="Freeform 52">
                <a:extLst>
                  <a:ext uri="{FF2B5EF4-FFF2-40B4-BE49-F238E27FC236}">
                    <a16:creationId xmlns:a16="http://schemas.microsoft.com/office/drawing/2014/main" id="{DFB851AC-E1C4-48CC-8233-19175E175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8" name="Freeform 53">
                <a:extLst>
                  <a:ext uri="{FF2B5EF4-FFF2-40B4-BE49-F238E27FC236}">
                    <a16:creationId xmlns:a16="http://schemas.microsoft.com/office/drawing/2014/main" id="{25D1E1BF-AC10-07AF-EF1E-46F78C4E0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9" name="Freeform 54">
                <a:extLst>
                  <a:ext uri="{FF2B5EF4-FFF2-40B4-BE49-F238E27FC236}">
                    <a16:creationId xmlns:a16="http://schemas.microsoft.com/office/drawing/2014/main" id="{99E6DF05-8549-AF03-74E8-3CCBF0142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0" name="Freeform 55">
                <a:extLst>
                  <a:ext uri="{FF2B5EF4-FFF2-40B4-BE49-F238E27FC236}">
                    <a16:creationId xmlns:a16="http://schemas.microsoft.com/office/drawing/2014/main" id="{32098D21-8F5B-3EB7-3502-D9F2689DE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1" name="Freeform 56">
                <a:extLst>
                  <a:ext uri="{FF2B5EF4-FFF2-40B4-BE49-F238E27FC236}">
                    <a16:creationId xmlns:a16="http://schemas.microsoft.com/office/drawing/2014/main" id="{C337E122-F04E-54CE-A271-989CF8995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2" name="Freeform 57">
                <a:extLst>
                  <a:ext uri="{FF2B5EF4-FFF2-40B4-BE49-F238E27FC236}">
                    <a16:creationId xmlns:a16="http://schemas.microsoft.com/office/drawing/2014/main" id="{43F00938-B1AC-BC1C-8BB1-169942BC7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3" name="Freeform 58">
                <a:extLst>
                  <a:ext uri="{FF2B5EF4-FFF2-40B4-BE49-F238E27FC236}">
                    <a16:creationId xmlns:a16="http://schemas.microsoft.com/office/drawing/2014/main" id="{6B33C8FF-E75F-3B9C-CE07-B60E481B5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4" name="Freeform 59">
                <a:extLst>
                  <a:ext uri="{FF2B5EF4-FFF2-40B4-BE49-F238E27FC236}">
                    <a16:creationId xmlns:a16="http://schemas.microsoft.com/office/drawing/2014/main" id="{34DBE0C0-53B1-EB8A-270E-0646EAE33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5" name="Freeform 60">
                <a:extLst>
                  <a:ext uri="{FF2B5EF4-FFF2-40B4-BE49-F238E27FC236}">
                    <a16:creationId xmlns:a16="http://schemas.microsoft.com/office/drawing/2014/main" id="{9181C779-D3DA-95CA-F9CF-DE6D97FCB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6" name="Freeform 61">
                <a:extLst>
                  <a:ext uri="{FF2B5EF4-FFF2-40B4-BE49-F238E27FC236}">
                    <a16:creationId xmlns:a16="http://schemas.microsoft.com/office/drawing/2014/main" id="{BB48F018-E1F0-DDF8-B9EA-5EEF29752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7" name="Freeform 62">
                <a:extLst>
                  <a:ext uri="{FF2B5EF4-FFF2-40B4-BE49-F238E27FC236}">
                    <a16:creationId xmlns:a16="http://schemas.microsoft.com/office/drawing/2014/main" id="{61704E5A-1C0F-D667-A246-CFA4E468E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8" name="Freeform 63">
                <a:extLst>
                  <a:ext uri="{FF2B5EF4-FFF2-40B4-BE49-F238E27FC236}">
                    <a16:creationId xmlns:a16="http://schemas.microsoft.com/office/drawing/2014/main" id="{8B60D794-9EE2-4EE3-2261-C9005C6AB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9" name="Freeform 64">
                <a:extLst>
                  <a:ext uri="{FF2B5EF4-FFF2-40B4-BE49-F238E27FC236}">
                    <a16:creationId xmlns:a16="http://schemas.microsoft.com/office/drawing/2014/main" id="{0EB2ECD2-CC9B-8BC5-FEC9-C985C98CA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0" name="Freeform 65">
                <a:extLst>
                  <a:ext uri="{FF2B5EF4-FFF2-40B4-BE49-F238E27FC236}">
                    <a16:creationId xmlns:a16="http://schemas.microsoft.com/office/drawing/2014/main" id="{367BF412-B92E-6F10-7C7A-6EA25F365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1" name="Freeform 66">
                <a:extLst>
                  <a:ext uri="{FF2B5EF4-FFF2-40B4-BE49-F238E27FC236}">
                    <a16:creationId xmlns:a16="http://schemas.microsoft.com/office/drawing/2014/main" id="{65FB1411-838D-B1BF-FD18-0CFF642C4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2" name="Freeform 67">
                <a:extLst>
                  <a:ext uri="{FF2B5EF4-FFF2-40B4-BE49-F238E27FC236}">
                    <a16:creationId xmlns:a16="http://schemas.microsoft.com/office/drawing/2014/main" id="{CFFD0DF1-1AE0-37B3-A350-E64803339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3" name="Freeform 68">
                <a:extLst>
                  <a:ext uri="{FF2B5EF4-FFF2-40B4-BE49-F238E27FC236}">
                    <a16:creationId xmlns:a16="http://schemas.microsoft.com/office/drawing/2014/main" id="{E3457A32-DE14-F726-BE3C-16520AAAC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4" name="Freeform 69">
                <a:extLst>
                  <a:ext uri="{FF2B5EF4-FFF2-40B4-BE49-F238E27FC236}">
                    <a16:creationId xmlns:a16="http://schemas.microsoft.com/office/drawing/2014/main" id="{9CB877EE-134C-8D1E-8B8D-4DBC6F8CC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5" name="Freeform 70">
                <a:extLst>
                  <a:ext uri="{FF2B5EF4-FFF2-40B4-BE49-F238E27FC236}">
                    <a16:creationId xmlns:a16="http://schemas.microsoft.com/office/drawing/2014/main" id="{78D5F6FA-9FFF-A87A-6635-1D790DA2A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6" name="Freeform 71">
                <a:extLst>
                  <a:ext uri="{FF2B5EF4-FFF2-40B4-BE49-F238E27FC236}">
                    <a16:creationId xmlns:a16="http://schemas.microsoft.com/office/drawing/2014/main" id="{8A0BF412-BBA6-EB39-FC07-DE2FF7953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7" name="Freeform 72">
                <a:extLst>
                  <a:ext uri="{FF2B5EF4-FFF2-40B4-BE49-F238E27FC236}">
                    <a16:creationId xmlns:a16="http://schemas.microsoft.com/office/drawing/2014/main" id="{057E4BB4-9358-FF62-4D48-A0EED275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8" name="Freeform 73">
                <a:extLst>
                  <a:ext uri="{FF2B5EF4-FFF2-40B4-BE49-F238E27FC236}">
                    <a16:creationId xmlns:a16="http://schemas.microsoft.com/office/drawing/2014/main" id="{05990494-B3D4-B73D-FC8A-BFCED6BC1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9" name="Freeform 74">
                <a:extLst>
                  <a:ext uri="{FF2B5EF4-FFF2-40B4-BE49-F238E27FC236}">
                    <a16:creationId xmlns:a16="http://schemas.microsoft.com/office/drawing/2014/main" id="{18BF36AB-A6C8-BB30-30C6-001CEE711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0" name="Freeform 75">
                <a:extLst>
                  <a:ext uri="{FF2B5EF4-FFF2-40B4-BE49-F238E27FC236}">
                    <a16:creationId xmlns:a16="http://schemas.microsoft.com/office/drawing/2014/main" id="{6CD7C41B-B92D-0FC4-CF77-D23992276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1" name="Freeform 76">
                <a:extLst>
                  <a:ext uri="{FF2B5EF4-FFF2-40B4-BE49-F238E27FC236}">
                    <a16:creationId xmlns:a16="http://schemas.microsoft.com/office/drawing/2014/main" id="{EA13FE6D-217A-B62A-F191-CBDAC406F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2" name="Freeform 77">
                <a:extLst>
                  <a:ext uri="{FF2B5EF4-FFF2-40B4-BE49-F238E27FC236}">
                    <a16:creationId xmlns:a16="http://schemas.microsoft.com/office/drawing/2014/main" id="{3D423C2E-8CA7-9907-63CD-D765F4E90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3" name="Freeform 78">
                <a:extLst>
                  <a:ext uri="{FF2B5EF4-FFF2-40B4-BE49-F238E27FC236}">
                    <a16:creationId xmlns:a16="http://schemas.microsoft.com/office/drawing/2014/main" id="{DC6ADB9B-0149-461D-0C72-B2CA191F6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4" name="Freeform 79">
                <a:extLst>
                  <a:ext uri="{FF2B5EF4-FFF2-40B4-BE49-F238E27FC236}">
                    <a16:creationId xmlns:a16="http://schemas.microsoft.com/office/drawing/2014/main" id="{D814B927-D0E9-CBC5-ABD7-4B240C2AF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5" name="Freeform 80">
                <a:extLst>
                  <a:ext uri="{FF2B5EF4-FFF2-40B4-BE49-F238E27FC236}">
                    <a16:creationId xmlns:a16="http://schemas.microsoft.com/office/drawing/2014/main" id="{D7ECCFBE-4877-30E3-0FDC-4C3CCE600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6" name="Freeform 81">
                <a:extLst>
                  <a:ext uri="{FF2B5EF4-FFF2-40B4-BE49-F238E27FC236}">
                    <a16:creationId xmlns:a16="http://schemas.microsoft.com/office/drawing/2014/main" id="{B4F3BF05-1CE9-A50A-8387-A8445BFE7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7" name="Freeform 82">
                <a:extLst>
                  <a:ext uri="{FF2B5EF4-FFF2-40B4-BE49-F238E27FC236}">
                    <a16:creationId xmlns:a16="http://schemas.microsoft.com/office/drawing/2014/main" id="{CB80E949-E5A8-CA18-1218-FCB8D4640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8" name="Freeform 83">
                <a:extLst>
                  <a:ext uri="{FF2B5EF4-FFF2-40B4-BE49-F238E27FC236}">
                    <a16:creationId xmlns:a16="http://schemas.microsoft.com/office/drawing/2014/main" id="{95F27205-7CE9-D153-F1C0-DF9265FB3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9" name="Freeform 84">
                <a:extLst>
                  <a:ext uri="{FF2B5EF4-FFF2-40B4-BE49-F238E27FC236}">
                    <a16:creationId xmlns:a16="http://schemas.microsoft.com/office/drawing/2014/main" id="{CB4BA90F-0832-DE59-6617-ADA01C331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0" name="Freeform 85">
                <a:extLst>
                  <a:ext uri="{FF2B5EF4-FFF2-40B4-BE49-F238E27FC236}">
                    <a16:creationId xmlns:a16="http://schemas.microsoft.com/office/drawing/2014/main" id="{178266B2-EAAD-066F-A87B-3789A4292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1" name="Freeform 86">
                <a:extLst>
                  <a:ext uri="{FF2B5EF4-FFF2-40B4-BE49-F238E27FC236}">
                    <a16:creationId xmlns:a16="http://schemas.microsoft.com/office/drawing/2014/main" id="{05347B4C-EE19-4456-565B-93E78554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2" name="Freeform 87">
                <a:extLst>
                  <a:ext uri="{FF2B5EF4-FFF2-40B4-BE49-F238E27FC236}">
                    <a16:creationId xmlns:a16="http://schemas.microsoft.com/office/drawing/2014/main" id="{2D60DE00-3DB7-529C-4E4B-0B57A8F2B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3" name="Freeform 88">
                <a:extLst>
                  <a:ext uri="{FF2B5EF4-FFF2-40B4-BE49-F238E27FC236}">
                    <a16:creationId xmlns:a16="http://schemas.microsoft.com/office/drawing/2014/main" id="{28E5624C-D74D-2E58-5FA4-A6E5553B2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4" name="Freeform 89">
                <a:extLst>
                  <a:ext uri="{FF2B5EF4-FFF2-40B4-BE49-F238E27FC236}">
                    <a16:creationId xmlns:a16="http://schemas.microsoft.com/office/drawing/2014/main" id="{578A1862-B3AB-91FD-EE61-FBF5B234A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5" name="Freeform 90">
                <a:extLst>
                  <a:ext uri="{FF2B5EF4-FFF2-40B4-BE49-F238E27FC236}">
                    <a16:creationId xmlns:a16="http://schemas.microsoft.com/office/drawing/2014/main" id="{D6654F6D-56F4-214C-9965-E6DEE94E4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6" name="Freeform 91">
                <a:extLst>
                  <a:ext uri="{FF2B5EF4-FFF2-40B4-BE49-F238E27FC236}">
                    <a16:creationId xmlns:a16="http://schemas.microsoft.com/office/drawing/2014/main" id="{3565A379-FBB6-387D-BEF9-F9DB1B3F6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7" name="Freeform 92">
                <a:extLst>
                  <a:ext uri="{FF2B5EF4-FFF2-40B4-BE49-F238E27FC236}">
                    <a16:creationId xmlns:a16="http://schemas.microsoft.com/office/drawing/2014/main" id="{A09985C0-5692-65D6-C7B1-E54D110A9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8" name="Freeform 93">
                <a:extLst>
                  <a:ext uri="{FF2B5EF4-FFF2-40B4-BE49-F238E27FC236}">
                    <a16:creationId xmlns:a16="http://schemas.microsoft.com/office/drawing/2014/main" id="{6415B707-7BF4-1982-FFB9-E812F65B5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9" name="Freeform 94">
                <a:extLst>
                  <a:ext uri="{FF2B5EF4-FFF2-40B4-BE49-F238E27FC236}">
                    <a16:creationId xmlns:a16="http://schemas.microsoft.com/office/drawing/2014/main" id="{FB931DD7-16E1-6FBD-6BC7-98FD69184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0" name="Freeform 95">
                <a:extLst>
                  <a:ext uri="{FF2B5EF4-FFF2-40B4-BE49-F238E27FC236}">
                    <a16:creationId xmlns:a16="http://schemas.microsoft.com/office/drawing/2014/main" id="{477D51FF-BD25-0DA2-68E6-CA7D19A6E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1" name="Freeform 96">
                <a:extLst>
                  <a:ext uri="{FF2B5EF4-FFF2-40B4-BE49-F238E27FC236}">
                    <a16:creationId xmlns:a16="http://schemas.microsoft.com/office/drawing/2014/main" id="{19987B78-3673-B11B-22BB-B9E0E493F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2" name="Freeform 97">
                <a:extLst>
                  <a:ext uri="{FF2B5EF4-FFF2-40B4-BE49-F238E27FC236}">
                    <a16:creationId xmlns:a16="http://schemas.microsoft.com/office/drawing/2014/main" id="{BCAD3E38-0B69-54AF-433A-674E9F3BB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3" name="Freeform 98">
                <a:extLst>
                  <a:ext uri="{FF2B5EF4-FFF2-40B4-BE49-F238E27FC236}">
                    <a16:creationId xmlns:a16="http://schemas.microsoft.com/office/drawing/2014/main" id="{6BF09CDC-770A-EC5C-4F44-2AC3026FE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4" name="Freeform 99">
                <a:extLst>
                  <a:ext uri="{FF2B5EF4-FFF2-40B4-BE49-F238E27FC236}">
                    <a16:creationId xmlns:a16="http://schemas.microsoft.com/office/drawing/2014/main" id="{D5E3F302-3BD0-6ACB-FBEC-6B2A3CBBA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5" name="Freeform 100">
                <a:extLst>
                  <a:ext uri="{FF2B5EF4-FFF2-40B4-BE49-F238E27FC236}">
                    <a16:creationId xmlns:a16="http://schemas.microsoft.com/office/drawing/2014/main" id="{3CFE36F6-7998-69F6-8C9D-819B8FBE5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6" name="Freeform 101">
                <a:extLst>
                  <a:ext uri="{FF2B5EF4-FFF2-40B4-BE49-F238E27FC236}">
                    <a16:creationId xmlns:a16="http://schemas.microsoft.com/office/drawing/2014/main" id="{C3B4F4A6-F53D-5FED-B645-66DAF711A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7" name="Freeform 102">
                <a:extLst>
                  <a:ext uri="{FF2B5EF4-FFF2-40B4-BE49-F238E27FC236}">
                    <a16:creationId xmlns:a16="http://schemas.microsoft.com/office/drawing/2014/main" id="{9FE84427-946E-3DEC-FD10-7E2BD2A51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8" name="Freeform 103">
                <a:extLst>
                  <a:ext uri="{FF2B5EF4-FFF2-40B4-BE49-F238E27FC236}">
                    <a16:creationId xmlns:a16="http://schemas.microsoft.com/office/drawing/2014/main" id="{0CE19606-3F32-7C4C-A546-D06CC6223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9" name="Freeform 104">
                <a:extLst>
                  <a:ext uri="{FF2B5EF4-FFF2-40B4-BE49-F238E27FC236}">
                    <a16:creationId xmlns:a16="http://schemas.microsoft.com/office/drawing/2014/main" id="{856D0B62-5F06-C4A4-31E9-DE07A7D7F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0" name="Freeform 105">
                <a:extLst>
                  <a:ext uri="{FF2B5EF4-FFF2-40B4-BE49-F238E27FC236}">
                    <a16:creationId xmlns:a16="http://schemas.microsoft.com/office/drawing/2014/main" id="{57BC710D-8F83-B921-E985-34416DD24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1" name="Freeform 106">
                <a:extLst>
                  <a:ext uri="{FF2B5EF4-FFF2-40B4-BE49-F238E27FC236}">
                    <a16:creationId xmlns:a16="http://schemas.microsoft.com/office/drawing/2014/main" id="{5784D3D5-A069-8D41-69C7-3BFD3AF39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2" name="Freeform 107">
                <a:extLst>
                  <a:ext uri="{FF2B5EF4-FFF2-40B4-BE49-F238E27FC236}">
                    <a16:creationId xmlns:a16="http://schemas.microsoft.com/office/drawing/2014/main" id="{1F076582-D6B3-B7D8-69C1-2532FE850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3" name="Freeform 108">
                <a:extLst>
                  <a:ext uri="{FF2B5EF4-FFF2-40B4-BE49-F238E27FC236}">
                    <a16:creationId xmlns:a16="http://schemas.microsoft.com/office/drawing/2014/main" id="{2DF5E8CC-D64A-DE13-CAE4-86411C56F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4" name="Freeform 109">
                <a:extLst>
                  <a:ext uri="{FF2B5EF4-FFF2-40B4-BE49-F238E27FC236}">
                    <a16:creationId xmlns:a16="http://schemas.microsoft.com/office/drawing/2014/main" id="{F648E7C1-97DD-E890-CF18-8D0079E46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5" name="Freeform 110">
                <a:extLst>
                  <a:ext uri="{FF2B5EF4-FFF2-40B4-BE49-F238E27FC236}">
                    <a16:creationId xmlns:a16="http://schemas.microsoft.com/office/drawing/2014/main" id="{3D21A832-66CF-B2CA-2C17-8B4C04973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6" name="Freeform 111">
                <a:extLst>
                  <a:ext uri="{FF2B5EF4-FFF2-40B4-BE49-F238E27FC236}">
                    <a16:creationId xmlns:a16="http://schemas.microsoft.com/office/drawing/2014/main" id="{92D85ABB-18B2-2C7C-BBD8-A53F17DE0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7" name="Freeform 112">
                <a:extLst>
                  <a:ext uri="{FF2B5EF4-FFF2-40B4-BE49-F238E27FC236}">
                    <a16:creationId xmlns:a16="http://schemas.microsoft.com/office/drawing/2014/main" id="{DD744524-61B7-05D0-4DD4-35C1C6E23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" name="Freeform 113">
                <a:extLst>
                  <a:ext uri="{FF2B5EF4-FFF2-40B4-BE49-F238E27FC236}">
                    <a16:creationId xmlns:a16="http://schemas.microsoft.com/office/drawing/2014/main" id="{F8BDBFE3-16A4-B49F-59FD-49743634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9" name="Freeform 114">
                <a:extLst>
                  <a:ext uri="{FF2B5EF4-FFF2-40B4-BE49-F238E27FC236}">
                    <a16:creationId xmlns:a16="http://schemas.microsoft.com/office/drawing/2014/main" id="{1BEBEA26-F53F-8B14-504A-C9B17E53F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0" name="Freeform 115">
                <a:extLst>
                  <a:ext uri="{FF2B5EF4-FFF2-40B4-BE49-F238E27FC236}">
                    <a16:creationId xmlns:a16="http://schemas.microsoft.com/office/drawing/2014/main" id="{04AB6DBE-0F43-D4E7-8642-2B52027D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1" name="Freeform 116">
                <a:extLst>
                  <a:ext uri="{FF2B5EF4-FFF2-40B4-BE49-F238E27FC236}">
                    <a16:creationId xmlns:a16="http://schemas.microsoft.com/office/drawing/2014/main" id="{E46816C9-2046-154F-2327-234BE19A8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2" name="Freeform 117">
                <a:extLst>
                  <a:ext uri="{FF2B5EF4-FFF2-40B4-BE49-F238E27FC236}">
                    <a16:creationId xmlns:a16="http://schemas.microsoft.com/office/drawing/2014/main" id="{8F2CA70C-F871-BD93-AF6D-0E8AB18E3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3" name="Freeform 118">
                <a:extLst>
                  <a:ext uri="{FF2B5EF4-FFF2-40B4-BE49-F238E27FC236}">
                    <a16:creationId xmlns:a16="http://schemas.microsoft.com/office/drawing/2014/main" id="{5F750BCC-E811-E7E9-D2C3-5730EFD50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4" name="Freeform 119">
                <a:extLst>
                  <a:ext uri="{FF2B5EF4-FFF2-40B4-BE49-F238E27FC236}">
                    <a16:creationId xmlns:a16="http://schemas.microsoft.com/office/drawing/2014/main" id="{B222C11A-2FC6-4D91-ECCA-DD748F8EC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5" name="Freeform 120">
                <a:extLst>
                  <a:ext uri="{FF2B5EF4-FFF2-40B4-BE49-F238E27FC236}">
                    <a16:creationId xmlns:a16="http://schemas.microsoft.com/office/drawing/2014/main" id="{9C792CFB-A7D2-2D23-32B1-02F9FD055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6" name="Freeform 121">
                <a:extLst>
                  <a:ext uri="{FF2B5EF4-FFF2-40B4-BE49-F238E27FC236}">
                    <a16:creationId xmlns:a16="http://schemas.microsoft.com/office/drawing/2014/main" id="{4ABF7E7C-C55F-5CA5-BCCA-50F76B3F9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" name="Freeform 122">
                <a:extLst>
                  <a:ext uri="{FF2B5EF4-FFF2-40B4-BE49-F238E27FC236}">
                    <a16:creationId xmlns:a16="http://schemas.microsoft.com/office/drawing/2014/main" id="{2759814A-7CA2-9F67-AF7F-037121E4B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" name="Freeform 123">
                <a:extLst>
                  <a:ext uri="{FF2B5EF4-FFF2-40B4-BE49-F238E27FC236}">
                    <a16:creationId xmlns:a16="http://schemas.microsoft.com/office/drawing/2014/main" id="{47DEC612-AACA-E1F5-27A7-1B6013786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9" name="Freeform 124">
                <a:extLst>
                  <a:ext uri="{FF2B5EF4-FFF2-40B4-BE49-F238E27FC236}">
                    <a16:creationId xmlns:a16="http://schemas.microsoft.com/office/drawing/2014/main" id="{A96B595D-24DB-C5E6-4619-0891D904B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0" name="Freeform 125">
                <a:extLst>
                  <a:ext uri="{FF2B5EF4-FFF2-40B4-BE49-F238E27FC236}">
                    <a16:creationId xmlns:a16="http://schemas.microsoft.com/office/drawing/2014/main" id="{03A53D66-9929-B2AA-499C-82CD34E8A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1" name="Freeform 126">
                <a:extLst>
                  <a:ext uri="{FF2B5EF4-FFF2-40B4-BE49-F238E27FC236}">
                    <a16:creationId xmlns:a16="http://schemas.microsoft.com/office/drawing/2014/main" id="{5F8C4C35-E8ED-70F0-05D2-DC8DEDB0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2" name="Freeform 127">
                <a:extLst>
                  <a:ext uri="{FF2B5EF4-FFF2-40B4-BE49-F238E27FC236}">
                    <a16:creationId xmlns:a16="http://schemas.microsoft.com/office/drawing/2014/main" id="{500E3906-4581-B2BE-F518-16CF91F04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3" name="Freeform 128">
                <a:extLst>
                  <a:ext uri="{FF2B5EF4-FFF2-40B4-BE49-F238E27FC236}">
                    <a16:creationId xmlns:a16="http://schemas.microsoft.com/office/drawing/2014/main" id="{13D7BB1A-B5A8-BF75-4AAB-0527BCAAE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4" name="Freeform 129">
                <a:extLst>
                  <a:ext uri="{FF2B5EF4-FFF2-40B4-BE49-F238E27FC236}">
                    <a16:creationId xmlns:a16="http://schemas.microsoft.com/office/drawing/2014/main" id="{607346AD-8C1C-2B54-12A3-285953905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5" name="Freeform 130">
                <a:extLst>
                  <a:ext uri="{FF2B5EF4-FFF2-40B4-BE49-F238E27FC236}">
                    <a16:creationId xmlns:a16="http://schemas.microsoft.com/office/drawing/2014/main" id="{54C8DF93-68D8-C780-9052-8F80A048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6" name="Freeform 131">
                <a:extLst>
                  <a:ext uri="{FF2B5EF4-FFF2-40B4-BE49-F238E27FC236}">
                    <a16:creationId xmlns:a16="http://schemas.microsoft.com/office/drawing/2014/main" id="{0102DB4E-CA28-1E73-DA51-AEC14FC53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7" name="Freeform 132">
                <a:extLst>
                  <a:ext uri="{FF2B5EF4-FFF2-40B4-BE49-F238E27FC236}">
                    <a16:creationId xmlns:a16="http://schemas.microsoft.com/office/drawing/2014/main" id="{48540533-1B70-B102-8E40-300D0FFE2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8" name="Freeform 133">
                <a:extLst>
                  <a:ext uri="{FF2B5EF4-FFF2-40B4-BE49-F238E27FC236}">
                    <a16:creationId xmlns:a16="http://schemas.microsoft.com/office/drawing/2014/main" id="{2B1321B7-3E42-881B-852E-7030A51B8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9" name="Freeform 134">
                <a:extLst>
                  <a:ext uri="{FF2B5EF4-FFF2-40B4-BE49-F238E27FC236}">
                    <a16:creationId xmlns:a16="http://schemas.microsoft.com/office/drawing/2014/main" id="{05361F98-A672-53E9-7FB3-FDE0A4097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0" name="Freeform 135">
                <a:extLst>
                  <a:ext uri="{FF2B5EF4-FFF2-40B4-BE49-F238E27FC236}">
                    <a16:creationId xmlns:a16="http://schemas.microsoft.com/office/drawing/2014/main" id="{7E1262DB-5425-12D3-66F9-61B9EFB7A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1" name="Freeform 136">
                <a:extLst>
                  <a:ext uri="{FF2B5EF4-FFF2-40B4-BE49-F238E27FC236}">
                    <a16:creationId xmlns:a16="http://schemas.microsoft.com/office/drawing/2014/main" id="{240EC66F-9852-B34A-B115-235703FAD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2" name="Freeform 137">
                <a:extLst>
                  <a:ext uri="{FF2B5EF4-FFF2-40B4-BE49-F238E27FC236}">
                    <a16:creationId xmlns:a16="http://schemas.microsoft.com/office/drawing/2014/main" id="{819F7510-D448-2B43-9613-8511A7D99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3" name="Freeform 138">
                <a:extLst>
                  <a:ext uri="{FF2B5EF4-FFF2-40B4-BE49-F238E27FC236}">
                    <a16:creationId xmlns:a16="http://schemas.microsoft.com/office/drawing/2014/main" id="{DD1560C7-0321-50DF-C86F-93CA4F258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4" name="Freeform 139">
                <a:extLst>
                  <a:ext uri="{FF2B5EF4-FFF2-40B4-BE49-F238E27FC236}">
                    <a16:creationId xmlns:a16="http://schemas.microsoft.com/office/drawing/2014/main" id="{687BD3E7-59D8-EE6E-E880-23CB091A5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5" name="Freeform 140">
                <a:extLst>
                  <a:ext uri="{FF2B5EF4-FFF2-40B4-BE49-F238E27FC236}">
                    <a16:creationId xmlns:a16="http://schemas.microsoft.com/office/drawing/2014/main" id="{764D9A4F-71DF-C36C-7CA9-114FADC98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6" name="Freeform 141">
                <a:extLst>
                  <a:ext uri="{FF2B5EF4-FFF2-40B4-BE49-F238E27FC236}">
                    <a16:creationId xmlns:a16="http://schemas.microsoft.com/office/drawing/2014/main" id="{AB8BE372-9CFE-8563-2C86-A1008C1AD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7" name="Freeform 142">
                <a:extLst>
                  <a:ext uri="{FF2B5EF4-FFF2-40B4-BE49-F238E27FC236}">
                    <a16:creationId xmlns:a16="http://schemas.microsoft.com/office/drawing/2014/main" id="{0C355101-555D-40BA-C41E-94ACFEA59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8" name="Freeform 143">
                <a:extLst>
                  <a:ext uri="{FF2B5EF4-FFF2-40B4-BE49-F238E27FC236}">
                    <a16:creationId xmlns:a16="http://schemas.microsoft.com/office/drawing/2014/main" id="{9A17C2A3-8ADE-9841-C756-40256ABE2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9" name="Freeform 144">
                <a:extLst>
                  <a:ext uri="{FF2B5EF4-FFF2-40B4-BE49-F238E27FC236}">
                    <a16:creationId xmlns:a16="http://schemas.microsoft.com/office/drawing/2014/main" id="{61A0A666-B0E6-9506-F895-FD5FA39EE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0" name="Freeform 145">
                <a:extLst>
                  <a:ext uri="{FF2B5EF4-FFF2-40B4-BE49-F238E27FC236}">
                    <a16:creationId xmlns:a16="http://schemas.microsoft.com/office/drawing/2014/main" id="{639FFC66-044F-9517-BCFD-1C42C64C8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1" name="Freeform 146">
                <a:extLst>
                  <a:ext uri="{FF2B5EF4-FFF2-40B4-BE49-F238E27FC236}">
                    <a16:creationId xmlns:a16="http://schemas.microsoft.com/office/drawing/2014/main" id="{13B961C0-4164-8958-9B5E-E4B73F56F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2" name="Freeform 147">
                <a:extLst>
                  <a:ext uri="{FF2B5EF4-FFF2-40B4-BE49-F238E27FC236}">
                    <a16:creationId xmlns:a16="http://schemas.microsoft.com/office/drawing/2014/main" id="{F6DC0B26-99CC-5773-5686-69C8824FF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3" name="Freeform 148">
                <a:extLst>
                  <a:ext uri="{FF2B5EF4-FFF2-40B4-BE49-F238E27FC236}">
                    <a16:creationId xmlns:a16="http://schemas.microsoft.com/office/drawing/2014/main" id="{469583F4-75E9-D22E-9438-36AAE022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4" name="Freeform 149">
                <a:extLst>
                  <a:ext uri="{FF2B5EF4-FFF2-40B4-BE49-F238E27FC236}">
                    <a16:creationId xmlns:a16="http://schemas.microsoft.com/office/drawing/2014/main" id="{88C4DA99-7E40-FB60-13FD-C8327E340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5" name="Freeform 150">
                <a:extLst>
                  <a:ext uri="{FF2B5EF4-FFF2-40B4-BE49-F238E27FC236}">
                    <a16:creationId xmlns:a16="http://schemas.microsoft.com/office/drawing/2014/main" id="{B6320F37-0D7E-FD24-348C-1252D130A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6" name="Freeform 151">
                <a:extLst>
                  <a:ext uri="{FF2B5EF4-FFF2-40B4-BE49-F238E27FC236}">
                    <a16:creationId xmlns:a16="http://schemas.microsoft.com/office/drawing/2014/main" id="{5C509338-4080-2185-2346-A15174924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7" name="Freeform 152">
                <a:extLst>
                  <a:ext uri="{FF2B5EF4-FFF2-40B4-BE49-F238E27FC236}">
                    <a16:creationId xmlns:a16="http://schemas.microsoft.com/office/drawing/2014/main" id="{DC25B06C-232C-F624-7519-FB8FEDFB1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8" name="Freeform 153">
                <a:extLst>
                  <a:ext uri="{FF2B5EF4-FFF2-40B4-BE49-F238E27FC236}">
                    <a16:creationId xmlns:a16="http://schemas.microsoft.com/office/drawing/2014/main" id="{5A745CBC-FE49-CC97-334E-E871F58C5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9" name="Freeform 154">
                <a:extLst>
                  <a:ext uri="{FF2B5EF4-FFF2-40B4-BE49-F238E27FC236}">
                    <a16:creationId xmlns:a16="http://schemas.microsoft.com/office/drawing/2014/main" id="{851049ED-97A8-F194-381F-B3DFC39DD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0" name="Freeform 155">
                <a:extLst>
                  <a:ext uri="{FF2B5EF4-FFF2-40B4-BE49-F238E27FC236}">
                    <a16:creationId xmlns:a16="http://schemas.microsoft.com/office/drawing/2014/main" id="{E35184D9-1854-6001-7567-28C0B96A4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1" name="Freeform 156">
                <a:extLst>
                  <a:ext uri="{FF2B5EF4-FFF2-40B4-BE49-F238E27FC236}">
                    <a16:creationId xmlns:a16="http://schemas.microsoft.com/office/drawing/2014/main" id="{0E7A1757-9BB1-4EC0-5A2F-FB1A7772C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2" name="Freeform 157">
                <a:extLst>
                  <a:ext uri="{FF2B5EF4-FFF2-40B4-BE49-F238E27FC236}">
                    <a16:creationId xmlns:a16="http://schemas.microsoft.com/office/drawing/2014/main" id="{9D3E4320-123F-57C9-50CB-EAD5CFDD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3" name="Freeform 158">
                <a:extLst>
                  <a:ext uri="{FF2B5EF4-FFF2-40B4-BE49-F238E27FC236}">
                    <a16:creationId xmlns:a16="http://schemas.microsoft.com/office/drawing/2014/main" id="{320824BF-604F-9721-1C1D-A1E0F3793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4" name="Freeform 159">
                <a:extLst>
                  <a:ext uri="{FF2B5EF4-FFF2-40B4-BE49-F238E27FC236}">
                    <a16:creationId xmlns:a16="http://schemas.microsoft.com/office/drawing/2014/main" id="{5CED4FD3-ABB0-C9F8-668F-9AAF33E3F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5" name="Freeform 160">
                <a:extLst>
                  <a:ext uri="{FF2B5EF4-FFF2-40B4-BE49-F238E27FC236}">
                    <a16:creationId xmlns:a16="http://schemas.microsoft.com/office/drawing/2014/main" id="{09147776-5EF9-3EC2-DFEE-EC937F07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6" name="Freeform 161">
                <a:extLst>
                  <a:ext uri="{FF2B5EF4-FFF2-40B4-BE49-F238E27FC236}">
                    <a16:creationId xmlns:a16="http://schemas.microsoft.com/office/drawing/2014/main" id="{B2BA64DC-F16F-F6CE-7B41-D25D5F588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7" name="Freeform 162">
                <a:extLst>
                  <a:ext uri="{FF2B5EF4-FFF2-40B4-BE49-F238E27FC236}">
                    <a16:creationId xmlns:a16="http://schemas.microsoft.com/office/drawing/2014/main" id="{A4AADF09-BAC0-B23E-17DC-418952BEA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8" name="Freeform 163">
                <a:extLst>
                  <a:ext uri="{FF2B5EF4-FFF2-40B4-BE49-F238E27FC236}">
                    <a16:creationId xmlns:a16="http://schemas.microsoft.com/office/drawing/2014/main" id="{165E7C65-B8FA-BF03-B75B-2E9823E42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9" name="Freeform 164">
                <a:extLst>
                  <a:ext uri="{FF2B5EF4-FFF2-40B4-BE49-F238E27FC236}">
                    <a16:creationId xmlns:a16="http://schemas.microsoft.com/office/drawing/2014/main" id="{6E20A201-1518-6630-92D0-B2A0ACAD1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0" name="Freeform 165">
                <a:extLst>
                  <a:ext uri="{FF2B5EF4-FFF2-40B4-BE49-F238E27FC236}">
                    <a16:creationId xmlns:a16="http://schemas.microsoft.com/office/drawing/2014/main" id="{96707E17-9D66-BA17-8EA4-36A4E6BA5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1" name="Freeform 166">
                <a:extLst>
                  <a:ext uri="{FF2B5EF4-FFF2-40B4-BE49-F238E27FC236}">
                    <a16:creationId xmlns:a16="http://schemas.microsoft.com/office/drawing/2014/main" id="{8FF76173-891B-34FD-6211-2B01AD66C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2" name="Freeform 167">
                <a:extLst>
                  <a:ext uri="{FF2B5EF4-FFF2-40B4-BE49-F238E27FC236}">
                    <a16:creationId xmlns:a16="http://schemas.microsoft.com/office/drawing/2014/main" id="{80447DE3-483D-E2B3-4F88-DE7B9AB28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3" name="Freeform 168">
                <a:extLst>
                  <a:ext uri="{FF2B5EF4-FFF2-40B4-BE49-F238E27FC236}">
                    <a16:creationId xmlns:a16="http://schemas.microsoft.com/office/drawing/2014/main" id="{3FD500BC-D43F-AC5A-53EC-8CAD40BEE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4" name="Freeform 169">
                <a:extLst>
                  <a:ext uri="{FF2B5EF4-FFF2-40B4-BE49-F238E27FC236}">
                    <a16:creationId xmlns:a16="http://schemas.microsoft.com/office/drawing/2014/main" id="{350E3432-DD92-B888-C158-3EAB81D4D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5" name="Freeform 170">
                <a:extLst>
                  <a:ext uri="{FF2B5EF4-FFF2-40B4-BE49-F238E27FC236}">
                    <a16:creationId xmlns:a16="http://schemas.microsoft.com/office/drawing/2014/main" id="{F3EB6E73-FF96-FAB2-42A1-A869BB4BD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6" name="Freeform 171">
                <a:extLst>
                  <a:ext uri="{FF2B5EF4-FFF2-40B4-BE49-F238E27FC236}">
                    <a16:creationId xmlns:a16="http://schemas.microsoft.com/office/drawing/2014/main" id="{48CFCA59-CB4E-EBBD-2985-288F44B2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7" name="Freeform 172">
                <a:extLst>
                  <a:ext uri="{FF2B5EF4-FFF2-40B4-BE49-F238E27FC236}">
                    <a16:creationId xmlns:a16="http://schemas.microsoft.com/office/drawing/2014/main" id="{8FC3E90A-8747-6BF8-09C2-2A30BBC23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8" name="Freeform 173">
                <a:extLst>
                  <a:ext uri="{FF2B5EF4-FFF2-40B4-BE49-F238E27FC236}">
                    <a16:creationId xmlns:a16="http://schemas.microsoft.com/office/drawing/2014/main" id="{860C8EFF-D435-02B8-2480-83186825A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9" name="Freeform 174">
                <a:extLst>
                  <a:ext uri="{FF2B5EF4-FFF2-40B4-BE49-F238E27FC236}">
                    <a16:creationId xmlns:a16="http://schemas.microsoft.com/office/drawing/2014/main" id="{A863E01B-F397-21A4-C114-0BD112E2C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0" name="Freeform 175">
                <a:extLst>
                  <a:ext uri="{FF2B5EF4-FFF2-40B4-BE49-F238E27FC236}">
                    <a16:creationId xmlns:a16="http://schemas.microsoft.com/office/drawing/2014/main" id="{B0580680-0DFE-790F-8C8B-9D80FC3F6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1" name="Freeform 176">
                <a:extLst>
                  <a:ext uri="{FF2B5EF4-FFF2-40B4-BE49-F238E27FC236}">
                    <a16:creationId xmlns:a16="http://schemas.microsoft.com/office/drawing/2014/main" id="{80FEEBD1-0A25-18A0-7817-0FE258980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2" name="Freeform 177">
                <a:extLst>
                  <a:ext uri="{FF2B5EF4-FFF2-40B4-BE49-F238E27FC236}">
                    <a16:creationId xmlns:a16="http://schemas.microsoft.com/office/drawing/2014/main" id="{37209A7B-C6A5-D3AF-1599-2FE3D1906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3" name="Freeform 178">
                <a:extLst>
                  <a:ext uri="{FF2B5EF4-FFF2-40B4-BE49-F238E27FC236}">
                    <a16:creationId xmlns:a16="http://schemas.microsoft.com/office/drawing/2014/main" id="{FD2B5A48-929C-9F62-631D-BB5D1AFA1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4" name="Freeform 179">
                <a:extLst>
                  <a:ext uri="{FF2B5EF4-FFF2-40B4-BE49-F238E27FC236}">
                    <a16:creationId xmlns:a16="http://schemas.microsoft.com/office/drawing/2014/main" id="{537D4E21-2B91-4390-1950-3AABCF49B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5" name="Freeform 180">
                <a:extLst>
                  <a:ext uri="{FF2B5EF4-FFF2-40B4-BE49-F238E27FC236}">
                    <a16:creationId xmlns:a16="http://schemas.microsoft.com/office/drawing/2014/main" id="{ADE920EF-4770-D0A5-3E12-DE9860F8C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6" name="Freeform 181">
                <a:extLst>
                  <a:ext uri="{FF2B5EF4-FFF2-40B4-BE49-F238E27FC236}">
                    <a16:creationId xmlns:a16="http://schemas.microsoft.com/office/drawing/2014/main" id="{CF7CCC68-5B74-56BE-428A-8F11A6F06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7" name="Freeform 182">
                <a:extLst>
                  <a:ext uri="{FF2B5EF4-FFF2-40B4-BE49-F238E27FC236}">
                    <a16:creationId xmlns:a16="http://schemas.microsoft.com/office/drawing/2014/main" id="{47686160-1EFF-C698-2EFA-5FD0DC3DE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8" name="Freeform 183">
                <a:extLst>
                  <a:ext uri="{FF2B5EF4-FFF2-40B4-BE49-F238E27FC236}">
                    <a16:creationId xmlns:a16="http://schemas.microsoft.com/office/drawing/2014/main" id="{DEB8E497-8B30-D3D8-7890-507EAECD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9" name="Freeform 184">
                <a:extLst>
                  <a:ext uri="{FF2B5EF4-FFF2-40B4-BE49-F238E27FC236}">
                    <a16:creationId xmlns:a16="http://schemas.microsoft.com/office/drawing/2014/main" id="{4D7A93F7-C664-600A-2AED-E908A89DB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0" name="Freeform 185">
                <a:extLst>
                  <a:ext uri="{FF2B5EF4-FFF2-40B4-BE49-F238E27FC236}">
                    <a16:creationId xmlns:a16="http://schemas.microsoft.com/office/drawing/2014/main" id="{7DC17C46-7467-9489-C0CA-144401D87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1" name="Freeform 186">
                <a:extLst>
                  <a:ext uri="{FF2B5EF4-FFF2-40B4-BE49-F238E27FC236}">
                    <a16:creationId xmlns:a16="http://schemas.microsoft.com/office/drawing/2014/main" id="{27D2B77D-1D7C-3D15-2889-44EEB1C83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2" name="Freeform 187">
                <a:extLst>
                  <a:ext uri="{FF2B5EF4-FFF2-40B4-BE49-F238E27FC236}">
                    <a16:creationId xmlns:a16="http://schemas.microsoft.com/office/drawing/2014/main" id="{937416C4-FBE7-D0E3-DE1D-5631ACBE8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3" name="Freeform 188">
                <a:extLst>
                  <a:ext uri="{FF2B5EF4-FFF2-40B4-BE49-F238E27FC236}">
                    <a16:creationId xmlns:a16="http://schemas.microsoft.com/office/drawing/2014/main" id="{DD6A185B-AD8A-65B3-D975-892909D9F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4" name="Freeform 189">
                <a:extLst>
                  <a:ext uri="{FF2B5EF4-FFF2-40B4-BE49-F238E27FC236}">
                    <a16:creationId xmlns:a16="http://schemas.microsoft.com/office/drawing/2014/main" id="{0863F4E2-09ED-9AAA-E894-454D012CB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5" name="Freeform 190">
                <a:extLst>
                  <a:ext uri="{FF2B5EF4-FFF2-40B4-BE49-F238E27FC236}">
                    <a16:creationId xmlns:a16="http://schemas.microsoft.com/office/drawing/2014/main" id="{F87CB332-4196-D158-D983-FDB96DC28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6" name="Freeform 191">
                <a:extLst>
                  <a:ext uri="{FF2B5EF4-FFF2-40B4-BE49-F238E27FC236}">
                    <a16:creationId xmlns:a16="http://schemas.microsoft.com/office/drawing/2014/main" id="{D6845EA0-E1E2-D0CD-9A21-DBC4D9E9B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7" name="Freeform 192">
                <a:extLst>
                  <a:ext uri="{FF2B5EF4-FFF2-40B4-BE49-F238E27FC236}">
                    <a16:creationId xmlns:a16="http://schemas.microsoft.com/office/drawing/2014/main" id="{7D8354F9-1591-EC3C-E223-88F80F353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8" name="Freeform 193">
                <a:extLst>
                  <a:ext uri="{FF2B5EF4-FFF2-40B4-BE49-F238E27FC236}">
                    <a16:creationId xmlns:a16="http://schemas.microsoft.com/office/drawing/2014/main" id="{9642FFF2-A035-3A4D-7F65-DEE2737F1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9" name="Freeform 194">
                <a:extLst>
                  <a:ext uri="{FF2B5EF4-FFF2-40B4-BE49-F238E27FC236}">
                    <a16:creationId xmlns:a16="http://schemas.microsoft.com/office/drawing/2014/main" id="{32E6C8BB-8C9E-3E67-BF93-E8F4756A6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0" name="Freeform 195">
                <a:extLst>
                  <a:ext uri="{FF2B5EF4-FFF2-40B4-BE49-F238E27FC236}">
                    <a16:creationId xmlns:a16="http://schemas.microsoft.com/office/drawing/2014/main" id="{32FEDCB1-F8AB-CA6E-B6AF-A7CF4F75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1" name="Freeform 196">
                <a:extLst>
                  <a:ext uri="{FF2B5EF4-FFF2-40B4-BE49-F238E27FC236}">
                    <a16:creationId xmlns:a16="http://schemas.microsoft.com/office/drawing/2014/main" id="{76BA109B-35FB-8086-68A9-F0BF5ADAD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2" name="Freeform 197">
                <a:extLst>
                  <a:ext uri="{FF2B5EF4-FFF2-40B4-BE49-F238E27FC236}">
                    <a16:creationId xmlns:a16="http://schemas.microsoft.com/office/drawing/2014/main" id="{D16F935E-3E63-5881-5694-375EBB888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3" name="Freeform 198">
                <a:extLst>
                  <a:ext uri="{FF2B5EF4-FFF2-40B4-BE49-F238E27FC236}">
                    <a16:creationId xmlns:a16="http://schemas.microsoft.com/office/drawing/2014/main" id="{15B0A578-F3AD-C56F-7901-0ADCF15E8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4" name="Freeform 199">
                <a:extLst>
                  <a:ext uri="{FF2B5EF4-FFF2-40B4-BE49-F238E27FC236}">
                    <a16:creationId xmlns:a16="http://schemas.microsoft.com/office/drawing/2014/main" id="{1DB1CCFC-9324-CD28-2CEE-2827A236D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5" name="Freeform 200">
                <a:extLst>
                  <a:ext uri="{FF2B5EF4-FFF2-40B4-BE49-F238E27FC236}">
                    <a16:creationId xmlns:a16="http://schemas.microsoft.com/office/drawing/2014/main" id="{CD3FEE80-D405-BB87-41C2-D835D231F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6" name="Freeform 201">
                <a:extLst>
                  <a:ext uri="{FF2B5EF4-FFF2-40B4-BE49-F238E27FC236}">
                    <a16:creationId xmlns:a16="http://schemas.microsoft.com/office/drawing/2014/main" id="{56573717-0B44-0B2B-704B-CAD99966E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7" name="Freeform 202">
                <a:extLst>
                  <a:ext uri="{FF2B5EF4-FFF2-40B4-BE49-F238E27FC236}">
                    <a16:creationId xmlns:a16="http://schemas.microsoft.com/office/drawing/2014/main" id="{A7E11E44-1CF8-12CE-E6EB-3BB050D3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8" name="Freeform 203">
                <a:extLst>
                  <a:ext uri="{FF2B5EF4-FFF2-40B4-BE49-F238E27FC236}">
                    <a16:creationId xmlns:a16="http://schemas.microsoft.com/office/drawing/2014/main" id="{AD2313CD-C97A-45F0-0D4B-E8DBB2B90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9" name="Freeform 204">
                <a:extLst>
                  <a:ext uri="{FF2B5EF4-FFF2-40B4-BE49-F238E27FC236}">
                    <a16:creationId xmlns:a16="http://schemas.microsoft.com/office/drawing/2014/main" id="{BC09FF45-96BD-9DFD-7563-CD614A1C2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0" name="Freeform 205">
                <a:extLst>
                  <a:ext uri="{FF2B5EF4-FFF2-40B4-BE49-F238E27FC236}">
                    <a16:creationId xmlns:a16="http://schemas.microsoft.com/office/drawing/2014/main" id="{A0654FA0-F342-714E-0EE3-50C401B61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1" name="Freeform 206">
                <a:extLst>
                  <a:ext uri="{FF2B5EF4-FFF2-40B4-BE49-F238E27FC236}">
                    <a16:creationId xmlns:a16="http://schemas.microsoft.com/office/drawing/2014/main" id="{D818D088-8252-70CF-67FB-50297D3DF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2" name="Freeform 207">
                <a:extLst>
                  <a:ext uri="{FF2B5EF4-FFF2-40B4-BE49-F238E27FC236}">
                    <a16:creationId xmlns:a16="http://schemas.microsoft.com/office/drawing/2014/main" id="{82225C20-6BE9-922F-9083-87FC7860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3" name="Freeform 208">
                <a:extLst>
                  <a:ext uri="{FF2B5EF4-FFF2-40B4-BE49-F238E27FC236}">
                    <a16:creationId xmlns:a16="http://schemas.microsoft.com/office/drawing/2014/main" id="{10D4C437-640B-8423-1B7E-959F73EC2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4" name="Freeform 209">
                <a:extLst>
                  <a:ext uri="{FF2B5EF4-FFF2-40B4-BE49-F238E27FC236}">
                    <a16:creationId xmlns:a16="http://schemas.microsoft.com/office/drawing/2014/main" id="{49374DC2-12F5-A846-F758-7FC10FA62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5" name="Freeform 210">
                <a:extLst>
                  <a:ext uri="{FF2B5EF4-FFF2-40B4-BE49-F238E27FC236}">
                    <a16:creationId xmlns:a16="http://schemas.microsoft.com/office/drawing/2014/main" id="{111E79D6-2756-AE65-DF55-F010EC95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6" name="Freeform 211">
                <a:extLst>
                  <a:ext uri="{FF2B5EF4-FFF2-40B4-BE49-F238E27FC236}">
                    <a16:creationId xmlns:a16="http://schemas.microsoft.com/office/drawing/2014/main" id="{5E46B727-A42F-37FE-D957-95F60DDBC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7" name="Freeform 212">
                <a:extLst>
                  <a:ext uri="{FF2B5EF4-FFF2-40B4-BE49-F238E27FC236}">
                    <a16:creationId xmlns:a16="http://schemas.microsoft.com/office/drawing/2014/main" id="{D5733BFC-27BB-4A7B-53ED-C1A682234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8" name="Freeform 213">
                <a:extLst>
                  <a:ext uri="{FF2B5EF4-FFF2-40B4-BE49-F238E27FC236}">
                    <a16:creationId xmlns:a16="http://schemas.microsoft.com/office/drawing/2014/main" id="{88B785DE-3BA8-87E6-F7D4-F1B47FE71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9" name="Freeform 214">
                <a:extLst>
                  <a:ext uri="{FF2B5EF4-FFF2-40B4-BE49-F238E27FC236}">
                    <a16:creationId xmlns:a16="http://schemas.microsoft.com/office/drawing/2014/main" id="{EEF37E9E-1D72-0494-875F-864920EC6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0" name="Freeform 215">
                <a:extLst>
                  <a:ext uri="{FF2B5EF4-FFF2-40B4-BE49-F238E27FC236}">
                    <a16:creationId xmlns:a16="http://schemas.microsoft.com/office/drawing/2014/main" id="{FF4BC0E1-A2BD-4732-3568-41C3FAD72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1" name="Freeform 216">
                <a:extLst>
                  <a:ext uri="{FF2B5EF4-FFF2-40B4-BE49-F238E27FC236}">
                    <a16:creationId xmlns:a16="http://schemas.microsoft.com/office/drawing/2014/main" id="{12362FBE-89CA-1119-8C7B-708BB17AD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2" name="Freeform 217">
                <a:extLst>
                  <a:ext uri="{FF2B5EF4-FFF2-40B4-BE49-F238E27FC236}">
                    <a16:creationId xmlns:a16="http://schemas.microsoft.com/office/drawing/2014/main" id="{3E59C008-BE5F-6C36-490B-85B83CACD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3" name="Freeform 218">
                <a:extLst>
                  <a:ext uri="{FF2B5EF4-FFF2-40B4-BE49-F238E27FC236}">
                    <a16:creationId xmlns:a16="http://schemas.microsoft.com/office/drawing/2014/main" id="{E01443B5-6F6E-9D9B-2B76-40D7FD6C2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4" name="Freeform 219">
                <a:extLst>
                  <a:ext uri="{FF2B5EF4-FFF2-40B4-BE49-F238E27FC236}">
                    <a16:creationId xmlns:a16="http://schemas.microsoft.com/office/drawing/2014/main" id="{BE060116-2955-D46B-2B7B-2E5FB72F7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5" name="Freeform 220">
                <a:extLst>
                  <a:ext uri="{FF2B5EF4-FFF2-40B4-BE49-F238E27FC236}">
                    <a16:creationId xmlns:a16="http://schemas.microsoft.com/office/drawing/2014/main" id="{D1DD90BA-4828-75B2-354E-6054E7082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6" name="Freeform 221">
                <a:extLst>
                  <a:ext uri="{FF2B5EF4-FFF2-40B4-BE49-F238E27FC236}">
                    <a16:creationId xmlns:a16="http://schemas.microsoft.com/office/drawing/2014/main" id="{8E9ADFEB-5F56-9E30-04CA-401A6E45F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7" name="Freeform 222">
                <a:extLst>
                  <a:ext uri="{FF2B5EF4-FFF2-40B4-BE49-F238E27FC236}">
                    <a16:creationId xmlns:a16="http://schemas.microsoft.com/office/drawing/2014/main" id="{F4219C18-3CF0-2919-DA55-9A7B9970C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8" name="Freeform 223">
                <a:extLst>
                  <a:ext uri="{FF2B5EF4-FFF2-40B4-BE49-F238E27FC236}">
                    <a16:creationId xmlns:a16="http://schemas.microsoft.com/office/drawing/2014/main" id="{C39B8D8B-0DC6-DE12-FEC2-63456FA14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9" name="Freeform 224">
                <a:extLst>
                  <a:ext uri="{FF2B5EF4-FFF2-40B4-BE49-F238E27FC236}">
                    <a16:creationId xmlns:a16="http://schemas.microsoft.com/office/drawing/2014/main" id="{D3C47BB5-6564-52EC-4D00-1F05D2B6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0" name="Freeform 225">
                <a:extLst>
                  <a:ext uri="{FF2B5EF4-FFF2-40B4-BE49-F238E27FC236}">
                    <a16:creationId xmlns:a16="http://schemas.microsoft.com/office/drawing/2014/main" id="{D5A69BFF-CB29-295B-2331-AE8AE5D3F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1" name="Freeform 226">
                <a:extLst>
                  <a:ext uri="{FF2B5EF4-FFF2-40B4-BE49-F238E27FC236}">
                    <a16:creationId xmlns:a16="http://schemas.microsoft.com/office/drawing/2014/main" id="{BC0FAD1B-88F8-EB26-93BF-C23368F99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2" name="Freeform 227">
                <a:extLst>
                  <a:ext uri="{FF2B5EF4-FFF2-40B4-BE49-F238E27FC236}">
                    <a16:creationId xmlns:a16="http://schemas.microsoft.com/office/drawing/2014/main" id="{F4919C63-7FFF-C263-F9AD-C19EA5BCB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3" name="Freeform 228">
                <a:extLst>
                  <a:ext uri="{FF2B5EF4-FFF2-40B4-BE49-F238E27FC236}">
                    <a16:creationId xmlns:a16="http://schemas.microsoft.com/office/drawing/2014/main" id="{6AC326BE-FDB3-7262-960F-F053BD2D8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4" name="Freeform 229">
                <a:extLst>
                  <a:ext uri="{FF2B5EF4-FFF2-40B4-BE49-F238E27FC236}">
                    <a16:creationId xmlns:a16="http://schemas.microsoft.com/office/drawing/2014/main" id="{A38079B6-408C-2175-658F-DCB0B0CEB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5" name="Freeform 230">
                <a:extLst>
                  <a:ext uri="{FF2B5EF4-FFF2-40B4-BE49-F238E27FC236}">
                    <a16:creationId xmlns:a16="http://schemas.microsoft.com/office/drawing/2014/main" id="{80116055-D449-566A-4AE1-B5DDBE043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6" name="Freeform 231">
                <a:extLst>
                  <a:ext uri="{FF2B5EF4-FFF2-40B4-BE49-F238E27FC236}">
                    <a16:creationId xmlns:a16="http://schemas.microsoft.com/office/drawing/2014/main" id="{6D2F8A70-8F0E-AA49-685A-F4D4B6578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7" name="Freeform 232">
                <a:extLst>
                  <a:ext uri="{FF2B5EF4-FFF2-40B4-BE49-F238E27FC236}">
                    <a16:creationId xmlns:a16="http://schemas.microsoft.com/office/drawing/2014/main" id="{D54DE876-0FCA-C004-1C3E-46BE4A46B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8" name="Freeform 233">
                <a:extLst>
                  <a:ext uri="{FF2B5EF4-FFF2-40B4-BE49-F238E27FC236}">
                    <a16:creationId xmlns:a16="http://schemas.microsoft.com/office/drawing/2014/main" id="{0FCA6B22-848A-304D-C837-FF08A9474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9" name="Freeform 234">
                <a:extLst>
                  <a:ext uri="{FF2B5EF4-FFF2-40B4-BE49-F238E27FC236}">
                    <a16:creationId xmlns:a16="http://schemas.microsoft.com/office/drawing/2014/main" id="{5041A9B1-B9A7-A225-411F-DB05EB568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0" name="Freeform 235">
                <a:extLst>
                  <a:ext uri="{FF2B5EF4-FFF2-40B4-BE49-F238E27FC236}">
                    <a16:creationId xmlns:a16="http://schemas.microsoft.com/office/drawing/2014/main" id="{DEECFE0C-C6EE-AB30-F927-0A98BF2BA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1" name="Freeform 236">
                <a:extLst>
                  <a:ext uri="{FF2B5EF4-FFF2-40B4-BE49-F238E27FC236}">
                    <a16:creationId xmlns:a16="http://schemas.microsoft.com/office/drawing/2014/main" id="{EDC40386-9ADB-A84C-FD1F-3D586926D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2" name="Freeform 237">
                <a:extLst>
                  <a:ext uri="{FF2B5EF4-FFF2-40B4-BE49-F238E27FC236}">
                    <a16:creationId xmlns:a16="http://schemas.microsoft.com/office/drawing/2014/main" id="{8C43C4DA-08C1-3691-BA05-73B15C11D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3" name="Freeform 238">
                <a:extLst>
                  <a:ext uri="{FF2B5EF4-FFF2-40B4-BE49-F238E27FC236}">
                    <a16:creationId xmlns:a16="http://schemas.microsoft.com/office/drawing/2014/main" id="{F07416B9-758D-6F4A-F25B-7E898853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4" name="Freeform 239">
                <a:extLst>
                  <a:ext uri="{FF2B5EF4-FFF2-40B4-BE49-F238E27FC236}">
                    <a16:creationId xmlns:a16="http://schemas.microsoft.com/office/drawing/2014/main" id="{F15A0A22-8402-5256-6033-3D6AAE3E2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5" name="Freeform 240">
                <a:extLst>
                  <a:ext uri="{FF2B5EF4-FFF2-40B4-BE49-F238E27FC236}">
                    <a16:creationId xmlns:a16="http://schemas.microsoft.com/office/drawing/2014/main" id="{09FC2EDA-49CC-261F-0BB0-8817BDF08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6" name="Freeform 241">
                <a:extLst>
                  <a:ext uri="{FF2B5EF4-FFF2-40B4-BE49-F238E27FC236}">
                    <a16:creationId xmlns:a16="http://schemas.microsoft.com/office/drawing/2014/main" id="{CB304D51-9DC2-86BE-6A77-AEDE5DD83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7" name="Freeform 242">
                <a:extLst>
                  <a:ext uri="{FF2B5EF4-FFF2-40B4-BE49-F238E27FC236}">
                    <a16:creationId xmlns:a16="http://schemas.microsoft.com/office/drawing/2014/main" id="{7F3432B2-A64C-C24C-2257-61AA0366B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8" name="Freeform 243">
                <a:extLst>
                  <a:ext uri="{FF2B5EF4-FFF2-40B4-BE49-F238E27FC236}">
                    <a16:creationId xmlns:a16="http://schemas.microsoft.com/office/drawing/2014/main" id="{0EF9D4E7-7088-6D5D-28B1-3B34CA283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9" name="Freeform 244">
                <a:extLst>
                  <a:ext uri="{FF2B5EF4-FFF2-40B4-BE49-F238E27FC236}">
                    <a16:creationId xmlns:a16="http://schemas.microsoft.com/office/drawing/2014/main" id="{0D6837F9-0204-31F9-A008-EC1A3AEA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10" name="Freeform 245">
              <a:extLst>
                <a:ext uri="{FF2B5EF4-FFF2-40B4-BE49-F238E27FC236}">
                  <a16:creationId xmlns:a16="http://schemas.microsoft.com/office/drawing/2014/main" id="{1800FEDC-1D73-7093-3F57-9E554C3B4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6">
              <a:extLst>
                <a:ext uri="{FF2B5EF4-FFF2-40B4-BE49-F238E27FC236}">
                  <a16:creationId xmlns:a16="http://schemas.microsoft.com/office/drawing/2014/main" id="{96671B05-6A28-3ED3-184D-1CE306815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7">
              <a:extLst>
                <a:ext uri="{FF2B5EF4-FFF2-40B4-BE49-F238E27FC236}">
                  <a16:creationId xmlns:a16="http://schemas.microsoft.com/office/drawing/2014/main" id="{F865EDE6-719D-D399-B446-9AFF466C7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48">
              <a:extLst>
                <a:ext uri="{FF2B5EF4-FFF2-40B4-BE49-F238E27FC236}">
                  <a16:creationId xmlns:a16="http://schemas.microsoft.com/office/drawing/2014/main" id="{C9B8A5C4-5616-3279-9AAF-7E78D6F69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49">
              <a:extLst>
                <a:ext uri="{FF2B5EF4-FFF2-40B4-BE49-F238E27FC236}">
                  <a16:creationId xmlns:a16="http://schemas.microsoft.com/office/drawing/2014/main" id="{2B78B0CB-CD89-5065-62A7-93E7EC861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0">
              <a:extLst>
                <a:ext uri="{FF2B5EF4-FFF2-40B4-BE49-F238E27FC236}">
                  <a16:creationId xmlns:a16="http://schemas.microsoft.com/office/drawing/2014/main" id="{BF9975F4-8F36-D807-33BB-BB8455065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1">
              <a:extLst>
                <a:ext uri="{FF2B5EF4-FFF2-40B4-BE49-F238E27FC236}">
                  <a16:creationId xmlns:a16="http://schemas.microsoft.com/office/drawing/2014/main" id="{96020A85-67BD-C45B-0C08-3C3FC07DB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2">
              <a:extLst>
                <a:ext uri="{FF2B5EF4-FFF2-40B4-BE49-F238E27FC236}">
                  <a16:creationId xmlns:a16="http://schemas.microsoft.com/office/drawing/2014/main" id="{69E4DB75-0220-783D-F7CD-DE948E920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3">
              <a:extLst>
                <a:ext uri="{FF2B5EF4-FFF2-40B4-BE49-F238E27FC236}">
                  <a16:creationId xmlns:a16="http://schemas.microsoft.com/office/drawing/2014/main" id="{3048E9B3-C0A3-DD67-83C2-F84DB67D8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4">
              <a:extLst>
                <a:ext uri="{FF2B5EF4-FFF2-40B4-BE49-F238E27FC236}">
                  <a16:creationId xmlns:a16="http://schemas.microsoft.com/office/drawing/2014/main" id="{D512C46B-D9C1-13EC-9A18-7036B81AE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5">
              <a:extLst>
                <a:ext uri="{FF2B5EF4-FFF2-40B4-BE49-F238E27FC236}">
                  <a16:creationId xmlns:a16="http://schemas.microsoft.com/office/drawing/2014/main" id="{338334F7-A0AC-EB1C-1101-74CBB4F57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6">
              <a:extLst>
                <a:ext uri="{FF2B5EF4-FFF2-40B4-BE49-F238E27FC236}">
                  <a16:creationId xmlns:a16="http://schemas.microsoft.com/office/drawing/2014/main" id="{E868E9E9-D1D8-F2B9-A3C2-F6F9C1DD7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7">
              <a:extLst>
                <a:ext uri="{FF2B5EF4-FFF2-40B4-BE49-F238E27FC236}">
                  <a16:creationId xmlns:a16="http://schemas.microsoft.com/office/drawing/2014/main" id="{35513A8D-256E-D901-FF86-F59659884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58">
              <a:extLst>
                <a:ext uri="{FF2B5EF4-FFF2-40B4-BE49-F238E27FC236}">
                  <a16:creationId xmlns:a16="http://schemas.microsoft.com/office/drawing/2014/main" id="{955A1FA6-C89F-37C6-59D2-1279B6F8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59">
              <a:extLst>
                <a:ext uri="{FF2B5EF4-FFF2-40B4-BE49-F238E27FC236}">
                  <a16:creationId xmlns:a16="http://schemas.microsoft.com/office/drawing/2014/main" id="{EAFAB1F7-6279-2CC5-E248-8F6D9D00B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0">
              <a:extLst>
                <a:ext uri="{FF2B5EF4-FFF2-40B4-BE49-F238E27FC236}">
                  <a16:creationId xmlns:a16="http://schemas.microsoft.com/office/drawing/2014/main" id="{D7F4845B-43D5-7405-B905-9C5087B1A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1">
              <a:extLst>
                <a:ext uri="{FF2B5EF4-FFF2-40B4-BE49-F238E27FC236}">
                  <a16:creationId xmlns:a16="http://schemas.microsoft.com/office/drawing/2014/main" id="{3E358B69-962C-96C4-083B-401CB5A0F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2">
              <a:extLst>
                <a:ext uri="{FF2B5EF4-FFF2-40B4-BE49-F238E27FC236}">
                  <a16:creationId xmlns:a16="http://schemas.microsoft.com/office/drawing/2014/main" id="{191DFD0D-7954-7BCC-6712-3F62706E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3">
              <a:extLst>
                <a:ext uri="{FF2B5EF4-FFF2-40B4-BE49-F238E27FC236}">
                  <a16:creationId xmlns:a16="http://schemas.microsoft.com/office/drawing/2014/main" id="{586B0049-4F79-115F-D5D7-CC0AB51B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4">
              <a:extLst>
                <a:ext uri="{FF2B5EF4-FFF2-40B4-BE49-F238E27FC236}">
                  <a16:creationId xmlns:a16="http://schemas.microsoft.com/office/drawing/2014/main" id="{54CC0BFD-EE5D-ECF4-8009-8E6EDE483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5">
              <a:extLst>
                <a:ext uri="{FF2B5EF4-FFF2-40B4-BE49-F238E27FC236}">
                  <a16:creationId xmlns:a16="http://schemas.microsoft.com/office/drawing/2014/main" id="{3B7BA630-B3F6-EEA0-F248-F0E4C8299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6">
              <a:extLst>
                <a:ext uri="{FF2B5EF4-FFF2-40B4-BE49-F238E27FC236}">
                  <a16:creationId xmlns:a16="http://schemas.microsoft.com/office/drawing/2014/main" id="{18BD65E4-9A41-9D27-D609-8AD15F89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2" name="Freeform 267">
              <a:extLst>
                <a:ext uri="{FF2B5EF4-FFF2-40B4-BE49-F238E27FC236}">
                  <a16:creationId xmlns:a16="http://schemas.microsoft.com/office/drawing/2014/main" id="{8426F819-C7BB-6530-E35D-2BA15492E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3" name="Freeform 268">
              <a:extLst>
                <a:ext uri="{FF2B5EF4-FFF2-40B4-BE49-F238E27FC236}">
                  <a16:creationId xmlns:a16="http://schemas.microsoft.com/office/drawing/2014/main" id="{462F7DB1-146E-BB9C-2E99-BDB3378B2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4" name="Freeform 269">
              <a:extLst>
                <a:ext uri="{FF2B5EF4-FFF2-40B4-BE49-F238E27FC236}">
                  <a16:creationId xmlns:a16="http://schemas.microsoft.com/office/drawing/2014/main" id="{3E11AE67-6D5A-5E1A-0F00-0E3942AC8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5" name="Freeform 270">
              <a:extLst>
                <a:ext uri="{FF2B5EF4-FFF2-40B4-BE49-F238E27FC236}">
                  <a16:creationId xmlns:a16="http://schemas.microsoft.com/office/drawing/2014/main" id="{85D1EA11-3AA3-0485-79B4-E2A04CA7A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6" name="Freeform 271">
              <a:extLst>
                <a:ext uri="{FF2B5EF4-FFF2-40B4-BE49-F238E27FC236}">
                  <a16:creationId xmlns:a16="http://schemas.microsoft.com/office/drawing/2014/main" id="{973B064B-71F4-3133-EBE3-D8AED264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7" name="Freeform 272">
              <a:extLst>
                <a:ext uri="{FF2B5EF4-FFF2-40B4-BE49-F238E27FC236}">
                  <a16:creationId xmlns:a16="http://schemas.microsoft.com/office/drawing/2014/main" id="{1CEE9BDF-133E-B2D2-40E3-1EAFCC04A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8" name="Freeform 273">
              <a:extLst>
                <a:ext uri="{FF2B5EF4-FFF2-40B4-BE49-F238E27FC236}">
                  <a16:creationId xmlns:a16="http://schemas.microsoft.com/office/drawing/2014/main" id="{5A001AEE-3AA3-5022-F84D-5E08C29CC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9" name="Freeform 274">
              <a:extLst>
                <a:ext uri="{FF2B5EF4-FFF2-40B4-BE49-F238E27FC236}">
                  <a16:creationId xmlns:a16="http://schemas.microsoft.com/office/drawing/2014/main" id="{AD89F518-D24E-37C9-CB42-2B460913D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0" name="Freeform 275">
              <a:extLst>
                <a:ext uri="{FF2B5EF4-FFF2-40B4-BE49-F238E27FC236}">
                  <a16:creationId xmlns:a16="http://schemas.microsoft.com/office/drawing/2014/main" id="{8C2DE1DE-D8E9-1E98-4BC4-ABE424F88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" name="Freeform 276">
              <a:extLst>
                <a:ext uri="{FF2B5EF4-FFF2-40B4-BE49-F238E27FC236}">
                  <a16:creationId xmlns:a16="http://schemas.microsoft.com/office/drawing/2014/main" id="{A9F8B68C-5945-6AC3-6E9D-0B79C5A46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2" name="Freeform 277">
              <a:extLst>
                <a:ext uri="{FF2B5EF4-FFF2-40B4-BE49-F238E27FC236}">
                  <a16:creationId xmlns:a16="http://schemas.microsoft.com/office/drawing/2014/main" id="{47245986-7E82-9DB7-9490-9406531B3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3" name="Freeform 278">
              <a:extLst>
                <a:ext uri="{FF2B5EF4-FFF2-40B4-BE49-F238E27FC236}">
                  <a16:creationId xmlns:a16="http://schemas.microsoft.com/office/drawing/2014/main" id="{EA6416DB-C41F-B2DD-8A8C-6C009158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4" name="Freeform 279">
              <a:extLst>
                <a:ext uri="{FF2B5EF4-FFF2-40B4-BE49-F238E27FC236}">
                  <a16:creationId xmlns:a16="http://schemas.microsoft.com/office/drawing/2014/main" id="{8FD072EA-0271-894C-F9C5-22C3DCA42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5" name="Freeform 280">
              <a:extLst>
                <a:ext uri="{FF2B5EF4-FFF2-40B4-BE49-F238E27FC236}">
                  <a16:creationId xmlns:a16="http://schemas.microsoft.com/office/drawing/2014/main" id="{6BA13290-1FDA-7317-2511-2BFAF26D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6" name="Freeform 281">
              <a:extLst>
                <a:ext uri="{FF2B5EF4-FFF2-40B4-BE49-F238E27FC236}">
                  <a16:creationId xmlns:a16="http://schemas.microsoft.com/office/drawing/2014/main" id="{3FD72A1B-AC29-E912-B41A-9E9D2F050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7" name="Freeform 282">
              <a:extLst>
                <a:ext uri="{FF2B5EF4-FFF2-40B4-BE49-F238E27FC236}">
                  <a16:creationId xmlns:a16="http://schemas.microsoft.com/office/drawing/2014/main" id="{027A6847-3EE6-E0E7-134F-C7C4D878A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8" name="Freeform 283">
              <a:extLst>
                <a:ext uri="{FF2B5EF4-FFF2-40B4-BE49-F238E27FC236}">
                  <a16:creationId xmlns:a16="http://schemas.microsoft.com/office/drawing/2014/main" id="{82B2B28B-BF5F-2BA8-6687-D6BB1C0F2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9" name="Freeform 284">
              <a:extLst>
                <a:ext uri="{FF2B5EF4-FFF2-40B4-BE49-F238E27FC236}">
                  <a16:creationId xmlns:a16="http://schemas.microsoft.com/office/drawing/2014/main" id="{880718AE-B999-5C27-FE34-9E9ED349D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0" name="Freeform 285">
              <a:extLst>
                <a:ext uri="{FF2B5EF4-FFF2-40B4-BE49-F238E27FC236}">
                  <a16:creationId xmlns:a16="http://schemas.microsoft.com/office/drawing/2014/main" id="{CB1B6FCD-B153-62BD-48CB-24B10017C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1" name="Freeform 286">
              <a:extLst>
                <a:ext uri="{FF2B5EF4-FFF2-40B4-BE49-F238E27FC236}">
                  <a16:creationId xmlns:a16="http://schemas.microsoft.com/office/drawing/2014/main" id="{5C5E4C96-4A94-8FF0-1BD8-B07EC824A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2" name="Freeform 287">
              <a:extLst>
                <a:ext uri="{FF2B5EF4-FFF2-40B4-BE49-F238E27FC236}">
                  <a16:creationId xmlns:a16="http://schemas.microsoft.com/office/drawing/2014/main" id="{00FD433C-B6C7-1AEF-7FAB-F12293821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3" name="Freeform 288">
              <a:extLst>
                <a:ext uri="{FF2B5EF4-FFF2-40B4-BE49-F238E27FC236}">
                  <a16:creationId xmlns:a16="http://schemas.microsoft.com/office/drawing/2014/main" id="{F19F9031-66D6-117B-0950-950BEC60B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4" name="Freeform 289">
              <a:extLst>
                <a:ext uri="{FF2B5EF4-FFF2-40B4-BE49-F238E27FC236}">
                  <a16:creationId xmlns:a16="http://schemas.microsoft.com/office/drawing/2014/main" id="{55B64BAB-1015-A527-0AA4-E895D701F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5" name="Freeform 290">
              <a:extLst>
                <a:ext uri="{FF2B5EF4-FFF2-40B4-BE49-F238E27FC236}">
                  <a16:creationId xmlns:a16="http://schemas.microsoft.com/office/drawing/2014/main" id="{010CDBC9-2663-6BCD-6019-A3D982C78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6" name="Freeform 291">
              <a:extLst>
                <a:ext uri="{FF2B5EF4-FFF2-40B4-BE49-F238E27FC236}">
                  <a16:creationId xmlns:a16="http://schemas.microsoft.com/office/drawing/2014/main" id="{04A8472A-5ECA-A9B6-D252-9C9EF019E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7" name="Freeform 292">
              <a:extLst>
                <a:ext uri="{FF2B5EF4-FFF2-40B4-BE49-F238E27FC236}">
                  <a16:creationId xmlns:a16="http://schemas.microsoft.com/office/drawing/2014/main" id="{F1A42F1A-B45F-E764-68FA-4630391C6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8" name="Freeform 293">
              <a:extLst>
                <a:ext uri="{FF2B5EF4-FFF2-40B4-BE49-F238E27FC236}">
                  <a16:creationId xmlns:a16="http://schemas.microsoft.com/office/drawing/2014/main" id="{A914FD88-2C55-C299-6142-76F879FA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9" name="Freeform 294">
              <a:extLst>
                <a:ext uri="{FF2B5EF4-FFF2-40B4-BE49-F238E27FC236}">
                  <a16:creationId xmlns:a16="http://schemas.microsoft.com/office/drawing/2014/main" id="{671C64FE-37AD-E5F1-1B9C-82DA9D355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0" name="Freeform 295">
              <a:extLst>
                <a:ext uri="{FF2B5EF4-FFF2-40B4-BE49-F238E27FC236}">
                  <a16:creationId xmlns:a16="http://schemas.microsoft.com/office/drawing/2014/main" id="{00E7FDA8-2299-6C2F-3D37-CA3B9A4FC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1" name="Freeform 296">
              <a:extLst>
                <a:ext uri="{FF2B5EF4-FFF2-40B4-BE49-F238E27FC236}">
                  <a16:creationId xmlns:a16="http://schemas.microsoft.com/office/drawing/2014/main" id="{AD917D11-2786-E48D-84FA-FE6C95B8B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2" name="Freeform 297">
              <a:extLst>
                <a:ext uri="{FF2B5EF4-FFF2-40B4-BE49-F238E27FC236}">
                  <a16:creationId xmlns:a16="http://schemas.microsoft.com/office/drawing/2014/main" id="{373629A3-8491-BF11-D4DC-88500FB8B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3" name="Freeform 298">
              <a:extLst>
                <a:ext uri="{FF2B5EF4-FFF2-40B4-BE49-F238E27FC236}">
                  <a16:creationId xmlns:a16="http://schemas.microsoft.com/office/drawing/2014/main" id="{11A668D3-0446-0036-8BFD-6EF667CE1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4" name="Freeform 299">
              <a:extLst>
                <a:ext uri="{FF2B5EF4-FFF2-40B4-BE49-F238E27FC236}">
                  <a16:creationId xmlns:a16="http://schemas.microsoft.com/office/drawing/2014/main" id="{ECEB3EDF-DB57-D2BC-2F56-AD28BD073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5" name="Freeform 300">
              <a:extLst>
                <a:ext uri="{FF2B5EF4-FFF2-40B4-BE49-F238E27FC236}">
                  <a16:creationId xmlns:a16="http://schemas.microsoft.com/office/drawing/2014/main" id="{F1C344F9-E55F-D1AD-B837-B6081F025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6" name="Freeform 301">
              <a:extLst>
                <a:ext uri="{FF2B5EF4-FFF2-40B4-BE49-F238E27FC236}">
                  <a16:creationId xmlns:a16="http://schemas.microsoft.com/office/drawing/2014/main" id="{35B5CD70-FFE3-272E-8784-807BD4157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7" name="Freeform 302">
              <a:extLst>
                <a:ext uri="{FF2B5EF4-FFF2-40B4-BE49-F238E27FC236}">
                  <a16:creationId xmlns:a16="http://schemas.microsoft.com/office/drawing/2014/main" id="{C8FDE628-1B54-BF99-A2E8-6C88C2950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8" name="Freeform 303">
              <a:extLst>
                <a:ext uri="{FF2B5EF4-FFF2-40B4-BE49-F238E27FC236}">
                  <a16:creationId xmlns:a16="http://schemas.microsoft.com/office/drawing/2014/main" id="{D55F03A2-AEA4-7E04-718C-5CC85B867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9" name="Freeform 304">
              <a:extLst>
                <a:ext uri="{FF2B5EF4-FFF2-40B4-BE49-F238E27FC236}">
                  <a16:creationId xmlns:a16="http://schemas.microsoft.com/office/drawing/2014/main" id="{534A4F2F-16BB-B022-105F-82C12CCEA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0" name="Freeform 305">
              <a:extLst>
                <a:ext uri="{FF2B5EF4-FFF2-40B4-BE49-F238E27FC236}">
                  <a16:creationId xmlns:a16="http://schemas.microsoft.com/office/drawing/2014/main" id="{09C7DAF3-7825-4C57-6890-779252DBF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1" name="Freeform 306">
              <a:extLst>
                <a:ext uri="{FF2B5EF4-FFF2-40B4-BE49-F238E27FC236}">
                  <a16:creationId xmlns:a16="http://schemas.microsoft.com/office/drawing/2014/main" id="{7C0D7A4C-2B6E-DCD7-BE4F-AEE31AAC8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2" name="Freeform 307">
              <a:extLst>
                <a:ext uri="{FF2B5EF4-FFF2-40B4-BE49-F238E27FC236}">
                  <a16:creationId xmlns:a16="http://schemas.microsoft.com/office/drawing/2014/main" id="{0EC82838-1C48-CB7B-7BED-B3138E109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3" name="Freeform 308">
              <a:extLst>
                <a:ext uri="{FF2B5EF4-FFF2-40B4-BE49-F238E27FC236}">
                  <a16:creationId xmlns:a16="http://schemas.microsoft.com/office/drawing/2014/main" id="{6D2B448C-DF12-FBFD-BE0D-64AEA977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4" name="Freeform 309">
              <a:extLst>
                <a:ext uri="{FF2B5EF4-FFF2-40B4-BE49-F238E27FC236}">
                  <a16:creationId xmlns:a16="http://schemas.microsoft.com/office/drawing/2014/main" id="{BE7BC8CD-C84B-8969-74E1-9D8E8CDD3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5" name="Freeform 310">
              <a:extLst>
                <a:ext uri="{FF2B5EF4-FFF2-40B4-BE49-F238E27FC236}">
                  <a16:creationId xmlns:a16="http://schemas.microsoft.com/office/drawing/2014/main" id="{EB256F5A-F87E-F482-FFD6-3388C9233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6" name="Freeform 311">
              <a:extLst>
                <a:ext uri="{FF2B5EF4-FFF2-40B4-BE49-F238E27FC236}">
                  <a16:creationId xmlns:a16="http://schemas.microsoft.com/office/drawing/2014/main" id="{14298473-EC11-5512-08E4-F5722CAB9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7" name="Freeform 312">
              <a:extLst>
                <a:ext uri="{FF2B5EF4-FFF2-40B4-BE49-F238E27FC236}">
                  <a16:creationId xmlns:a16="http://schemas.microsoft.com/office/drawing/2014/main" id="{5B204176-D895-11F3-FDFE-3FE4A45C8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8" name="Freeform 313">
              <a:extLst>
                <a:ext uri="{FF2B5EF4-FFF2-40B4-BE49-F238E27FC236}">
                  <a16:creationId xmlns:a16="http://schemas.microsoft.com/office/drawing/2014/main" id="{B3251329-295F-C47B-1AB5-57535D7EA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9" name="Freeform 314">
              <a:extLst>
                <a:ext uri="{FF2B5EF4-FFF2-40B4-BE49-F238E27FC236}">
                  <a16:creationId xmlns:a16="http://schemas.microsoft.com/office/drawing/2014/main" id="{05DFC91E-803B-CC7B-F3E7-1FA066386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0" name="Freeform 315">
              <a:extLst>
                <a:ext uri="{FF2B5EF4-FFF2-40B4-BE49-F238E27FC236}">
                  <a16:creationId xmlns:a16="http://schemas.microsoft.com/office/drawing/2014/main" id="{E0CD2D58-09B3-043E-8918-F93AA0C8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1" name="Freeform 316">
              <a:extLst>
                <a:ext uri="{FF2B5EF4-FFF2-40B4-BE49-F238E27FC236}">
                  <a16:creationId xmlns:a16="http://schemas.microsoft.com/office/drawing/2014/main" id="{A0FCFBBB-9B81-98A1-53A3-F83FFFC49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2" name="Freeform 317">
              <a:extLst>
                <a:ext uri="{FF2B5EF4-FFF2-40B4-BE49-F238E27FC236}">
                  <a16:creationId xmlns:a16="http://schemas.microsoft.com/office/drawing/2014/main" id="{55778B64-666A-F423-C56F-88050DF2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3" name="Freeform 318">
              <a:extLst>
                <a:ext uri="{FF2B5EF4-FFF2-40B4-BE49-F238E27FC236}">
                  <a16:creationId xmlns:a16="http://schemas.microsoft.com/office/drawing/2014/main" id="{1D2D1B35-CEC0-FD4B-D2C4-A5B10C659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4" name="Freeform 319">
              <a:extLst>
                <a:ext uri="{FF2B5EF4-FFF2-40B4-BE49-F238E27FC236}">
                  <a16:creationId xmlns:a16="http://schemas.microsoft.com/office/drawing/2014/main" id="{6A19269F-DBDA-FAF1-016A-397C763FA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5" name="Freeform 320">
              <a:extLst>
                <a:ext uri="{FF2B5EF4-FFF2-40B4-BE49-F238E27FC236}">
                  <a16:creationId xmlns:a16="http://schemas.microsoft.com/office/drawing/2014/main" id="{4E8B1DAA-852C-4531-A9E1-04E1729B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6" name="Freeform 321">
              <a:extLst>
                <a:ext uri="{FF2B5EF4-FFF2-40B4-BE49-F238E27FC236}">
                  <a16:creationId xmlns:a16="http://schemas.microsoft.com/office/drawing/2014/main" id="{ECB6284F-5388-83B5-0ACE-DFD9C1A1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7" name="Freeform 322">
              <a:extLst>
                <a:ext uri="{FF2B5EF4-FFF2-40B4-BE49-F238E27FC236}">
                  <a16:creationId xmlns:a16="http://schemas.microsoft.com/office/drawing/2014/main" id="{A8B2C1E4-545C-0340-A312-85E9CDAAA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8" name="Freeform 323">
              <a:extLst>
                <a:ext uri="{FF2B5EF4-FFF2-40B4-BE49-F238E27FC236}">
                  <a16:creationId xmlns:a16="http://schemas.microsoft.com/office/drawing/2014/main" id="{7D322F52-F965-AEF7-737B-EF56D3375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9" name="Freeform 324">
              <a:extLst>
                <a:ext uri="{FF2B5EF4-FFF2-40B4-BE49-F238E27FC236}">
                  <a16:creationId xmlns:a16="http://schemas.microsoft.com/office/drawing/2014/main" id="{13CC1F75-5440-DDED-3F7E-B9B8193B5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0" name="Freeform 325">
              <a:extLst>
                <a:ext uri="{FF2B5EF4-FFF2-40B4-BE49-F238E27FC236}">
                  <a16:creationId xmlns:a16="http://schemas.microsoft.com/office/drawing/2014/main" id="{DD36775F-7AC1-334D-35A3-41CD0F587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1" name="Freeform 326">
              <a:extLst>
                <a:ext uri="{FF2B5EF4-FFF2-40B4-BE49-F238E27FC236}">
                  <a16:creationId xmlns:a16="http://schemas.microsoft.com/office/drawing/2014/main" id="{5A8E33A2-EF0D-00B9-F419-35D239D1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2" name="Freeform 327">
              <a:extLst>
                <a:ext uri="{FF2B5EF4-FFF2-40B4-BE49-F238E27FC236}">
                  <a16:creationId xmlns:a16="http://schemas.microsoft.com/office/drawing/2014/main" id="{C33628A0-BC18-982F-2C21-5041F0DCA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3" name="Freeform 328">
              <a:extLst>
                <a:ext uri="{FF2B5EF4-FFF2-40B4-BE49-F238E27FC236}">
                  <a16:creationId xmlns:a16="http://schemas.microsoft.com/office/drawing/2014/main" id="{21B275E9-DB94-CFEE-97F0-E08CC78A9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4" name="Freeform 329">
              <a:extLst>
                <a:ext uri="{FF2B5EF4-FFF2-40B4-BE49-F238E27FC236}">
                  <a16:creationId xmlns:a16="http://schemas.microsoft.com/office/drawing/2014/main" id="{2034D5FB-DF33-BEBD-4FC5-F9379FFBF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5" name="Freeform 330">
              <a:extLst>
                <a:ext uri="{FF2B5EF4-FFF2-40B4-BE49-F238E27FC236}">
                  <a16:creationId xmlns:a16="http://schemas.microsoft.com/office/drawing/2014/main" id="{3EA0E2DF-4720-B18E-47A7-E854FC300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6" name="Freeform 331">
              <a:extLst>
                <a:ext uri="{FF2B5EF4-FFF2-40B4-BE49-F238E27FC236}">
                  <a16:creationId xmlns:a16="http://schemas.microsoft.com/office/drawing/2014/main" id="{1AD6DA65-C165-3019-F3A4-B2ED0617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7" name="Freeform 332">
              <a:extLst>
                <a:ext uri="{FF2B5EF4-FFF2-40B4-BE49-F238E27FC236}">
                  <a16:creationId xmlns:a16="http://schemas.microsoft.com/office/drawing/2014/main" id="{D47E8D79-2CDC-45F3-7243-24B608860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8" name="Freeform 333">
              <a:extLst>
                <a:ext uri="{FF2B5EF4-FFF2-40B4-BE49-F238E27FC236}">
                  <a16:creationId xmlns:a16="http://schemas.microsoft.com/office/drawing/2014/main" id="{8C139CB9-AB8B-88BF-4E3A-72209E8B1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9" name="Freeform 334">
              <a:extLst>
                <a:ext uri="{FF2B5EF4-FFF2-40B4-BE49-F238E27FC236}">
                  <a16:creationId xmlns:a16="http://schemas.microsoft.com/office/drawing/2014/main" id="{EF07278E-4A54-A501-EDC1-E0021AADA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0" name="Freeform 335">
              <a:extLst>
                <a:ext uri="{FF2B5EF4-FFF2-40B4-BE49-F238E27FC236}">
                  <a16:creationId xmlns:a16="http://schemas.microsoft.com/office/drawing/2014/main" id="{BA699C05-5F71-F063-017C-6166F2D05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1" name="Freeform 336">
              <a:extLst>
                <a:ext uri="{FF2B5EF4-FFF2-40B4-BE49-F238E27FC236}">
                  <a16:creationId xmlns:a16="http://schemas.microsoft.com/office/drawing/2014/main" id="{A4044711-83D1-E00E-5B58-3E2838661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2" name="Freeform 337">
              <a:extLst>
                <a:ext uri="{FF2B5EF4-FFF2-40B4-BE49-F238E27FC236}">
                  <a16:creationId xmlns:a16="http://schemas.microsoft.com/office/drawing/2014/main" id="{EFB2B5FF-32BD-D9A9-24AB-C6162715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3" name="Freeform 338">
              <a:extLst>
                <a:ext uri="{FF2B5EF4-FFF2-40B4-BE49-F238E27FC236}">
                  <a16:creationId xmlns:a16="http://schemas.microsoft.com/office/drawing/2014/main" id="{E5DDAB9A-3FAD-E2D7-CFFC-18A15317A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" name="Freeform 339">
              <a:extLst>
                <a:ext uri="{FF2B5EF4-FFF2-40B4-BE49-F238E27FC236}">
                  <a16:creationId xmlns:a16="http://schemas.microsoft.com/office/drawing/2014/main" id="{BF0C10F3-E1A5-E6E0-9411-00CDF948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5" name="Freeform 340">
              <a:extLst>
                <a:ext uri="{FF2B5EF4-FFF2-40B4-BE49-F238E27FC236}">
                  <a16:creationId xmlns:a16="http://schemas.microsoft.com/office/drawing/2014/main" id="{E4C5B8D3-4972-2C5A-A8A8-E4F1F8ACB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6" name="Freeform 341">
              <a:extLst>
                <a:ext uri="{FF2B5EF4-FFF2-40B4-BE49-F238E27FC236}">
                  <a16:creationId xmlns:a16="http://schemas.microsoft.com/office/drawing/2014/main" id="{7CD88084-41A4-D4DC-30DD-FFCC0F95D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7" name="Freeform 342">
              <a:extLst>
                <a:ext uri="{FF2B5EF4-FFF2-40B4-BE49-F238E27FC236}">
                  <a16:creationId xmlns:a16="http://schemas.microsoft.com/office/drawing/2014/main" id="{18FCA699-5AF0-F524-E91D-8517CB18A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8" name="Freeform 343">
              <a:extLst>
                <a:ext uri="{FF2B5EF4-FFF2-40B4-BE49-F238E27FC236}">
                  <a16:creationId xmlns:a16="http://schemas.microsoft.com/office/drawing/2014/main" id="{C06A68FE-D394-B11E-5815-ED501AE5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9" name="Freeform 344">
              <a:extLst>
                <a:ext uri="{FF2B5EF4-FFF2-40B4-BE49-F238E27FC236}">
                  <a16:creationId xmlns:a16="http://schemas.microsoft.com/office/drawing/2014/main" id="{7850F874-1AD0-B67D-1BD9-B49D56379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0" name="Freeform 345">
              <a:extLst>
                <a:ext uri="{FF2B5EF4-FFF2-40B4-BE49-F238E27FC236}">
                  <a16:creationId xmlns:a16="http://schemas.microsoft.com/office/drawing/2014/main" id="{63CD20B0-4ACC-3585-131C-ADEDBA32D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1" name="Freeform 346">
              <a:extLst>
                <a:ext uri="{FF2B5EF4-FFF2-40B4-BE49-F238E27FC236}">
                  <a16:creationId xmlns:a16="http://schemas.microsoft.com/office/drawing/2014/main" id="{32EE8A25-7923-6AA7-7B69-177EABFCC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2" name="Freeform 347">
              <a:extLst>
                <a:ext uri="{FF2B5EF4-FFF2-40B4-BE49-F238E27FC236}">
                  <a16:creationId xmlns:a16="http://schemas.microsoft.com/office/drawing/2014/main" id="{5D477C8F-47AE-6C9B-3606-999128D61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3" name="Freeform 348">
              <a:extLst>
                <a:ext uri="{FF2B5EF4-FFF2-40B4-BE49-F238E27FC236}">
                  <a16:creationId xmlns:a16="http://schemas.microsoft.com/office/drawing/2014/main" id="{9F581DEE-5E12-99E3-B640-258F5F5D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4" name="Freeform 349">
              <a:extLst>
                <a:ext uri="{FF2B5EF4-FFF2-40B4-BE49-F238E27FC236}">
                  <a16:creationId xmlns:a16="http://schemas.microsoft.com/office/drawing/2014/main" id="{4A1983ED-7286-5FC0-2D30-F8D5E0321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5" name="Freeform 350">
              <a:extLst>
                <a:ext uri="{FF2B5EF4-FFF2-40B4-BE49-F238E27FC236}">
                  <a16:creationId xmlns:a16="http://schemas.microsoft.com/office/drawing/2014/main" id="{C99E092E-B0B0-DDB9-5701-3AB15A8D1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6" name="Freeform 351">
              <a:extLst>
                <a:ext uri="{FF2B5EF4-FFF2-40B4-BE49-F238E27FC236}">
                  <a16:creationId xmlns:a16="http://schemas.microsoft.com/office/drawing/2014/main" id="{E9556BDB-B7E2-0CE5-8442-6363737B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7" name="Freeform 352">
              <a:extLst>
                <a:ext uri="{FF2B5EF4-FFF2-40B4-BE49-F238E27FC236}">
                  <a16:creationId xmlns:a16="http://schemas.microsoft.com/office/drawing/2014/main" id="{4FB22BDB-3129-9421-DBE6-6B99B99D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8" name="Freeform 353">
              <a:extLst>
                <a:ext uri="{FF2B5EF4-FFF2-40B4-BE49-F238E27FC236}">
                  <a16:creationId xmlns:a16="http://schemas.microsoft.com/office/drawing/2014/main" id="{7CF2A2A8-D032-85DC-DE68-A980DB8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9" name="Freeform 354">
              <a:extLst>
                <a:ext uri="{FF2B5EF4-FFF2-40B4-BE49-F238E27FC236}">
                  <a16:creationId xmlns:a16="http://schemas.microsoft.com/office/drawing/2014/main" id="{F0DA0ABA-C6E9-36A9-9CF7-12D434F1E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0" name="Freeform 355">
              <a:extLst>
                <a:ext uri="{FF2B5EF4-FFF2-40B4-BE49-F238E27FC236}">
                  <a16:creationId xmlns:a16="http://schemas.microsoft.com/office/drawing/2014/main" id="{39F35D21-F0A9-C7AA-E5D3-BB735214D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1" name="Freeform 356">
              <a:extLst>
                <a:ext uri="{FF2B5EF4-FFF2-40B4-BE49-F238E27FC236}">
                  <a16:creationId xmlns:a16="http://schemas.microsoft.com/office/drawing/2014/main" id="{1FBD0449-8162-8B6D-4A96-3DF073A71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2" name="Freeform 357">
              <a:extLst>
                <a:ext uri="{FF2B5EF4-FFF2-40B4-BE49-F238E27FC236}">
                  <a16:creationId xmlns:a16="http://schemas.microsoft.com/office/drawing/2014/main" id="{1CEF665D-9C73-6528-3E16-481B8E2E0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3" name="Freeform 358">
              <a:extLst>
                <a:ext uri="{FF2B5EF4-FFF2-40B4-BE49-F238E27FC236}">
                  <a16:creationId xmlns:a16="http://schemas.microsoft.com/office/drawing/2014/main" id="{624C854D-CC65-A76D-57DD-ECD318B59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4" name="Freeform 359">
              <a:extLst>
                <a:ext uri="{FF2B5EF4-FFF2-40B4-BE49-F238E27FC236}">
                  <a16:creationId xmlns:a16="http://schemas.microsoft.com/office/drawing/2014/main" id="{F609C225-7D9F-8FD5-C86A-B6A280DA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5" name="Freeform 360">
              <a:extLst>
                <a:ext uri="{FF2B5EF4-FFF2-40B4-BE49-F238E27FC236}">
                  <a16:creationId xmlns:a16="http://schemas.microsoft.com/office/drawing/2014/main" id="{CCC92EE6-F483-47F4-A28C-9EFC41681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6" name="Freeform 361">
              <a:extLst>
                <a:ext uri="{FF2B5EF4-FFF2-40B4-BE49-F238E27FC236}">
                  <a16:creationId xmlns:a16="http://schemas.microsoft.com/office/drawing/2014/main" id="{D8D279B1-327F-48F0-88E1-939DAE7B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7" name="Freeform 362">
              <a:extLst>
                <a:ext uri="{FF2B5EF4-FFF2-40B4-BE49-F238E27FC236}">
                  <a16:creationId xmlns:a16="http://schemas.microsoft.com/office/drawing/2014/main" id="{B91675E1-C4D3-86FE-1A9C-70EA3241C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8" name="Freeform 363">
              <a:extLst>
                <a:ext uri="{FF2B5EF4-FFF2-40B4-BE49-F238E27FC236}">
                  <a16:creationId xmlns:a16="http://schemas.microsoft.com/office/drawing/2014/main" id="{9A5CC535-D808-FBDF-0ABF-7565E742A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9" name="Freeform 364">
              <a:extLst>
                <a:ext uri="{FF2B5EF4-FFF2-40B4-BE49-F238E27FC236}">
                  <a16:creationId xmlns:a16="http://schemas.microsoft.com/office/drawing/2014/main" id="{9967FCA7-4C96-14E3-2C5D-866219026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sp>
        <p:nvSpPr>
          <p:cNvPr id="330" name="TextBox 329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9209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3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3" name="Picture 6">
            <a:extLst>
              <a:ext uri="{FF2B5EF4-FFF2-40B4-BE49-F238E27FC236}">
                <a16:creationId xmlns:a16="http://schemas.microsoft.com/office/drawing/2014/main" id="{5A9834E9-36B0-9027-9004-521A64A55F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42600" y="5543552"/>
            <a:ext cx="1549400" cy="116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194305" name="Object 7">
            <a:extLst>
              <a:ext uri="{FF2B5EF4-FFF2-40B4-BE49-F238E27FC236}">
                <a16:creationId xmlns:a16="http://schemas.microsoft.com/office/drawing/2014/main" id="{EC78E96C-9A24-1D88-79AA-505AFDD8851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9" r:id="rId4" imgW="1278331" imgH="1273759" progId="MS_ClipArt_Gallery">
                  <p:embed/>
                </p:oleObj>
              </mc:Choice>
              <mc:Fallback>
                <p:oleObj r:id="rId4" imgW="1278331" imgH="1273759" progId="MS_ClipArt_Gallery">
                  <p:embed/>
                  <p:pic>
                    <p:nvPicPr>
                      <p:cNvPr id="4194305" name="Object 7">
                        <a:extLst>
                          <a:ext uri="{FF2B5EF4-FFF2-40B4-BE49-F238E27FC236}">
                            <a16:creationId xmlns:a16="http://schemas.microsoft.com/office/drawing/2014/main" id="{EC78E96C-9A24-1D88-79AA-505AFDD8851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48650" name="TextBox 3">
            <a:extLst>
              <a:ext uri="{FF2B5EF4-FFF2-40B4-BE49-F238E27FC236}">
                <a16:creationId xmlns:a16="http://schemas.microsoft.com/office/drawing/2014/main" id="{8494748F-79FD-30B6-75D2-21406E6D6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697" y="1667806"/>
            <a:ext cx="11744722" cy="204164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defTabSz="1219170"/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SimSun" panose="02010600030101010101" pitchFamily="2" charset="-122"/>
                <a:sym typeface="Times New Roman" panose="02020603050405020304" pitchFamily="18" charset="0"/>
              </a:rPr>
              <a:t>* </a:t>
            </a:r>
            <a:r>
              <a:rPr lang="vi-VN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Kiến thức- Kĩ năng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:</a:t>
            </a:r>
            <a:endParaRPr lang="vi-VN" altLang="en-US" sz="2800" b="1" dirty="0">
              <a:solidFill>
                <a:srgbClr val="FF0000"/>
              </a:solidFill>
              <a:latin typeface="Times New Roman" panose="02020603050405020304" pitchFamily="18" charset="0"/>
              <a:ea typeface="SimSun" panose="02010600030101010101" pitchFamily="2" charset="-122"/>
              <a:sym typeface="Times New Roman" panose="02020603050405020304" pitchFamily="18" charset="0"/>
            </a:endParaRPr>
          </a:p>
          <a:p>
            <a:pPr defTabSz="1219170"/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Ổn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định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được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nề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nếp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học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vi-VN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tập, đ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i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học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đúng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giờ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,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học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bài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và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làm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bài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đầy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đủ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trước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khi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đến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vi-VN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lớp, trong giờ học chú ý nghe giảng.</a:t>
            </a:r>
            <a:endParaRPr lang="en-US" altLang="en-US" sz="2800" dirty="0"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defTabSz="1219170"/>
            <a:endParaRPr lang="en-US" altLang="en-US" sz="4267" b="1" dirty="0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  <a:sym typeface="Times New Roman" panose="02020603050405020304" pitchFamily="18" charset="0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234A0352-2C0B-968E-ADAB-E6E35648F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036" y="3047920"/>
            <a:ext cx="11676088" cy="181588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defTabSz="1219170"/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SimSun" panose="02010600030101010101" pitchFamily="2" charset="-122"/>
                <a:sym typeface="Times New Roman" panose="02020603050405020304" pitchFamily="18" charset="0"/>
              </a:rPr>
              <a:t>* </a:t>
            </a:r>
            <a:r>
              <a:rPr lang="vi-VN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Năng lực – phẩm chất:</a:t>
            </a:r>
            <a:endParaRPr lang="vi-VN" altLang="en-US" sz="2800" b="1" dirty="0">
              <a:solidFill>
                <a:srgbClr val="FF0000"/>
              </a:solidFill>
              <a:latin typeface="Times New Roman" panose="02020603050405020304" pitchFamily="18" charset="0"/>
              <a:ea typeface="SimSun" panose="02010600030101010101" pitchFamily="2" charset="-122"/>
              <a:sym typeface="Times New Roman" panose="02020603050405020304" pitchFamily="18" charset="0"/>
            </a:endParaRPr>
          </a:p>
          <a:p>
            <a:pPr defTabSz="1219170"/>
            <a:r>
              <a:rPr lang="vi-VN" altLang="en-US" sz="2800" smtClean="0">
                <a:latin typeface="Times New Roman" panose="02020603050405020304" pitchFamily="18" charset="0"/>
                <a:ea typeface="SimSun" panose="02010600030101010101" pitchFamily="2" charset="-122"/>
              </a:rPr>
              <a:t>- </a:t>
            </a:r>
            <a:r>
              <a:rPr lang="en-US" altLang="en-US" sz="2800" smtClean="0">
                <a:latin typeface="Times New Roman" panose="02020603050405020304" pitchFamily="18" charset="0"/>
                <a:ea typeface="SimSun" panose="02010600030101010101" pitchFamily="2" charset="-122"/>
              </a:rPr>
              <a:t>Các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em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có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ý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thức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chuẩn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bị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sách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vở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,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đồ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dùng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học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tập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đầy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đủ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trước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khi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đến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vi-VN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lớp, t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ích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cực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hợp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tác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với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các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bạn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trong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vi-VN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lớp, t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hực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hiện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hiệu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quả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“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đôi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bạn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cùng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tiến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” </a:t>
            </a:r>
            <a:r>
              <a:rPr lang="vi-VN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,t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ự tin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hơn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khi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trình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bày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ý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kiến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trước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lớp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.</a:t>
            </a:r>
          </a:p>
        </p:txBody>
      </p:sp>
      <p:sp>
        <p:nvSpPr>
          <p:cNvPr id="6" name="TextBox 3">
            <a:extLst>
              <a:ext uri="{FF2B5EF4-FFF2-40B4-BE49-F238E27FC236}">
                <a16:creationId xmlns:a16="http://schemas.microsoft.com/office/drawing/2014/main" id="{9DD444B5-1410-4DCF-758B-760C45CE6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02" y="4210661"/>
            <a:ext cx="11744722" cy="161076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marL="571500" indent="-5715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defTabSz="1219170"/>
            <a:endParaRPr lang="en-US" altLang="en-US" sz="4267" b="1" dirty="0">
              <a:solidFill>
                <a:srgbClr val="0070C0"/>
              </a:solidFill>
              <a:latin typeface="Times New Roman" panose="02020603050405020304" pitchFamily="18" charset="0"/>
              <a:ea typeface="SimSun" panose="02010600030101010101" pitchFamily="2" charset="-122"/>
              <a:sym typeface="Times New Roman" panose="02020603050405020304" pitchFamily="18" charset="0"/>
            </a:endParaRPr>
          </a:p>
          <a:p>
            <a:pPr algn="just" defTabSz="1219170"/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-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Các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em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đã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chăm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học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,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chăm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làm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tự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chịu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trách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nhiệm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về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việc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làm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của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vi-VN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mình, n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âng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cao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ý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thức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cá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nhân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trong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phòng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ngừa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dịch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đau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mắt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đỏ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.</a:t>
            </a:r>
            <a:endParaRPr lang="en-US" altLang="en-US" sz="2800" dirty="0"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E64A77C4-0515-96E1-68FD-B70E51BC3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06357" y="5805216"/>
            <a:ext cx="11094563" cy="169277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marL="571500" indent="-5715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marL="0" indent="0" defTabSz="1219170"/>
            <a:r>
              <a:rPr lang="vi-VN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SimSun" panose="02010600030101010101" pitchFamily="2" charset="-122"/>
                <a:sym typeface="Times New Roman" panose="02020603050405020304" pitchFamily="18" charset="0"/>
              </a:rPr>
              <a:t>   Hoạt động khác:</a:t>
            </a:r>
          </a:p>
          <a:p>
            <a:pPr marL="0" indent="0" defTabSz="1219170"/>
            <a:r>
              <a:rPr lang="vi-VN" altLang="en-US" sz="2800">
                <a:latin typeface="Times New Roman" panose="02020603050405020304" pitchFamily="18" charset="0"/>
                <a:ea typeface="SimSun" panose="02010600030101010101" pitchFamily="2" charset="-122"/>
              </a:rPr>
              <a:t>   </a:t>
            </a:r>
            <a:r>
              <a:rPr lang="en-US" altLang="en-US" sz="2800">
                <a:latin typeface="Times New Roman" panose="02020603050405020304" pitchFamily="18" charset="0"/>
                <a:ea typeface="SimSun" panose="02010600030101010101" pitchFamily="2" charset="-122"/>
              </a:rPr>
              <a:t>-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Thực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hiện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tốt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chủ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điểm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trong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tháng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“An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toàn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giao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thông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” </a:t>
            </a:r>
          </a:p>
          <a:p>
            <a:pPr defTabSz="1219170">
              <a:buFont typeface="Arial" panose="020B0604020202020204" pitchFamily="34" charset="0"/>
              <a:buChar char="-"/>
            </a:pPr>
            <a:endParaRPr lang="en-US" altLang="en-US" sz="4800" dirty="0">
              <a:solidFill>
                <a:srgbClr val="0070C0"/>
              </a:solidFill>
              <a:latin typeface="Times New Roman" panose="02020603050405020304" pitchFamily="18" charset="0"/>
              <a:ea typeface="SimSun" panose="02010600030101010101" pitchFamily="2" charset="-122"/>
              <a:sym typeface="Times New Roman" panose="02020603050405020304" pitchFamily="18" charset="0"/>
            </a:endParaRPr>
          </a:p>
        </p:txBody>
      </p:sp>
      <p:grpSp>
        <p:nvGrpSpPr>
          <p:cNvPr id="3" name="Group 42">
            <a:extLst>
              <a:ext uri="{FF2B5EF4-FFF2-40B4-BE49-F238E27FC236}">
                <a16:creationId xmlns:a16="http://schemas.microsoft.com/office/drawing/2014/main" id="{AABBA92C-7EA6-9E43-2478-5B95EAB2B15C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4" name="AutoShape 43">
              <a:extLst>
                <a:ext uri="{FF2B5EF4-FFF2-40B4-BE49-F238E27FC236}">
                  <a16:creationId xmlns:a16="http://schemas.microsoft.com/office/drawing/2014/main" id="{400D5736-C21E-7120-3335-DF1A0DF2C3E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" name="Group 44">
              <a:extLst>
                <a:ext uri="{FF2B5EF4-FFF2-40B4-BE49-F238E27FC236}">
                  <a16:creationId xmlns:a16="http://schemas.microsoft.com/office/drawing/2014/main" id="{BDB3410E-DE66-6026-AE70-7DF6D095EF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4194340" name="Freeform 45">
                <a:extLst>
                  <a:ext uri="{FF2B5EF4-FFF2-40B4-BE49-F238E27FC236}">
                    <a16:creationId xmlns:a16="http://schemas.microsoft.com/office/drawing/2014/main" id="{A3C04D4A-25D9-4EF4-065F-31B1AEE67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1" name="Freeform 46">
                <a:extLst>
                  <a:ext uri="{FF2B5EF4-FFF2-40B4-BE49-F238E27FC236}">
                    <a16:creationId xmlns:a16="http://schemas.microsoft.com/office/drawing/2014/main" id="{F4BA3262-4670-3B6C-63B4-381C52CB5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2" name="Freeform 47">
                <a:extLst>
                  <a:ext uri="{FF2B5EF4-FFF2-40B4-BE49-F238E27FC236}">
                    <a16:creationId xmlns:a16="http://schemas.microsoft.com/office/drawing/2014/main" id="{3B354DCF-BD36-53F1-603B-B6B8CCD4F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3" name="Freeform 48">
                <a:extLst>
                  <a:ext uri="{FF2B5EF4-FFF2-40B4-BE49-F238E27FC236}">
                    <a16:creationId xmlns:a16="http://schemas.microsoft.com/office/drawing/2014/main" id="{6340D6D3-ECCC-461E-217B-C7E15F197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4" name="Freeform 49">
                <a:extLst>
                  <a:ext uri="{FF2B5EF4-FFF2-40B4-BE49-F238E27FC236}">
                    <a16:creationId xmlns:a16="http://schemas.microsoft.com/office/drawing/2014/main" id="{09016D57-B5B7-D01B-AD26-ED7D1B040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5" name="Freeform 50">
                <a:extLst>
                  <a:ext uri="{FF2B5EF4-FFF2-40B4-BE49-F238E27FC236}">
                    <a16:creationId xmlns:a16="http://schemas.microsoft.com/office/drawing/2014/main" id="{DD7DF5D9-DC4B-397F-4E7A-F883111FC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6" name="Freeform 51">
                <a:extLst>
                  <a:ext uri="{FF2B5EF4-FFF2-40B4-BE49-F238E27FC236}">
                    <a16:creationId xmlns:a16="http://schemas.microsoft.com/office/drawing/2014/main" id="{45FD04A9-F147-D5FA-2379-BCEEE8A88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7" name="Freeform 52">
                <a:extLst>
                  <a:ext uri="{FF2B5EF4-FFF2-40B4-BE49-F238E27FC236}">
                    <a16:creationId xmlns:a16="http://schemas.microsoft.com/office/drawing/2014/main" id="{C8145C3F-CF7E-47A4-5E01-559D7BF58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8" name="Freeform 53">
                <a:extLst>
                  <a:ext uri="{FF2B5EF4-FFF2-40B4-BE49-F238E27FC236}">
                    <a16:creationId xmlns:a16="http://schemas.microsoft.com/office/drawing/2014/main" id="{5E4DA3D3-3833-CC28-3414-E601B043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9" name="Freeform 54">
                <a:extLst>
                  <a:ext uri="{FF2B5EF4-FFF2-40B4-BE49-F238E27FC236}">
                    <a16:creationId xmlns:a16="http://schemas.microsoft.com/office/drawing/2014/main" id="{5E5DF86A-1A03-702A-7910-8A51C9DD2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0" name="Freeform 55">
                <a:extLst>
                  <a:ext uri="{FF2B5EF4-FFF2-40B4-BE49-F238E27FC236}">
                    <a16:creationId xmlns:a16="http://schemas.microsoft.com/office/drawing/2014/main" id="{6058200A-0351-A4E8-F6A1-60FB95B47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1" name="Freeform 56">
                <a:extLst>
                  <a:ext uri="{FF2B5EF4-FFF2-40B4-BE49-F238E27FC236}">
                    <a16:creationId xmlns:a16="http://schemas.microsoft.com/office/drawing/2014/main" id="{7E881557-D2D4-E95A-97DB-459484657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2" name="Freeform 57">
                <a:extLst>
                  <a:ext uri="{FF2B5EF4-FFF2-40B4-BE49-F238E27FC236}">
                    <a16:creationId xmlns:a16="http://schemas.microsoft.com/office/drawing/2014/main" id="{6FC5ADBF-A9AF-D279-C941-443C1FF2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3" name="Freeform 58">
                <a:extLst>
                  <a:ext uri="{FF2B5EF4-FFF2-40B4-BE49-F238E27FC236}">
                    <a16:creationId xmlns:a16="http://schemas.microsoft.com/office/drawing/2014/main" id="{5B0D83D0-790F-7271-1C18-30BD1CBAF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4" name="Freeform 59">
                <a:extLst>
                  <a:ext uri="{FF2B5EF4-FFF2-40B4-BE49-F238E27FC236}">
                    <a16:creationId xmlns:a16="http://schemas.microsoft.com/office/drawing/2014/main" id="{7A010461-0E69-0BC0-C69C-8D5E3A675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5" name="Freeform 60">
                <a:extLst>
                  <a:ext uri="{FF2B5EF4-FFF2-40B4-BE49-F238E27FC236}">
                    <a16:creationId xmlns:a16="http://schemas.microsoft.com/office/drawing/2014/main" id="{34AA149E-F202-7F77-E808-5DFA00169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6" name="Freeform 61">
                <a:extLst>
                  <a:ext uri="{FF2B5EF4-FFF2-40B4-BE49-F238E27FC236}">
                    <a16:creationId xmlns:a16="http://schemas.microsoft.com/office/drawing/2014/main" id="{AF7BF7E7-9E24-C82D-616C-3609BCAB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7" name="Freeform 62">
                <a:extLst>
                  <a:ext uri="{FF2B5EF4-FFF2-40B4-BE49-F238E27FC236}">
                    <a16:creationId xmlns:a16="http://schemas.microsoft.com/office/drawing/2014/main" id="{328CE2A7-56AC-6A4A-10A0-C99A63214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8" name="Freeform 63">
                <a:extLst>
                  <a:ext uri="{FF2B5EF4-FFF2-40B4-BE49-F238E27FC236}">
                    <a16:creationId xmlns:a16="http://schemas.microsoft.com/office/drawing/2014/main" id="{65DE8C8A-4830-2606-A601-1ECC75DC5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9" name="Freeform 64">
                <a:extLst>
                  <a:ext uri="{FF2B5EF4-FFF2-40B4-BE49-F238E27FC236}">
                    <a16:creationId xmlns:a16="http://schemas.microsoft.com/office/drawing/2014/main" id="{C3E26993-D367-DEF3-0B73-9754C6B14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0" name="Freeform 65">
                <a:extLst>
                  <a:ext uri="{FF2B5EF4-FFF2-40B4-BE49-F238E27FC236}">
                    <a16:creationId xmlns:a16="http://schemas.microsoft.com/office/drawing/2014/main" id="{024E1466-6CDB-123B-C57C-F351DDEF5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1" name="Freeform 66">
                <a:extLst>
                  <a:ext uri="{FF2B5EF4-FFF2-40B4-BE49-F238E27FC236}">
                    <a16:creationId xmlns:a16="http://schemas.microsoft.com/office/drawing/2014/main" id="{771A7E97-CFEA-B503-E0C0-8FCFD1027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2" name="Freeform 67">
                <a:extLst>
                  <a:ext uri="{FF2B5EF4-FFF2-40B4-BE49-F238E27FC236}">
                    <a16:creationId xmlns:a16="http://schemas.microsoft.com/office/drawing/2014/main" id="{EFF29F3F-1D0F-3D49-8411-F0B535A71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3" name="Freeform 68">
                <a:extLst>
                  <a:ext uri="{FF2B5EF4-FFF2-40B4-BE49-F238E27FC236}">
                    <a16:creationId xmlns:a16="http://schemas.microsoft.com/office/drawing/2014/main" id="{03FB5C65-CB9E-F02D-9129-20CA62710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4" name="Freeform 69">
                <a:extLst>
                  <a:ext uri="{FF2B5EF4-FFF2-40B4-BE49-F238E27FC236}">
                    <a16:creationId xmlns:a16="http://schemas.microsoft.com/office/drawing/2014/main" id="{B16D66FE-0995-C917-342A-3C9B4AB61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5" name="Freeform 70">
                <a:extLst>
                  <a:ext uri="{FF2B5EF4-FFF2-40B4-BE49-F238E27FC236}">
                    <a16:creationId xmlns:a16="http://schemas.microsoft.com/office/drawing/2014/main" id="{B2A4E1D5-A283-DBD6-0F49-65A789522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6" name="Freeform 71">
                <a:extLst>
                  <a:ext uri="{FF2B5EF4-FFF2-40B4-BE49-F238E27FC236}">
                    <a16:creationId xmlns:a16="http://schemas.microsoft.com/office/drawing/2014/main" id="{79FC66C7-8257-0455-1418-3986E354B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7" name="Freeform 72">
                <a:extLst>
                  <a:ext uri="{FF2B5EF4-FFF2-40B4-BE49-F238E27FC236}">
                    <a16:creationId xmlns:a16="http://schemas.microsoft.com/office/drawing/2014/main" id="{369EF3A0-3585-DB70-9FE0-D0794E74B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8" name="Freeform 73">
                <a:extLst>
                  <a:ext uri="{FF2B5EF4-FFF2-40B4-BE49-F238E27FC236}">
                    <a16:creationId xmlns:a16="http://schemas.microsoft.com/office/drawing/2014/main" id="{4285099F-A0DD-2236-62E0-1C5EC2A0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9" name="Freeform 74">
                <a:extLst>
                  <a:ext uri="{FF2B5EF4-FFF2-40B4-BE49-F238E27FC236}">
                    <a16:creationId xmlns:a16="http://schemas.microsoft.com/office/drawing/2014/main" id="{BD4980FA-53EA-03E9-25DE-E1403D04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0" name="Freeform 75">
                <a:extLst>
                  <a:ext uri="{FF2B5EF4-FFF2-40B4-BE49-F238E27FC236}">
                    <a16:creationId xmlns:a16="http://schemas.microsoft.com/office/drawing/2014/main" id="{116055DF-E2F6-1B92-9F37-7D89A7B93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1" name="Freeform 76">
                <a:extLst>
                  <a:ext uri="{FF2B5EF4-FFF2-40B4-BE49-F238E27FC236}">
                    <a16:creationId xmlns:a16="http://schemas.microsoft.com/office/drawing/2014/main" id="{0D16CF7D-E515-0125-B9B4-6E2F0BC77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2" name="Freeform 77">
                <a:extLst>
                  <a:ext uri="{FF2B5EF4-FFF2-40B4-BE49-F238E27FC236}">
                    <a16:creationId xmlns:a16="http://schemas.microsoft.com/office/drawing/2014/main" id="{72C6744B-20D3-2B89-1835-7B90122AE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3" name="Freeform 78">
                <a:extLst>
                  <a:ext uri="{FF2B5EF4-FFF2-40B4-BE49-F238E27FC236}">
                    <a16:creationId xmlns:a16="http://schemas.microsoft.com/office/drawing/2014/main" id="{28F178C4-0690-DC23-67DB-B09EF99C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4" name="Freeform 79">
                <a:extLst>
                  <a:ext uri="{FF2B5EF4-FFF2-40B4-BE49-F238E27FC236}">
                    <a16:creationId xmlns:a16="http://schemas.microsoft.com/office/drawing/2014/main" id="{D8118503-2DC6-09C0-1A7A-B3720607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5" name="Freeform 80">
                <a:extLst>
                  <a:ext uri="{FF2B5EF4-FFF2-40B4-BE49-F238E27FC236}">
                    <a16:creationId xmlns:a16="http://schemas.microsoft.com/office/drawing/2014/main" id="{05EE2911-A662-5B50-B136-59B252668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6" name="Freeform 81">
                <a:extLst>
                  <a:ext uri="{FF2B5EF4-FFF2-40B4-BE49-F238E27FC236}">
                    <a16:creationId xmlns:a16="http://schemas.microsoft.com/office/drawing/2014/main" id="{6D5D86F0-A154-6241-8881-1B37B1937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7" name="Freeform 82">
                <a:extLst>
                  <a:ext uri="{FF2B5EF4-FFF2-40B4-BE49-F238E27FC236}">
                    <a16:creationId xmlns:a16="http://schemas.microsoft.com/office/drawing/2014/main" id="{0BC9B0EA-9253-445C-434B-3CD0BCA3F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8" name="Freeform 83">
                <a:extLst>
                  <a:ext uri="{FF2B5EF4-FFF2-40B4-BE49-F238E27FC236}">
                    <a16:creationId xmlns:a16="http://schemas.microsoft.com/office/drawing/2014/main" id="{745EE128-D0CD-87AD-799D-BE99634C3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9" name="Freeform 84">
                <a:extLst>
                  <a:ext uri="{FF2B5EF4-FFF2-40B4-BE49-F238E27FC236}">
                    <a16:creationId xmlns:a16="http://schemas.microsoft.com/office/drawing/2014/main" id="{5DA66984-0BE6-6869-6AE0-69321B79B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0" name="Freeform 85">
                <a:extLst>
                  <a:ext uri="{FF2B5EF4-FFF2-40B4-BE49-F238E27FC236}">
                    <a16:creationId xmlns:a16="http://schemas.microsoft.com/office/drawing/2014/main" id="{EAF649FC-D3B3-263F-E646-38693B466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1" name="Freeform 86">
                <a:extLst>
                  <a:ext uri="{FF2B5EF4-FFF2-40B4-BE49-F238E27FC236}">
                    <a16:creationId xmlns:a16="http://schemas.microsoft.com/office/drawing/2014/main" id="{3C365EEB-8B4E-C5F7-8D75-CAEC497C5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2" name="Freeform 87">
                <a:extLst>
                  <a:ext uri="{FF2B5EF4-FFF2-40B4-BE49-F238E27FC236}">
                    <a16:creationId xmlns:a16="http://schemas.microsoft.com/office/drawing/2014/main" id="{F505B2BA-B974-5413-E2AD-C81D85FBB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3" name="Freeform 88">
                <a:extLst>
                  <a:ext uri="{FF2B5EF4-FFF2-40B4-BE49-F238E27FC236}">
                    <a16:creationId xmlns:a16="http://schemas.microsoft.com/office/drawing/2014/main" id="{19792F2A-90E4-EBC3-4E29-6EFE39CD9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4" name="Freeform 89">
                <a:extLst>
                  <a:ext uri="{FF2B5EF4-FFF2-40B4-BE49-F238E27FC236}">
                    <a16:creationId xmlns:a16="http://schemas.microsoft.com/office/drawing/2014/main" id="{A64951E3-717C-17C4-976C-745A369F9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5" name="Freeform 90">
                <a:extLst>
                  <a:ext uri="{FF2B5EF4-FFF2-40B4-BE49-F238E27FC236}">
                    <a16:creationId xmlns:a16="http://schemas.microsoft.com/office/drawing/2014/main" id="{C0BC3C76-DAF1-0A99-2649-8A5763E76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6" name="Freeform 91">
                <a:extLst>
                  <a:ext uri="{FF2B5EF4-FFF2-40B4-BE49-F238E27FC236}">
                    <a16:creationId xmlns:a16="http://schemas.microsoft.com/office/drawing/2014/main" id="{6C032618-7103-4D59-E942-0B338CAA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7" name="Freeform 92">
                <a:extLst>
                  <a:ext uri="{FF2B5EF4-FFF2-40B4-BE49-F238E27FC236}">
                    <a16:creationId xmlns:a16="http://schemas.microsoft.com/office/drawing/2014/main" id="{A25A6A0E-FE21-8437-FB50-2CF5A8E30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8" name="Freeform 93">
                <a:extLst>
                  <a:ext uri="{FF2B5EF4-FFF2-40B4-BE49-F238E27FC236}">
                    <a16:creationId xmlns:a16="http://schemas.microsoft.com/office/drawing/2014/main" id="{59707689-F90E-D31B-B822-655E8EBDB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9" name="Freeform 94">
                <a:extLst>
                  <a:ext uri="{FF2B5EF4-FFF2-40B4-BE49-F238E27FC236}">
                    <a16:creationId xmlns:a16="http://schemas.microsoft.com/office/drawing/2014/main" id="{D99E0075-AF1E-6F17-5E4F-77462649F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0" name="Freeform 95">
                <a:extLst>
                  <a:ext uri="{FF2B5EF4-FFF2-40B4-BE49-F238E27FC236}">
                    <a16:creationId xmlns:a16="http://schemas.microsoft.com/office/drawing/2014/main" id="{8E70D4C9-ADEA-B253-3075-4EFA27530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1" name="Freeform 96">
                <a:extLst>
                  <a:ext uri="{FF2B5EF4-FFF2-40B4-BE49-F238E27FC236}">
                    <a16:creationId xmlns:a16="http://schemas.microsoft.com/office/drawing/2014/main" id="{3375338D-FEF0-F3B4-F329-0A682ACF8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2" name="Freeform 97">
                <a:extLst>
                  <a:ext uri="{FF2B5EF4-FFF2-40B4-BE49-F238E27FC236}">
                    <a16:creationId xmlns:a16="http://schemas.microsoft.com/office/drawing/2014/main" id="{8FF57B76-4F6B-6596-C811-AFF877284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3" name="Freeform 98">
                <a:extLst>
                  <a:ext uri="{FF2B5EF4-FFF2-40B4-BE49-F238E27FC236}">
                    <a16:creationId xmlns:a16="http://schemas.microsoft.com/office/drawing/2014/main" id="{7AF2CCFE-7FCA-17F2-9B69-D7E5893EB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4" name="Freeform 99">
                <a:extLst>
                  <a:ext uri="{FF2B5EF4-FFF2-40B4-BE49-F238E27FC236}">
                    <a16:creationId xmlns:a16="http://schemas.microsoft.com/office/drawing/2014/main" id="{6639C628-BC09-C112-7B92-78012BC6A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5" name="Freeform 100">
                <a:extLst>
                  <a:ext uri="{FF2B5EF4-FFF2-40B4-BE49-F238E27FC236}">
                    <a16:creationId xmlns:a16="http://schemas.microsoft.com/office/drawing/2014/main" id="{720FEC91-743A-E56F-99BE-A2E0A3584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6" name="Freeform 101">
                <a:extLst>
                  <a:ext uri="{FF2B5EF4-FFF2-40B4-BE49-F238E27FC236}">
                    <a16:creationId xmlns:a16="http://schemas.microsoft.com/office/drawing/2014/main" id="{C7F7271A-98F8-6207-A50F-8FD35565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7" name="Freeform 102">
                <a:extLst>
                  <a:ext uri="{FF2B5EF4-FFF2-40B4-BE49-F238E27FC236}">
                    <a16:creationId xmlns:a16="http://schemas.microsoft.com/office/drawing/2014/main" id="{A5C7B101-972C-B602-A55F-EE45C9EF7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8" name="Freeform 103">
                <a:extLst>
                  <a:ext uri="{FF2B5EF4-FFF2-40B4-BE49-F238E27FC236}">
                    <a16:creationId xmlns:a16="http://schemas.microsoft.com/office/drawing/2014/main" id="{A41EFD64-721E-E785-B156-C5DE22C68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9" name="Freeform 104">
                <a:extLst>
                  <a:ext uri="{FF2B5EF4-FFF2-40B4-BE49-F238E27FC236}">
                    <a16:creationId xmlns:a16="http://schemas.microsoft.com/office/drawing/2014/main" id="{CFDC44A2-9E0D-4A58-B055-CCFEC84C5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0" name="Freeform 105">
                <a:extLst>
                  <a:ext uri="{FF2B5EF4-FFF2-40B4-BE49-F238E27FC236}">
                    <a16:creationId xmlns:a16="http://schemas.microsoft.com/office/drawing/2014/main" id="{6260C07F-CCEA-FC1B-3D34-A240DEDF8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1" name="Freeform 106">
                <a:extLst>
                  <a:ext uri="{FF2B5EF4-FFF2-40B4-BE49-F238E27FC236}">
                    <a16:creationId xmlns:a16="http://schemas.microsoft.com/office/drawing/2014/main" id="{F4270D37-BBF0-2A11-480D-DD73F3833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2" name="Freeform 107">
                <a:extLst>
                  <a:ext uri="{FF2B5EF4-FFF2-40B4-BE49-F238E27FC236}">
                    <a16:creationId xmlns:a16="http://schemas.microsoft.com/office/drawing/2014/main" id="{30967D67-BD4F-079B-1555-2BC62F76D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3" name="Freeform 108">
                <a:extLst>
                  <a:ext uri="{FF2B5EF4-FFF2-40B4-BE49-F238E27FC236}">
                    <a16:creationId xmlns:a16="http://schemas.microsoft.com/office/drawing/2014/main" id="{6D796A27-1AB6-5481-E3BF-F078F91BB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4" name="Freeform 109">
                <a:extLst>
                  <a:ext uri="{FF2B5EF4-FFF2-40B4-BE49-F238E27FC236}">
                    <a16:creationId xmlns:a16="http://schemas.microsoft.com/office/drawing/2014/main" id="{3B8035AC-EC72-A79A-D14A-E8E1F7DDC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5" name="Freeform 110">
                <a:extLst>
                  <a:ext uri="{FF2B5EF4-FFF2-40B4-BE49-F238E27FC236}">
                    <a16:creationId xmlns:a16="http://schemas.microsoft.com/office/drawing/2014/main" id="{D303FFF0-631D-32D2-3FD8-7DEE76D7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6" name="Freeform 111">
                <a:extLst>
                  <a:ext uri="{FF2B5EF4-FFF2-40B4-BE49-F238E27FC236}">
                    <a16:creationId xmlns:a16="http://schemas.microsoft.com/office/drawing/2014/main" id="{AF73D945-651F-085D-FA1F-62C32A93E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7" name="Freeform 112">
                <a:extLst>
                  <a:ext uri="{FF2B5EF4-FFF2-40B4-BE49-F238E27FC236}">
                    <a16:creationId xmlns:a16="http://schemas.microsoft.com/office/drawing/2014/main" id="{FA99407F-41AE-6448-5D01-B5FCF60AC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8" name="Freeform 113">
                <a:extLst>
                  <a:ext uri="{FF2B5EF4-FFF2-40B4-BE49-F238E27FC236}">
                    <a16:creationId xmlns:a16="http://schemas.microsoft.com/office/drawing/2014/main" id="{30EE0ACD-DF0B-5605-2A00-B72B4CB01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9" name="Freeform 114">
                <a:extLst>
                  <a:ext uri="{FF2B5EF4-FFF2-40B4-BE49-F238E27FC236}">
                    <a16:creationId xmlns:a16="http://schemas.microsoft.com/office/drawing/2014/main" id="{5E1AB982-A227-7ED1-BF07-03F87F3F8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0" name="Freeform 115">
                <a:extLst>
                  <a:ext uri="{FF2B5EF4-FFF2-40B4-BE49-F238E27FC236}">
                    <a16:creationId xmlns:a16="http://schemas.microsoft.com/office/drawing/2014/main" id="{299B5052-A77A-4FF2-9320-89080ABD1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1" name="Freeform 116">
                <a:extLst>
                  <a:ext uri="{FF2B5EF4-FFF2-40B4-BE49-F238E27FC236}">
                    <a16:creationId xmlns:a16="http://schemas.microsoft.com/office/drawing/2014/main" id="{76C9BF00-4165-0CEF-63EF-6F2FD342E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2" name="Freeform 117">
                <a:extLst>
                  <a:ext uri="{FF2B5EF4-FFF2-40B4-BE49-F238E27FC236}">
                    <a16:creationId xmlns:a16="http://schemas.microsoft.com/office/drawing/2014/main" id="{5B87CD39-ABA3-07DD-5418-32ACC0B30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3" name="Freeform 118">
                <a:extLst>
                  <a:ext uri="{FF2B5EF4-FFF2-40B4-BE49-F238E27FC236}">
                    <a16:creationId xmlns:a16="http://schemas.microsoft.com/office/drawing/2014/main" id="{EF642FAB-B068-A42E-91A6-E81B61B25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4" name="Freeform 119">
                <a:extLst>
                  <a:ext uri="{FF2B5EF4-FFF2-40B4-BE49-F238E27FC236}">
                    <a16:creationId xmlns:a16="http://schemas.microsoft.com/office/drawing/2014/main" id="{92FB7B59-3DC5-1B33-A792-D2466E34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5" name="Freeform 120">
                <a:extLst>
                  <a:ext uri="{FF2B5EF4-FFF2-40B4-BE49-F238E27FC236}">
                    <a16:creationId xmlns:a16="http://schemas.microsoft.com/office/drawing/2014/main" id="{7847BD9B-153A-E7BE-6B9A-9BEB44B9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6" name="Freeform 121">
                <a:extLst>
                  <a:ext uri="{FF2B5EF4-FFF2-40B4-BE49-F238E27FC236}">
                    <a16:creationId xmlns:a16="http://schemas.microsoft.com/office/drawing/2014/main" id="{17E1C303-3391-FB5F-9C3E-F26FD7B53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7" name="Freeform 122">
                <a:extLst>
                  <a:ext uri="{FF2B5EF4-FFF2-40B4-BE49-F238E27FC236}">
                    <a16:creationId xmlns:a16="http://schemas.microsoft.com/office/drawing/2014/main" id="{1F59DB24-7E9A-650A-0EF0-3D5517B9C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8" name="Freeform 123">
                <a:extLst>
                  <a:ext uri="{FF2B5EF4-FFF2-40B4-BE49-F238E27FC236}">
                    <a16:creationId xmlns:a16="http://schemas.microsoft.com/office/drawing/2014/main" id="{85792C65-625F-3930-04E9-F64054EF2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9" name="Freeform 124">
                <a:extLst>
                  <a:ext uri="{FF2B5EF4-FFF2-40B4-BE49-F238E27FC236}">
                    <a16:creationId xmlns:a16="http://schemas.microsoft.com/office/drawing/2014/main" id="{3376ABD6-2F3C-C304-497C-622D6CFB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0" name="Freeform 125">
                <a:extLst>
                  <a:ext uri="{FF2B5EF4-FFF2-40B4-BE49-F238E27FC236}">
                    <a16:creationId xmlns:a16="http://schemas.microsoft.com/office/drawing/2014/main" id="{B54EE1EF-C7A3-0203-CEF1-C6A156D8E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1" name="Freeform 126">
                <a:extLst>
                  <a:ext uri="{FF2B5EF4-FFF2-40B4-BE49-F238E27FC236}">
                    <a16:creationId xmlns:a16="http://schemas.microsoft.com/office/drawing/2014/main" id="{9711B6B7-CFEB-61F3-8454-5135101B6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2" name="Freeform 127">
                <a:extLst>
                  <a:ext uri="{FF2B5EF4-FFF2-40B4-BE49-F238E27FC236}">
                    <a16:creationId xmlns:a16="http://schemas.microsoft.com/office/drawing/2014/main" id="{773BDCFA-907E-D564-20B2-20607F653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3" name="Freeform 128">
                <a:extLst>
                  <a:ext uri="{FF2B5EF4-FFF2-40B4-BE49-F238E27FC236}">
                    <a16:creationId xmlns:a16="http://schemas.microsoft.com/office/drawing/2014/main" id="{919D6BFB-06E8-F8DF-8615-F933548B5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4" name="Freeform 129">
                <a:extLst>
                  <a:ext uri="{FF2B5EF4-FFF2-40B4-BE49-F238E27FC236}">
                    <a16:creationId xmlns:a16="http://schemas.microsoft.com/office/drawing/2014/main" id="{1FB01F46-4996-CFE0-6B3A-BB4B7F2E4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5" name="Freeform 130">
                <a:extLst>
                  <a:ext uri="{FF2B5EF4-FFF2-40B4-BE49-F238E27FC236}">
                    <a16:creationId xmlns:a16="http://schemas.microsoft.com/office/drawing/2014/main" id="{4FDC8FCF-B776-D12E-6974-21B8FF83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6" name="Freeform 131">
                <a:extLst>
                  <a:ext uri="{FF2B5EF4-FFF2-40B4-BE49-F238E27FC236}">
                    <a16:creationId xmlns:a16="http://schemas.microsoft.com/office/drawing/2014/main" id="{EA98F4E5-2541-910D-3EF4-3D8B1AFA6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7" name="Freeform 132">
                <a:extLst>
                  <a:ext uri="{FF2B5EF4-FFF2-40B4-BE49-F238E27FC236}">
                    <a16:creationId xmlns:a16="http://schemas.microsoft.com/office/drawing/2014/main" id="{47ABC5F5-1847-03CE-8CF5-71CD870FA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8" name="Freeform 133">
                <a:extLst>
                  <a:ext uri="{FF2B5EF4-FFF2-40B4-BE49-F238E27FC236}">
                    <a16:creationId xmlns:a16="http://schemas.microsoft.com/office/drawing/2014/main" id="{9D5902D6-3324-53DB-8CA5-ED9150340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9" name="Freeform 134">
                <a:extLst>
                  <a:ext uri="{FF2B5EF4-FFF2-40B4-BE49-F238E27FC236}">
                    <a16:creationId xmlns:a16="http://schemas.microsoft.com/office/drawing/2014/main" id="{3453AA63-E2CE-7AEC-C8ED-F1ED77A80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0" name="Freeform 135">
                <a:extLst>
                  <a:ext uri="{FF2B5EF4-FFF2-40B4-BE49-F238E27FC236}">
                    <a16:creationId xmlns:a16="http://schemas.microsoft.com/office/drawing/2014/main" id="{DE3A9F37-8AB4-B765-6210-31AA8CB95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1" name="Freeform 136">
                <a:extLst>
                  <a:ext uri="{FF2B5EF4-FFF2-40B4-BE49-F238E27FC236}">
                    <a16:creationId xmlns:a16="http://schemas.microsoft.com/office/drawing/2014/main" id="{B58630EF-D002-5784-2C87-3969F41F7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2" name="Freeform 137">
                <a:extLst>
                  <a:ext uri="{FF2B5EF4-FFF2-40B4-BE49-F238E27FC236}">
                    <a16:creationId xmlns:a16="http://schemas.microsoft.com/office/drawing/2014/main" id="{E2C442BA-FE08-4796-1998-67241077F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3" name="Freeform 138">
                <a:extLst>
                  <a:ext uri="{FF2B5EF4-FFF2-40B4-BE49-F238E27FC236}">
                    <a16:creationId xmlns:a16="http://schemas.microsoft.com/office/drawing/2014/main" id="{F1C8D3B4-7B87-091D-A943-D6CD1273C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4" name="Freeform 139">
                <a:extLst>
                  <a:ext uri="{FF2B5EF4-FFF2-40B4-BE49-F238E27FC236}">
                    <a16:creationId xmlns:a16="http://schemas.microsoft.com/office/drawing/2014/main" id="{8F3D7BE7-D8CF-87AE-EAA0-590A7613B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5" name="Freeform 140">
                <a:extLst>
                  <a:ext uri="{FF2B5EF4-FFF2-40B4-BE49-F238E27FC236}">
                    <a16:creationId xmlns:a16="http://schemas.microsoft.com/office/drawing/2014/main" id="{AFEF860D-93A5-A327-FBB4-F8140216A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6" name="Freeform 141">
                <a:extLst>
                  <a:ext uri="{FF2B5EF4-FFF2-40B4-BE49-F238E27FC236}">
                    <a16:creationId xmlns:a16="http://schemas.microsoft.com/office/drawing/2014/main" id="{D9CF9C21-96DE-01E2-627E-3AC4E516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7" name="Freeform 142">
                <a:extLst>
                  <a:ext uri="{FF2B5EF4-FFF2-40B4-BE49-F238E27FC236}">
                    <a16:creationId xmlns:a16="http://schemas.microsoft.com/office/drawing/2014/main" id="{A43C2DF6-BFA3-3056-0A09-025FA91D4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8" name="Freeform 143">
                <a:extLst>
                  <a:ext uri="{FF2B5EF4-FFF2-40B4-BE49-F238E27FC236}">
                    <a16:creationId xmlns:a16="http://schemas.microsoft.com/office/drawing/2014/main" id="{813C0454-4333-4DB4-ACCC-2284563E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9" name="Freeform 144">
                <a:extLst>
                  <a:ext uri="{FF2B5EF4-FFF2-40B4-BE49-F238E27FC236}">
                    <a16:creationId xmlns:a16="http://schemas.microsoft.com/office/drawing/2014/main" id="{97E0D49C-AE11-6035-1704-75387AC2C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0" name="Freeform 145">
                <a:extLst>
                  <a:ext uri="{FF2B5EF4-FFF2-40B4-BE49-F238E27FC236}">
                    <a16:creationId xmlns:a16="http://schemas.microsoft.com/office/drawing/2014/main" id="{8D993862-41C5-0835-85E0-A309A614F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1" name="Freeform 146">
                <a:extLst>
                  <a:ext uri="{FF2B5EF4-FFF2-40B4-BE49-F238E27FC236}">
                    <a16:creationId xmlns:a16="http://schemas.microsoft.com/office/drawing/2014/main" id="{8AA5952B-C677-0441-F1E5-2AA7049A2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2" name="Freeform 147">
                <a:extLst>
                  <a:ext uri="{FF2B5EF4-FFF2-40B4-BE49-F238E27FC236}">
                    <a16:creationId xmlns:a16="http://schemas.microsoft.com/office/drawing/2014/main" id="{1DEE51F4-DF8B-FAFE-3CFD-3C7A41170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3" name="Freeform 148">
                <a:extLst>
                  <a:ext uri="{FF2B5EF4-FFF2-40B4-BE49-F238E27FC236}">
                    <a16:creationId xmlns:a16="http://schemas.microsoft.com/office/drawing/2014/main" id="{5AC1EF4D-2EB2-C0D3-D9CE-2589EF9AA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4" name="Freeform 149">
                <a:extLst>
                  <a:ext uri="{FF2B5EF4-FFF2-40B4-BE49-F238E27FC236}">
                    <a16:creationId xmlns:a16="http://schemas.microsoft.com/office/drawing/2014/main" id="{4FFEDC6C-7C57-B36F-572C-8E6FE21C8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5" name="Freeform 150">
                <a:extLst>
                  <a:ext uri="{FF2B5EF4-FFF2-40B4-BE49-F238E27FC236}">
                    <a16:creationId xmlns:a16="http://schemas.microsoft.com/office/drawing/2014/main" id="{26B781FF-0E6A-4575-DCC8-5B842B9CD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6" name="Freeform 151">
                <a:extLst>
                  <a:ext uri="{FF2B5EF4-FFF2-40B4-BE49-F238E27FC236}">
                    <a16:creationId xmlns:a16="http://schemas.microsoft.com/office/drawing/2014/main" id="{4F95174C-C7E9-B8E8-8437-DAB4ACD4F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7" name="Freeform 152">
                <a:extLst>
                  <a:ext uri="{FF2B5EF4-FFF2-40B4-BE49-F238E27FC236}">
                    <a16:creationId xmlns:a16="http://schemas.microsoft.com/office/drawing/2014/main" id="{0D091D09-1AD8-3538-4105-5C46E72D3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8" name="Freeform 153">
                <a:extLst>
                  <a:ext uri="{FF2B5EF4-FFF2-40B4-BE49-F238E27FC236}">
                    <a16:creationId xmlns:a16="http://schemas.microsoft.com/office/drawing/2014/main" id="{300F9CF2-4DAB-3334-F3C1-4F97C44EE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9" name="Freeform 154">
                <a:extLst>
                  <a:ext uri="{FF2B5EF4-FFF2-40B4-BE49-F238E27FC236}">
                    <a16:creationId xmlns:a16="http://schemas.microsoft.com/office/drawing/2014/main" id="{576CB8EE-B0C6-76F8-BFB0-CD75213A5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0" name="Freeform 155">
                <a:extLst>
                  <a:ext uri="{FF2B5EF4-FFF2-40B4-BE49-F238E27FC236}">
                    <a16:creationId xmlns:a16="http://schemas.microsoft.com/office/drawing/2014/main" id="{74A61036-5067-1FBE-E520-021AEE1F7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1" name="Freeform 156">
                <a:extLst>
                  <a:ext uri="{FF2B5EF4-FFF2-40B4-BE49-F238E27FC236}">
                    <a16:creationId xmlns:a16="http://schemas.microsoft.com/office/drawing/2014/main" id="{6A25E566-AB35-9AB4-B43E-133D807BB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2" name="Freeform 157">
                <a:extLst>
                  <a:ext uri="{FF2B5EF4-FFF2-40B4-BE49-F238E27FC236}">
                    <a16:creationId xmlns:a16="http://schemas.microsoft.com/office/drawing/2014/main" id="{25FBB6BE-F7A1-6171-ECB5-F981A7A84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3" name="Freeform 158">
                <a:extLst>
                  <a:ext uri="{FF2B5EF4-FFF2-40B4-BE49-F238E27FC236}">
                    <a16:creationId xmlns:a16="http://schemas.microsoft.com/office/drawing/2014/main" id="{457F7D32-A886-9AA5-F281-2BB8CE7B9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4" name="Freeform 159">
                <a:extLst>
                  <a:ext uri="{FF2B5EF4-FFF2-40B4-BE49-F238E27FC236}">
                    <a16:creationId xmlns:a16="http://schemas.microsoft.com/office/drawing/2014/main" id="{462D52F1-65FF-E656-4FF4-DBE41D185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5" name="Freeform 160">
                <a:extLst>
                  <a:ext uri="{FF2B5EF4-FFF2-40B4-BE49-F238E27FC236}">
                    <a16:creationId xmlns:a16="http://schemas.microsoft.com/office/drawing/2014/main" id="{9B1CBD4B-3325-0575-A562-FF5190D8A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6" name="Freeform 161">
                <a:extLst>
                  <a:ext uri="{FF2B5EF4-FFF2-40B4-BE49-F238E27FC236}">
                    <a16:creationId xmlns:a16="http://schemas.microsoft.com/office/drawing/2014/main" id="{B3144259-E71B-288E-90CD-63A7E35A4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7" name="Freeform 162">
                <a:extLst>
                  <a:ext uri="{FF2B5EF4-FFF2-40B4-BE49-F238E27FC236}">
                    <a16:creationId xmlns:a16="http://schemas.microsoft.com/office/drawing/2014/main" id="{13F29C7C-63C3-CF3F-0C7C-17F760C32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8" name="Freeform 163">
                <a:extLst>
                  <a:ext uri="{FF2B5EF4-FFF2-40B4-BE49-F238E27FC236}">
                    <a16:creationId xmlns:a16="http://schemas.microsoft.com/office/drawing/2014/main" id="{DF11B79E-1CB1-07BF-EDD0-0B2144908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9" name="Freeform 164">
                <a:extLst>
                  <a:ext uri="{FF2B5EF4-FFF2-40B4-BE49-F238E27FC236}">
                    <a16:creationId xmlns:a16="http://schemas.microsoft.com/office/drawing/2014/main" id="{330C9798-C31D-B34A-2E53-FC0391376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0" name="Freeform 165">
                <a:extLst>
                  <a:ext uri="{FF2B5EF4-FFF2-40B4-BE49-F238E27FC236}">
                    <a16:creationId xmlns:a16="http://schemas.microsoft.com/office/drawing/2014/main" id="{A89C5D43-17F2-3EC5-7BE1-69C8B57EB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1" name="Freeform 166">
                <a:extLst>
                  <a:ext uri="{FF2B5EF4-FFF2-40B4-BE49-F238E27FC236}">
                    <a16:creationId xmlns:a16="http://schemas.microsoft.com/office/drawing/2014/main" id="{972D698F-0E20-7C11-DDA3-318DF5E8C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2" name="Freeform 167">
                <a:extLst>
                  <a:ext uri="{FF2B5EF4-FFF2-40B4-BE49-F238E27FC236}">
                    <a16:creationId xmlns:a16="http://schemas.microsoft.com/office/drawing/2014/main" id="{0AE9672F-EDEC-E6C3-6F1B-D7874E8DC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3" name="Freeform 168">
                <a:extLst>
                  <a:ext uri="{FF2B5EF4-FFF2-40B4-BE49-F238E27FC236}">
                    <a16:creationId xmlns:a16="http://schemas.microsoft.com/office/drawing/2014/main" id="{70F3CCC0-7123-2D81-4C80-D27CC736E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4" name="Freeform 169">
                <a:extLst>
                  <a:ext uri="{FF2B5EF4-FFF2-40B4-BE49-F238E27FC236}">
                    <a16:creationId xmlns:a16="http://schemas.microsoft.com/office/drawing/2014/main" id="{BABEAE27-CF76-CA00-89CC-95210B9F2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5" name="Freeform 170">
                <a:extLst>
                  <a:ext uri="{FF2B5EF4-FFF2-40B4-BE49-F238E27FC236}">
                    <a16:creationId xmlns:a16="http://schemas.microsoft.com/office/drawing/2014/main" id="{D8EF43C4-FE57-B587-EBB9-371A93AAE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6" name="Freeform 171">
                <a:extLst>
                  <a:ext uri="{FF2B5EF4-FFF2-40B4-BE49-F238E27FC236}">
                    <a16:creationId xmlns:a16="http://schemas.microsoft.com/office/drawing/2014/main" id="{04ACEA85-8C22-FD75-8B16-090A8CBE2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7" name="Freeform 172">
                <a:extLst>
                  <a:ext uri="{FF2B5EF4-FFF2-40B4-BE49-F238E27FC236}">
                    <a16:creationId xmlns:a16="http://schemas.microsoft.com/office/drawing/2014/main" id="{4A85E6BD-8C89-00A2-E02C-63C95B83D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8" name="Freeform 173">
                <a:extLst>
                  <a:ext uri="{FF2B5EF4-FFF2-40B4-BE49-F238E27FC236}">
                    <a16:creationId xmlns:a16="http://schemas.microsoft.com/office/drawing/2014/main" id="{16C2F51C-E676-0206-DF63-FDEEBE07A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9" name="Freeform 174">
                <a:extLst>
                  <a:ext uri="{FF2B5EF4-FFF2-40B4-BE49-F238E27FC236}">
                    <a16:creationId xmlns:a16="http://schemas.microsoft.com/office/drawing/2014/main" id="{2A634DDE-A93D-3B92-5944-FFB4C7B13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0" name="Freeform 175">
                <a:extLst>
                  <a:ext uri="{FF2B5EF4-FFF2-40B4-BE49-F238E27FC236}">
                    <a16:creationId xmlns:a16="http://schemas.microsoft.com/office/drawing/2014/main" id="{0B9B91EE-BB39-39AE-14A3-31BB1E37D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1" name="Freeform 176">
                <a:extLst>
                  <a:ext uri="{FF2B5EF4-FFF2-40B4-BE49-F238E27FC236}">
                    <a16:creationId xmlns:a16="http://schemas.microsoft.com/office/drawing/2014/main" id="{AC4C24A8-DE70-6802-5B63-8EF9170EF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2" name="Freeform 177">
                <a:extLst>
                  <a:ext uri="{FF2B5EF4-FFF2-40B4-BE49-F238E27FC236}">
                    <a16:creationId xmlns:a16="http://schemas.microsoft.com/office/drawing/2014/main" id="{544DAA5D-AC57-C78E-D1A4-6137BDF4F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3" name="Freeform 178">
                <a:extLst>
                  <a:ext uri="{FF2B5EF4-FFF2-40B4-BE49-F238E27FC236}">
                    <a16:creationId xmlns:a16="http://schemas.microsoft.com/office/drawing/2014/main" id="{BAD75BA2-3708-E519-0022-4ADE0776E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4" name="Freeform 179">
                <a:extLst>
                  <a:ext uri="{FF2B5EF4-FFF2-40B4-BE49-F238E27FC236}">
                    <a16:creationId xmlns:a16="http://schemas.microsoft.com/office/drawing/2014/main" id="{4023E356-7D21-F0FE-BD52-02D9ACC90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5" name="Freeform 180">
                <a:extLst>
                  <a:ext uri="{FF2B5EF4-FFF2-40B4-BE49-F238E27FC236}">
                    <a16:creationId xmlns:a16="http://schemas.microsoft.com/office/drawing/2014/main" id="{38276359-C130-E7B7-AA6E-6A3C71B17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6" name="Freeform 181">
                <a:extLst>
                  <a:ext uri="{FF2B5EF4-FFF2-40B4-BE49-F238E27FC236}">
                    <a16:creationId xmlns:a16="http://schemas.microsoft.com/office/drawing/2014/main" id="{3EBFF0B7-02DA-BAD5-4A4F-A11D21082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7" name="Freeform 182">
                <a:extLst>
                  <a:ext uri="{FF2B5EF4-FFF2-40B4-BE49-F238E27FC236}">
                    <a16:creationId xmlns:a16="http://schemas.microsoft.com/office/drawing/2014/main" id="{E10A707D-D36B-2E75-CC05-9277C9629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8" name="Freeform 183">
                <a:extLst>
                  <a:ext uri="{FF2B5EF4-FFF2-40B4-BE49-F238E27FC236}">
                    <a16:creationId xmlns:a16="http://schemas.microsoft.com/office/drawing/2014/main" id="{E745C51E-9579-BF7E-2739-AF9057987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9" name="Freeform 184">
                <a:extLst>
                  <a:ext uri="{FF2B5EF4-FFF2-40B4-BE49-F238E27FC236}">
                    <a16:creationId xmlns:a16="http://schemas.microsoft.com/office/drawing/2014/main" id="{7A6EBB71-EA05-EAC9-B06E-7850A1860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0" name="Freeform 185">
                <a:extLst>
                  <a:ext uri="{FF2B5EF4-FFF2-40B4-BE49-F238E27FC236}">
                    <a16:creationId xmlns:a16="http://schemas.microsoft.com/office/drawing/2014/main" id="{03476666-5F5A-6FBB-7C0C-5CD4DD565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1" name="Freeform 186">
                <a:extLst>
                  <a:ext uri="{FF2B5EF4-FFF2-40B4-BE49-F238E27FC236}">
                    <a16:creationId xmlns:a16="http://schemas.microsoft.com/office/drawing/2014/main" id="{6062D459-1FAA-6CF9-C60C-F1B292B5A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2" name="Freeform 187">
                <a:extLst>
                  <a:ext uri="{FF2B5EF4-FFF2-40B4-BE49-F238E27FC236}">
                    <a16:creationId xmlns:a16="http://schemas.microsoft.com/office/drawing/2014/main" id="{3D6EB441-A871-E1D4-CC6C-9836CE7F1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3" name="Freeform 188">
                <a:extLst>
                  <a:ext uri="{FF2B5EF4-FFF2-40B4-BE49-F238E27FC236}">
                    <a16:creationId xmlns:a16="http://schemas.microsoft.com/office/drawing/2014/main" id="{2931DFC2-5B48-FB5B-7447-19D644F85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4" name="Freeform 189">
                <a:extLst>
                  <a:ext uri="{FF2B5EF4-FFF2-40B4-BE49-F238E27FC236}">
                    <a16:creationId xmlns:a16="http://schemas.microsoft.com/office/drawing/2014/main" id="{B9EF52B4-E40F-0232-49C5-99D2E39E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5" name="Freeform 190">
                <a:extLst>
                  <a:ext uri="{FF2B5EF4-FFF2-40B4-BE49-F238E27FC236}">
                    <a16:creationId xmlns:a16="http://schemas.microsoft.com/office/drawing/2014/main" id="{6F7B5B8A-FB50-FFA5-39A9-DA9197B8D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6" name="Freeform 191">
                <a:extLst>
                  <a:ext uri="{FF2B5EF4-FFF2-40B4-BE49-F238E27FC236}">
                    <a16:creationId xmlns:a16="http://schemas.microsoft.com/office/drawing/2014/main" id="{8E9D01BE-5D52-888A-A79D-CFE4746A2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7" name="Freeform 192">
                <a:extLst>
                  <a:ext uri="{FF2B5EF4-FFF2-40B4-BE49-F238E27FC236}">
                    <a16:creationId xmlns:a16="http://schemas.microsoft.com/office/drawing/2014/main" id="{2C3030BD-39FD-F8FC-332D-326E0F0FE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8" name="Freeform 193">
                <a:extLst>
                  <a:ext uri="{FF2B5EF4-FFF2-40B4-BE49-F238E27FC236}">
                    <a16:creationId xmlns:a16="http://schemas.microsoft.com/office/drawing/2014/main" id="{BEF6F929-F4BE-F37C-AFE4-64192794E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9" name="Freeform 194">
                <a:extLst>
                  <a:ext uri="{FF2B5EF4-FFF2-40B4-BE49-F238E27FC236}">
                    <a16:creationId xmlns:a16="http://schemas.microsoft.com/office/drawing/2014/main" id="{DB0F14D0-4369-3F2F-59E5-2FB56E182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0" name="Freeform 195">
                <a:extLst>
                  <a:ext uri="{FF2B5EF4-FFF2-40B4-BE49-F238E27FC236}">
                    <a16:creationId xmlns:a16="http://schemas.microsoft.com/office/drawing/2014/main" id="{8C374209-8AFB-E1EA-8CAE-D0D48A74E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1" name="Freeform 196">
                <a:extLst>
                  <a:ext uri="{FF2B5EF4-FFF2-40B4-BE49-F238E27FC236}">
                    <a16:creationId xmlns:a16="http://schemas.microsoft.com/office/drawing/2014/main" id="{6DF860F4-4589-0752-BD2F-808AE462B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2" name="Freeform 197">
                <a:extLst>
                  <a:ext uri="{FF2B5EF4-FFF2-40B4-BE49-F238E27FC236}">
                    <a16:creationId xmlns:a16="http://schemas.microsoft.com/office/drawing/2014/main" id="{EA8B69D6-904D-DDE0-BEBE-B7C1FA30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3" name="Freeform 198">
                <a:extLst>
                  <a:ext uri="{FF2B5EF4-FFF2-40B4-BE49-F238E27FC236}">
                    <a16:creationId xmlns:a16="http://schemas.microsoft.com/office/drawing/2014/main" id="{3432CE12-610E-DC9D-0E94-071EB9184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4" name="Freeform 199">
                <a:extLst>
                  <a:ext uri="{FF2B5EF4-FFF2-40B4-BE49-F238E27FC236}">
                    <a16:creationId xmlns:a16="http://schemas.microsoft.com/office/drawing/2014/main" id="{AB9260FF-4834-6217-6328-1C9097C6F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5" name="Freeform 200">
                <a:extLst>
                  <a:ext uri="{FF2B5EF4-FFF2-40B4-BE49-F238E27FC236}">
                    <a16:creationId xmlns:a16="http://schemas.microsoft.com/office/drawing/2014/main" id="{BA99FBD9-454D-1CE7-BF06-44F31E18B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6" name="Freeform 201">
                <a:extLst>
                  <a:ext uri="{FF2B5EF4-FFF2-40B4-BE49-F238E27FC236}">
                    <a16:creationId xmlns:a16="http://schemas.microsoft.com/office/drawing/2014/main" id="{77DE4D5B-245F-6FA0-1D78-E387919F2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7" name="Freeform 202">
                <a:extLst>
                  <a:ext uri="{FF2B5EF4-FFF2-40B4-BE49-F238E27FC236}">
                    <a16:creationId xmlns:a16="http://schemas.microsoft.com/office/drawing/2014/main" id="{319E3B17-4F62-C186-5C65-374D222AA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8" name="Freeform 203">
                <a:extLst>
                  <a:ext uri="{FF2B5EF4-FFF2-40B4-BE49-F238E27FC236}">
                    <a16:creationId xmlns:a16="http://schemas.microsoft.com/office/drawing/2014/main" id="{6639A78D-F917-9DF8-5E02-6231FEC80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9" name="Freeform 204">
                <a:extLst>
                  <a:ext uri="{FF2B5EF4-FFF2-40B4-BE49-F238E27FC236}">
                    <a16:creationId xmlns:a16="http://schemas.microsoft.com/office/drawing/2014/main" id="{D73A2F8C-2A28-176A-04FA-F35A9737D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0" name="Freeform 205">
                <a:extLst>
                  <a:ext uri="{FF2B5EF4-FFF2-40B4-BE49-F238E27FC236}">
                    <a16:creationId xmlns:a16="http://schemas.microsoft.com/office/drawing/2014/main" id="{75146772-1F0C-C094-C44D-753D0F74E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1" name="Freeform 206">
                <a:extLst>
                  <a:ext uri="{FF2B5EF4-FFF2-40B4-BE49-F238E27FC236}">
                    <a16:creationId xmlns:a16="http://schemas.microsoft.com/office/drawing/2014/main" id="{1E2A77D3-FEBA-2BA9-21F8-08EC0E7A5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2" name="Freeform 207">
                <a:extLst>
                  <a:ext uri="{FF2B5EF4-FFF2-40B4-BE49-F238E27FC236}">
                    <a16:creationId xmlns:a16="http://schemas.microsoft.com/office/drawing/2014/main" id="{4D81F33E-8D18-708D-7F97-97135F677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3" name="Freeform 208">
                <a:extLst>
                  <a:ext uri="{FF2B5EF4-FFF2-40B4-BE49-F238E27FC236}">
                    <a16:creationId xmlns:a16="http://schemas.microsoft.com/office/drawing/2014/main" id="{13616E8E-272C-2D43-867F-8BBA11251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4" name="Freeform 209">
                <a:extLst>
                  <a:ext uri="{FF2B5EF4-FFF2-40B4-BE49-F238E27FC236}">
                    <a16:creationId xmlns:a16="http://schemas.microsoft.com/office/drawing/2014/main" id="{1A7B8F8B-96A8-0F09-CFA7-C59F9BBC8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5" name="Freeform 210">
                <a:extLst>
                  <a:ext uri="{FF2B5EF4-FFF2-40B4-BE49-F238E27FC236}">
                    <a16:creationId xmlns:a16="http://schemas.microsoft.com/office/drawing/2014/main" id="{B9F360B5-5726-1F7B-F28C-D769E9540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6" name="Freeform 211">
                <a:extLst>
                  <a:ext uri="{FF2B5EF4-FFF2-40B4-BE49-F238E27FC236}">
                    <a16:creationId xmlns:a16="http://schemas.microsoft.com/office/drawing/2014/main" id="{C1B9535B-801D-1724-961E-30E695B4F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7" name="Freeform 212">
                <a:extLst>
                  <a:ext uri="{FF2B5EF4-FFF2-40B4-BE49-F238E27FC236}">
                    <a16:creationId xmlns:a16="http://schemas.microsoft.com/office/drawing/2014/main" id="{A654FA49-D795-D38F-43CB-CE6517E53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8" name="Freeform 213">
                <a:extLst>
                  <a:ext uri="{FF2B5EF4-FFF2-40B4-BE49-F238E27FC236}">
                    <a16:creationId xmlns:a16="http://schemas.microsoft.com/office/drawing/2014/main" id="{29354FFB-6DEC-DC79-DAA5-E926EF541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9" name="Freeform 214">
                <a:extLst>
                  <a:ext uri="{FF2B5EF4-FFF2-40B4-BE49-F238E27FC236}">
                    <a16:creationId xmlns:a16="http://schemas.microsoft.com/office/drawing/2014/main" id="{52C3E7E3-7EA1-59C7-F54B-C33401F48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0" name="Freeform 215">
                <a:extLst>
                  <a:ext uri="{FF2B5EF4-FFF2-40B4-BE49-F238E27FC236}">
                    <a16:creationId xmlns:a16="http://schemas.microsoft.com/office/drawing/2014/main" id="{85E6B2A0-62F6-783F-281D-C1564D093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1" name="Freeform 216">
                <a:extLst>
                  <a:ext uri="{FF2B5EF4-FFF2-40B4-BE49-F238E27FC236}">
                    <a16:creationId xmlns:a16="http://schemas.microsoft.com/office/drawing/2014/main" id="{9588E59B-6D8F-0EAD-1DD6-00ED69658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2" name="Freeform 217">
                <a:extLst>
                  <a:ext uri="{FF2B5EF4-FFF2-40B4-BE49-F238E27FC236}">
                    <a16:creationId xmlns:a16="http://schemas.microsoft.com/office/drawing/2014/main" id="{7CA4BA85-DAA2-6E0D-3FCF-9215D6D98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3" name="Freeform 218">
                <a:extLst>
                  <a:ext uri="{FF2B5EF4-FFF2-40B4-BE49-F238E27FC236}">
                    <a16:creationId xmlns:a16="http://schemas.microsoft.com/office/drawing/2014/main" id="{1A87C398-BCDD-CE66-0F0D-066636623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4" name="Freeform 219">
                <a:extLst>
                  <a:ext uri="{FF2B5EF4-FFF2-40B4-BE49-F238E27FC236}">
                    <a16:creationId xmlns:a16="http://schemas.microsoft.com/office/drawing/2014/main" id="{D41D4EA5-8228-344A-CC37-2FD15CEDB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5" name="Freeform 220">
                <a:extLst>
                  <a:ext uri="{FF2B5EF4-FFF2-40B4-BE49-F238E27FC236}">
                    <a16:creationId xmlns:a16="http://schemas.microsoft.com/office/drawing/2014/main" id="{25146B8A-26AA-A1E9-5111-20AF99061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6" name="Freeform 221">
                <a:extLst>
                  <a:ext uri="{FF2B5EF4-FFF2-40B4-BE49-F238E27FC236}">
                    <a16:creationId xmlns:a16="http://schemas.microsoft.com/office/drawing/2014/main" id="{3D70899B-6BB8-C291-B416-214663D82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7" name="Freeform 222">
                <a:extLst>
                  <a:ext uri="{FF2B5EF4-FFF2-40B4-BE49-F238E27FC236}">
                    <a16:creationId xmlns:a16="http://schemas.microsoft.com/office/drawing/2014/main" id="{0C541669-AFA4-AA55-A460-AC66D81CC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8" name="Freeform 223">
                <a:extLst>
                  <a:ext uri="{FF2B5EF4-FFF2-40B4-BE49-F238E27FC236}">
                    <a16:creationId xmlns:a16="http://schemas.microsoft.com/office/drawing/2014/main" id="{FF34E263-760F-B755-21AA-2CE2E64C1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9" name="Freeform 224">
                <a:extLst>
                  <a:ext uri="{FF2B5EF4-FFF2-40B4-BE49-F238E27FC236}">
                    <a16:creationId xmlns:a16="http://schemas.microsoft.com/office/drawing/2014/main" id="{140CDBAB-414C-1718-5703-CCD52A6D6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0" name="Freeform 225">
                <a:extLst>
                  <a:ext uri="{FF2B5EF4-FFF2-40B4-BE49-F238E27FC236}">
                    <a16:creationId xmlns:a16="http://schemas.microsoft.com/office/drawing/2014/main" id="{4A289B36-D144-5778-2368-3892EC837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1" name="Freeform 226">
                <a:extLst>
                  <a:ext uri="{FF2B5EF4-FFF2-40B4-BE49-F238E27FC236}">
                    <a16:creationId xmlns:a16="http://schemas.microsoft.com/office/drawing/2014/main" id="{2672605B-DC78-93B9-B8B4-6A1453580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2" name="Freeform 227">
                <a:extLst>
                  <a:ext uri="{FF2B5EF4-FFF2-40B4-BE49-F238E27FC236}">
                    <a16:creationId xmlns:a16="http://schemas.microsoft.com/office/drawing/2014/main" id="{BB377F45-84A4-8ADE-C1F6-F693F7E2A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3" name="Freeform 228">
                <a:extLst>
                  <a:ext uri="{FF2B5EF4-FFF2-40B4-BE49-F238E27FC236}">
                    <a16:creationId xmlns:a16="http://schemas.microsoft.com/office/drawing/2014/main" id="{11ACF49E-52A4-79E0-A96F-80830385B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4" name="Freeform 229">
                <a:extLst>
                  <a:ext uri="{FF2B5EF4-FFF2-40B4-BE49-F238E27FC236}">
                    <a16:creationId xmlns:a16="http://schemas.microsoft.com/office/drawing/2014/main" id="{ADCA555C-C13C-7FB7-8C53-AB93807CE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5" name="Freeform 230">
                <a:extLst>
                  <a:ext uri="{FF2B5EF4-FFF2-40B4-BE49-F238E27FC236}">
                    <a16:creationId xmlns:a16="http://schemas.microsoft.com/office/drawing/2014/main" id="{23080DCE-14CD-7B3F-8F96-BAF11344F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6" name="Freeform 231">
                <a:extLst>
                  <a:ext uri="{FF2B5EF4-FFF2-40B4-BE49-F238E27FC236}">
                    <a16:creationId xmlns:a16="http://schemas.microsoft.com/office/drawing/2014/main" id="{F97D6B19-E1BB-8EF2-0D89-77E254EA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7" name="Freeform 232">
                <a:extLst>
                  <a:ext uri="{FF2B5EF4-FFF2-40B4-BE49-F238E27FC236}">
                    <a16:creationId xmlns:a16="http://schemas.microsoft.com/office/drawing/2014/main" id="{44878EBE-4707-E148-58F0-8BE6626D4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8" name="Freeform 233">
                <a:extLst>
                  <a:ext uri="{FF2B5EF4-FFF2-40B4-BE49-F238E27FC236}">
                    <a16:creationId xmlns:a16="http://schemas.microsoft.com/office/drawing/2014/main" id="{87B95654-506A-C538-29D1-79AAF0EEF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9" name="Freeform 234">
                <a:extLst>
                  <a:ext uri="{FF2B5EF4-FFF2-40B4-BE49-F238E27FC236}">
                    <a16:creationId xmlns:a16="http://schemas.microsoft.com/office/drawing/2014/main" id="{38F54D79-6031-08AE-149C-66F5B6562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0" name="Freeform 235">
                <a:extLst>
                  <a:ext uri="{FF2B5EF4-FFF2-40B4-BE49-F238E27FC236}">
                    <a16:creationId xmlns:a16="http://schemas.microsoft.com/office/drawing/2014/main" id="{92D82E13-C583-AB3D-68B4-47CB047DD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1" name="Freeform 236">
                <a:extLst>
                  <a:ext uri="{FF2B5EF4-FFF2-40B4-BE49-F238E27FC236}">
                    <a16:creationId xmlns:a16="http://schemas.microsoft.com/office/drawing/2014/main" id="{8CFBB00D-426E-DB7E-661C-94FC2A78B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2" name="Freeform 237">
                <a:extLst>
                  <a:ext uri="{FF2B5EF4-FFF2-40B4-BE49-F238E27FC236}">
                    <a16:creationId xmlns:a16="http://schemas.microsoft.com/office/drawing/2014/main" id="{CD04B749-70EE-5D7D-03B7-05848EDAA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3" name="Freeform 238">
                <a:extLst>
                  <a:ext uri="{FF2B5EF4-FFF2-40B4-BE49-F238E27FC236}">
                    <a16:creationId xmlns:a16="http://schemas.microsoft.com/office/drawing/2014/main" id="{EFAD58E0-D5B3-7E7C-22FA-25282FD00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4" name="Freeform 239">
                <a:extLst>
                  <a:ext uri="{FF2B5EF4-FFF2-40B4-BE49-F238E27FC236}">
                    <a16:creationId xmlns:a16="http://schemas.microsoft.com/office/drawing/2014/main" id="{3A79AC23-376A-3FB9-243A-D9C9B82D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5" name="Freeform 240">
                <a:extLst>
                  <a:ext uri="{FF2B5EF4-FFF2-40B4-BE49-F238E27FC236}">
                    <a16:creationId xmlns:a16="http://schemas.microsoft.com/office/drawing/2014/main" id="{F7FDC983-85AE-4CAD-5BC3-1451CA910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6" name="Freeform 241">
                <a:extLst>
                  <a:ext uri="{FF2B5EF4-FFF2-40B4-BE49-F238E27FC236}">
                    <a16:creationId xmlns:a16="http://schemas.microsoft.com/office/drawing/2014/main" id="{B00779CE-B2E0-7FFC-7DDA-E213328B6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7" name="Freeform 242">
                <a:extLst>
                  <a:ext uri="{FF2B5EF4-FFF2-40B4-BE49-F238E27FC236}">
                    <a16:creationId xmlns:a16="http://schemas.microsoft.com/office/drawing/2014/main" id="{A9A06BF4-C497-B717-9A58-5C79CE626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8" name="Freeform 243">
                <a:extLst>
                  <a:ext uri="{FF2B5EF4-FFF2-40B4-BE49-F238E27FC236}">
                    <a16:creationId xmlns:a16="http://schemas.microsoft.com/office/drawing/2014/main" id="{34418BDE-B81A-44F2-84CA-DB56996C2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9" name="Freeform 244">
                <a:extLst>
                  <a:ext uri="{FF2B5EF4-FFF2-40B4-BE49-F238E27FC236}">
                    <a16:creationId xmlns:a16="http://schemas.microsoft.com/office/drawing/2014/main" id="{2C7BF8DE-717B-F72A-8DD6-E893972F2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9" name="Freeform 245">
              <a:extLst>
                <a:ext uri="{FF2B5EF4-FFF2-40B4-BE49-F238E27FC236}">
                  <a16:creationId xmlns:a16="http://schemas.microsoft.com/office/drawing/2014/main" id="{52B2C609-9D57-EDAE-135E-B253C71E4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6">
              <a:extLst>
                <a:ext uri="{FF2B5EF4-FFF2-40B4-BE49-F238E27FC236}">
                  <a16:creationId xmlns:a16="http://schemas.microsoft.com/office/drawing/2014/main" id="{7B956471-BDBD-9FEC-E890-948062613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7">
              <a:extLst>
                <a:ext uri="{FF2B5EF4-FFF2-40B4-BE49-F238E27FC236}">
                  <a16:creationId xmlns:a16="http://schemas.microsoft.com/office/drawing/2014/main" id="{BF824F36-4A1D-A53F-736F-167F412EF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8">
              <a:extLst>
                <a:ext uri="{FF2B5EF4-FFF2-40B4-BE49-F238E27FC236}">
                  <a16:creationId xmlns:a16="http://schemas.microsoft.com/office/drawing/2014/main" id="{DB39751A-7ECB-531C-F63F-3A401F6EC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49">
              <a:extLst>
                <a:ext uri="{FF2B5EF4-FFF2-40B4-BE49-F238E27FC236}">
                  <a16:creationId xmlns:a16="http://schemas.microsoft.com/office/drawing/2014/main" id="{E1A522B1-E220-69E6-9E85-6027571F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0">
              <a:extLst>
                <a:ext uri="{FF2B5EF4-FFF2-40B4-BE49-F238E27FC236}">
                  <a16:creationId xmlns:a16="http://schemas.microsoft.com/office/drawing/2014/main" id="{FA6B91B9-197F-DC5B-A493-9517697E6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1">
              <a:extLst>
                <a:ext uri="{FF2B5EF4-FFF2-40B4-BE49-F238E27FC236}">
                  <a16:creationId xmlns:a16="http://schemas.microsoft.com/office/drawing/2014/main" id="{B9F5E6D1-27F5-8DF9-9A4A-C63FFB31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2">
              <a:extLst>
                <a:ext uri="{FF2B5EF4-FFF2-40B4-BE49-F238E27FC236}">
                  <a16:creationId xmlns:a16="http://schemas.microsoft.com/office/drawing/2014/main" id="{5B7B0544-C087-42E4-BAD2-3FF2F76F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3">
              <a:extLst>
                <a:ext uri="{FF2B5EF4-FFF2-40B4-BE49-F238E27FC236}">
                  <a16:creationId xmlns:a16="http://schemas.microsoft.com/office/drawing/2014/main" id="{4BA54C7F-155E-3256-4F93-C918806A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4">
              <a:extLst>
                <a:ext uri="{FF2B5EF4-FFF2-40B4-BE49-F238E27FC236}">
                  <a16:creationId xmlns:a16="http://schemas.microsoft.com/office/drawing/2014/main" id="{5C6173C8-35D1-CCA1-041F-59C4FE2A7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5">
              <a:extLst>
                <a:ext uri="{FF2B5EF4-FFF2-40B4-BE49-F238E27FC236}">
                  <a16:creationId xmlns:a16="http://schemas.microsoft.com/office/drawing/2014/main" id="{09288D5B-6DB2-8FC1-57A2-7FEDDF25D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6">
              <a:extLst>
                <a:ext uri="{FF2B5EF4-FFF2-40B4-BE49-F238E27FC236}">
                  <a16:creationId xmlns:a16="http://schemas.microsoft.com/office/drawing/2014/main" id="{F8D80694-33D2-9935-F869-113B1884B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7">
              <a:extLst>
                <a:ext uri="{FF2B5EF4-FFF2-40B4-BE49-F238E27FC236}">
                  <a16:creationId xmlns:a16="http://schemas.microsoft.com/office/drawing/2014/main" id="{CAE50438-7D68-FE9E-23C3-92F4F2E71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8">
              <a:extLst>
                <a:ext uri="{FF2B5EF4-FFF2-40B4-BE49-F238E27FC236}">
                  <a16:creationId xmlns:a16="http://schemas.microsoft.com/office/drawing/2014/main" id="{0A305C89-CDF2-516A-267F-8A37DA63B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59">
              <a:extLst>
                <a:ext uri="{FF2B5EF4-FFF2-40B4-BE49-F238E27FC236}">
                  <a16:creationId xmlns:a16="http://schemas.microsoft.com/office/drawing/2014/main" id="{26F6B0C4-986A-FEA3-EEFB-4F6D1AE59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0">
              <a:extLst>
                <a:ext uri="{FF2B5EF4-FFF2-40B4-BE49-F238E27FC236}">
                  <a16:creationId xmlns:a16="http://schemas.microsoft.com/office/drawing/2014/main" id="{77DC2779-982F-A391-B261-1CF2A5C6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1">
              <a:extLst>
                <a:ext uri="{FF2B5EF4-FFF2-40B4-BE49-F238E27FC236}">
                  <a16:creationId xmlns:a16="http://schemas.microsoft.com/office/drawing/2014/main" id="{37B175E5-5FDD-F9B5-BF8B-211FDA44F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2">
              <a:extLst>
                <a:ext uri="{FF2B5EF4-FFF2-40B4-BE49-F238E27FC236}">
                  <a16:creationId xmlns:a16="http://schemas.microsoft.com/office/drawing/2014/main" id="{3590F5C0-E7A4-1256-9AEB-B294DBD6D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3">
              <a:extLst>
                <a:ext uri="{FF2B5EF4-FFF2-40B4-BE49-F238E27FC236}">
                  <a16:creationId xmlns:a16="http://schemas.microsoft.com/office/drawing/2014/main" id="{97E63C55-6783-B2CD-104F-E7B08C261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4">
              <a:extLst>
                <a:ext uri="{FF2B5EF4-FFF2-40B4-BE49-F238E27FC236}">
                  <a16:creationId xmlns:a16="http://schemas.microsoft.com/office/drawing/2014/main" id="{E3CB386F-09A5-C1EE-831F-606904D8E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5">
              <a:extLst>
                <a:ext uri="{FF2B5EF4-FFF2-40B4-BE49-F238E27FC236}">
                  <a16:creationId xmlns:a16="http://schemas.microsoft.com/office/drawing/2014/main" id="{502B3CA1-7798-0C7C-B1D7-99B238C70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6">
              <a:extLst>
                <a:ext uri="{FF2B5EF4-FFF2-40B4-BE49-F238E27FC236}">
                  <a16:creationId xmlns:a16="http://schemas.microsoft.com/office/drawing/2014/main" id="{48BF37B0-0EFF-6182-7CD0-5F0FB3272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7">
              <a:extLst>
                <a:ext uri="{FF2B5EF4-FFF2-40B4-BE49-F238E27FC236}">
                  <a16:creationId xmlns:a16="http://schemas.microsoft.com/office/drawing/2014/main" id="{F9F68316-C75C-6BF7-1835-2539230B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0" name="Freeform 268">
              <a:extLst>
                <a:ext uri="{FF2B5EF4-FFF2-40B4-BE49-F238E27FC236}">
                  <a16:creationId xmlns:a16="http://schemas.microsoft.com/office/drawing/2014/main" id="{DD4947A8-5237-4023-4661-F662B2DAD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1" name="Freeform 269">
              <a:extLst>
                <a:ext uri="{FF2B5EF4-FFF2-40B4-BE49-F238E27FC236}">
                  <a16:creationId xmlns:a16="http://schemas.microsoft.com/office/drawing/2014/main" id="{8606AC58-78D7-AC60-54F5-CE997ADC1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2" name="Freeform 270">
              <a:extLst>
                <a:ext uri="{FF2B5EF4-FFF2-40B4-BE49-F238E27FC236}">
                  <a16:creationId xmlns:a16="http://schemas.microsoft.com/office/drawing/2014/main" id="{93F7CC0E-0515-4245-D176-AD3A48513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3" name="Freeform 271">
              <a:extLst>
                <a:ext uri="{FF2B5EF4-FFF2-40B4-BE49-F238E27FC236}">
                  <a16:creationId xmlns:a16="http://schemas.microsoft.com/office/drawing/2014/main" id="{37C2BBC6-43EC-7FA9-08E3-8519FFEFF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4" name="Freeform 272">
              <a:extLst>
                <a:ext uri="{FF2B5EF4-FFF2-40B4-BE49-F238E27FC236}">
                  <a16:creationId xmlns:a16="http://schemas.microsoft.com/office/drawing/2014/main" id="{B513D42D-691A-6091-5FC5-B44F2239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5" name="Freeform 273">
              <a:extLst>
                <a:ext uri="{FF2B5EF4-FFF2-40B4-BE49-F238E27FC236}">
                  <a16:creationId xmlns:a16="http://schemas.microsoft.com/office/drawing/2014/main" id="{DAF7498D-D8E6-B7B1-D581-1CFB125AE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6" name="Freeform 274">
              <a:extLst>
                <a:ext uri="{FF2B5EF4-FFF2-40B4-BE49-F238E27FC236}">
                  <a16:creationId xmlns:a16="http://schemas.microsoft.com/office/drawing/2014/main" id="{EA67901F-896A-AD89-2104-5B594E6FF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7" name="Freeform 275">
              <a:extLst>
                <a:ext uri="{FF2B5EF4-FFF2-40B4-BE49-F238E27FC236}">
                  <a16:creationId xmlns:a16="http://schemas.microsoft.com/office/drawing/2014/main" id="{21016A10-3505-4963-6683-E9DB2201D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8" name="Freeform 276">
              <a:extLst>
                <a:ext uri="{FF2B5EF4-FFF2-40B4-BE49-F238E27FC236}">
                  <a16:creationId xmlns:a16="http://schemas.microsoft.com/office/drawing/2014/main" id="{21348D26-021B-B6A2-62AD-29EE38FF0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49" name="Freeform 277">
              <a:extLst>
                <a:ext uri="{FF2B5EF4-FFF2-40B4-BE49-F238E27FC236}">
                  <a16:creationId xmlns:a16="http://schemas.microsoft.com/office/drawing/2014/main" id="{05580FD4-CCB3-6EF4-24F2-E965E92BE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51" name="Freeform 278">
              <a:extLst>
                <a:ext uri="{FF2B5EF4-FFF2-40B4-BE49-F238E27FC236}">
                  <a16:creationId xmlns:a16="http://schemas.microsoft.com/office/drawing/2014/main" id="{8FB911E0-4EFE-9A1B-56A1-D69BA3DC2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52" name="Freeform 279">
              <a:extLst>
                <a:ext uri="{FF2B5EF4-FFF2-40B4-BE49-F238E27FC236}">
                  <a16:creationId xmlns:a16="http://schemas.microsoft.com/office/drawing/2014/main" id="{1B6CFB93-C2F7-9F21-39D2-CDAE96896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53" name="Freeform 280">
              <a:extLst>
                <a:ext uri="{FF2B5EF4-FFF2-40B4-BE49-F238E27FC236}">
                  <a16:creationId xmlns:a16="http://schemas.microsoft.com/office/drawing/2014/main" id="{B74138E0-74F4-461F-DAF9-CE310B463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54" name="Freeform 281">
              <a:extLst>
                <a:ext uri="{FF2B5EF4-FFF2-40B4-BE49-F238E27FC236}">
                  <a16:creationId xmlns:a16="http://schemas.microsoft.com/office/drawing/2014/main" id="{06181B39-AAD4-0242-84B5-D4EBCE7F0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55" name="Freeform 282">
              <a:extLst>
                <a:ext uri="{FF2B5EF4-FFF2-40B4-BE49-F238E27FC236}">
                  <a16:creationId xmlns:a16="http://schemas.microsoft.com/office/drawing/2014/main" id="{F9F05008-B368-5212-F6AE-7929CDE8E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56" name="Freeform 283">
              <a:extLst>
                <a:ext uri="{FF2B5EF4-FFF2-40B4-BE49-F238E27FC236}">
                  <a16:creationId xmlns:a16="http://schemas.microsoft.com/office/drawing/2014/main" id="{859B5138-DED9-3651-DE0C-5325D6F02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57" name="Freeform 284">
              <a:extLst>
                <a:ext uri="{FF2B5EF4-FFF2-40B4-BE49-F238E27FC236}">
                  <a16:creationId xmlns:a16="http://schemas.microsoft.com/office/drawing/2014/main" id="{900A8190-0192-59A6-E64D-F53FDB3A4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58" name="Freeform 285">
              <a:extLst>
                <a:ext uri="{FF2B5EF4-FFF2-40B4-BE49-F238E27FC236}">
                  <a16:creationId xmlns:a16="http://schemas.microsoft.com/office/drawing/2014/main" id="{B9A7CB1D-1DF2-FCEA-820B-C96FFCFD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59" name="Freeform 286">
              <a:extLst>
                <a:ext uri="{FF2B5EF4-FFF2-40B4-BE49-F238E27FC236}">
                  <a16:creationId xmlns:a16="http://schemas.microsoft.com/office/drawing/2014/main" id="{A18111C8-30FB-C2B4-800B-43A7107B7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0" name="Freeform 287">
              <a:extLst>
                <a:ext uri="{FF2B5EF4-FFF2-40B4-BE49-F238E27FC236}">
                  <a16:creationId xmlns:a16="http://schemas.microsoft.com/office/drawing/2014/main" id="{7366FF7A-036A-F888-58BF-2C8A8587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1" name="Freeform 288">
              <a:extLst>
                <a:ext uri="{FF2B5EF4-FFF2-40B4-BE49-F238E27FC236}">
                  <a16:creationId xmlns:a16="http://schemas.microsoft.com/office/drawing/2014/main" id="{30F0EC14-7CEE-84FF-93DA-49E2734B1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2" name="Freeform 289">
              <a:extLst>
                <a:ext uri="{FF2B5EF4-FFF2-40B4-BE49-F238E27FC236}">
                  <a16:creationId xmlns:a16="http://schemas.microsoft.com/office/drawing/2014/main" id="{4B8B5927-3166-67FF-E218-66F8B85ED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3" name="Freeform 290">
              <a:extLst>
                <a:ext uri="{FF2B5EF4-FFF2-40B4-BE49-F238E27FC236}">
                  <a16:creationId xmlns:a16="http://schemas.microsoft.com/office/drawing/2014/main" id="{FAD78299-E427-9B8D-0D7D-1032828A6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4" name="Freeform 291">
              <a:extLst>
                <a:ext uri="{FF2B5EF4-FFF2-40B4-BE49-F238E27FC236}">
                  <a16:creationId xmlns:a16="http://schemas.microsoft.com/office/drawing/2014/main" id="{87D8CE2E-3E61-AAEC-8F7B-D7676EB4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5" name="Freeform 292">
              <a:extLst>
                <a:ext uri="{FF2B5EF4-FFF2-40B4-BE49-F238E27FC236}">
                  <a16:creationId xmlns:a16="http://schemas.microsoft.com/office/drawing/2014/main" id="{53F9CA61-C390-5B2A-CA77-058E71279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6" name="Freeform 293">
              <a:extLst>
                <a:ext uri="{FF2B5EF4-FFF2-40B4-BE49-F238E27FC236}">
                  <a16:creationId xmlns:a16="http://schemas.microsoft.com/office/drawing/2014/main" id="{176D1EE8-9D10-DBC8-DA01-5D72BFE6D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7" name="Freeform 294">
              <a:extLst>
                <a:ext uri="{FF2B5EF4-FFF2-40B4-BE49-F238E27FC236}">
                  <a16:creationId xmlns:a16="http://schemas.microsoft.com/office/drawing/2014/main" id="{89B85937-B8EE-67DF-F887-FB1AFC35B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8" name="Freeform 295">
              <a:extLst>
                <a:ext uri="{FF2B5EF4-FFF2-40B4-BE49-F238E27FC236}">
                  <a16:creationId xmlns:a16="http://schemas.microsoft.com/office/drawing/2014/main" id="{4602CC1E-3A43-6E4B-CDC2-ACF2FE748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69" name="Freeform 296">
              <a:extLst>
                <a:ext uri="{FF2B5EF4-FFF2-40B4-BE49-F238E27FC236}">
                  <a16:creationId xmlns:a16="http://schemas.microsoft.com/office/drawing/2014/main" id="{D9B0477E-A755-62EC-C9A8-E0BAFC963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0" name="Freeform 297">
              <a:extLst>
                <a:ext uri="{FF2B5EF4-FFF2-40B4-BE49-F238E27FC236}">
                  <a16:creationId xmlns:a16="http://schemas.microsoft.com/office/drawing/2014/main" id="{2822B884-33CF-F020-3C3E-DA9DA5CD1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1" name="Freeform 298">
              <a:extLst>
                <a:ext uri="{FF2B5EF4-FFF2-40B4-BE49-F238E27FC236}">
                  <a16:creationId xmlns:a16="http://schemas.microsoft.com/office/drawing/2014/main" id="{2CD7B18D-1186-7F7A-A382-E81BB3769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4" name="Freeform 299">
              <a:extLst>
                <a:ext uri="{FF2B5EF4-FFF2-40B4-BE49-F238E27FC236}">
                  <a16:creationId xmlns:a16="http://schemas.microsoft.com/office/drawing/2014/main" id="{9B431467-C227-E974-42FB-BF928DA0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6" name="Freeform 300">
              <a:extLst>
                <a:ext uri="{FF2B5EF4-FFF2-40B4-BE49-F238E27FC236}">
                  <a16:creationId xmlns:a16="http://schemas.microsoft.com/office/drawing/2014/main" id="{FE4C28F7-A94A-AE33-6D03-2D346DC6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7" name="Freeform 301">
              <a:extLst>
                <a:ext uri="{FF2B5EF4-FFF2-40B4-BE49-F238E27FC236}">
                  <a16:creationId xmlns:a16="http://schemas.microsoft.com/office/drawing/2014/main" id="{F013B6A2-674E-2C29-6C3D-59FF5F25D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8" name="Freeform 302">
              <a:extLst>
                <a:ext uri="{FF2B5EF4-FFF2-40B4-BE49-F238E27FC236}">
                  <a16:creationId xmlns:a16="http://schemas.microsoft.com/office/drawing/2014/main" id="{3BEC04B8-E319-5514-68E5-FA8207CCE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9" name="Freeform 303">
              <a:extLst>
                <a:ext uri="{FF2B5EF4-FFF2-40B4-BE49-F238E27FC236}">
                  <a16:creationId xmlns:a16="http://schemas.microsoft.com/office/drawing/2014/main" id="{FF7B661E-B1E6-62CA-9FD0-75C0A128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0" name="Freeform 304">
              <a:extLst>
                <a:ext uri="{FF2B5EF4-FFF2-40B4-BE49-F238E27FC236}">
                  <a16:creationId xmlns:a16="http://schemas.microsoft.com/office/drawing/2014/main" id="{AAC6F6B2-E52D-3AFF-4078-37B1B9E0D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1" name="Freeform 305">
              <a:extLst>
                <a:ext uri="{FF2B5EF4-FFF2-40B4-BE49-F238E27FC236}">
                  <a16:creationId xmlns:a16="http://schemas.microsoft.com/office/drawing/2014/main" id="{793B605F-D081-6729-3780-065C1CD5A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2" name="Freeform 306">
              <a:extLst>
                <a:ext uri="{FF2B5EF4-FFF2-40B4-BE49-F238E27FC236}">
                  <a16:creationId xmlns:a16="http://schemas.microsoft.com/office/drawing/2014/main" id="{2BBB7B5E-C940-7B82-60C4-1EEDF2347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3" name="Freeform 307">
              <a:extLst>
                <a:ext uri="{FF2B5EF4-FFF2-40B4-BE49-F238E27FC236}">
                  <a16:creationId xmlns:a16="http://schemas.microsoft.com/office/drawing/2014/main" id="{1193CDD2-42BF-0D0C-CD95-F96421349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4" name="Freeform 308">
              <a:extLst>
                <a:ext uri="{FF2B5EF4-FFF2-40B4-BE49-F238E27FC236}">
                  <a16:creationId xmlns:a16="http://schemas.microsoft.com/office/drawing/2014/main" id="{AC725D6B-C9DE-94EE-AD84-5FD966AAB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5" name="Freeform 309">
              <a:extLst>
                <a:ext uri="{FF2B5EF4-FFF2-40B4-BE49-F238E27FC236}">
                  <a16:creationId xmlns:a16="http://schemas.microsoft.com/office/drawing/2014/main" id="{FC09C93A-772E-527B-3024-34F1E9BFB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6" name="Freeform 310">
              <a:extLst>
                <a:ext uri="{FF2B5EF4-FFF2-40B4-BE49-F238E27FC236}">
                  <a16:creationId xmlns:a16="http://schemas.microsoft.com/office/drawing/2014/main" id="{5826FD6D-C5EB-C954-4A2D-D07D33232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7" name="Freeform 311">
              <a:extLst>
                <a:ext uri="{FF2B5EF4-FFF2-40B4-BE49-F238E27FC236}">
                  <a16:creationId xmlns:a16="http://schemas.microsoft.com/office/drawing/2014/main" id="{6D68610A-5511-C663-C6D6-3F3789F1D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8" name="Freeform 312">
              <a:extLst>
                <a:ext uri="{FF2B5EF4-FFF2-40B4-BE49-F238E27FC236}">
                  <a16:creationId xmlns:a16="http://schemas.microsoft.com/office/drawing/2014/main" id="{4D638C5F-7A58-C7D8-A0A0-9D8E7813F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9" name="Freeform 313">
              <a:extLst>
                <a:ext uri="{FF2B5EF4-FFF2-40B4-BE49-F238E27FC236}">
                  <a16:creationId xmlns:a16="http://schemas.microsoft.com/office/drawing/2014/main" id="{A687D7A2-2D49-6012-4EEE-3872DCC91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0" name="Freeform 314">
              <a:extLst>
                <a:ext uri="{FF2B5EF4-FFF2-40B4-BE49-F238E27FC236}">
                  <a16:creationId xmlns:a16="http://schemas.microsoft.com/office/drawing/2014/main" id="{ABA2B861-6BD3-CCE4-B83B-80CEE857B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1" name="Freeform 315">
              <a:extLst>
                <a:ext uri="{FF2B5EF4-FFF2-40B4-BE49-F238E27FC236}">
                  <a16:creationId xmlns:a16="http://schemas.microsoft.com/office/drawing/2014/main" id="{9DA2CAD2-8F78-4908-0427-B9AB4CF38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2" name="Freeform 316">
              <a:extLst>
                <a:ext uri="{FF2B5EF4-FFF2-40B4-BE49-F238E27FC236}">
                  <a16:creationId xmlns:a16="http://schemas.microsoft.com/office/drawing/2014/main" id="{161E2F42-FB59-25F0-52A7-17A8726B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3" name="Freeform 317">
              <a:extLst>
                <a:ext uri="{FF2B5EF4-FFF2-40B4-BE49-F238E27FC236}">
                  <a16:creationId xmlns:a16="http://schemas.microsoft.com/office/drawing/2014/main" id="{3DE66A39-9CB5-4E1A-A1E1-161DAECAD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4" name="Freeform 318">
              <a:extLst>
                <a:ext uri="{FF2B5EF4-FFF2-40B4-BE49-F238E27FC236}">
                  <a16:creationId xmlns:a16="http://schemas.microsoft.com/office/drawing/2014/main" id="{1F1E75B7-8DF0-4E91-F6B0-C82C9FA5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5" name="Freeform 319">
              <a:extLst>
                <a:ext uri="{FF2B5EF4-FFF2-40B4-BE49-F238E27FC236}">
                  <a16:creationId xmlns:a16="http://schemas.microsoft.com/office/drawing/2014/main" id="{ADDEA499-9E60-7B0E-99A0-EEF7E9FDB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6" name="Freeform 320">
              <a:extLst>
                <a:ext uri="{FF2B5EF4-FFF2-40B4-BE49-F238E27FC236}">
                  <a16:creationId xmlns:a16="http://schemas.microsoft.com/office/drawing/2014/main" id="{458A577E-0A01-C0C4-4F57-59685CFD4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7" name="Freeform 321">
              <a:extLst>
                <a:ext uri="{FF2B5EF4-FFF2-40B4-BE49-F238E27FC236}">
                  <a16:creationId xmlns:a16="http://schemas.microsoft.com/office/drawing/2014/main" id="{24CBB402-9BD4-78E4-C3D6-687D46B0C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8" name="Freeform 322">
              <a:extLst>
                <a:ext uri="{FF2B5EF4-FFF2-40B4-BE49-F238E27FC236}">
                  <a16:creationId xmlns:a16="http://schemas.microsoft.com/office/drawing/2014/main" id="{9B7B8957-4D50-93D1-A7DD-00DFD0655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9" name="Freeform 323">
              <a:extLst>
                <a:ext uri="{FF2B5EF4-FFF2-40B4-BE49-F238E27FC236}">
                  <a16:creationId xmlns:a16="http://schemas.microsoft.com/office/drawing/2014/main" id="{A4C3522A-49F3-94DB-5CED-AFC1F4814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0" name="Freeform 324">
              <a:extLst>
                <a:ext uri="{FF2B5EF4-FFF2-40B4-BE49-F238E27FC236}">
                  <a16:creationId xmlns:a16="http://schemas.microsoft.com/office/drawing/2014/main" id="{F1AE3B3C-310F-25B5-BC85-D22A3D1F9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1" name="Freeform 325">
              <a:extLst>
                <a:ext uri="{FF2B5EF4-FFF2-40B4-BE49-F238E27FC236}">
                  <a16:creationId xmlns:a16="http://schemas.microsoft.com/office/drawing/2014/main" id="{3B322595-4E4F-F711-5D3D-C6ED6E6E1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2" name="Freeform 326">
              <a:extLst>
                <a:ext uri="{FF2B5EF4-FFF2-40B4-BE49-F238E27FC236}">
                  <a16:creationId xmlns:a16="http://schemas.microsoft.com/office/drawing/2014/main" id="{468E2310-F4D7-3BD2-416D-6AB9CD7B8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3" name="Freeform 327">
              <a:extLst>
                <a:ext uri="{FF2B5EF4-FFF2-40B4-BE49-F238E27FC236}">
                  <a16:creationId xmlns:a16="http://schemas.microsoft.com/office/drawing/2014/main" id="{848F7E26-4901-83DC-ACE0-3B8845519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4" name="Freeform 328">
              <a:extLst>
                <a:ext uri="{FF2B5EF4-FFF2-40B4-BE49-F238E27FC236}">
                  <a16:creationId xmlns:a16="http://schemas.microsoft.com/office/drawing/2014/main" id="{5A183189-D2C8-E70F-B6DA-317F776D0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5" name="Freeform 329">
              <a:extLst>
                <a:ext uri="{FF2B5EF4-FFF2-40B4-BE49-F238E27FC236}">
                  <a16:creationId xmlns:a16="http://schemas.microsoft.com/office/drawing/2014/main" id="{2A815F8C-9AEA-1C03-A316-A604DC438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40" name="Freeform 330">
              <a:extLst>
                <a:ext uri="{FF2B5EF4-FFF2-40B4-BE49-F238E27FC236}">
                  <a16:creationId xmlns:a16="http://schemas.microsoft.com/office/drawing/2014/main" id="{B783430E-B59D-1C6D-CDF2-249EBE25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41" name="Freeform 331">
              <a:extLst>
                <a:ext uri="{FF2B5EF4-FFF2-40B4-BE49-F238E27FC236}">
                  <a16:creationId xmlns:a16="http://schemas.microsoft.com/office/drawing/2014/main" id="{1AF732B5-DCEF-EAE9-F561-4B057EC30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42" name="Freeform 332">
              <a:extLst>
                <a:ext uri="{FF2B5EF4-FFF2-40B4-BE49-F238E27FC236}">
                  <a16:creationId xmlns:a16="http://schemas.microsoft.com/office/drawing/2014/main" id="{7EE85B46-1204-AAFE-24C9-7B8DC76B4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44" name="Freeform 333">
              <a:extLst>
                <a:ext uri="{FF2B5EF4-FFF2-40B4-BE49-F238E27FC236}">
                  <a16:creationId xmlns:a16="http://schemas.microsoft.com/office/drawing/2014/main" id="{4B749401-1E9C-7FD4-A7A1-4B1E4AFEE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45" name="Freeform 334">
              <a:extLst>
                <a:ext uri="{FF2B5EF4-FFF2-40B4-BE49-F238E27FC236}">
                  <a16:creationId xmlns:a16="http://schemas.microsoft.com/office/drawing/2014/main" id="{E1667F41-496B-4196-71DC-795F11661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46" name="Freeform 335">
              <a:extLst>
                <a:ext uri="{FF2B5EF4-FFF2-40B4-BE49-F238E27FC236}">
                  <a16:creationId xmlns:a16="http://schemas.microsoft.com/office/drawing/2014/main" id="{382C5A8C-6A98-D9B9-3255-6D47C492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47" name="Freeform 336">
              <a:extLst>
                <a:ext uri="{FF2B5EF4-FFF2-40B4-BE49-F238E27FC236}">
                  <a16:creationId xmlns:a16="http://schemas.microsoft.com/office/drawing/2014/main" id="{D6FD123A-5457-4E87-1DD7-15DFFA45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48" name="Freeform 337">
              <a:extLst>
                <a:ext uri="{FF2B5EF4-FFF2-40B4-BE49-F238E27FC236}">
                  <a16:creationId xmlns:a16="http://schemas.microsoft.com/office/drawing/2014/main" id="{3B99D045-9AFD-8383-5FBE-E4D2E5640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49" name="Freeform 338">
              <a:extLst>
                <a:ext uri="{FF2B5EF4-FFF2-40B4-BE49-F238E27FC236}">
                  <a16:creationId xmlns:a16="http://schemas.microsoft.com/office/drawing/2014/main" id="{2D76ADFE-43CD-AA90-9707-C4C8A1160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0" name="Freeform 339">
              <a:extLst>
                <a:ext uri="{FF2B5EF4-FFF2-40B4-BE49-F238E27FC236}">
                  <a16:creationId xmlns:a16="http://schemas.microsoft.com/office/drawing/2014/main" id="{3C389E78-D7A0-2C05-6507-DBDA48500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1" name="Freeform 340">
              <a:extLst>
                <a:ext uri="{FF2B5EF4-FFF2-40B4-BE49-F238E27FC236}">
                  <a16:creationId xmlns:a16="http://schemas.microsoft.com/office/drawing/2014/main" id="{DC1AABE6-B062-A666-46A3-F23304E7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2" name="Freeform 341">
              <a:extLst>
                <a:ext uri="{FF2B5EF4-FFF2-40B4-BE49-F238E27FC236}">
                  <a16:creationId xmlns:a16="http://schemas.microsoft.com/office/drawing/2014/main" id="{EAF66657-0D66-DD44-A9FB-6ABE43887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3" name="Freeform 342">
              <a:extLst>
                <a:ext uri="{FF2B5EF4-FFF2-40B4-BE49-F238E27FC236}">
                  <a16:creationId xmlns:a16="http://schemas.microsoft.com/office/drawing/2014/main" id="{B5D0E5E0-7ABC-47E5-6E6C-B5B03D176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4" name="Freeform 343">
              <a:extLst>
                <a:ext uri="{FF2B5EF4-FFF2-40B4-BE49-F238E27FC236}">
                  <a16:creationId xmlns:a16="http://schemas.microsoft.com/office/drawing/2014/main" id="{7232AC34-2E9B-D8F1-BCE2-A0340F25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5" name="Freeform 344">
              <a:extLst>
                <a:ext uri="{FF2B5EF4-FFF2-40B4-BE49-F238E27FC236}">
                  <a16:creationId xmlns:a16="http://schemas.microsoft.com/office/drawing/2014/main" id="{1F42E827-9731-A0D2-07A7-5B13A45A9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6" name="Freeform 345">
              <a:extLst>
                <a:ext uri="{FF2B5EF4-FFF2-40B4-BE49-F238E27FC236}">
                  <a16:creationId xmlns:a16="http://schemas.microsoft.com/office/drawing/2014/main" id="{3AB84BA2-0701-34EB-AC35-BE59717C5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7" name="Freeform 346">
              <a:extLst>
                <a:ext uri="{FF2B5EF4-FFF2-40B4-BE49-F238E27FC236}">
                  <a16:creationId xmlns:a16="http://schemas.microsoft.com/office/drawing/2014/main" id="{8221C60C-7DBD-ADDB-B2CC-31D2C28E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8" name="Freeform 347">
              <a:extLst>
                <a:ext uri="{FF2B5EF4-FFF2-40B4-BE49-F238E27FC236}">
                  <a16:creationId xmlns:a16="http://schemas.microsoft.com/office/drawing/2014/main" id="{A094C4FA-1207-D23A-2C2D-06CBE756A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59" name="Freeform 348">
              <a:extLst>
                <a:ext uri="{FF2B5EF4-FFF2-40B4-BE49-F238E27FC236}">
                  <a16:creationId xmlns:a16="http://schemas.microsoft.com/office/drawing/2014/main" id="{8AE1BFD7-396D-C7D8-5644-E5D0CEF3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0" name="Freeform 349">
              <a:extLst>
                <a:ext uri="{FF2B5EF4-FFF2-40B4-BE49-F238E27FC236}">
                  <a16:creationId xmlns:a16="http://schemas.microsoft.com/office/drawing/2014/main" id="{D96795D8-A9A3-7D50-C7F0-3BB4F5F8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1" name="Freeform 350">
              <a:extLst>
                <a:ext uri="{FF2B5EF4-FFF2-40B4-BE49-F238E27FC236}">
                  <a16:creationId xmlns:a16="http://schemas.microsoft.com/office/drawing/2014/main" id="{54776E01-D145-0CAC-EA10-A51FAEF41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2" name="Freeform 351">
              <a:extLst>
                <a:ext uri="{FF2B5EF4-FFF2-40B4-BE49-F238E27FC236}">
                  <a16:creationId xmlns:a16="http://schemas.microsoft.com/office/drawing/2014/main" id="{3C781701-BEED-66AA-1C45-69B6B67BC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3" name="Freeform 352">
              <a:extLst>
                <a:ext uri="{FF2B5EF4-FFF2-40B4-BE49-F238E27FC236}">
                  <a16:creationId xmlns:a16="http://schemas.microsoft.com/office/drawing/2014/main" id="{43BAF52E-9C33-0FE8-C7C9-ABC8F702F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4" name="Freeform 353">
              <a:extLst>
                <a:ext uri="{FF2B5EF4-FFF2-40B4-BE49-F238E27FC236}">
                  <a16:creationId xmlns:a16="http://schemas.microsoft.com/office/drawing/2014/main" id="{56D91710-0347-7EF5-0E7B-EA6F7F02E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5" name="Freeform 354">
              <a:extLst>
                <a:ext uri="{FF2B5EF4-FFF2-40B4-BE49-F238E27FC236}">
                  <a16:creationId xmlns:a16="http://schemas.microsoft.com/office/drawing/2014/main" id="{10553FA9-4275-A106-B41D-311F513A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6" name="Freeform 355">
              <a:extLst>
                <a:ext uri="{FF2B5EF4-FFF2-40B4-BE49-F238E27FC236}">
                  <a16:creationId xmlns:a16="http://schemas.microsoft.com/office/drawing/2014/main" id="{3AF8BF2A-DDCA-C6BA-8BA9-E5477932A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7" name="Freeform 356">
              <a:extLst>
                <a:ext uri="{FF2B5EF4-FFF2-40B4-BE49-F238E27FC236}">
                  <a16:creationId xmlns:a16="http://schemas.microsoft.com/office/drawing/2014/main" id="{DD58AD83-FC33-EF28-0C45-E83FE60C1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8" name="Freeform 357">
              <a:extLst>
                <a:ext uri="{FF2B5EF4-FFF2-40B4-BE49-F238E27FC236}">
                  <a16:creationId xmlns:a16="http://schemas.microsoft.com/office/drawing/2014/main" id="{E7531F0F-041D-FE48-9D8B-3D386CAF3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69" name="Freeform 358">
              <a:extLst>
                <a:ext uri="{FF2B5EF4-FFF2-40B4-BE49-F238E27FC236}">
                  <a16:creationId xmlns:a16="http://schemas.microsoft.com/office/drawing/2014/main" id="{C36CBD8E-EF0E-B398-E226-04BFA4238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70" name="Freeform 359">
              <a:extLst>
                <a:ext uri="{FF2B5EF4-FFF2-40B4-BE49-F238E27FC236}">
                  <a16:creationId xmlns:a16="http://schemas.microsoft.com/office/drawing/2014/main" id="{C433934D-798A-2DF0-A1CB-0E4F27F91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9471" name="Freeform 360">
              <a:extLst>
                <a:ext uri="{FF2B5EF4-FFF2-40B4-BE49-F238E27FC236}">
                  <a16:creationId xmlns:a16="http://schemas.microsoft.com/office/drawing/2014/main" id="{B7378220-95BB-10AC-1DDD-1EE007726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6" name="Freeform 361">
              <a:extLst>
                <a:ext uri="{FF2B5EF4-FFF2-40B4-BE49-F238E27FC236}">
                  <a16:creationId xmlns:a16="http://schemas.microsoft.com/office/drawing/2014/main" id="{C7F15005-755D-5E62-58AB-164FB919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7" name="Freeform 362">
              <a:extLst>
                <a:ext uri="{FF2B5EF4-FFF2-40B4-BE49-F238E27FC236}">
                  <a16:creationId xmlns:a16="http://schemas.microsoft.com/office/drawing/2014/main" id="{EE416F7A-EF45-64AE-82F3-1CA05FB76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8" name="Freeform 363">
              <a:extLst>
                <a:ext uri="{FF2B5EF4-FFF2-40B4-BE49-F238E27FC236}">
                  <a16:creationId xmlns:a16="http://schemas.microsoft.com/office/drawing/2014/main" id="{9C14DC8D-287E-327D-E7D8-A6B17E70A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9" name="Freeform 364">
              <a:extLst>
                <a:ext uri="{FF2B5EF4-FFF2-40B4-BE49-F238E27FC236}">
                  <a16:creationId xmlns:a16="http://schemas.microsoft.com/office/drawing/2014/main" id="{6108F94F-3E5B-56D8-FDD6-3660A6C46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sp>
        <p:nvSpPr>
          <p:cNvPr id="332" name="TextBox 331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4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4194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8650" grpId="0"/>
      <p:bldP spid="5" grpId="0"/>
      <p:bldP spid="6" grpId="0"/>
      <p:bldP spid="7" grpId="0"/>
      <p:bldP spid="33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Slide Number Placeholder 4">
            <a:extLst>
              <a:ext uri="{FF2B5EF4-FFF2-40B4-BE49-F238E27FC236}">
                <a16:creationId xmlns:a16="http://schemas.microsoft.com/office/drawing/2014/main" id="{7A24E160-111E-5EEC-055D-ECD340DA5B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990575" indent="-380990"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523962" indent="-304792"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2133547" indent="-304792"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743131" indent="-304792"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3352716" indent="-304792" defTabSz="912261" fontAlgn="base">
              <a:spcBef>
                <a:spcPct val="0"/>
              </a:spcBef>
              <a:spcAft>
                <a:spcPct val="0"/>
              </a:spcAft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3962301" indent="-304792" defTabSz="912261" fontAlgn="base">
              <a:spcBef>
                <a:spcPct val="0"/>
              </a:spcBef>
              <a:spcAft>
                <a:spcPct val="0"/>
              </a:spcAft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4571886" indent="-304792" defTabSz="912261" fontAlgn="base">
              <a:spcBef>
                <a:spcPct val="0"/>
              </a:spcBef>
              <a:spcAft>
                <a:spcPct val="0"/>
              </a:spcAft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5181470" indent="-304792" defTabSz="912261" fontAlgn="base">
              <a:spcBef>
                <a:spcPct val="0"/>
              </a:spcBef>
              <a:spcAft>
                <a:spcPct val="0"/>
              </a:spcAft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fld id="{F5153ECD-0A8E-4EC5-A7CA-89F4516014F9}" type="slidenum">
              <a:rPr lang="en-US" altLang="en-US" sz="1600">
                <a:solidFill>
                  <a:srgbClr val="898989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/>
              <a:t>13</a:t>
            </a:fld>
            <a:endParaRPr lang="en-US" altLang="en-US" sz="2400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pic>
        <p:nvPicPr>
          <p:cNvPr id="193539" name="Picture 5">
            <a:extLst>
              <a:ext uri="{FF2B5EF4-FFF2-40B4-BE49-F238E27FC236}">
                <a16:creationId xmlns:a16="http://schemas.microsoft.com/office/drawing/2014/main" id="{9BA65B1E-5D7E-127A-E64E-3B12BD9328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543552"/>
            <a:ext cx="1549400" cy="116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3540" name="Picture 6">
            <a:extLst>
              <a:ext uri="{FF2B5EF4-FFF2-40B4-BE49-F238E27FC236}">
                <a16:creationId xmlns:a16="http://schemas.microsoft.com/office/drawing/2014/main" id="{BC81F2D7-2F57-E352-41DC-C18C7C8420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42600" y="5543552"/>
            <a:ext cx="1549400" cy="116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194309" name="Object 7">
            <a:extLst>
              <a:ext uri="{FF2B5EF4-FFF2-40B4-BE49-F238E27FC236}">
                <a16:creationId xmlns:a16="http://schemas.microsoft.com/office/drawing/2014/main" id="{90ECCC25-02D5-452F-FB62-EEA8C429275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3" r:id="rId4" imgW="1278331" imgH="1273759" progId="MS_ClipArt_Gallery">
                  <p:embed/>
                </p:oleObj>
              </mc:Choice>
              <mc:Fallback>
                <p:oleObj r:id="rId4" imgW="1278331" imgH="1273759" progId="MS_ClipArt_Gallery">
                  <p:embed/>
                  <p:pic>
                    <p:nvPicPr>
                      <p:cNvPr id="4194309" name="Object 7">
                        <a:extLst>
                          <a:ext uri="{FF2B5EF4-FFF2-40B4-BE49-F238E27FC236}">
                            <a16:creationId xmlns:a16="http://schemas.microsoft.com/office/drawing/2014/main" id="{90ECCC25-02D5-452F-FB62-EEA8C429275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48694" name="TextBox 3">
            <a:extLst>
              <a:ext uri="{FF2B5EF4-FFF2-40B4-BE49-F238E27FC236}">
                <a16:creationId xmlns:a16="http://schemas.microsoft.com/office/drawing/2014/main" id="{E0AE526A-7F6E-05DB-CD08-617E980E8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44" y="2112942"/>
            <a:ext cx="12041973" cy="181588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marL="571500" indent="-5715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marL="0" indent="0" defTabSz="1219170"/>
            <a:r>
              <a:rPr lang="vi-VN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SimSun" panose="02010600030101010101" pitchFamily="2" charset="-122"/>
                <a:sym typeface="Times New Roman" panose="02020603050405020304" pitchFamily="18" charset="0"/>
              </a:rPr>
              <a:t> Tồn tại:</a:t>
            </a:r>
            <a:endParaRPr lang="en-US" altLang="en-US" sz="2800" b="1" dirty="0">
              <a:solidFill>
                <a:srgbClr val="FF0000"/>
              </a:solidFill>
              <a:latin typeface="Times New Roman" panose="02020603050405020304" pitchFamily="18" charset="0"/>
              <a:ea typeface="SimSun" panose="02010600030101010101" pitchFamily="2" charset="-122"/>
              <a:sym typeface="Times New Roman" panose="02020603050405020304" pitchFamily="18" charset="0"/>
            </a:endParaRPr>
          </a:p>
          <a:p>
            <a:pPr defTabSz="1219170"/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-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Một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vài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bạn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chưa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tích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cực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trong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học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SG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tập</a:t>
            </a:r>
            <a:r>
              <a:rPr lang="en-SG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.</a:t>
            </a:r>
            <a:endParaRPr lang="en-US" altLang="en-US" sz="2800" dirty="0"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defTabSz="1219170"/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-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Một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số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bạn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giữ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vở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chưa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cẩn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thận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còn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để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vở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bị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dơ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bẩn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,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chữ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viết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còn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tẩy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xóa</a:t>
            </a:r>
            <a:r>
              <a:rPr lang="vi-VN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nhiều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. </a:t>
            </a:r>
          </a:p>
          <a:p>
            <a:pPr defTabSz="1219170"/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-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Một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số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bạn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còn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làm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việc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riêng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trong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giờ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học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và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bỏ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rác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chưa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đúng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nơi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quy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ea typeface="SimSun" panose="02010600030101010101" pitchFamily="2" charset="-122"/>
              </a:rPr>
              <a:t>định</a:t>
            </a:r>
            <a:r>
              <a:rPr lang="en-US" altLang="en-US" sz="2800" dirty="0">
                <a:latin typeface="Times New Roman" panose="02020603050405020304" pitchFamily="18" charset="0"/>
                <a:ea typeface="SimSun" panose="02010600030101010101" pitchFamily="2" charset="-122"/>
              </a:rPr>
              <a:t>.</a:t>
            </a:r>
          </a:p>
        </p:txBody>
      </p:sp>
      <p:grpSp>
        <p:nvGrpSpPr>
          <p:cNvPr id="3" name="Group 42">
            <a:extLst>
              <a:ext uri="{FF2B5EF4-FFF2-40B4-BE49-F238E27FC236}">
                <a16:creationId xmlns:a16="http://schemas.microsoft.com/office/drawing/2014/main" id="{792BE719-BBFC-1E1D-3103-3E55310D1E3A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4" name="AutoShape 43">
              <a:extLst>
                <a:ext uri="{FF2B5EF4-FFF2-40B4-BE49-F238E27FC236}">
                  <a16:creationId xmlns:a16="http://schemas.microsoft.com/office/drawing/2014/main" id="{79A105D7-6BF6-932D-2A61-207217B2796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" name="Group 44">
              <a:extLst>
                <a:ext uri="{FF2B5EF4-FFF2-40B4-BE49-F238E27FC236}">
                  <a16:creationId xmlns:a16="http://schemas.microsoft.com/office/drawing/2014/main" id="{5273753D-E55D-C0F8-FC5E-745352FC9A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4194339" name="Freeform 45">
                <a:extLst>
                  <a:ext uri="{FF2B5EF4-FFF2-40B4-BE49-F238E27FC236}">
                    <a16:creationId xmlns:a16="http://schemas.microsoft.com/office/drawing/2014/main" id="{5E92BCEA-85B5-8137-2949-461C65431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0" name="Freeform 46">
                <a:extLst>
                  <a:ext uri="{FF2B5EF4-FFF2-40B4-BE49-F238E27FC236}">
                    <a16:creationId xmlns:a16="http://schemas.microsoft.com/office/drawing/2014/main" id="{D8D70B9A-A5CF-8DEA-4565-F5D607271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1" name="Freeform 47">
                <a:extLst>
                  <a:ext uri="{FF2B5EF4-FFF2-40B4-BE49-F238E27FC236}">
                    <a16:creationId xmlns:a16="http://schemas.microsoft.com/office/drawing/2014/main" id="{A0588B3F-FE78-453B-ECF8-55332B8CB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2" name="Freeform 48">
                <a:extLst>
                  <a:ext uri="{FF2B5EF4-FFF2-40B4-BE49-F238E27FC236}">
                    <a16:creationId xmlns:a16="http://schemas.microsoft.com/office/drawing/2014/main" id="{5DA53A1C-457E-12F0-507E-41EAF55EB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3" name="Freeform 49">
                <a:extLst>
                  <a:ext uri="{FF2B5EF4-FFF2-40B4-BE49-F238E27FC236}">
                    <a16:creationId xmlns:a16="http://schemas.microsoft.com/office/drawing/2014/main" id="{DD79048A-41EF-9870-153E-419CA9856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4" name="Freeform 50">
                <a:extLst>
                  <a:ext uri="{FF2B5EF4-FFF2-40B4-BE49-F238E27FC236}">
                    <a16:creationId xmlns:a16="http://schemas.microsoft.com/office/drawing/2014/main" id="{27338390-028A-D0C3-4ADD-DEFCB6075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5" name="Freeform 51">
                <a:extLst>
                  <a:ext uri="{FF2B5EF4-FFF2-40B4-BE49-F238E27FC236}">
                    <a16:creationId xmlns:a16="http://schemas.microsoft.com/office/drawing/2014/main" id="{1D6ED6CD-7058-7C0E-3F93-654751705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6" name="Freeform 52">
                <a:extLst>
                  <a:ext uri="{FF2B5EF4-FFF2-40B4-BE49-F238E27FC236}">
                    <a16:creationId xmlns:a16="http://schemas.microsoft.com/office/drawing/2014/main" id="{B790616E-9653-4D22-69C1-611D827D1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7" name="Freeform 53">
                <a:extLst>
                  <a:ext uri="{FF2B5EF4-FFF2-40B4-BE49-F238E27FC236}">
                    <a16:creationId xmlns:a16="http://schemas.microsoft.com/office/drawing/2014/main" id="{57E06B18-62AE-C6E3-898A-38B7D0467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8" name="Freeform 54">
                <a:extLst>
                  <a:ext uri="{FF2B5EF4-FFF2-40B4-BE49-F238E27FC236}">
                    <a16:creationId xmlns:a16="http://schemas.microsoft.com/office/drawing/2014/main" id="{30BC7C34-0B6B-7CB9-4E8D-B9B87ED25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49" name="Freeform 55">
                <a:extLst>
                  <a:ext uri="{FF2B5EF4-FFF2-40B4-BE49-F238E27FC236}">
                    <a16:creationId xmlns:a16="http://schemas.microsoft.com/office/drawing/2014/main" id="{34854391-F368-56B1-732B-1D7986666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0" name="Freeform 56">
                <a:extLst>
                  <a:ext uri="{FF2B5EF4-FFF2-40B4-BE49-F238E27FC236}">
                    <a16:creationId xmlns:a16="http://schemas.microsoft.com/office/drawing/2014/main" id="{1002F7F4-5E43-AFBA-8AD0-1F6D918C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1" name="Freeform 57">
                <a:extLst>
                  <a:ext uri="{FF2B5EF4-FFF2-40B4-BE49-F238E27FC236}">
                    <a16:creationId xmlns:a16="http://schemas.microsoft.com/office/drawing/2014/main" id="{EAED21DE-AE23-9F46-96A5-B352B6F95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2" name="Freeform 58">
                <a:extLst>
                  <a:ext uri="{FF2B5EF4-FFF2-40B4-BE49-F238E27FC236}">
                    <a16:creationId xmlns:a16="http://schemas.microsoft.com/office/drawing/2014/main" id="{924B1195-A07E-159B-6C44-7DA6102CC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3" name="Freeform 59">
                <a:extLst>
                  <a:ext uri="{FF2B5EF4-FFF2-40B4-BE49-F238E27FC236}">
                    <a16:creationId xmlns:a16="http://schemas.microsoft.com/office/drawing/2014/main" id="{BFEEEA6A-A87F-309C-ECB5-B01170BC2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4" name="Freeform 60">
                <a:extLst>
                  <a:ext uri="{FF2B5EF4-FFF2-40B4-BE49-F238E27FC236}">
                    <a16:creationId xmlns:a16="http://schemas.microsoft.com/office/drawing/2014/main" id="{17F053AA-57E9-C1CD-416E-A26764AFD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5" name="Freeform 61">
                <a:extLst>
                  <a:ext uri="{FF2B5EF4-FFF2-40B4-BE49-F238E27FC236}">
                    <a16:creationId xmlns:a16="http://schemas.microsoft.com/office/drawing/2014/main" id="{3FE23FBE-3FE7-E558-5B7B-6C2097A79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6" name="Freeform 62">
                <a:extLst>
                  <a:ext uri="{FF2B5EF4-FFF2-40B4-BE49-F238E27FC236}">
                    <a16:creationId xmlns:a16="http://schemas.microsoft.com/office/drawing/2014/main" id="{8A5AE239-C325-01C6-E8E3-BC40653EA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7" name="Freeform 63">
                <a:extLst>
                  <a:ext uri="{FF2B5EF4-FFF2-40B4-BE49-F238E27FC236}">
                    <a16:creationId xmlns:a16="http://schemas.microsoft.com/office/drawing/2014/main" id="{7C42B59F-CF9D-875E-1DA7-0386F866A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8" name="Freeform 64">
                <a:extLst>
                  <a:ext uri="{FF2B5EF4-FFF2-40B4-BE49-F238E27FC236}">
                    <a16:creationId xmlns:a16="http://schemas.microsoft.com/office/drawing/2014/main" id="{B3C75DFB-B81A-0FCD-A950-79F8E1F9D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59" name="Freeform 65">
                <a:extLst>
                  <a:ext uri="{FF2B5EF4-FFF2-40B4-BE49-F238E27FC236}">
                    <a16:creationId xmlns:a16="http://schemas.microsoft.com/office/drawing/2014/main" id="{A37254E6-7CCF-FCD8-B950-B9F7260D2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0" name="Freeform 66">
                <a:extLst>
                  <a:ext uri="{FF2B5EF4-FFF2-40B4-BE49-F238E27FC236}">
                    <a16:creationId xmlns:a16="http://schemas.microsoft.com/office/drawing/2014/main" id="{59DD547F-3B0C-8E93-DDBD-246A35147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1" name="Freeform 67">
                <a:extLst>
                  <a:ext uri="{FF2B5EF4-FFF2-40B4-BE49-F238E27FC236}">
                    <a16:creationId xmlns:a16="http://schemas.microsoft.com/office/drawing/2014/main" id="{65E9246C-48E0-6F22-5A7E-8E8AFF6C0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2" name="Freeform 68">
                <a:extLst>
                  <a:ext uri="{FF2B5EF4-FFF2-40B4-BE49-F238E27FC236}">
                    <a16:creationId xmlns:a16="http://schemas.microsoft.com/office/drawing/2014/main" id="{C9CC1CE1-1E9B-0762-7861-DE2D404DF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3" name="Freeform 69">
                <a:extLst>
                  <a:ext uri="{FF2B5EF4-FFF2-40B4-BE49-F238E27FC236}">
                    <a16:creationId xmlns:a16="http://schemas.microsoft.com/office/drawing/2014/main" id="{69B7294E-DEAD-40C3-1CEB-B8A386581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4" name="Freeform 70">
                <a:extLst>
                  <a:ext uri="{FF2B5EF4-FFF2-40B4-BE49-F238E27FC236}">
                    <a16:creationId xmlns:a16="http://schemas.microsoft.com/office/drawing/2014/main" id="{DF410327-CEEC-CD34-E85E-6AFE51D9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5" name="Freeform 71">
                <a:extLst>
                  <a:ext uri="{FF2B5EF4-FFF2-40B4-BE49-F238E27FC236}">
                    <a16:creationId xmlns:a16="http://schemas.microsoft.com/office/drawing/2014/main" id="{E4570449-62E9-B97D-D455-BCC367D3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6" name="Freeform 72">
                <a:extLst>
                  <a:ext uri="{FF2B5EF4-FFF2-40B4-BE49-F238E27FC236}">
                    <a16:creationId xmlns:a16="http://schemas.microsoft.com/office/drawing/2014/main" id="{11C893D0-B755-CDC6-2443-FD74B73A1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7" name="Freeform 73">
                <a:extLst>
                  <a:ext uri="{FF2B5EF4-FFF2-40B4-BE49-F238E27FC236}">
                    <a16:creationId xmlns:a16="http://schemas.microsoft.com/office/drawing/2014/main" id="{CE909055-3CA1-3FE1-EC4E-A8695E4D9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8" name="Freeform 74">
                <a:extLst>
                  <a:ext uri="{FF2B5EF4-FFF2-40B4-BE49-F238E27FC236}">
                    <a16:creationId xmlns:a16="http://schemas.microsoft.com/office/drawing/2014/main" id="{D1FD8C7A-8135-529E-711A-E9567EE7F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69" name="Freeform 75">
                <a:extLst>
                  <a:ext uri="{FF2B5EF4-FFF2-40B4-BE49-F238E27FC236}">
                    <a16:creationId xmlns:a16="http://schemas.microsoft.com/office/drawing/2014/main" id="{602978DC-2069-89FF-7364-E836236E2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0" name="Freeform 76">
                <a:extLst>
                  <a:ext uri="{FF2B5EF4-FFF2-40B4-BE49-F238E27FC236}">
                    <a16:creationId xmlns:a16="http://schemas.microsoft.com/office/drawing/2014/main" id="{971B0E61-6FA4-1815-B6A3-14A07B61D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1" name="Freeform 77">
                <a:extLst>
                  <a:ext uri="{FF2B5EF4-FFF2-40B4-BE49-F238E27FC236}">
                    <a16:creationId xmlns:a16="http://schemas.microsoft.com/office/drawing/2014/main" id="{31949529-2E28-6BA1-C9B7-63FB347A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2" name="Freeform 78">
                <a:extLst>
                  <a:ext uri="{FF2B5EF4-FFF2-40B4-BE49-F238E27FC236}">
                    <a16:creationId xmlns:a16="http://schemas.microsoft.com/office/drawing/2014/main" id="{85FA8D23-142B-371E-1012-EB75997EA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3" name="Freeform 79">
                <a:extLst>
                  <a:ext uri="{FF2B5EF4-FFF2-40B4-BE49-F238E27FC236}">
                    <a16:creationId xmlns:a16="http://schemas.microsoft.com/office/drawing/2014/main" id="{417E8473-CD30-14B3-10F6-EE51A2666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4" name="Freeform 80">
                <a:extLst>
                  <a:ext uri="{FF2B5EF4-FFF2-40B4-BE49-F238E27FC236}">
                    <a16:creationId xmlns:a16="http://schemas.microsoft.com/office/drawing/2014/main" id="{4CDCB4AB-200E-4DF6-6006-A86D3733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5" name="Freeform 81">
                <a:extLst>
                  <a:ext uri="{FF2B5EF4-FFF2-40B4-BE49-F238E27FC236}">
                    <a16:creationId xmlns:a16="http://schemas.microsoft.com/office/drawing/2014/main" id="{2368EA8C-8494-117D-D404-CFA6396F5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6" name="Freeform 82">
                <a:extLst>
                  <a:ext uri="{FF2B5EF4-FFF2-40B4-BE49-F238E27FC236}">
                    <a16:creationId xmlns:a16="http://schemas.microsoft.com/office/drawing/2014/main" id="{18A8F476-6C83-9790-DAD0-14E9F6217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7" name="Freeform 83">
                <a:extLst>
                  <a:ext uri="{FF2B5EF4-FFF2-40B4-BE49-F238E27FC236}">
                    <a16:creationId xmlns:a16="http://schemas.microsoft.com/office/drawing/2014/main" id="{FFBE6425-F317-AFF4-744C-8E13A9F5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8" name="Freeform 84">
                <a:extLst>
                  <a:ext uri="{FF2B5EF4-FFF2-40B4-BE49-F238E27FC236}">
                    <a16:creationId xmlns:a16="http://schemas.microsoft.com/office/drawing/2014/main" id="{B7454A9E-22BB-4483-FDAE-9E285F242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9" name="Freeform 85">
                <a:extLst>
                  <a:ext uri="{FF2B5EF4-FFF2-40B4-BE49-F238E27FC236}">
                    <a16:creationId xmlns:a16="http://schemas.microsoft.com/office/drawing/2014/main" id="{56825038-8F23-8803-6DAC-7ED05B3A5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0" name="Freeform 86">
                <a:extLst>
                  <a:ext uri="{FF2B5EF4-FFF2-40B4-BE49-F238E27FC236}">
                    <a16:creationId xmlns:a16="http://schemas.microsoft.com/office/drawing/2014/main" id="{30F1C42C-800C-7A0C-36BA-CE3A1A271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1" name="Freeform 87">
                <a:extLst>
                  <a:ext uri="{FF2B5EF4-FFF2-40B4-BE49-F238E27FC236}">
                    <a16:creationId xmlns:a16="http://schemas.microsoft.com/office/drawing/2014/main" id="{E7F5E4B4-FBBF-369C-1B43-B2DCEE840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2" name="Freeform 88">
                <a:extLst>
                  <a:ext uri="{FF2B5EF4-FFF2-40B4-BE49-F238E27FC236}">
                    <a16:creationId xmlns:a16="http://schemas.microsoft.com/office/drawing/2014/main" id="{1568693F-C9B4-7E1F-337E-4D2748A16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3" name="Freeform 89">
                <a:extLst>
                  <a:ext uri="{FF2B5EF4-FFF2-40B4-BE49-F238E27FC236}">
                    <a16:creationId xmlns:a16="http://schemas.microsoft.com/office/drawing/2014/main" id="{1EC48900-0462-F66F-C124-01C4FC071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4" name="Freeform 90">
                <a:extLst>
                  <a:ext uri="{FF2B5EF4-FFF2-40B4-BE49-F238E27FC236}">
                    <a16:creationId xmlns:a16="http://schemas.microsoft.com/office/drawing/2014/main" id="{F3DBE22F-BF92-5EC5-953F-A3F60333E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5" name="Freeform 91">
                <a:extLst>
                  <a:ext uri="{FF2B5EF4-FFF2-40B4-BE49-F238E27FC236}">
                    <a16:creationId xmlns:a16="http://schemas.microsoft.com/office/drawing/2014/main" id="{D9BF95AB-14F7-8DC9-B546-6E9651930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6" name="Freeform 92">
                <a:extLst>
                  <a:ext uri="{FF2B5EF4-FFF2-40B4-BE49-F238E27FC236}">
                    <a16:creationId xmlns:a16="http://schemas.microsoft.com/office/drawing/2014/main" id="{00ED96A5-60D6-802F-BB09-599B6113F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7" name="Freeform 93">
                <a:extLst>
                  <a:ext uri="{FF2B5EF4-FFF2-40B4-BE49-F238E27FC236}">
                    <a16:creationId xmlns:a16="http://schemas.microsoft.com/office/drawing/2014/main" id="{00159A86-E8BC-063A-F318-650A8A55B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8" name="Freeform 94">
                <a:extLst>
                  <a:ext uri="{FF2B5EF4-FFF2-40B4-BE49-F238E27FC236}">
                    <a16:creationId xmlns:a16="http://schemas.microsoft.com/office/drawing/2014/main" id="{9D957089-F5F5-BFBD-D79E-5ADFD9B01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9" name="Freeform 95">
                <a:extLst>
                  <a:ext uri="{FF2B5EF4-FFF2-40B4-BE49-F238E27FC236}">
                    <a16:creationId xmlns:a16="http://schemas.microsoft.com/office/drawing/2014/main" id="{D857DFB0-03F0-635B-740E-0112E0AA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0" name="Freeform 96">
                <a:extLst>
                  <a:ext uri="{FF2B5EF4-FFF2-40B4-BE49-F238E27FC236}">
                    <a16:creationId xmlns:a16="http://schemas.microsoft.com/office/drawing/2014/main" id="{3DF3CAC1-F824-D8CE-0B1F-0E1A7D7EE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1" name="Freeform 97">
                <a:extLst>
                  <a:ext uri="{FF2B5EF4-FFF2-40B4-BE49-F238E27FC236}">
                    <a16:creationId xmlns:a16="http://schemas.microsoft.com/office/drawing/2014/main" id="{9A45539F-3D64-C6D6-7019-1088CB1AC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2" name="Freeform 98">
                <a:extLst>
                  <a:ext uri="{FF2B5EF4-FFF2-40B4-BE49-F238E27FC236}">
                    <a16:creationId xmlns:a16="http://schemas.microsoft.com/office/drawing/2014/main" id="{7E3716ED-37E2-FA42-A287-EF39DE492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3" name="Freeform 99">
                <a:extLst>
                  <a:ext uri="{FF2B5EF4-FFF2-40B4-BE49-F238E27FC236}">
                    <a16:creationId xmlns:a16="http://schemas.microsoft.com/office/drawing/2014/main" id="{393B6C5F-DC86-2E9D-3785-28C65D467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4" name="Freeform 100">
                <a:extLst>
                  <a:ext uri="{FF2B5EF4-FFF2-40B4-BE49-F238E27FC236}">
                    <a16:creationId xmlns:a16="http://schemas.microsoft.com/office/drawing/2014/main" id="{167F8FDA-9A87-F387-14A6-A976A4F7C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5" name="Freeform 101">
                <a:extLst>
                  <a:ext uri="{FF2B5EF4-FFF2-40B4-BE49-F238E27FC236}">
                    <a16:creationId xmlns:a16="http://schemas.microsoft.com/office/drawing/2014/main" id="{B438CEAD-7A73-E05F-B53C-60D48A8A5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6" name="Freeform 102">
                <a:extLst>
                  <a:ext uri="{FF2B5EF4-FFF2-40B4-BE49-F238E27FC236}">
                    <a16:creationId xmlns:a16="http://schemas.microsoft.com/office/drawing/2014/main" id="{8C00404B-120F-B06F-8A0A-ACD12C011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7" name="Freeform 103">
                <a:extLst>
                  <a:ext uri="{FF2B5EF4-FFF2-40B4-BE49-F238E27FC236}">
                    <a16:creationId xmlns:a16="http://schemas.microsoft.com/office/drawing/2014/main" id="{8211009A-456A-D2F6-4FD8-D28DE575E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8" name="Freeform 104">
                <a:extLst>
                  <a:ext uri="{FF2B5EF4-FFF2-40B4-BE49-F238E27FC236}">
                    <a16:creationId xmlns:a16="http://schemas.microsoft.com/office/drawing/2014/main" id="{8CF1B550-1030-2601-13BE-C3C1DAB1B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9" name="Freeform 105">
                <a:extLst>
                  <a:ext uri="{FF2B5EF4-FFF2-40B4-BE49-F238E27FC236}">
                    <a16:creationId xmlns:a16="http://schemas.microsoft.com/office/drawing/2014/main" id="{A7A7677E-6B2C-A5C0-DB37-A33BA5E8B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0" name="Freeform 106">
                <a:extLst>
                  <a:ext uri="{FF2B5EF4-FFF2-40B4-BE49-F238E27FC236}">
                    <a16:creationId xmlns:a16="http://schemas.microsoft.com/office/drawing/2014/main" id="{C7C89EFD-04FF-0C3F-1C8B-08645EDB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1" name="Freeform 107">
                <a:extLst>
                  <a:ext uri="{FF2B5EF4-FFF2-40B4-BE49-F238E27FC236}">
                    <a16:creationId xmlns:a16="http://schemas.microsoft.com/office/drawing/2014/main" id="{802BFA21-1576-9A75-6B08-909328099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2" name="Freeform 108">
                <a:extLst>
                  <a:ext uri="{FF2B5EF4-FFF2-40B4-BE49-F238E27FC236}">
                    <a16:creationId xmlns:a16="http://schemas.microsoft.com/office/drawing/2014/main" id="{BF094A8B-1A0C-3165-7224-81DE07FEC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3" name="Freeform 109">
                <a:extLst>
                  <a:ext uri="{FF2B5EF4-FFF2-40B4-BE49-F238E27FC236}">
                    <a16:creationId xmlns:a16="http://schemas.microsoft.com/office/drawing/2014/main" id="{DAF315ED-DC19-90EB-10CC-E89028192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4" name="Freeform 110">
                <a:extLst>
                  <a:ext uri="{FF2B5EF4-FFF2-40B4-BE49-F238E27FC236}">
                    <a16:creationId xmlns:a16="http://schemas.microsoft.com/office/drawing/2014/main" id="{09096645-2EE8-8685-8220-9362FA570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5" name="Freeform 111">
                <a:extLst>
                  <a:ext uri="{FF2B5EF4-FFF2-40B4-BE49-F238E27FC236}">
                    <a16:creationId xmlns:a16="http://schemas.microsoft.com/office/drawing/2014/main" id="{30860D27-DB83-44D4-8CAA-E3C0C35ED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6" name="Freeform 112">
                <a:extLst>
                  <a:ext uri="{FF2B5EF4-FFF2-40B4-BE49-F238E27FC236}">
                    <a16:creationId xmlns:a16="http://schemas.microsoft.com/office/drawing/2014/main" id="{D3C26C74-A65A-488A-ABC8-083718335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7" name="Freeform 113">
                <a:extLst>
                  <a:ext uri="{FF2B5EF4-FFF2-40B4-BE49-F238E27FC236}">
                    <a16:creationId xmlns:a16="http://schemas.microsoft.com/office/drawing/2014/main" id="{BF6A474A-DC4F-CC22-C582-C8ED3B3FC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8" name="Freeform 114">
                <a:extLst>
                  <a:ext uri="{FF2B5EF4-FFF2-40B4-BE49-F238E27FC236}">
                    <a16:creationId xmlns:a16="http://schemas.microsoft.com/office/drawing/2014/main" id="{D9642BA4-48EC-E774-D041-215393588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9" name="Freeform 115">
                <a:extLst>
                  <a:ext uri="{FF2B5EF4-FFF2-40B4-BE49-F238E27FC236}">
                    <a16:creationId xmlns:a16="http://schemas.microsoft.com/office/drawing/2014/main" id="{D018007C-4F68-0F67-088F-642C34D7E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0" name="Freeform 116">
                <a:extLst>
                  <a:ext uri="{FF2B5EF4-FFF2-40B4-BE49-F238E27FC236}">
                    <a16:creationId xmlns:a16="http://schemas.microsoft.com/office/drawing/2014/main" id="{F4C849C5-672D-D65B-2FF7-9B21C80C6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1" name="Freeform 117">
                <a:extLst>
                  <a:ext uri="{FF2B5EF4-FFF2-40B4-BE49-F238E27FC236}">
                    <a16:creationId xmlns:a16="http://schemas.microsoft.com/office/drawing/2014/main" id="{EAFCDF64-380A-5640-5E10-6FB44ACB2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2" name="Freeform 118">
                <a:extLst>
                  <a:ext uri="{FF2B5EF4-FFF2-40B4-BE49-F238E27FC236}">
                    <a16:creationId xmlns:a16="http://schemas.microsoft.com/office/drawing/2014/main" id="{879EF628-A95B-0A45-E2EC-9B79D6FD7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3" name="Freeform 119">
                <a:extLst>
                  <a:ext uri="{FF2B5EF4-FFF2-40B4-BE49-F238E27FC236}">
                    <a16:creationId xmlns:a16="http://schemas.microsoft.com/office/drawing/2014/main" id="{B9C54092-46C6-DB87-DA9F-23C5FB6F5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4" name="Freeform 120">
                <a:extLst>
                  <a:ext uri="{FF2B5EF4-FFF2-40B4-BE49-F238E27FC236}">
                    <a16:creationId xmlns:a16="http://schemas.microsoft.com/office/drawing/2014/main" id="{6C5C6E64-2E4D-C989-8552-8A051946A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5" name="Freeform 121">
                <a:extLst>
                  <a:ext uri="{FF2B5EF4-FFF2-40B4-BE49-F238E27FC236}">
                    <a16:creationId xmlns:a16="http://schemas.microsoft.com/office/drawing/2014/main" id="{519BAC5B-8CDF-A1C1-2B58-16920065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6" name="Freeform 122">
                <a:extLst>
                  <a:ext uri="{FF2B5EF4-FFF2-40B4-BE49-F238E27FC236}">
                    <a16:creationId xmlns:a16="http://schemas.microsoft.com/office/drawing/2014/main" id="{493C3491-DC52-B882-8F64-FAABD2DC0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7" name="Freeform 123">
                <a:extLst>
                  <a:ext uri="{FF2B5EF4-FFF2-40B4-BE49-F238E27FC236}">
                    <a16:creationId xmlns:a16="http://schemas.microsoft.com/office/drawing/2014/main" id="{70018265-8857-C178-3E00-F02D4301C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8" name="Freeform 124">
                <a:extLst>
                  <a:ext uri="{FF2B5EF4-FFF2-40B4-BE49-F238E27FC236}">
                    <a16:creationId xmlns:a16="http://schemas.microsoft.com/office/drawing/2014/main" id="{B20AE2F9-6DFA-755F-1A3D-D9C8F0FA5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9" name="Freeform 125">
                <a:extLst>
                  <a:ext uri="{FF2B5EF4-FFF2-40B4-BE49-F238E27FC236}">
                    <a16:creationId xmlns:a16="http://schemas.microsoft.com/office/drawing/2014/main" id="{CAE8E190-756D-E88B-581B-E9222E59B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0" name="Freeform 126">
                <a:extLst>
                  <a:ext uri="{FF2B5EF4-FFF2-40B4-BE49-F238E27FC236}">
                    <a16:creationId xmlns:a16="http://schemas.microsoft.com/office/drawing/2014/main" id="{B6C032B3-74A1-C0E2-5654-34F759990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1" name="Freeform 127">
                <a:extLst>
                  <a:ext uri="{FF2B5EF4-FFF2-40B4-BE49-F238E27FC236}">
                    <a16:creationId xmlns:a16="http://schemas.microsoft.com/office/drawing/2014/main" id="{BD061EED-5A4A-8D78-E320-121F66AF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2" name="Freeform 128">
                <a:extLst>
                  <a:ext uri="{FF2B5EF4-FFF2-40B4-BE49-F238E27FC236}">
                    <a16:creationId xmlns:a16="http://schemas.microsoft.com/office/drawing/2014/main" id="{28EE35A4-2074-E4D3-7F58-7359FF6FB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3" name="Freeform 129">
                <a:extLst>
                  <a:ext uri="{FF2B5EF4-FFF2-40B4-BE49-F238E27FC236}">
                    <a16:creationId xmlns:a16="http://schemas.microsoft.com/office/drawing/2014/main" id="{39253517-9350-2825-FB48-94205A888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4" name="Freeform 130">
                <a:extLst>
                  <a:ext uri="{FF2B5EF4-FFF2-40B4-BE49-F238E27FC236}">
                    <a16:creationId xmlns:a16="http://schemas.microsoft.com/office/drawing/2014/main" id="{3E1FF701-3A7C-7C5D-B009-BD67F036D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5" name="Freeform 131">
                <a:extLst>
                  <a:ext uri="{FF2B5EF4-FFF2-40B4-BE49-F238E27FC236}">
                    <a16:creationId xmlns:a16="http://schemas.microsoft.com/office/drawing/2014/main" id="{1A01B1F7-5BF0-3403-7A5A-51FD965E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6" name="Freeform 132">
                <a:extLst>
                  <a:ext uri="{FF2B5EF4-FFF2-40B4-BE49-F238E27FC236}">
                    <a16:creationId xmlns:a16="http://schemas.microsoft.com/office/drawing/2014/main" id="{8F69120B-03B5-5C4C-DB5B-5D9BB4494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7" name="Freeform 133">
                <a:extLst>
                  <a:ext uri="{FF2B5EF4-FFF2-40B4-BE49-F238E27FC236}">
                    <a16:creationId xmlns:a16="http://schemas.microsoft.com/office/drawing/2014/main" id="{E1CD2D55-B20B-1226-9724-59C8E7B2A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8" name="Freeform 134">
                <a:extLst>
                  <a:ext uri="{FF2B5EF4-FFF2-40B4-BE49-F238E27FC236}">
                    <a16:creationId xmlns:a16="http://schemas.microsoft.com/office/drawing/2014/main" id="{2F52582A-2B7D-E28A-9E13-DDD4D6E8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9" name="Freeform 135">
                <a:extLst>
                  <a:ext uri="{FF2B5EF4-FFF2-40B4-BE49-F238E27FC236}">
                    <a16:creationId xmlns:a16="http://schemas.microsoft.com/office/drawing/2014/main" id="{83C886E5-6D1A-31AF-3434-C41367C46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0" name="Freeform 136">
                <a:extLst>
                  <a:ext uri="{FF2B5EF4-FFF2-40B4-BE49-F238E27FC236}">
                    <a16:creationId xmlns:a16="http://schemas.microsoft.com/office/drawing/2014/main" id="{85CBD3E9-15B7-7FDC-9696-AD60E4723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1" name="Freeform 137">
                <a:extLst>
                  <a:ext uri="{FF2B5EF4-FFF2-40B4-BE49-F238E27FC236}">
                    <a16:creationId xmlns:a16="http://schemas.microsoft.com/office/drawing/2014/main" id="{6E0429BB-9233-FD57-730E-130CA8013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2" name="Freeform 138">
                <a:extLst>
                  <a:ext uri="{FF2B5EF4-FFF2-40B4-BE49-F238E27FC236}">
                    <a16:creationId xmlns:a16="http://schemas.microsoft.com/office/drawing/2014/main" id="{19A2D761-5721-B3BB-DD57-35EAAA007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3" name="Freeform 139">
                <a:extLst>
                  <a:ext uri="{FF2B5EF4-FFF2-40B4-BE49-F238E27FC236}">
                    <a16:creationId xmlns:a16="http://schemas.microsoft.com/office/drawing/2014/main" id="{2F431C70-D5B3-23F3-C861-55FA19CDA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4" name="Freeform 140">
                <a:extLst>
                  <a:ext uri="{FF2B5EF4-FFF2-40B4-BE49-F238E27FC236}">
                    <a16:creationId xmlns:a16="http://schemas.microsoft.com/office/drawing/2014/main" id="{E46ECBF4-A2FF-D526-50DA-835362BD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5" name="Freeform 141">
                <a:extLst>
                  <a:ext uri="{FF2B5EF4-FFF2-40B4-BE49-F238E27FC236}">
                    <a16:creationId xmlns:a16="http://schemas.microsoft.com/office/drawing/2014/main" id="{4A8E8785-3B1A-095A-48F2-A46D91817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6" name="Freeform 142">
                <a:extLst>
                  <a:ext uri="{FF2B5EF4-FFF2-40B4-BE49-F238E27FC236}">
                    <a16:creationId xmlns:a16="http://schemas.microsoft.com/office/drawing/2014/main" id="{813BCA7E-77F6-DE2A-C963-1446AD3D1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7" name="Freeform 143">
                <a:extLst>
                  <a:ext uri="{FF2B5EF4-FFF2-40B4-BE49-F238E27FC236}">
                    <a16:creationId xmlns:a16="http://schemas.microsoft.com/office/drawing/2014/main" id="{A5207CD7-C86C-E623-6324-4A171162C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8" name="Freeform 144">
                <a:extLst>
                  <a:ext uri="{FF2B5EF4-FFF2-40B4-BE49-F238E27FC236}">
                    <a16:creationId xmlns:a16="http://schemas.microsoft.com/office/drawing/2014/main" id="{FDC806E5-D701-50D7-49FB-502BDEB77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9" name="Freeform 145">
                <a:extLst>
                  <a:ext uri="{FF2B5EF4-FFF2-40B4-BE49-F238E27FC236}">
                    <a16:creationId xmlns:a16="http://schemas.microsoft.com/office/drawing/2014/main" id="{7B6A95FD-30EB-A013-159F-F4C4A9F99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0" name="Freeform 146">
                <a:extLst>
                  <a:ext uri="{FF2B5EF4-FFF2-40B4-BE49-F238E27FC236}">
                    <a16:creationId xmlns:a16="http://schemas.microsoft.com/office/drawing/2014/main" id="{E9C57A9D-6F0D-5795-D03D-F13D24F60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1" name="Freeform 147">
                <a:extLst>
                  <a:ext uri="{FF2B5EF4-FFF2-40B4-BE49-F238E27FC236}">
                    <a16:creationId xmlns:a16="http://schemas.microsoft.com/office/drawing/2014/main" id="{3457D5C8-B39A-2FFD-8DCF-3BFC3BB2A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2" name="Freeform 148">
                <a:extLst>
                  <a:ext uri="{FF2B5EF4-FFF2-40B4-BE49-F238E27FC236}">
                    <a16:creationId xmlns:a16="http://schemas.microsoft.com/office/drawing/2014/main" id="{6EC9EAAC-BFAE-39D5-E13C-73BEFFCFA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3" name="Freeform 149">
                <a:extLst>
                  <a:ext uri="{FF2B5EF4-FFF2-40B4-BE49-F238E27FC236}">
                    <a16:creationId xmlns:a16="http://schemas.microsoft.com/office/drawing/2014/main" id="{31563942-F626-7779-EB81-C94BC2BD7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4" name="Freeform 150">
                <a:extLst>
                  <a:ext uri="{FF2B5EF4-FFF2-40B4-BE49-F238E27FC236}">
                    <a16:creationId xmlns:a16="http://schemas.microsoft.com/office/drawing/2014/main" id="{B8EDE35D-490C-250E-93B4-34455665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5" name="Freeform 151">
                <a:extLst>
                  <a:ext uri="{FF2B5EF4-FFF2-40B4-BE49-F238E27FC236}">
                    <a16:creationId xmlns:a16="http://schemas.microsoft.com/office/drawing/2014/main" id="{A0E5E913-4BD1-C843-AC4C-35E4DF4D3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6" name="Freeform 152">
                <a:extLst>
                  <a:ext uri="{FF2B5EF4-FFF2-40B4-BE49-F238E27FC236}">
                    <a16:creationId xmlns:a16="http://schemas.microsoft.com/office/drawing/2014/main" id="{91922E16-422C-0ACF-8250-C4F4734E9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7" name="Freeform 153">
                <a:extLst>
                  <a:ext uri="{FF2B5EF4-FFF2-40B4-BE49-F238E27FC236}">
                    <a16:creationId xmlns:a16="http://schemas.microsoft.com/office/drawing/2014/main" id="{0F6FECC0-02F3-E7CA-4101-A49D68E4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8" name="Freeform 154">
                <a:extLst>
                  <a:ext uri="{FF2B5EF4-FFF2-40B4-BE49-F238E27FC236}">
                    <a16:creationId xmlns:a16="http://schemas.microsoft.com/office/drawing/2014/main" id="{60BE7CFF-10BD-D25E-6867-2E5DB7468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9" name="Freeform 155">
                <a:extLst>
                  <a:ext uri="{FF2B5EF4-FFF2-40B4-BE49-F238E27FC236}">
                    <a16:creationId xmlns:a16="http://schemas.microsoft.com/office/drawing/2014/main" id="{A8047C43-1503-A017-6B0F-F10C51659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0" name="Freeform 156">
                <a:extLst>
                  <a:ext uri="{FF2B5EF4-FFF2-40B4-BE49-F238E27FC236}">
                    <a16:creationId xmlns:a16="http://schemas.microsoft.com/office/drawing/2014/main" id="{3CDAFB3E-3451-5675-0648-EC156EB38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1" name="Freeform 157">
                <a:extLst>
                  <a:ext uri="{FF2B5EF4-FFF2-40B4-BE49-F238E27FC236}">
                    <a16:creationId xmlns:a16="http://schemas.microsoft.com/office/drawing/2014/main" id="{284F2455-E89F-266E-EE40-3228E8FB9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2" name="Freeform 158">
                <a:extLst>
                  <a:ext uri="{FF2B5EF4-FFF2-40B4-BE49-F238E27FC236}">
                    <a16:creationId xmlns:a16="http://schemas.microsoft.com/office/drawing/2014/main" id="{E85F2DEF-3D09-0B9E-FFC9-88EEF8DF0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3" name="Freeform 159">
                <a:extLst>
                  <a:ext uri="{FF2B5EF4-FFF2-40B4-BE49-F238E27FC236}">
                    <a16:creationId xmlns:a16="http://schemas.microsoft.com/office/drawing/2014/main" id="{862AD329-FE4D-4795-9C2D-A79C8DDAD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4" name="Freeform 160">
                <a:extLst>
                  <a:ext uri="{FF2B5EF4-FFF2-40B4-BE49-F238E27FC236}">
                    <a16:creationId xmlns:a16="http://schemas.microsoft.com/office/drawing/2014/main" id="{A93910FE-CB25-73F7-7795-3394E218E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5" name="Freeform 161">
                <a:extLst>
                  <a:ext uri="{FF2B5EF4-FFF2-40B4-BE49-F238E27FC236}">
                    <a16:creationId xmlns:a16="http://schemas.microsoft.com/office/drawing/2014/main" id="{3AAA7A16-D5A5-2F3A-F936-E7AD84203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6" name="Freeform 162">
                <a:extLst>
                  <a:ext uri="{FF2B5EF4-FFF2-40B4-BE49-F238E27FC236}">
                    <a16:creationId xmlns:a16="http://schemas.microsoft.com/office/drawing/2014/main" id="{B5449299-E311-2A0D-CC06-0B1A04A91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7" name="Freeform 163">
                <a:extLst>
                  <a:ext uri="{FF2B5EF4-FFF2-40B4-BE49-F238E27FC236}">
                    <a16:creationId xmlns:a16="http://schemas.microsoft.com/office/drawing/2014/main" id="{05555691-352E-0277-220F-AF7856BE3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8" name="Freeform 164">
                <a:extLst>
                  <a:ext uri="{FF2B5EF4-FFF2-40B4-BE49-F238E27FC236}">
                    <a16:creationId xmlns:a16="http://schemas.microsoft.com/office/drawing/2014/main" id="{C0302327-AB03-7EED-662C-CC443764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9" name="Freeform 165">
                <a:extLst>
                  <a:ext uri="{FF2B5EF4-FFF2-40B4-BE49-F238E27FC236}">
                    <a16:creationId xmlns:a16="http://schemas.microsoft.com/office/drawing/2014/main" id="{BA7F710F-E426-28E4-4F38-6BC43DF61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0" name="Freeform 166">
                <a:extLst>
                  <a:ext uri="{FF2B5EF4-FFF2-40B4-BE49-F238E27FC236}">
                    <a16:creationId xmlns:a16="http://schemas.microsoft.com/office/drawing/2014/main" id="{609BC2BF-8CF3-2FFD-8FFF-181C50B1A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1" name="Freeform 167">
                <a:extLst>
                  <a:ext uri="{FF2B5EF4-FFF2-40B4-BE49-F238E27FC236}">
                    <a16:creationId xmlns:a16="http://schemas.microsoft.com/office/drawing/2014/main" id="{F1EB6742-E28F-EC6A-FC5A-C3CB2204B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2" name="Freeform 168">
                <a:extLst>
                  <a:ext uri="{FF2B5EF4-FFF2-40B4-BE49-F238E27FC236}">
                    <a16:creationId xmlns:a16="http://schemas.microsoft.com/office/drawing/2014/main" id="{16467114-125A-9E10-6A7E-9AE296B4F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3" name="Freeform 169">
                <a:extLst>
                  <a:ext uri="{FF2B5EF4-FFF2-40B4-BE49-F238E27FC236}">
                    <a16:creationId xmlns:a16="http://schemas.microsoft.com/office/drawing/2014/main" id="{584EACCE-7BF5-EFA8-B5DF-13769D857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4" name="Freeform 170">
                <a:extLst>
                  <a:ext uri="{FF2B5EF4-FFF2-40B4-BE49-F238E27FC236}">
                    <a16:creationId xmlns:a16="http://schemas.microsoft.com/office/drawing/2014/main" id="{7F4972F7-AC73-BF17-EA4D-1C357FA7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5" name="Freeform 171">
                <a:extLst>
                  <a:ext uri="{FF2B5EF4-FFF2-40B4-BE49-F238E27FC236}">
                    <a16:creationId xmlns:a16="http://schemas.microsoft.com/office/drawing/2014/main" id="{DD7F77B7-8548-4BA9-8AFC-29B6C322B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6" name="Freeform 172">
                <a:extLst>
                  <a:ext uri="{FF2B5EF4-FFF2-40B4-BE49-F238E27FC236}">
                    <a16:creationId xmlns:a16="http://schemas.microsoft.com/office/drawing/2014/main" id="{2B703219-BB39-E7AD-0861-9901794BD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7" name="Freeform 173">
                <a:extLst>
                  <a:ext uri="{FF2B5EF4-FFF2-40B4-BE49-F238E27FC236}">
                    <a16:creationId xmlns:a16="http://schemas.microsoft.com/office/drawing/2014/main" id="{8C0FAF53-A202-D27A-DAA1-DAAA80B5D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8" name="Freeform 174">
                <a:extLst>
                  <a:ext uri="{FF2B5EF4-FFF2-40B4-BE49-F238E27FC236}">
                    <a16:creationId xmlns:a16="http://schemas.microsoft.com/office/drawing/2014/main" id="{0E5AAEA5-433B-14BC-7F2D-8019E7399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9" name="Freeform 175">
                <a:extLst>
                  <a:ext uri="{FF2B5EF4-FFF2-40B4-BE49-F238E27FC236}">
                    <a16:creationId xmlns:a16="http://schemas.microsoft.com/office/drawing/2014/main" id="{0CED17F0-2DF9-459F-5561-623E79EC7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0" name="Freeform 176">
                <a:extLst>
                  <a:ext uri="{FF2B5EF4-FFF2-40B4-BE49-F238E27FC236}">
                    <a16:creationId xmlns:a16="http://schemas.microsoft.com/office/drawing/2014/main" id="{0377FB77-EF16-753E-A8E5-BD14A38A9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1" name="Freeform 177">
                <a:extLst>
                  <a:ext uri="{FF2B5EF4-FFF2-40B4-BE49-F238E27FC236}">
                    <a16:creationId xmlns:a16="http://schemas.microsoft.com/office/drawing/2014/main" id="{363A99A3-3659-8D21-C428-7F5753A01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2" name="Freeform 178">
                <a:extLst>
                  <a:ext uri="{FF2B5EF4-FFF2-40B4-BE49-F238E27FC236}">
                    <a16:creationId xmlns:a16="http://schemas.microsoft.com/office/drawing/2014/main" id="{5F196EB2-0AAB-9A5D-A948-9E2A613F6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3" name="Freeform 179">
                <a:extLst>
                  <a:ext uri="{FF2B5EF4-FFF2-40B4-BE49-F238E27FC236}">
                    <a16:creationId xmlns:a16="http://schemas.microsoft.com/office/drawing/2014/main" id="{DC2FCE3B-D2B5-9C94-1DE0-1593B683A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4" name="Freeform 180">
                <a:extLst>
                  <a:ext uri="{FF2B5EF4-FFF2-40B4-BE49-F238E27FC236}">
                    <a16:creationId xmlns:a16="http://schemas.microsoft.com/office/drawing/2014/main" id="{2E2D434F-2923-ED2E-C4EC-9A94B3E7C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5" name="Freeform 181">
                <a:extLst>
                  <a:ext uri="{FF2B5EF4-FFF2-40B4-BE49-F238E27FC236}">
                    <a16:creationId xmlns:a16="http://schemas.microsoft.com/office/drawing/2014/main" id="{013E8512-31BD-11E7-4B7F-1BDDE229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6" name="Freeform 182">
                <a:extLst>
                  <a:ext uri="{FF2B5EF4-FFF2-40B4-BE49-F238E27FC236}">
                    <a16:creationId xmlns:a16="http://schemas.microsoft.com/office/drawing/2014/main" id="{0CC1561B-81D8-415C-3C5A-34E43744D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7" name="Freeform 183">
                <a:extLst>
                  <a:ext uri="{FF2B5EF4-FFF2-40B4-BE49-F238E27FC236}">
                    <a16:creationId xmlns:a16="http://schemas.microsoft.com/office/drawing/2014/main" id="{4AC0070A-F8C0-6CEC-EDF0-9AAC89789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8" name="Freeform 184">
                <a:extLst>
                  <a:ext uri="{FF2B5EF4-FFF2-40B4-BE49-F238E27FC236}">
                    <a16:creationId xmlns:a16="http://schemas.microsoft.com/office/drawing/2014/main" id="{82DFF4FE-B9A9-3145-4B79-3D574CD7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9" name="Freeform 185">
                <a:extLst>
                  <a:ext uri="{FF2B5EF4-FFF2-40B4-BE49-F238E27FC236}">
                    <a16:creationId xmlns:a16="http://schemas.microsoft.com/office/drawing/2014/main" id="{48A63B21-5043-8C59-A7AD-E90E6247C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0" name="Freeform 186">
                <a:extLst>
                  <a:ext uri="{FF2B5EF4-FFF2-40B4-BE49-F238E27FC236}">
                    <a16:creationId xmlns:a16="http://schemas.microsoft.com/office/drawing/2014/main" id="{6BD55BE2-D3AB-D5E3-7F5A-F3F9BD080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1" name="Freeform 187">
                <a:extLst>
                  <a:ext uri="{FF2B5EF4-FFF2-40B4-BE49-F238E27FC236}">
                    <a16:creationId xmlns:a16="http://schemas.microsoft.com/office/drawing/2014/main" id="{C53F230C-486B-0DE9-560E-9EDA0A704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2" name="Freeform 188">
                <a:extLst>
                  <a:ext uri="{FF2B5EF4-FFF2-40B4-BE49-F238E27FC236}">
                    <a16:creationId xmlns:a16="http://schemas.microsoft.com/office/drawing/2014/main" id="{80C70AD4-1442-60CB-D302-99CBED361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3" name="Freeform 189">
                <a:extLst>
                  <a:ext uri="{FF2B5EF4-FFF2-40B4-BE49-F238E27FC236}">
                    <a16:creationId xmlns:a16="http://schemas.microsoft.com/office/drawing/2014/main" id="{40AFF5B8-0BD1-399B-114D-40ED5E55C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4" name="Freeform 190">
                <a:extLst>
                  <a:ext uri="{FF2B5EF4-FFF2-40B4-BE49-F238E27FC236}">
                    <a16:creationId xmlns:a16="http://schemas.microsoft.com/office/drawing/2014/main" id="{BBE1292F-9B28-5BDD-A780-1244F4DF1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5" name="Freeform 191">
                <a:extLst>
                  <a:ext uri="{FF2B5EF4-FFF2-40B4-BE49-F238E27FC236}">
                    <a16:creationId xmlns:a16="http://schemas.microsoft.com/office/drawing/2014/main" id="{1DFA34EC-2187-61C4-035C-9EF0E9909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6" name="Freeform 192">
                <a:extLst>
                  <a:ext uri="{FF2B5EF4-FFF2-40B4-BE49-F238E27FC236}">
                    <a16:creationId xmlns:a16="http://schemas.microsoft.com/office/drawing/2014/main" id="{7570436B-B3BE-F986-0D9B-9BB4927E8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7" name="Freeform 193">
                <a:extLst>
                  <a:ext uri="{FF2B5EF4-FFF2-40B4-BE49-F238E27FC236}">
                    <a16:creationId xmlns:a16="http://schemas.microsoft.com/office/drawing/2014/main" id="{FB338A2A-EC8B-BC8E-8810-EF97F2CB2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8" name="Freeform 194">
                <a:extLst>
                  <a:ext uri="{FF2B5EF4-FFF2-40B4-BE49-F238E27FC236}">
                    <a16:creationId xmlns:a16="http://schemas.microsoft.com/office/drawing/2014/main" id="{12ED2D47-1B2C-2DFE-779F-5CBE77062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9" name="Freeform 195">
                <a:extLst>
                  <a:ext uri="{FF2B5EF4-FFF2-40B4-BE49-F238E27FC236}">
                    <a16:creationId xmlns:a16="http://schemas.microsoft.com/office/drawing/2014/main" id="{CCA0191B-3250-B865-85BB-2FAE55FB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0" name="Freeform 196">
                <a:extLst>
                  <a:ext uri="{FF2B5EF4-FFF2-40B4-BE49-F238E27FC236}">
                    <a16:creationId xmlns:a16="http://schemas.microsoft.com/office/drawing/2014/main" id="{6744B9EE-B0BE-2B6A-3163-1F81C5703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1" name="Freeform 197">
                <a:extLst>
                  <a:ext uri="{FF2B5EF4-FFF2-40B4-BE49-F238E27FC236}">
                    <a16:creationId xmlns:a16="http://schemas.microsoft.com/office/drawing/2014/main" id="{C38BB529-7CBD-42C3-78CF-F2DC2B766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2" name="Freeform 198">
                <a:extLst>
                  <a:ext uri="{FF2B5EF4-FFF2-40B4-BE49-F238E27FC236}">
                    <a16:creationId xmlns:a16="http://schemas.microsoft.com/office/drawing/2014/main" id="{276346BC-4038-CF4A-2E2D-D1935DE68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3" name="Freeform 199">
                <a:extLst>
                  <a:ext uri="{FF2B5EF4-FFF2-40B4-BE49-F238E27FC236}">
                    <a16:creationId xmlns:a16="http://schemas.microsoft.com/office/drawing/2014/main" id="{CEACE0F7-E701-E766-A8D9-4EBFDB6A4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4" name="Freeform 200">
                <a:extLst>
                  <a:ext uri="{FF2B5EF4-FFF2-40B4-BE49-F238E27FC236}">
                    <a16:creationId xmlns:a16="http://schemas.microsoft.com/office/drawing/2014/main" id="{36FC4AF3-7B6B-C56C-E6BB-B375849F5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5" name="Freeform 201">
                <a:extLst>
                  <a:ext uri="{FF2B5EF4-FFF2-40B4-BE49-F238E27FC236}">
                    <a16:creationId xmlns:a16="http://schemas.microsoft.com/office/drawing/2014/main" id="{CA9F6F64-9349-F1C7-BEF4-A273F1E5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6" name="Freeform 202">
                <a:extLst>
                  <a:ext uri="{FF2B5EF4-FFF2-40B4-BE49-F238E27FC236}">
                    <a16:creationId xmlns:a16="http://schemas.microsoft.com/office/drawing/2014/main" id="{827C2F87-4BDB-DF74-22F9-41C60B0C5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7" name="Freeform 203">
                <a:extLst>
                  <a:ext uri="{FF2B5EF4-FFF2-40B4-BE49-F238E27FC236}">
                    <a16:creationId xmlns:a16="http://schemas.microsoft.com/office/drawing/2014/main" id="{CC2B5C33-1297-3946-A378-5AC2C06AD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8" name="Freeform 204">
                <a:extLst>
                  <a:ext uri="{FF2B5EF4-FFF2-40B4-BE49-F238E27FC236}">
                    <a16:creationId xmlns:a16="http://schemas.microsoft.com/office/drawing/2014/main" id="{886EBE6E-2F0F-3B0C-188B-00779B694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9" name="Freeform 205">
                <a:extLst>
                  <a:ext uri="{FF2B5EF4-FFF2-40B4-BE49-F238E27FC236}">
                    <a16:creationId xmlns:a16="http://schemas.microsoft.com/office/drawing/2014/main" id="{FFD2FCAA-B91E-4D6D-6B69-EEED4A174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0" name="Freeform 206">
                <a:extLst>
                  <a:ext uri="{FF2B5EF4-FFF2-40B4-BE49-F238E27FC236}">
                    <a16:creationId xmlns:a16="http://schemas.microsoft.com/office/drawing/2014/main" id="{4851F619-A5D3-8259-9FCD-F6A1C915A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1" name="Freeform 207">
                <a:extLst>
                  <a:ext uri="{FF2B5EF4-FFF2-40B4-BE49-F238E27FC236}">
                    <a16:creationId xmlns:a16="http://schemas.microsoft.com/office/drawing/2014/main" id="{0E121414-04A7-E5EE-979F-25A9A2678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2" name="Freeform 208">
                <a:extLst>
                  <a:ext uri="{FF2B5EF4-FFF2-40B4-BE49-F238E27FC236}">
                    <a16:creationId xmlns:a16="http://schemas.microsoft.com/office/drawing/2014/main" id="{69CF1CCF-6B9B-D9C5-99CE-4D694F777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3" name="Freeform 209">
                <a:extLst>
                  <a:ext uri="{FF2B5EF4-FFF2-40B4-BE49-F238E27FC236}">
                    <a16:creationId xmlns:a16="http://schemas.microsoft.com/office/drawing/2014/main" id="{941148E3-C53B-DF90-0DAF-BCE08579C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4" name="Freeform 210">
                <a:extLst>
                  <a:ext uri="{FF2B5EF4-FFF2-40B4-BE49-F238E27FC236}">
                    <a16:creationId xmlns:a16="http://schemas.microsoft.com/office/drawing/2014/main" id="{150EC181-5053-587B-D6DD-6D4089CBC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5" name="Freeform 211">
                <a:extLst>
                  <a:ext uri="{FF2B5EF4-FFF2-40B4-BE49-F238E27FC236}">
                    <a16:creationId xmlns:a16="http://schemas.microsoft.com/office/drawing/2014/main" id="{4CBA4949-2114-3B66-DBDE-E45EECA5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6" name="Freeform 212">
                <a:extLst>
                  <a:ext uri="{FF2B5EF4-FFF2-40B4-BE49-F238E27FC236}">
                    <a16:creationId xmlns:a16="http://schemas.microsoft.com/office/drawing/2014/main" id="{2F8CCA4F-10C7-5236-777D-50290A34C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7" name="Freeform 213">
                <a:extLst>
                  <a:ext uri="{FF2B5EF4-FFF2-40B4-BE49-F238E27FC236}">
                    <a16:creationId xmlns:a16="http://schemas.microsoft.com/office/drawing/2014/main" id="{4AAFC308-ADFE-98A1-485B-3EEEFB94F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8" name="Freeform 214">
                <a:extLst>
                  <a:ext uri="{FF2B5EF4-FFF2-40B4-BE49-F238E27FC236}">
                    <a16:creationId xmlns:a16="http://schemas.microsoft.com/office/drawing/2014/main" id="{10E9B8CB-9215-4107-84C5-B72B0028C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9" name="Freeform 215">
                <a:extLst>
                  <a:ext uri="{FF2B5EF4-FFF2-40B4-BE49-F238E27FC236}">
                    <a16:creationId xmlns:a16="http://schemas.microsoft.com/office/drawing/2014/main" id="{9068074D-545E-CF7C-76A8-74F09EA61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0" name="Freeform 216">
                <a:extLst>
                  <a:ext uri="{FF2B5EF4-FFF2-40B4-BE49-F238E27FC236}">
                    <a16:creationId xmlns:a16="http://schemas.microsoft.com/office/drawing/2014/main" id="{2D7A872C-276A-E283-5F86-89B3B3873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1" name="Freeform 217">
                <a:extLst>
                  <a:ext uri="{FF2B5EF4-FFF2-40B4-BE49-F238E27FC236}">
                    <a16:creationId xmlns:a16="http://schemas.microsoft.com/office/drawing/2014/main" id="{6E54EC19-C6AD-BF1A-2DFB-D498599F9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2" name="Freeform 218">
                <a:extLst>
                  <a:ext uri="{FF2B5EF4-FFF2-40B4-BE49-F238E27FC236}">
                    <a16:creationId xmlns:a16="http://schemas.microsoft.com/office/drawing/2014/main" id="{E1AC23F3-69D4-CF07-3B73-7C03BEA50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3" name="Freeform 219">
                <a:extLst>
                  <a:ext uri="{FF2B5EF4-FFF2-40B4-BE49-F238E27FC236}">
                    <a16:creationId xmlns:a16="http://schemas.microsoft.com/office/drawing/2014/main" id="{4A9DA97D-21B1-3847-42A8-D83241BBF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4" name="Freeform 220">
                <a:extLst>
                  <a:ext uri="{FF2B5EF4-FFF2-40B4-BE49-F238E27FC236}">
                    <a16:creationId xmlns:a16="http://schemas.microsoft.com/office/drawing/2014/main" id="{38E36E7F-9A3E-B3A8-3BBD-DE9971CC7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5" name="Freeform 221">
                <a:extLst>
                  <a:ext uri="{FF2B5EF4-FFF2-40B4-BE49-F238E27FC236}">
                    <a16:creationId xmlns:a16="http://schemas.microsoft.com/office/drawing/2014/main" id="{CE807011-8E42-0B10-7CED-476965EF3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6" name="Freeform 222">
                <a:extLst>
                  <a:ext uri="{FF2B5EF4-FFF2-40B4-BE49-F238E27FC236}">
                    <a16:creationId xmlns:a16="http://schemas.microsoft.com/office/drawing/2014/main" id="{A5F2360E-A902-3BCD-89A6-63449C331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7" name="Freeform 223">
                <a:extLst>
                  <a:ext uri="{FF2B5EF4-FFF2-40B4-BE49-F238E27FC236}">
                    <a16:creationId xmlns:a16="http://schemas.microsoft.com/office/drawing/2014/main" id="{7FB77A88-213A-9B6F-01B6-513C95AC4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8" name="Freeform 224">
                <a:extLst>
                  <a:ext uri="{FF2B5EF4-FFF2-40B4-BE49-F238E27FC236}">
                    <a16:creationId xmlns:a16="http://schemas.microsoft.com/office/drawing/2014/main" id="{1B25D228-7269-3FB0-CE80-A58606426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9" name="Freeform 225">
                <a:extLst>
                  <a:ext uri="{FF2B5EF4-FFF2-40B4-BE49-F238E27FC236}">
                    <a16:creationId xmlns:a16="http://schemas.microsoft.com/office/drawing/2014/main" id="{B74A687D-62A7-9458-42AE-48374DB2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0" name="Freeform 226">
                <a:extLst>
                  <a:ext uri="{FF2B5EF4-FFF2-40B4-BE49-F238E27FC236}">
                    <a16:creationId xmlns:a16="http://schemas.microsoft.com/office/drawing/2014/main" id="{78BDF81A-C79C-9962-1E58-E918E2411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1" name="Freeform 227">
                <a:extLst>
                  <a:ext uri="{FF2B5EF4-FFF2-40B4-BE49-F238E27FC236}">
                    <a16:creationId xmlns:a16="http://schemas.microsoft.com/office/drawing/2014/main" id="{4FD77CE4-9EB0-86D5-C856-BCFD66BB5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2" name="Freeform 228">
                <a:extLst>
                  <a:ext uri="{FF2B5EF4-FFF2-40B4-BE49-F238E27FC236}">
                    <a16:creationId xmlns:a16="http://schemas.microsoft.com/office/drawing/2014/main" id="{46E97AB3-632E-A880-79A1-32182CDD1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3" name="Freeform 229">
                <a:extLst>
                  <a:ext uri="{FF2B5EF4-FFF2-40B4-BE49-F238E27FC236}">
                    <a16:creationId xmlns:a16="http://schemas.microsoft.com/office/drawing/2014/main" id="{65F220E4-1D9A-FF7C-564B-A98461E83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4" name="Freeform 230">
                <a:extLst>
                  <a:ext uri="{FF2B5EF4-FFF2-40B4-BE49-F238E27FC236}">
                    <a16:creationId xmlns:a16="http://schemas.microsoft.com/office/drawing/2014/main" id="{2F84E609-A026-71F0-D548-FCF2B5F78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5" name="Freeform 231">
                <a:extLst>
                  <a:ext uri="{FF2B5EF4-FFF2-40B4-BE49-F238E27FC236}">
                    <a16:creationId xmlns:a16="http://schemas.microsoft.com/office/drawing/2014/main" id="{18373269-1B2A-68B5-7830-93533C9E4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6" name="Freeform 232">
                <a:extLst>
                  <a:ext uri="{FF2B5EF4-FFF2-40B4-BE49-F238E27FC236}">
                    <a16:creationId xmlns:a16="http://schemas.microsoft.com/office/drawing/2014/main" id="{5D59CD41-12EF-84F1-B4E0-C710D6C68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7" name="Freeform 233">
                <a:extLst>
                  <a:ext uri="{FF2B5EF4-FFF2-40B4-BE49-F238E27FC236}">
                    <a16:creationId xmlns:a16="http://schemas.microsoft.com/office/drawing/2014/main" id="{75EA3CD6-E9EB-228B-0B99-76E0003D3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8" name="Freeform 234">
                <a:extLst>
                  <a:ext uri="{FF2B5EF4-FFF2-40B4-BE49-F238E27FC236}">
                    <a16:creationId xmlns:a16="http://schemas.microsoft.com/office/drawing/2014/main" id="{09E04377-C812-E8DA-F813-33216620B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9" name="Freeform 235">
                <a:extLst>
                  <a:ext uri="{FF2B5EF4-FFF2-40B4-BE49-F238E27FC236}">
                    <a16:creationId xmlns:a16="http://schemas.microsoft.com/office/drawing/2014/main" id="{5EAC3DAA-2CB3-9825-4FF0-7746EB801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0" name="Freeform 236">
                <a:extLst>
                  <a:ext uri="{FF2B5EF4-FFF2-40B4-BE49-F238E27FC236}">
                    <a16:creationId xmlns:a16="http://schemas.microsoft.com/office/drawing/2014/main" id="{E1FF78C7-A944-7DF6-F564-E0057613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1" name="Freeform 237">
                <a:extLst>
                  <a:ext uri="{FF2B5EF4-FFF2-40B4-BE49-F238E27FC236}">
                    <a16:creationId xmlns:a16="http://schemas.microsoft.com/office/drawing/2014/main" id="{C9D275CE-6F68-557F-3575-3C8925291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2" name="Freeform 238">
                <a:extLst>
                  <a:ext uri="{FF2B5EF4-FFF2-40B4-BE49-F238E27FC236}">
                    <a16:creationId xmlns:a16="http://schemas.microsoft.com/office/drawing/2014/main" id="{42B77D43-0E5B-C7E0-8395-39B9FC0F7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3" name="Freeform 239">
                <a:extLst>
                  <a:ext uri="{FF2B5EF4-FFF2-40B4-BE49-F238E27FC236}">
                    <a16:creationId xmlns:a16="http://schemas.microsoft.com/office/drawing/2014/main" id="{A9CB60DE-69C8-CED1-17D3-679A2040B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4" name="Freeform 240">
                <a:extLst>
                  <a:ext uri="{FF2B5EF4-FFF2-40B4-BE49-F238E27FC236}">
                    <a16:creationId xmlns:a16="http://schemas.microsoft.com/office/drawing/2014/main" id="{FE990E61-576D-551C-BCCC-C5BD070A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5" name="Freeform 241">
                <a:extLst>
                  <a:ext uri="{FF2B5EF4-FFF2-40B4-BE49-F238E27FC236}">
                    <a16:creationId xmlns:a16="http://schemas.microsoft.com/office/drawing/2014/main" id="{F23C9A51-538B-AC9F-BF52-8727E705E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6" name="Freeform 242">
                <a:extLst>
                  <a:ext uri="{FF2B5EF4-FFF2-40B4-BE49-F238E27FC236}">
                    <a16:creationId xmlns:a16="http://schemas.microsoft.com/office/drawing/2014/main" id="{D5FB3A7A-324A-BBB3-A4FF-37B500457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7" name="Freeform 243">
                <a:extLst>
                  <a:ext uri="{FF2B5EF4-FFF2-40B4-BE49-F238E27FC236}">
                    <a16:creationId xmlns:a16="http://schemas.microsoft.com/office/drawing/2014/main" id="{D12E1586-1746-0DEF-A5B4-022B0D92A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8" name="Freeform 244">
                <a:extLst>
                  <a:ext uri="{FF2B5EF4-FFF2-40B4-BE49-F238E27FC236}">
                    <a16:creationId xmlns:a16="http://schemas.microsoft.com/office/drawing/2014/main" id="{9E0DBC88-EC17-51FA-F0F7-18E51D965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6" name="Freeform 245">
              <a:extLst>
                <a:ext uri="{FF2B5EF4-FFF2-40B4-BE49-F238E27FC236}">
                  <a16:creationId xmlns:a16="http://schemas.microsoft.com/office/drawing/2014/main" id="{F07A4DEA-E8A2-1831-842A-B2773F20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" name="Freeform 246">
              <a:extLst>
                <a:ext uri="{FF2B5EF4-FFF2-40B4-BE49-F238E27FC236}">
                  <a16:creationId xmlns:a16="http://schemas.microsoft.com/office/drawing/2014/main" id="{0D927498-E1C2-4D6C-5606-C758A63BA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" name="Freeform 247">
              <a:extLst>
                <a:ext uri="{FF2B5EF4-FFF2-40B4-BE49-F238E27FC236}">
                  <a16:creationId xmlns:a16="http://schemas.microsoft.com/office/drawing/2014/main" id="{B08B9448-1C24-3129-61C7-5DD7BEF3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" name="Freeform 248">
              <a:extLst>
                <a:ext uri="{FF2B5EF4-FFF2-40B4-BE49-F238E27FC236}">
                  <a16:creationId xmlns:a16="http://schemas.microsoft.com/office/drawing/2014/main" id="{3FDEB2EE-6FDD-E786-7A95-9089C4F5B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9">
              <a:extLst>
                <a:ext uri="{FF2B5EF4-FFF2-40B4-BE49-F238E27FC236}">
                  <a16:creationId xmlns:a16="http://schemas.microsoft.com/office/drawing/2014/main" id="{E230ED3D-7451-2F5D-B9D8-7D4CBCAF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50">
              <a:extLst>
                <a:ext uri="{FF2B5EF4-FFF2-40B4-BE49-F238E27FC236}">
                  <a16:creationId xmlns:a16="http://schemas.microsoft.com/office/drawing/2014/main" id="{54318D4A-F074-AF6E-E8FC-F309B366B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51">
              <a:extLst>
                <a:ext uri="{FF2B5EF4-FFF2-40B4-BE49-F238E27FC236}">
                  <a16:creationId xmlns:a16="http://schemas.microsoft.com/office/drawing/2014/main" id="{E5F86471-359F-30BF-0839-86AD61DD2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52">
              <a:extLst>
                <a:ext uri="{FF2B5EF4-FFF2-40B4-BE49-F238E27FC236}">
                  <a16:creationId xmlns:a16="http://schemas.microsoft.com/office/drawing/2014/main" id="{3254F8CD-1F61-C0CE-0062-D4D996217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3">
              <a:extLst>
                <a:ext uri="{FF2B5EF4-FFF2-40B4-BE49-F238E27FC236}">
                  <a16:creationId xmlns:a16="http://schemas.microsoft.com/office/drawing/2014/main" id="{8BC4E2B3-FE38-4C4F-8759-43550CB6E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4">
              <a:extLst>
                <a:ext uri="{FF2B5EF4-FFF2-40B4-BE49-F238E27FC236}">
                  <a16:creationId xmlns:a16="http://schemas.microsoft.com/office/drawing/2014/main" id="{4A6690BE-E8A9-EF6F-5332-59226F0F1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5">
              <a:extLst>
                <a:ext uri="{FF2B5EF4-FFF2-40B4-BE49-F238E27FC236}">
                  <a16:creationId xmlns:a16="http://schemas.microsoft.com/office/drawing/2014/main" id="{0A47C59B-8C65-539E-4455-03318C3E4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6">
              <a:extLst>
                <a:ext uri="{FF2B5EF4-FFF2-40B4-BE49-F238E27FC236}">
                  <a16:creationId xmlns:a16="http://schemas.microsoft.com/office/drawing/2014/main" id="{AB2FF9A5-4F27-BEC2-9716-43A09505C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7">
              <a:extLst>
                <a:ext uri="{FF2B5EF4-FFF2-40B4-BE49-F238E27FC236}">
                  <a16:creationId xmlns:a16="http://schemas.microsoft.com/office/drawing/2014/main" id="{E73AD9FB-23ED-0554-6419-FEBDCD4A9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8">
              <a:extLst>
                <a:ext uri="{FF2B5EF4-FFF2-40B4-BE49-F238E27FC236}">
                  <a16:creationId xmlns:a16="http://schemas.microsoft.com/office/drawing/2014/main" id="{F879953F-4FA2-66A9-8426-585434773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9">
              <a:extLst>
                <a:ext uri="{FF2B5EF4-FFF2-40B4-BE49-F238E27FC236}">
                  <a16:creationId xmlns:a16="http://schemas.microsoft.com/office/drawing/2014/main" id="{49E3BF4F-A7AC-04EE-A189-45DD79FEB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60">
              <a:extLst>
                <a:ext uri="{FF2B5EF4-FFF2-40B4-BE49-F238E27FC236}">
                  <a16:creationId xmlns:a16="http://schemas.microsoft.com/office/drawing/2014/main" id="{617E85D0-93A4-4ABA-6936-9246137F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61">
              <a:extLst>
                <a:ext uri="{FF2B5EF4-FFF2-40B4-BE49-F238E27FC236}">
                  <a16:creationId xmlns:a16="http://schemas.microsoft.com/office/drawing/2014/main" id="{7C2DC22F-49C6-516F-6E98-71F83443E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62">
              <a:extLst>
                <a:ext uri="{FF2B5EF4-FFF2-40B4-BE49-F238E27FC236}">
                  <a16:creationId xmlns:a16="http://schemas.microsoft.com/office/drawing/2014/main" id="{071EE716-5E84-921D-C6AD-75BF01AE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3">
              <a:extLst>
                <a:ext uri="{FF2B5EF4-FFF2-40B4-BE49-F238E27FC236}">
                  <a16:creationId xmlns:a16="http://schemas.microsoft.com/office/drawing/2014/main" id="{E1DBF438-A26F-618E-D151-39E7AB56B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4">
              <a:extLst>
                <a:ext uri="{FF2B5EF4-FFF2-40B4-BE49-F238E27FC236}">
                  <a16:creationId xmlns:a16="http://schemas.microsoft.com/office/drawing/2014/main" id="{1725B851-ECCE-D18D-A610-B0F67AC42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5">
              <a:extLst>
                <a:ext uri="{FF2B5EF4-FFF2-40B4-BE49-F238E27FC236}">
                  <a16:creationId xmlns:a16="http://schemas.microsoft.com/office/drawing/2014/main" id="{B92C541A-D359-C834-A45E-B49241D75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6">
              <a:extLst>
                <a:ext uri="{FF2B5EF4-FFF2-40B4-BE49-F238E27FC236}">
                  <a16:creationId xmlns:a16="http://schemas.microsoft.com/office/drawing/2014/main" id="{5E740397-BC2A-CCC9-05B0-F2813D9D0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7">
              <a:extLst>
                <a:ext uri="{FF2B5EF4-FFF2-40B4-BE49-F238E27FC236}">
                  <a16:creationId xmlns:a16="http://schemas.microsoft.com/office/drawing/2014/main" id="{FD2751FB-E0E1-B80E-69C2-90489214F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8">
              <a:extLst>
                <a:ext uri="{FF2B5EF4-FFF2-40B4-BE49-F238E27FC236}">
                  <a16:creationId xmlns:a16="http://schemas.microsoft.com/office/drawing/2014/main" id="{6CFDBD9C-DCFC-4282-0F6F-A9229BA60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9">
              <a:extLst>
                <a:ext uri="{FF2B5EF4-FFF2-40B4-BE49-F238E27FC236}">
                  <a16:creationId xmlns:a16="http://schemas.microsoft.com/office/drawing/2014/main" id="{2E65DD97-EDD7-CBD1-3E35-31060ED96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70">
              <a:extLst>
                <a:ext uri="{FF2B5EF4-FFF2-40B4-BE49-F238E27FC236}">
                  <a16:creationId xmlns:a16="http://schemas.microsoft.com/office/drawing/2014/main" id="{25A97958-5704-24F0-E8B1-246B2AAF9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36" name="Freeform 271">
              <a:extLst>
                <a:ext uri="{FF2B5EF4-FFF2-40B4-BE49-F238E27FC236}">
                  <a16:creationId xmlns:a16="http://schemas.microsoft.com/office/drawing/2014/main" id="{D84F0604-769B-AE5F-E50A-5277C9D5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37" name="Freeform 272">
              <a:extLst>
                <a:ext uri="{FF2B5EF4-FFF2-40B4-BE49-F238E27FC236}">
                  <a16:creationId xmlns:a16="http://schemas.microsoft.com/office/drawing/2014/main" id="{3E1B68EC-0C04-218D-FE29-03B81118F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41" name="Freeform 273">
              <a:extLst>
                <a:ext uri="{FF2B5EF4-FFF2-40B4-BE49-F238E27FC236}">
                  <a16:creationId xmlns:a16="http://schemas.microsoft.com/office/drawing/2014/main" id="{8F45AECF-B83F-B42A-A87A-2ACF4DF84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42" name="Freeform 274">
              <a:extLst>
                <a:ext uri="{FF2B5EF4-FFF2-40B4-BE49-F238E27FC236}">
                  <a16:creationId xmlns:a16="http://schemas.microsoft.com/office/drawing/2014/main" id="{A6807664-D559-9C09-1857-0701284A2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43" name="Freeform 275">
              <a:extLst>
                <a:ext uri="{FF2B5EF4-FFF2-40B4-BE49-F238E27FC236}">
                  <a16:creationId xmlns:a16="http://schemas.microsoft.com/office/drawing/2014/main" id="{C75C2E15-63D6-9873-8C9B-3CCA616DD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44" name="Freeform 276">
              <a:extLst>
                <a:ext uri="{FF2B5EF4-FFF2-40B4-BE49-F238E27FC236}">
                  <a16:creationId xmlns:a16="http://schemas.microsoft.com/office/drawing/2014/main" id="{528FAAEF-DF58-9F6C-CC38-2BC7B4AA8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45" name="Freeform 277">
              <a:extLst>
                <a:ext uri="{FF2B5EF4-FFF2-40B4-BE49-F238E27FC236}">
                  <a16:creationId xmlns:a16="http://schemas.microsoft.com/office/drawing/2014/main" id="{21021AAD-3458-6CA7-E8E9-53B72A793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46" name="Freeform 278">
              <a:extLst>
                <a:ext uri="{FF2B5EF4-FFF2-40B4-BE49-F238E27FC236}">
                  <a16:creationId xmlns:a16="http://schemas.microsoft.com/office/drawing/2014/main" id="{57436E24-1E22-DFE7-3FEB-5B24FFD0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47" name="Freeform 279">
              <a:extLst>
                <a:ext uri="{FF2B5EF4-FFF2-40B4-BE49-F238E27FC236}">
                  <a16:creationId xmlns:a16="http://schemas.microsoft.com/office/drawing/2014/main" id="{1046D236-B89C-1D28-E8D8-D26023E84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48" name="Freeform 280">
              <a:extLst>
                <a:ext uri="{FF2B5EF4-FFF2-40B4-BE49-F238E27FC236}">
                  <a16:creationId xmlns:a16="http://schemas.microsoft.com/office/drawing/2014/main" id="{0DC58F99-8C41-DD46-52AB-A450A28C5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49" name="Freeform 281">
              <a:extLst>
                <a:ext uri="{FF2B5EF4-FFF2-40B4-BE49-F238E27FC236}">
                  <a16:creationId xmlns:a16="http://schemas.microsoft.com/office/drawing/2014/main" id="{AE9576C2-A752-7B93-C73F-7E6F41BEC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0" name="Freeform 282">
              <a:extLst>
                <a:ext uri="{FF2B5EF4-FFF2-40B4-BE49-F238E27FC236}">
                  <a16:creationId xmlns:a16="http://schemas.microsoft.com/office/drawing/2014/main" id="{37E3503F-3EF3-57F0-5859-9301A356F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1" name="Freeform 283">
              <a:extLst>
                <a:ext uri="{FF2B5EF4-FFF2-40B4-BE49-F238E27FC236}">
                  <a16:creationId xmlns:a16="http://schemas.microsoft.com/office/drawing/2014/main" id="{3611095D-6274-230A-DAAF-95E555404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2" name="Freeform 284">
              <a:extLst>
                <a:ext uri="{FF2B5EF4-FFF2-40B4-BE49-F238E27FC236}">
                  <a16:creationId xmlns:a16="http://schemas.microsoft.com/office/drawing/2014/main" id="{18257297-3AF2-F77C-392D-94ACE52A1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3" name="Freeform 285">
              <a:extLst>
                <a:ext uri="{FF2B5EF4-FFF2-40B4-BE49-F238E27FC236}">
                  <a16:creationId xmlns:a16="http://schemas.microsoft.com/office/drawing/2014/main" id="{DA07C01F-7022-C161-3426-676C20F66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4" name="Freeform 286">
              <a:extLst>
                <a:ext uri="{FF2B5EF4-FFF2-40B4-BE49-F238E27FC236}">
                  <a16:creationId xmlns:a16="http://schemas.microsoft.com/office/drawing/2014/main" id="{89CFF467-AF2A-40DF-A95A-D2A929BC4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5" name="Freeform 287">
              <a:extLst>
                <a:ext uri="{FF2B5EF4-FFF2-40B4-BE49-F238E27FC236}">
                  <a16:creationId xmlns:a16="http://schemas.microsoft.com/office/drawing/2014/main" id="{7425C5A8-5B9A-AB84-3B4E-4C076B54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6" name="Freeform 288">
              <a:extLst>
                <a:ext uri="{FF2B5EF4-FFF2-40B4-BE49-F238E27FC236}">
                  <a16:creationId xmlns:a16="http://schemas.microsoft.com/office/drawing/2014/main" id="{FB54B72C-EBD5-E77C-6E30-913554C81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7" name="Freeform 289">
              <a:extLst>
                <a:ext uri="{FF2B5EF4-FFF2-40B4-BE49-F238E27FC236}">
                  <a16:creationId xmlns:a16="http://schemas.microsoft.com/office/drawing/2014/main" id="{6D3BA968-C4E1-F510-864F-B32E4975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8" name="Freeform 290">
              <a:extLst>
                <a:ext uri="{FF2B5EF4-FFF2-40B4-BE49-F238E27FC236}">
                  <a16:creationId xmlns:a16="http://schemas.microsoft.com/office/drawing/2014/main" id="{AE34AF1F-E929-B8D5-05F3-F0BC1BB4B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59" name="Freeform 291">
              <a:extLst>
                <a:ext uri="{FF2B5EF4-FFF2-40B4-BE49-F238E27FC236}">
                  <a16:creationId xmlns:a16="http://schemas.microsoft.com/office/drawing/2014/main" id="{B362F8BD-BA2E-BCAA-8436-C60EB9173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60" name="Freeform 292">
              <a:extLst>
                <a:ext uri="{FF2B5EF4-FFF2-40B4-BE49-F238E27FC236}">
                  <a16:creationId xmlns:a16="http://schemas.microsoft.com/office/drawing/2014/main" id="{906AA24F-25D7-52DE-85D0-ED88A0EB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61" name="Freeform 293">
              <a:extLst>
                <a:ext uri="{FF2B5EF4-FFF2-40B4-BE49-F238E27FC236}">
                  <a16:creationId xmlns:a16="http://schemas.microsoft.com/office/drawing/2014/main" id="{08470BA0-4F89-C1A0-5BE6-E72C72FB2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62" name="Freeform 294">
              <a:extLst>
                <a:ext uri="{FF2B5EF4-FFF2-40B4-BE49-F238E27FC236}">
                  <a16:creationId xmlns:a16="http://schemas.microsoft.com/office/drawing/2014/main" id="{A3DB853A-AC22-71AF-86BF-E7DA155F6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63" name="Freeform 295">
              <a:extLst>
                <a:ext uri="{FF2B5EF4-FFF2-40B4-BE49-F238E27FC236}">
                  <a16:creationId xmlns:a16="http://schemas.microsoft.com/office/drawing/2014/main" id="{28777A46-4AB5-DAD0-6E8A-D7EA34A1C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64" name="Freeform 296">
              <a:extLst>
                <a:ext uri="{FF2B5EF4-FFF2-40B4-BE49-F238E27FC236}">
                  <a16:creationId xmlns:a16="http://schemas.microsoft.com/office/drawing/2014/main" id="{2051CD8A-FE88-5320-6D6F-9466808C9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65" name="Freeform 297">
              <a:extLst>
                <a:ext uri="{FF2B5EF4-FFF2-40B4-BE49-F238E27FC236}">
                  <a16:creationId xmlns:a16="http://schemas.microsoft.com/office/drawing/2014/main" id="{816528ED-3434-AC63-546D-9D63C9CD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66" name="Freeform 298">
              <a:extLst>
                <a:ext uri="{FF2B5EF4-FFF2-40B4-BE49-F238E27FC236}">
                  <a16:creationId xmlns:a16="http://schemas.microsoft.com/office/drawing/2014/main" id="{2BFCC2F9-912E-28C9-8EBF-9D77AEDBC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3567" name="Freeform 299">
              <a:extLst>
                <a:ext uri="{FF2B5EF4-FFF2-40B4-BE49-F238E27FC236}">
                  <a16:creationId xmlns:a16="http://schemas.microsoft.com/office/drawing/2014/main" id="{B5F56674-DD32-39C6-3539-B3D9B76B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4" name="Freeform 300">
              <a:extLst>
                <a:ext uri="{FF2B5EF4-FFF2-40B4-BE49-F238E27FC236}">
                  <a16:creationId xmlns:a16="http://schemas.microsoft.com/office/drawing/2014/main" id="{9110B9E1-1727-49C7-E5C3-FC3BEF58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5" name="Freeform 301">
              <a:extLst>
                <a:ext uri="{FF2B5EF4-FFF2-40B4-BE49-F238E27FC236}">
                  <a16:creationId xmlns:a16="http://schemas.microsoft.com/office/drawing/2014/main" id="{224021E0-E53F-5D86-8262-466A6857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6" name="Freeform 302">
              <a:extLst>
                <a:ext uri="{FF2B5EF4-FFF2-40B4-BE49-F238E27FC236}">
                  <a16:creationId xmlns:a16="http://schemas.microsoft.com/office/drawing/2014/main" id="{FBF5F7F2-EAE5-74AC-345C-E1388C846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7" name="Freeform 303">
              <a:extLst>
                <a:ext uri="{FF2B5EF4-FFF2-40B4-BE49-F238E27FC236}">
                  <a16:creationId xmlns:a16="http://schemas.microsoft.com/office/drawing/2014/main" id="{2EC16BB6-E3DF-BA8C-94ED-60CC13F81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8" name="Freeform 304">
              <a:extLst>
                <a:ext uri="{FF2B5EF4-FFF2-40B4-BE49-F238E27FC236}">
                  <a16:creationId xmlns:a16="http://schemas.microsoft.com/office/drawing/2014/main" id="{D89A30E7-5273-BE0D-AA31-36DA4E4AE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0" name="Freeform 305">
              <a:extLst>
                <a:ext uri="{FF2B5EF4-FFF2-40B4-BE49-F238E27FC236}">
                  <a16:creationId xmlns:a16="http://schemas.microsoft.com/office/drawing/2014/main" id="{73A8F0BD-E37F-E074-5CDA-4CC5978E3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1" name="Freeform 306">
              <a:extLst>
                <a:ext uri="{FF2B5EF4-FFF2-40B4-BE49-F238E27FC236}">
                  <a16:creationId xmlns:a16="http://schemas.microsoft.com/office/drawing/2014/main" id="{F0A53FA3-3BDB-3BD8-D3AC-A8139413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2" name="Freeform 307">
              <a:extLst>
                <a:ext uri="{FF2B5EF4-FFF2-40B4-BE49-F238E27FC236}">
                  <a16:creationId xmlns:a16="http://schemas.microsoft.com/office/drawing/2014/main" id="{59F74C93-BAFF-2EC8-4F2F-691178A7F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3" name="Freeform 308">
              <a:extLst>
                <a:ext uri="{FF2B5EF4-FFF2-40B4-BE49-F238E27FC236}">
                  <a16:creationId xmlns:a16="http://schemas.microsoft.com/office/drawing/2014/main" id="{D7779FF5-E763-E870-401B-F3F994E8F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4" name="Freeform 309">
              <a:extLst>
                <a:ext uri="{FF2B5EF4-FFF2-40B4-BE49-F238E27FC236}">
                  <a16:creationId xmlns:a16="http://schemas.microsoft.com/office/drawing/2014/main" id="{F304FA9D-F160-A131-79FB-3AAE4743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5" name="Freeform 310">
              <a:extLst>
                <a:ext uri="{FF2B5EF4-FFF2-40B4-BE49-F238E27FC236}">
                  <a16:creationId xmlns:a16="http://schemas.microsoft.com/office/drawing/2014/main" id="{3760E260-653C-853B-4361-352AA1376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6" name="Freeform 311">
              <a:extLst>
                <a:ext uri="{FF2B5EF4-FFF2-40B4-BE49-F238E27FC236}">
                  <a16:creationId xmlns:a16="http://schemas.microsoft.com/office/drawing/2014/main" id="{B6107577-78A5-DD3C-1FC3-D5CFE9E75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7" name="Freeform 312">
              <a:extLst>
                <a:ext uri="{FF2B5EF4-FFF2-40B4-BE49-F238E27FC236}">
                  <a16:creationId xmlns:a16="http://schemas.microsoft.com/office/drawing/2014/main" id="{BFFB0F07-833C-8F5B-D0E5-AD37D556E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8" name="Freeform 313">
              <a:extLst>
                <a:ext uri="{FF2B5EF4-FFF2-40B4-BE49-F238E27FC236}">
                  <a16:creationId xmlns:a16="http://schemas.microsoft.com/office/drawing/2014/main" id="{F58353CB-5143-759D-AB87-203ABFEAB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9" name="Freeform 314">
              <a:extLst>
                <a:ext uri="{FF2B5EF4-FFF2-40B4-BE49-F238E27FC236}">
                  <a16:creationId xmlns:a16="http://schemas.microsoft.com/office/drawing/2014/main" id="{013379C4-E3FF-524C-D0C7-37ECEBE1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0" name="Freeform 315">
              <a:extLst>
                <a:ext uri="{FF2B5EF4-FFF2-40B4-BE49-F238E27FC236}">
                  <a16:creationId xmlns:a16="http://schemas.microsoft.com/office/drawing/2014/main" id="{1A27E207-56AE-DF57-9FD0-1189ABB8D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1" name="Freeform 316">
              <a:extLst>
                <a:ext uri="{FF2B5EF4-FFF2-40B4-BE49-F238E27FC236}">
                  <a16:creationId xmlns:a16="http://schemas.microsoft.com/office/drawing/2014/main" id="{58B1B262-2834-ED54-5F77-241E91002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2" name="Freeform 317">
              <a:extLst>
                <a:ext uri="{FF2B5EF4-FFF2-40B4-BE49-F238E27FC236}">
                  <a16:creationId xmlns:a16="http://schemas.microsoft.com/office/drawing/2014/main" id="{C14CD732-6931-21D4-0DA5-903C26C5C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3" name="Freeform 318">
              <a:extLst>
                <a:ext uri="{FF2B5EF4-FFF2-40B4-BE49-F238E27FC236}">
                  <a16:creationId xmlns:a16="http://schemas.microsoft.com/office/drawing/2014/main" id="{A1B30529-C4E5-D14E-29B7-54F10A517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4" name="Freeform 319">
              <a:extLst>
                <a:ext uri="{FF2B5EF4-FFF2-40B4-BE49-F238E27FC236}">
                  <a16:creationId xmlns:a16="http://schemas.microsoft.com/office/drawing/2014/main" id="{69AC55A6-815F-F6E2-3AED-004CE5BAB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5" name="Freeform 320">
              <a:extLst>
                <a:ext uri="{FF2B5EF4-FFF2-40B4-BE49-F238E27FC236}">
                  <a16:creationId xmlns:a16="http://schemas.microsoft.com/office/drawing/2014/main" id="{9FC4B397-8464-7562-BD6D-31E83BE4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6" name="Freeform 321">
              <a:extLst>
                <a:ext uri="{FF2B5EF4-FFF2-40B4-BE49-F238E27FC236}">
                  <a16:creationId xmlns:a16="http://schemas.microsoft.com/office/drawing/2014/main" id="{2ADDFFAC-041E-4D97-B8AD-4AD3A363B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7" name="Freeform 322">
              <a:extLst>
                <a:ext uri="{FF2B5EF4-FFF2-40B4-BE49-F238E27FC236}">
                  <a16:creationId xmlns:a16="http://schemas.microsoft.com/office/drawing/2014/main" id="{4CBCCBF2-18DF-666B-653D-DAC95593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8" name="Freeform 323">
              <a:extLst>
                <a:ext uri="{FF2B5EF4-FFF2-40B4-BE49-F238E27FC236}">
                  <a16:creationId xmlns:a16="http://schemas.microsoft.com/office/drawing/2014/main" id="{14006E33-6328-54EB-4FE0-3A7BEE1DD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9" name="Freeform 324">
              <a:extLst>
                <a:ext uri="{FF2B5EF4-FFF2-40B4-BE49-F238E27FC236}">
                  <a16:creationId xmlns:a16="http://schemas.microsoft.com/office/drawing/2014/main" id="{2763B3C5-2561-DC8C-C069-E22D28E3C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0" name="Freeform 325">
              <a:extLst>
                <a:ext uri="{FF2B5EF4-FFF2-40B4-BE49-F238E27FC236}">
                  <a16:creationId xmlns:a16="http://schemas.microsoft.com/office/drawing/2014/main" id="{4BE7EB84-C0CE-54A0-EE15-CFA157267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1" name="Freeform 326">
              <a:extLst>
                <a:ext uri="{FF2B5EF4-FFF2-40B4-BE49-F238E27FC236}">
                  <a16:creationId xmlns:a16="http://schemas.microsoft.com/office/drawing/2014/main" id="{F8AA2E9F-5C41-5D9D-6E96-84F844D6B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2" name="Freeform 327">
              <a:extLst>
                <a:ext uri="{FF2B5EF4-FFF2-40B4-BE49-F238E27FC236}">
                  <a16:creationId xmlns:a16="http://schemas.microsoft.com/office/drawing/2014/main" id="{D0FF541C-BD13-BEA2-C6E1-7E159CBC8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3" name="Freeform 328">
              <a:extLst>
                <a:ext uri="{FF2B5EF4-FFF2-40B4-BE49-F238E27FC236}">
                  <a16:creationId xmlns:a16="http://schemas.microsoft.com/office/drawing/2014/main" id="{8A7F9531-7498-A143-556C-63623513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4" name="Freeform 329">
              <a:extLst>
                <a:ext uri="{FF2B5EF4-FFF2-40B4-BE49-F238E27FC236}">
                  <a16:creationId xmlns:a16="http://schemas.microsoft.com/office/drawing/2014/main" id="{EE8E741F-02AF-7C1A-2F8E-A28BAC56B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5" name="Freeform 330">
              <a:extLst>
                <a:ext uri="{FF2B5EF4-FFF2-40B4-BE49-F238E27FC236}">
                  <a16:creationId xmlns:a16="http://schemas.microsoft.com/office/drawing/2014/main" id="{422DC68F-8108-53DE-B90D-A1E09A4F4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2" name="Freeform 331">
              <a:extLst>
                <a:ext uri="{FF2B5EF4-FFF2-40B4-BE49-F238E27FC236}">
                  <a16:creationId xmlns:a16="http://schemas.microsoft.com/office/drawing/2014/main" id="{5EE2C645-4929-662D-D89D-90B474BC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3" name="Freeform 332">
              <a:extLst>
                <a:ext uri="{FF2B5EF4-FFF2-40B4-BE49-F238E27FC236}">
                  <a16:creationId xmlns:a16="http://schemas.microsoft.com/office/drawing/2014/main" id="{F737D4A2-CF92-08E2-008B-2D02408E4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4" name="Freeform 333">
              <a:extLst>
                <a:ext uri="{FF2B5EF4-FFF2-40B4-BE49-F238E27FC236}">
                  <a16:creationId xmlns:a16="http://schemas.microsoft.com/office/drawing/2014/main" id="{0B2B174F-BE8B-8F25-83DC-A6B7736F3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5" name="Freeform 334">
              <a:extLst>
                <a:ext uri="{FF2B5EF4-FFF2-40B4-BE49-F238E27FC236}">
                  <a16:creationId xmlns:a16="http://schemas.microsoft.com/office/drawing/2014/main" id="{2A56E9D1-EC94-F179-BF47-1F8A102CD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6" name="Freeform 335">
              <a:extLst>
                <a:ext uri="{FF2B5EF4-FFF2-40B4-BE49-F238E27FC236}">
                  <a16:creationId xmlns:a16="http://schemas.microsoft.com/office/drawing/2014/main" id="{DC98DEBD-7F2E-B76D-7A42-B10727CDC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7" name="Freeform 336">
              <a:extLst>
                <a:ext uri="{FF2B5EF4-FFF2-40B4-BE49-F238E27FC236}">
                  <a16:creationId xmlns:a16="http://schemas.microsoft.com/office/drawing/2014/main" id="{FF4A64DF-56BF-1A9F-8690-98147FF0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8" name="Freeform 337">
              <a:extLst>
                <a:ext uri="{FF2B5EF4-FFF2-40B4-BE49-F238E27FC236}">
                  <a16:creationId xmlns:a16="http://schemas.microsoft.com/office/drawing/2014/main" id="{787DEE8D-18BF-8ECF-6D94-657ECD457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79" name="Freeform 338">
              <a:extLst>
                <a:ext uri="{FF2B5EF4-FFF2-40B4-BE49-F238E27FC236}">
                  <a16:creationId xmlns:a16="http://schemas.microsoft.com/office/drawing/2014/main" id="{893A5E5D-4EDE-AD0E-6D89-99AF176D1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0" name="Freeform 339">
              <a:extLst>
                <a:ext uri="{FF2B5EF4-FFF2-40B4-BE49-F238E27FC236}">
                  <a16:creationId xmlns:a16="http://schemas.microsoft.com/office/drawing/2014/main" id="{01B085E4-DB2D-3770-289E-ADA261D77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1" name="Freeform 340">
              <a:extLst>
                <a:ext uri="{FF2B5EF4-FFF2-40B4-BE49-F238E27FC236}">
                  <a16:creationId xmlns:a16="http://schemas.microsoft.com/office/drawing/2014/main" id="{A8140ECE-805E-C159-6620-BBDF2BE1E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2" name="Freeform 341">
              <a:extLst>
                <a:ext uri="{FF2B5EF4-FFF2-40B4-BE49-F238E27FC236}">
                  <a16:creationId xmlns:a16="http://schemas.microsoft.com/office/drawing/2014/main" id="{3E1A216F-E54E-AF3E-0898-67D5ECEDE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3" name="Freeform 342">
              <a:extLst>
                <a:ext uri="{FF2B5EF4-FFF2-40B4-BE49-F238E27FC236}">
                  <a16:creationId xmlns:a16="http://schemas.microsoft.com/office/drawing/2014/main" id="{A614A559-FA34-1B5E-F040-4EA074363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4" name="Freeform 343">
              <a:extLst>
                <a:ext uri="{FF2B5EF4-FFF2-40B4-BE49-F238E27FC236}">
                  <a16:creationId xmlns:a16="http://schemas.microsoft.com/office/drawing/2014/main" id="{3300B101-E111-C271-38E4-9AE4619FD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5" name="Freeform 344">
              <a:extLst>
                <a:ext uri="{FF2B5EF4-FFF2-40B4-BE49-F238E27FC236}">
                  <a16:creationId xmlns:a16="http://schemas.microsoft.com/office/drawing/2014/main" id="{9EBE62E5-190F-BEB6-58DF-24A02E7AE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6" name="Freeform 345">
              <a:extLst>
                <a:ext uri="{FF2B5EF4-FFF2-40B4-BE49-F238E27FC236}">
                  <a16:creationId xmlns:a16="http://schemas.microsoft.com/office/drawing/2014/main" id="{52353300-757C-1E69-95DC-CDFF3113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7" name="Freeform 346">
              <a:extLst>
                <a:ext uri="{FF2B5EF4-FFF2-40B4-BE49-F238E27FC236}">
                  <a16:creationId xmlns:a16="http://schemas.microsoft.com/office/drawing/2014/main" id="{0B891E94-6E5B-C10D-5D99-781061D2D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8" name="Freeform 347">
              <a:extLst>
                <a:ext uri="{FF2B5EF4-FFF2-40B4-BE49-F238E27FC236}">
                  <a16:creationId xmlns:a16="http://schemas.microsoft.com/office/drawing/2014/main" id="{9945B747-D7D2-A5C0-5D39-1902203F4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89" name="Freeform 348">
              <a:extLst>
                <a:ext uri="{FF2B5EF4-FFF2-40B4-BE49-F238E27FC236}">
                  <a16:creationId xmlns:a16="http://schemas.microsoft.com/office/drawing/2014/main" id="{668812C6-D89C-CE3E-956A-06FFCA56D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90" name="Freeform 349">
              <a:extLst>
                <a:ext uri="{FF2B5EF4-FFF2-40B4-BE49-F238E27FC236}">
                  <a16:creationId xmlns:a16="http://schemas.microsoft.com/office/drawing/2014/main" id="{9FB091CD-D83A-73B6-EC88-949419AE5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91" name="Freeform 350">
              <a:extLst>
                <a:ext uri="{FF2B5EF4-FFF2-40B4-BE49-F238E27FC236}">
                  <a16:creationId xmlns:a16="http://schemas.microsoft.com/office/drawing/2014/main" id="{DB09190D-87FC-701B-6DD1-FE4D57B7B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92" name="Freeform 351">
              <a:extLst>
                <a:ext uri="{FF2B5EF4-FFF2-40B4-BE49-F238E27FC236}">
                  <a16:creationId xmlns:a16="http://schemas.microsoft.com/office/drawing/2014/main" id="{C5E0760C-35F6-D789-B7D0-FBB8C857E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93" name="Freeform 352">
              <a:extLst>
                <a:ext uri="{FF2B5EF4-FFF2-40B4-BE49-F238E27FC236}">
                  <a16:creationId xmlns:a16="http://schemas.microsoft.com/office/drawing/2014/main" id="{59CA310E-B50C-669A-6A06-43F891134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95" name="Freeform 353">
              <a:extLst>
                <a:ext uri="{FF2B5EF4-FFF2-40B4-BE49-F238E27FC236}">
                  <a16:creationId xmlns:a16="http://schemas.microsoft.com/office/drawing/2014/main" id="{174BBD1F-EF40-3A27-52E7-C041310F9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96" name="Freeform 354">
              <a:extLst>
                <a:ext uri="{FF2B5EF4-FFF2-40B4-BE49-F238E27FC236}">
                  <a16:creationId xmlns:a16="http://schemas.microsoft.com/office/drawing/2014/main" id="{4A6E161B-C00F-1DB0-5944-CFE285292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97" name="Freeform 355">
              <a:extLst>
                <a:ext uri="{FF2B5EF4-FFF2-40B4-BE49-F238E27FC236}">
                  <a16:creationId xmlns:a16="http://schemas.microsoft.com/office/drawing/2014/main" id="{10E029B9-8ED1-7039-1405-C99C8622A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98" name="Freeform 356">
              <a:extLst>
                <a:ext uri="{FF2B5EF4-FFF2-40B4-BE49-F238E27FC236}">
                  <a16:creationId xmlns:a16="http://schemas.microsoft.com/office/drawing/2014/main" id="{396F0B4B-0901-49B9-6BFD-B1E44A641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699" name="Freeform 357">
              <a:extLst>
                <a:ext uri="{FF2B5EF4-FFF2-40B4-BE49-F238E27FC236}">
                  <a16:creationId xmlns:a16="http://schemas.microsoft.com/office/drawing/2014/main" id="{B9888D5A-452E-88A8-51CF-75F90ECEC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700" name="Freeform 358">
              <a:extLst>
                <a:ext uri="{FF2B5EF4-FFF2-40B4-BE49-F238E27FC236}">
                  <a16:creationId xmlns:a16="http://schemas.microsoft.com/office/drawing/2014/main" id="{193BB492-EF3D-5606-B176-8945B7EFA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701" name="Freeform 359">
              <a:extLst>
                <a:ext uri="{FF2B5EF4-FFF2-40B4-BE49-F238E27FC236}">
                  <a16:creationId xmlns:a16="http://schemas.microsoft.com/office/drawing/2014/main" id="{BABFCC70-654C-3F3F-F455-86986AD62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702" name="Freeform 360">
              <a:extLst>
                <a:ext uri="{FF2B5EF4-FFF2-40B4-BE49-F238E27FC236}">
                  <a16:creationId xmlns:a16="http://schemas.microsoft.com/office/drawing/2014/main" id="{BFBD2EEB-FBEC-09DE-1B86-961BAA41C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8703" name="Freeform 361">
              <a:extLst>
                <a:ext uri="{FF2B5EF4-FFF2-40B4-BE49-F238E27FC236}">
                  <a16:creationId xmlns:a16="http://schemas.microsoft.com/office/drawing/2014/main" id="{AFA37805-C6A4-A632-33CB-5CF8B65C9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6" name="Freeform 362">
              <a:extLst>
                <a:ext uri="{FF2B5EF4-FFF2-40B4-BE49-F238E27FC236}">
                  <a16:creationId xmlns:a16="http://schemas.microsoft.com/office/drawing/2014/main" id="{4CF5DFEF-D3E8-F66F-3BB5-B23FA8616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7" name="Freeform 363">
              <a:extLst>
                <a:ext uri="{FF2B5EF4-FFF2-40B4-BE49-F238E27FC236}">
                  <a16:creationId xmlns:a16="http://schemas.microsoft.com/office/drawing/2014/main" id="{BF3392BE-D625-B30A-7575-D4E0A1D01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8" name="Freeform 364">
              <a:extLst>
                <a:ext uri="{FF2B5EF4-FFF2-40B4-BE49-F238E27FC236}">
                  <a16:creationId xmlns:a16="http://schemas.microsoft.com/office/drawing/2014/main" id="{80E6B10F-6234-3A80-EDBF-FBDFCBB2E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sp>
        <p:nvSpPr>
          <p:cNvPr id="331" name="TextBox 330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4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4194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Slide Number Placeholder 4">
            <a:extLst>
              <a:ext uri="{FF2B5EF4-FFF2-40B4-BE49-F238E27FC236}">
                <a16:creationId xmlns:a16="http://schemas.microsoft.com/office/drawing/2014/main" id="{69BF2D7E-0C45-701D-4311-606106886B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990575" indent="-380990"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523962" indent="-304792"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2133547" indent="-304792"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743131" indent="-304792"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3352716" indent="-304792" defTabSz="912261" fontAlgn="base">
              <a:spcBef>
                <a:spcPct val="0"/>
              </a:spcBef>
              <a:spcAft>
                <a:spcPct val="0"/>
              </a:spcAft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3962301" indent="-304792" defTabSz="912261" fontAlgn="base">
              <a:spcBef>
                <a:spcPct val="0"/>
              </a:spcBef>
              <a:spcAft>
                <a:spcPct val="0"/>
              </a:spcAft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4571886" indent="-304792" defTabSz="912261" fontAlgn="base">
              <a:spcBef>
                <a:spcPct val="0"/>
              </a:spcBef>
              <a:spcAft>
                <a:spcPct val="0"/>
              </a:spcAft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5181470" indent="-304792" defTabSz="912261" fontAlgn="base">
              <a:spcBef>
                <a:spcPct val="0"/>
              </a:spcBef>
              <a:spcAft>
                <a:spcPct val="0"/>
              </a:spcAft>
              <a:defRPr sz="1867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fld id="{F290E741-D852-43F3-B93B-8B9AC23EE3DB}" type="slidenum">
              <a:rPr lang="en-US" altLang="en-US" sz="1600">
                <a:solidFill>
                  <a:srgbClr val="898989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/>
              <a:t>14</a:t>
            </a:fld>
            <a:endParaRPr lang="en-US" altLang="en-US" sz="2400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pic>
        <p:nvPicPr>
          <p:cNvPr id="194563" name="Picture 5">
            <a:extLst>
              <a:ext uri="{FF2B5EF4-FFF2-40B4-BE49-F238E27FC236}">
                <a16:creationId xmlns:a16="http://schemas.microsoft.com/office/drawing/2014/main" id="{2312B441-0B0F-E278-78D2-50B700040C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543552"/>
            <a:ext cx="1549400" cy="116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4" name="Picture 6">
            <a:extLst>
              <a:ext uri="{FF2B5EF4-FFF2-40B4-BE49-F238E27FC236}">
                <a16:creationId xmlns:a16="http://schemas.microsoft.com/office/drawing/2014/main" id="{1796C45A-9583-4B46-3F1E-4B3D7224CF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42600" y="5543552"/>
            <a:ext cx="1549400" cy="116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194310" name="Object 7">
            <a:extLst>
              <a:ext uri="{FF2B5EF4-FFF2-40B4-BE49-F238E27FC236}">
                <a16:creationId xmlns:a16="http://schemas.microsoft.com/office/drawing/2014/main" id="{AF8591D1-E9B7-E511-2B05-2E409D66817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7" r:id="rId4" imgW="1278331" imgH="1273759" progId="MS_ClipArt_Gallery">
                  <p:embed/>
                </p:oleObj>
              </mc:Choice>
              <mc:Fallback>
                <p:oleObj r:id="rId4" imgW="1278331" imgH="1273759" progId="MS_ClipArt_Gallery">
                  <p:embed/>
                  <p:pic>
                    <p:nvPicPr>
                      <p:cNvPr id="4194310" name="Object 7">
                        <a:extLst>
                          <a:ext uri="{FF2B5EF4-FFF2-40B4-BE49-F238E27FC236}">
                            <a16:creationId xmlns:a16="http://schemas.microsoft.com/office/drawing/2014/main" id="{AF8591D1-E9B7-E511-2B05-2E409D66817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Box 34">
            <a:extLst>
              <a:ext uri="{FF2B5EF4-FFF2-40B4-BE49-F238E27FC236}">
                <a16:creationId xmlns:a16="http://schemas.microsoft.com/office/drawing/2014/main" id="{202FBFC5-B539-B0FF-32A2-FE36DFE11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2767" y="2262687"/>
            <a:ext cx="9961033" cy="8617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4800" b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Tuyên dương học sinh tiêu biểu</a:t>
            </a:r>
            <a:endParaRPr lang="vi-VN" altLang="zh-CN" sz="4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grpSp>
        <p:nvGrpSpPr>
          <p:cNvPr id="4" name="Group 42">
            <a:extLst>
              <a:ext uri="{FF2B5EF4-FFF2-40B4-BE49-F238E27FC236}">
                <a16:creationId xmlns:a16="http://schemas.microsoft.com/office/drawing/2014/main" id="{A1B4581D-0279-DC02-FDDF-2A9E59204F31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5" name="AutoShape 43">
              <a:extLst>
                <a:ext uri="{FF2B5EF4-FFF2-40B4-BE49-F238E27FC236}">
                  <a16:creationId xmlns:a16="http://schemas.microsoft.com/office/drawing/2014/main" id="{5CEA3A96-B3F7-6B6B-B813-CF5092A8135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" name="Group 44">
              <a:extLst>
                <a:ext uri="{FF2B5EF4-FFF2-40B4-BE49-F238E27FC236}">
                  <a16:creationId xmlns:a16="http://schemas.microsoft.com/office/drawing/2014/main" id="{2E559DE3-F5D2-AC38-E50B-2DF8F7B10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4194372" name="Freeform 45">
                <a:extLst>
                  <a:ext uri="{FF2B5EF4-FFF2-40B4-BE49-F238E27FC236}">
                    <a16:creationId xmlns:a16="http://schemas.microsoft.com/office/drawing/2014/main" id="{7DDEF82E-5F5F-5048-8C51-AF427825F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3" name="Freeform 46">
                <a:extLst>
                  <a:ext uri="{FF2B5EF4-FFF2-40B4-BE49-F238E27FC236}">
                    <a16:creationId xmlns:a16="http://schemas.microsoft.com/office/drawing/2014/main" id="{902133D7-5C24-92F5-E748-64DE72C1A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4" name="Freeform 47">
                <a:extLst>
                  <a:ext uri="{FF2B5EF4-FFF2-40B4-BE49-F238E27FC236}">
                    <a16:creationId xmlns:a16="http://schemas.microsoft.com/office/drawing/2014/main" id="{BF197C07-91E7-D660-378E-72D346549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5" name="Freeform 48">
                <a:extLst>
                  <a:ext uri="{FF2B5EF4-FFF2-40B4-BE49-F238E27FC236}">
                    <a16:creationId xmlns:a16="http://schemas.microsoft.com/office/drawing/2014/main" id="{46EB0C54-5C23-5C84-2C7B-9F1DB35DE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6" name="Freeform 49">
                <a:extLst>
                  <a:ext uri="{FF2B5EF4-FFF2-40B4-BE49-F238E27FC236}">
                    <a16:creationId xmlns:a16="http://schemas.microsoft.com/office/drawing/2014/main" id="{6FF06534-8C7C-4AAE-9157-F90FA0172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7" name="Freeform 50">
                <a:extLst>
                  <a:ext uri="{FF2B5EF4-FFF2-40B4-BE49-F238E27FC236}">
                    <a16:creationId xmlns:a16="http://schemas.microsoft.com/office/drawing/2014/main" id="{908F577D-0620-2393-8EEF-8A84F1E96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8" name="Freeform 51">
                <a:extLst>
                  <a:ext uri="{FF2B5EF4-FFF2-40B4-BE49-F238E27FC236}">
                    <a16:creationId xmlns:a16="http://schemas.microsoft.com/office/drawing/2014/main" id="{281DD7B7-EA44-7B0B-55FB-1F64F1695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79" name="Freeform 52">
                <a:extLst>
                  <a:ext uri="{FF2B5EF4-FFF2-40B4-BE49-F238E27FC236}">
                    <a16:creationId xmlns:a16="http://schemas.microsoft.com/office/drawing/2014/main" id="{77E63800-E165-F050-1C47-B88DB7FC2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0" name="Freeform 53">
                <a:extLst>
                  <a:ext uri="{FF2B5EF4-FFF2-40B4-BE49-F238E27FC236}">
                    <a16:creationId xmlns:a16="http://schemas.microsoft.com/office/drawing/2014/main" id="{1AB0A4D2-42BD-FB8A-38B3-B32AE5278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1" name="Freeform 54">
                <a:extLst>
                  <a:ext uri="{FF2B5EF4-FFF2-40B4-BE49-F238E27FC236}">
                    <a16:creationId xmlns:a16="http://schemas.microsoft.com/office/drawing/2014/main" id="{7129AE41-E85A-97DE-9C83-A81AF9498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2" name="Freeform 55">
                <a:extLst>
                  <a:ext uri="{FF2B5EF4-FFF2-40B4-BE49-F238E27FC236}">
                    <a16:creationId xmlns:a16="http://schemas.microsoft.com/office/drawing/2014/main" id="{D8E476A7-7029-FEB9-F04A-C7C3705BB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3" name="Freeform 56">
                <a:extLst>
                  <a:ext uri="{FF2B5EF4-FFF2-40B4-BE49-F238E27FC236}">
                    <a16:creationId xmlns:a16="http://schemas.microsoft.com/office/drawing/2014/main" id="{1D3C47AC-4F03-FB09-9B01-26D8CC2A6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4" name="Freeform 57">
                <a:extLst>
                  <a:ext uri="{FF2B5EF4-FFF2-40B4-BE49-F238E27FC236}">
                    <a16:creationId xmlns:a16="http://schemas.microsoft.com/office/drawing/2014/main" id="{653A4671-4B1E-59A4-8318-70949E449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5" name="Freeform 58">
                <a:extLst>
                  <a:ext uri="{FF2B5EF4-FFF2-40B4-BE49-F238E27FC236}">
                    <a16:creationId xmlns:a16="http://schemas.microsoft.com/office/drawing/2014/main" id="{4A55E625-0900-B285-3AD5-03CB393EB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6" name="Freeform 59">
                <a:extLst>
                  <a:ext uri="{FF2B5EF4-FFF2-40B4-BE49-F238E27FC236}">
                    <a16:creationId xmlns:a16="http://schemas.microsoft.com/office/drawing/2014/main" id="{F64EC3EC-25B2-3D99-BFE7-62A8316B9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7" name="Freeform 60">
                <a:extLst>
                  <a:ext uri="{FF2B5EF4-FFF2-40B4-BE49-F238E27FC236}">
                    <a16:creationId xmlns:a16="http://schemas.microsoft.com/office/drawing/2014/main" id="{49B99009-2AAB-14D9-7F3F-69E69528A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8" name="Freeform 61">
                <a:extLst>
                  <a:ext uri="{FF2B5EF4-FFF2-40B4-BE49-F238E27FC236}">
                    <a16:creationId xmlns:a16="http://schemas.microsoft.com/office/drawing/2014/main" id="{F1B4EB5A-AB64-ADA5-124D-439513C72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89" name="Freeform 62">
                <a:extLst>
                  <a:ext uri="{FF2B5EF4-FFF2-40B4-BE49-F238E27FC236}">
                    <a16:creationId xmlns:a16="http://schemas.microsoft.com/office/drawing/2014/main" id="{14B296F5-EEB1-E916-679B-D9B8A1F3D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0" name="Freeform 63">
                <a:extLst>
                  <a:ext uri="{FF2B5EF4-FFF2-40B4-BE49-F238E27FC236}">
                    <a16:creationId xmlns:a16="http://schemas.microsoft.com/office/drawing/2014/main" id="{6700AFD9-DB3B-8E07-28DD-D1C8D8EA7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1" name="Freeform 64">
                <a:extLst>
                  <a:ext uri="{FF2B5EF4-FFF2-40B4-BE49-F238E27FC236}">
                    <a16:creationId xmlns:a16="http://schemas.microsoft.com/office/drawing/2014/main" id="{0BF3802A-FDED-8475-02CF-C42667365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2" name="Freeform 65">
                <a:extLst>
                  <a:ext uri="{FF2B5EF4-FFF2-40B4-BE49-F238E27FC236}">
                    <a16:creationId xmlns:a16="http://schemas.microsoft.com/office/drawing/2014/main" id="{C34761C6-1F4E-4DD6-7E70-C936688A2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3" name="Freeform 66">
                <a:extLst>
                  <a:ext uri="{FF2B5EF4-FFF2-40B4-BE49-F238E27FC236}">
                    <a16:creationId xmlns:a16="http://schemas.microsoft.com/office/drawing/2014/main" id="{D2292660-A6B5-4C03-46A9-93CA5FD8D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4" name="Freeform 67">
                <a:extLst>
                  <a:ext uri="{FF2B5EF4-FFF2-40B4-BE49-F238E27FC236}">
                    <a16:creationId xmlns:a16="http://schemas.microsoft.com/office/drawing/2014/main" id="{B24163F0-EAA5-9ACE-B3F6-9B82ECF8F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5" name="Freeform 68">
                <a:extLst>
                  <a:ext uri="{FF2B5EF4-FFF2-40B4-BE49-F238E27FC236}">
                    <a16:creationId xmlns:a16="http://schemas.microsoft.com/office/drawing/2014/main" id="{00378CA8-BAC6-3C09-203F-3AA57674E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6" name="Freeform 69">
                <a:extLst>
                  <a:ext uri="{FF2B5EF4-FFF2-40B4-BE49-F238E27FC236}">
                    <a16:creationId xmlns:a16="http://schemas.microsoft.com/office/drawing/2014/main" id="{23472264-CB95-4C58-828F-430C41738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7" name="Freeform 70">
                <a:extLst>
                  <a:ext uri="{FF2B5EF4-FFF2-40B4-BE49-F238E27FC236}">
                    <a16:creationId xmlns:a16="http://schemas.microsoft.com/office/drawing/2014/main" id="{C3F29D0C-8263-FF5C-A1FF-2C3B5AA62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8" name="Freeform 71">
                <a:extLst>
                  <a:ext uri="{FF2B5EF4-FFF2-40B4-BE49-F238E27FC236}">
                    <a16:creationId xmlns:a16="http://schemas.microsoft.com/office/drawing/2014/main" id="{D761D3A8-5EDA-D973-D295-71A11BE10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399" name="Freeform 72">
                <a:extLst>
                  <a:ext uri="{FF2B5EF4-FFF2-40B4-BE49-F238E27FC236}">
                    <a16:creationId xmlns:a16="http://schemas.microsoft.com/office/drawing/2014/main" id="{469F4007-ECBB-E359-2E52-107BDD7D2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0" name="Freeform 73">
                <a:extLst>
                  <a:ext uri="{FF2B5EF4-FFF2-40B4-BE49-F238E27FC236}">
                    <a16:creationId xmlns:a16="http://schemas.microsoft.com/office/drawing/2014/main" id="{FEB2F476-126F-0E52-A7E0-B037D68C7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1" name="Freeform 74">
                <a:extLst>
                  <a:ext uri="{FF2B5EF4-FFF2-40B4-BE49-F238E27FC236}">
                    <a16:creationId xmlns:a16="http://schemas.microsoft.com/office/drawing/2014/main" id="{6A43C281-9D28-2CF4-CB2B-8031750CF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2" name="Freeform 75">
                <a:extLst>
                  <a:ext uri="{FF2B5EF4-FFF2-40B4-BE49-F238E27FC236}">
                    <a16:creationId xmlns:a16="http://schemas.microsoft.com/office/drawing/2014/main" id="{58433A8C-7424-A64D-4C9B-0236D72F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3" name="Freeform 76">
                <a:extLst>
                  <a:ext uri="{FF2B5EF4-FFF2-40B4-BE49-F238E27FC236}">
                    <a16:creationId xmlns:a16="http://schemas.microsoft.com/office/drawing/2014/main" id="{06951C94-151F-398E-086E-E98632625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4" name="Freeform 77">
                <a:extLst>
                  <a:ext uri="{FF2B5EF4-FFF2-40B4-BE49-F238E27FC236}">
                    <a16:creationId xmlns:a16="http://schemas.microsoft.com/office/drawing/2014/main" id="{9830A6DD-3FAB-3E71-4F52-B22B5F24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5" name="Freeform 78">
                <a:extLst>
                  <a:ext uri="{FF2B5EF4-FFF2-40B4-BE49-F238E27FC236}">
                    <a16:creationId xmlns:a16="http://schemas.microsoft.com/office/drawing/2014/main" id="{62352FAE-D489-1B6C-BFFF-20F06935A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6" name="Freeform 79">
                <a:extLst>
                  <a:ext uri="{FF2B5EF4-FFF2-40B4-BE49-F238E27FC236}">
                    <a16:creationId xmlns:a16="http://schemas.microsoft.com/office/drawing/2014/main" id="{EC9053C3-444F-00A0-19C5-A282BCEDD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7" name="Freeform 80">
                <a:extLst>
                  <a:ext uri="{FF2B5EF4-FFF2-40B4-BE49-F238E27FC236}">
                    <a16:creationId xmlns:a16="http://schemas.microsoft.com/office/drawing/2014/main" id="{89FE67BC-D674-BCB1-046A-8D3118E3E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8" name="Freeform 81">
                <a:extLst>
                  <a:ext uri="{FF2B5EF4-FFF2-40B4-BE49-F238E27FC236}">
                    <a16:creationId xmlns:a16="http://schemas.microsoft.com/office/drawing/2014/main" id="{7AD41CB3-4B2F-C6D0-D9EF-A6CC52C6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09" name="Freeform 82">
                <a:extLst>
                  <a:ext uri="{FF2B5EF4-FFF2-40B4-BE49-F238E27FC236}">
                    <a16:creationId xmlns:a16="http://schemas.microsoft.com/office/drawing/2014/main" id="{FBAC3E17-88F3-A030-0A37-16616BD92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0" name="Freeform 83">
                <a:extLst>
                  <a:ext uri="{FF2B5EF4-FFF2-40B4-BE49-F238E27FC236}">
                    <a16:creationId xmlns:a16="http://schemas.microsoft.com/office/drawing/2014/main" id="{DE3DCADB-9BED-5932-7A02-533624553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1" name="Freeform 84">
                <a:extLst>
                  <a:ext uri="{FF2B5EF4-FFF2-40B4-BE49-F238E27FC236}">
                    <a16:creationId xmlns:a16="http://schemas.microsoft.com/office/drawing/2014/main" id="{993018E0-B8B4-0DAE-278D-FCE1FDB1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2" name="Freeform 85">
                <a:extLst>
                  <a:ext uri="{FF2B5EF4-FFF2-40B4-BE49-F238E27FC236}">
                    <a16:creationId xmlns:a16="http://schemas.microsoft.com/office/drawing/2014/main" id="{81B42FE2-E2E9-0702-EC77-A3E9035FC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3" name="Freeform 86">
                <a:extLst>
                  <a:ext uri="{FF2B5EF4-FFF2-40B4-BE49-F238E27FC236}">
                    <a16:creationId xmlns:a16="http://schemas.microsoft.com/office/drawing/2014/main" id="{6D413FF6-37A3-64E2-0710-6B596A76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4" name="Freeform 87">
                <a:extLst>
                  <a:ext uri="{FF2B5EF4-FFF2-40B4-BE49-F238E27FC236}">
                    <a16:creationId xmlns:a16="http://schemas.microsoft.com/office/drawing/2014/main" id="{57A276B4-B725-479F-7338-4D5812071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5" name="Freeform 88">
                <a:extLst>
                  <a:ext uri="{FF2B5EF4-FFF2-40B4-BE49-F238E27FC236}">
                    <a16:creationId xmlns:a16="http://schemas.microsoft.com/office/drawing/2014/main" id="{4B108905-5076-0AD8-E6DE-EF566F981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6" name="Freeform 89">
                <a:extLst>
                  <a:ext uri="{FF2B5EF4-FFF2-40B4-BE49-F238E27FC236}">
                    <a16:creationId xmlns:a16="http://schemas.microsoft.com/office/drawing/2014/main" id="{6118BE64-20D5-39FC-5D78-07DD7471D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7" name="Freeform 90">
                <a:extLst>
                  <a:ext uri="{FF2B5EF4-FFF2-40B4-BE49-F238E27FC236}">
                    <a16:creationId xmlns:a16="http://schemas.microsoft.com/office/drawing/2014/main" id="{1B89B87A-81B2-4C88-CE01-DFA83E069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8" name="Freeform 91">
                <a:extLst>
                  <a:ext uri="{FF2B5EF4-FFF2-40B4-BE49-F238E27FC236}">
                    <a16:creationId xmlns:a16="http://schemas.microsoft.com/office/drawing/2014/main" id="{0181A253-C4AE-74FE-01AF-9FD771A0B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19" name="Freeform 92">
                <a:extLst>
                  <a:ext uri="{FF2B5EF4-FFF2-40B4-BE49-F238E27FC236}">
                    <a16:creationId xmlns:a16="http://schemas.microsoft.com/office/drawing/2014/main" id="{D817A0BD-4109-6AD1-DD91-FE0DF786C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0" name="Freeform 93">
                <a:extLst>
                  <a:ext uri="{FF2B5EF4-FFF2-40B4-BE49-F238E27FC236}">
                    <a16:creationId xmlns:a16="http://schemas.microsoft.com/office/drawing/2014/main" id="{A17CA2E2-6894-13B8-4150-80EE61AA1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1" name="Freeform 94">
                <a:extLst>
                  <a:ext uri="{FF2B5EF4-FFF2-40B4-BE49-F238E27FC236}">
                    <a16:creationId xmlns:a16="http://schemas.microsoft.com/office/drawing/2014/main" id="{37CEA237-B18E-D661-5839-6E20A6314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2" name="Freeform 95">
                <a:extLst>
                  <a:ext uri="{FF2B5EF4-FFF2-40B4-BE49-F238E27FC236}">
                    <a16:creationId xmlns:a16="http://schemas.microsoft.com/office/drawing/2014/main" id="{F0C6F2AA-949F-FDFE-6E94-009F00A31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3" name="Freeform 96">
                <a:extLst>
                  <a:ext uri="{FF2B5EF4-FFF2-40B4-BE49-F238E27FC236}">
                    <a16:creationId xmlns:a16="http://schemas.microsoft.com/office/drawing/2014/main" id="{5031AC6E-5926-26CC-78C9-893212A0F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4" name="Freeform 97">
                <a:extLst>
                  <a:ext uri="{FF2B5EF4-FFF2-40B4-BE49-F238E27FC236}">
                    <a16:creationId xmlns:a16="http://schemas.microsoft.com/office/drawing/2014/main" id="{E747783A-FC9A-645E-526A-81DE336EC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5" name="Freeform 98">
                <a:extLst>
                  <a:ext uri="{FF2B5EF4-FFF2-40B4-BE49-F238E27FC236}">
                    <a16:creationId xmlns:a16="http://schemas.microsoft.com/office/drawing/2014/main" id="{B38C0F9F-13FB-4F0C-4561-AB2E54666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6" name="Freeform 99">
                <a:extLst>
                  <a:ext uri="{FF2B5EF4-FFF2-40B4-BE49-F238E27FC236}">
                    <a16:creationId xmlns:a16="http://schemas.microsoft.com/office/drawing/2014/main" id="{F0782029-9B88-2E7C-98BB-5A4AA1C46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7" name="Freeform 100">
                <a:extLst>
                  <a:ext uri="{FF2B5EF4-FFF2-40B4-BE49-F238E27FC236}">
                    <a16:creationId xmlns:a16="http://schemas.microsoft.com/office/drawing/2014/main" id="{96C55DD5-135D-0884-63C3-78A941EAF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8" name="Freeform 101">
                <a:extLst>
                  <a:ext uri="{FF2B5EF4-FFF2-40B4-BE49-F238E27FC236}">
                    <a16:creationId xmlns:a16="http://schemas.microsoft.com/office/drawing/2014/main" id="{1EA8227C-07B9-57AB-CA50-BB037A60C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29" name="Freeform 102">
                <a:extLst>
                  <a:ext uri="{FF2B5EF4-FFF2-40B4-BE49-F238E27FC236}">
                    <a16:creationId xmlns:a16="http://schemas.microsoft.com/office/drawing/2014/main" id="{CF72B5D5-5B63-6FC9-BAD2-E30EECC97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0" name="Freeform 103">
                <a:extLst>
                  <a:ext uri="{FF2B5EF4-FFF2-40B4-BE49-F238E27FC236}">
                    <a16:creationId xmlns:a16="http://schemas.microsoft.com/office/drawing/2014/main" id="{38A3DBD6-891B-99F3-8B9C-B25783EAA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1" name="Freeform 104">
                <a:extLst>
                  <a:ext uri="{FF2B5EF4-FFF2-40B4-BE49-F238E27FC236}">
                    <a16:creationId xmlns:a16="http://schemas.microsoft.com/office/drawing/2014/main" id="{A21D2CF1-D530-A25A-769F-DACB8B242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2" name="Freeform 105">
                <a:extLst>
                  <a:ext uri="{FF2B5EF4-FFF2-40B4-BE49-F238E27FC236}">
                    <a16:creationId xmlns:a16="http://schemas.microsoft.com/office/drawing/2014/main" id="{94DB9C7C-E79D-6E36-CB95-74487B15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3" name="Freeform 106">
                <a:extLst>
                  <a:ext uri="{FF2B5EF4-FFF2-40B4-BE49-F238E27FC236}">
                    <a16:creationId xmlns:a16="http://schemas.microsoft.com/office/drawing/2014/main" id="{18C42539-F4D3-4A48-AAFD-E155D06D0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4" name="Freeform 107">
                <a:extLst>
                  <a:ext uri="{FF2B5EF4-FFF2-40B4-BE49-F238E27FC236}">
                    <a16:creationId xmlns:a16="http://schemas.microsoft.com/office/drawing/2014/main" id="{28F8F5E8-8E6B-D3FF-7711-6DBD1321F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5" name="Freeform 108">
                <a:extLst>
                  <a:ext uri="{FF2B5EF4-FFF2-40B4-BE49-F238E27FC236}">
                    <a16:creationId xmlns:a16="http://schemas.microsoft.com/office/drawing/2014/main" id="{E619F882-6B94-913A-377B-0710F6120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6" name="Freeform 109">
                <a:extLst>
                  <a:ext uri="{FF2B5EF4-FFF2-40B4-BE49-F238E27FC236}">
                    <a16:creationId xmlns:a16="http://schemas.microsoft.com/office/drawing/2014/main" id="{ED7C27A3-0BB9-F0FC-6326-2FE9912A5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7" name="Freeform 110">
                <a:extLst>
                  <a:ext uri="{FF2B5EF4-FFF2-40B4-BE49-F238E27FC236}">
                    <a16:creationId xmlns:a16="http://schemas.microsoft.com/office/drawing/2014/main" id="{1CD42F90-9AC2-97AD-86AC-49E2B8B1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8" name="Freeform 111">
                <a:extLst>
                  <a:ext uri="{FF2B5EF4-FFF2-40B4-BE49-F238E27FC236}">
                    <a16:creationId xmlns:a16="http://schemas.microsoft.com/office/drawing/2014/main" id="{938CE0C6-F8A4-26B4-9CC9-2647E4406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39" name="Freeform 112">
                <a:extLst>
                  <a:ext uri="{FF2B5EF4-FFF2-40B4-BE49-F238E27FC236}">
                    <a16:creationId xmlns:a16="http://schemas.microsoft.com/office/drawing/2014/main" id="{41151B43-6B90-5FA3-FEAF-A64A5050B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0" name="Freeform 113">
                <a:extLst>
                  <a:ext uri="{FF2B5EF4-FFF2-40B4-BE49-F238E27FC236}">
                    <a16:creationId xmlns:a16="http://schemas.microsoft.com/office/drawing/2014/main" id="{FDF05D03-7C84-C40F-9DA5-0C737E97C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1" name="Freeform 114">
                <a:extLst>
                  <a:ext uri="{FF2B5EF4-FFF2-40B4-BE49-F238E27FC236}">
                    <a16:creationId xmlns:a16="http://schemas.microsoft.com/office/drawing/2014/main" id="{71EE2FEC-A4B9-5B2B-3265-9192B03C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2" name="Freeform 115">
                <a:extLst>
                  <a:ext uri="{FF2B5EF4-FFF2-40B4-BE49-F238E27FC236}">
                    <a16:creationId xmlns:a16="http://schemas.microsoft.com/office/drawing/2014/main" id="{CDE53879-3A80-8BCB-6CFD-27D07D8A4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3" name="Freeform 116">
                <a:extLst>
                  <a:ext uri="{FF2B5EF4-FFF2-40B4-BE49-F238E27FC236}">
                    <a16:creationId xmlns:a16="http://schemas.microsoft.com/office/drawing/2014/main" id="{94039828-7A2D-874E-CCA6-6D56868B7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4" name="Freeform 117">
                <a:extLst>
                  <a:ext uri="{FF2B5EF4-FFF2-40B4-BE49-F238E27FC236}">
                    <a16:creationId xmlns:a16="http://schemas.microsoft.com/office/drawing/2014/main" id="{E75602D9-9EBF-A9B7-50D8-6D220E1C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5" name="Freeform 118">
                <a:extLst>
                  <a:ext uri="{FF2B5EF4-FFF2-40B4-BE49-F238E27FC236}">
                    <a16:creationId xmlns:a16="http://schemas.microsoft.com/office/drawing/2014/main" id="{04A472A9-B4EF-AC51-4398-F4B5893E6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6" name="Freeform 119">
                <a:extLst>
                  <a:ext uri="{FF2B5EF4-FFF2-40B4-BE49-F238E27FC236}">
                    <a16:creationId xmlns:a16="http://schemas.microsoft.com/office/drawing/2014/main" id="{95A31655-DBC5-F5D1-8920-FEE13435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7" name="Freeform 120">
                <a:extLst>
                  <a:ext uri="{FF2B5EF4-FFF2-40B4-BE49-F238E27FC236}">
                    <a16:creationId xmlns:a16="http://schemas.microsoft.com/office/drawing/2014/main" id="{42916480-69B8-77AB-0F0D-7A13F5784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8" name="Freeform 121">
                <a:extLst>
                  <a:ext uri="{FF2B5EF4-FFF2-40B4-BE49-F238E27FC236}">
                    <a16:creationId xmlns:a16="http://schemas.microsoft.com/office/drawing/2014/main" id="{935A31BC-0A01-A5C0-7CF1-2039B86BB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49" name="Freeform 122">
                <a:extLst>
                  <a:ext uri="{FF2B5EF4-FFF2-40B4-BE49-F238E27FC236}">
                    <a16:creationId xmlns:a16="http://schemas.microsoft.com/office/drawing/2014/main" id="{FFCEA060-C01F-3496-97BE-A9C6D5EEE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0" name="Freeform 123">
                <a:extLst>
                  <a:ext uri="{FF2B5EF4-FFF2-40B4-BE49-F238E27FC236}">
                    <a16:creationId xmlns:a16="http://schemas.microsoft.com/office/drawing/2014/main" id="{067F0BB6-5192-8030-C485-05B69601B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1" name="Freeform 124">
                <a:extLst>
                  <a:ext uri="{FF2B5EF4-FFF2-40B4-BE49-F238E27FC236}">
                    <a16:creationId xmlns:a16="http://schemas.microsoft.com/office/drawing/2014/main" id="{6800CF75-D164-54BC-4D41-3E8F1C898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2" name="Freeform 125">
                <a:extLst>
                  <a:ext uri="{FF2B5EF4-FFF2-40B4-BE49-F238E27FC236}">
                    <a16:creationId xmlns:a16="http://schemas.microsoft.com/office/drawing/2014/main" id="{055E7E54-99F2-F29D-8DE9-631E4B1FE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3" name="Freeform 126">
                <a:extLst>
                  <a:ext uri="{FF2B5EF4-FFF2-40B4-BE49-F238E27FC236}">
                    <a16:creationId xmlns:a16="http://schemas.microsoft.com/office/drawing/2014/main" id="{63453BFC-4A8E-4679-8E1F-167D96C9A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4" name="Freeform 127">
                <a:extLst>
                  <a:ext uri="{FF2B5EF4-FFF2-40B4-BE49-F238E27FC236}">
                    <a16:creationId xmlns:a16="http://schemas.microsoft.com/office/drawing/2014/main" id="{526AC08E-90C8-46F9-4E6C-E34D87C47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5" name="Freeform 128">
                <a:extLst>
                  <a:ext uri="{FF2B5EF4-FFF2-40B4-BE49-F238E27FC236}">
                    <a16:creationId xmlns:a16="http://schemas.microsoft.com/office/drawing/2014/main" id="{14E55BE4-8F54-05E3-C34E-F3091292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6" name="Freeform 129">
                <a:extLst>
                  <a:ext uri="{FF2B5EF4-FFF2-40B4-BE49-F238E27FC236}">
                    <a16:creationId xmlns:a16="http://schemas.microsoft.com/office/drawing/2014/main" id="{872A2F83-EB74-AF04-E3A8-CF855509C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7" name="Freeform 130">
                <a:extLst>
                  <a:ext uri="{FF2B5EF4-FFF2-40B4-BE49-F238E27FC236}">
                    <a16:creationId xmlns:a16="http://schemas.microsoft.com/office/drawing/2014/main" id="{CCC7AE43-D44F-626E-3D92-A13FDA304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8" name="Freeform 131">
                <a:extLst>
                  <a:ext uri="{FF2B5EF4-FFF2-40B4-BE49-F238E27FC236}">
                    <a16:creationId xmlns:a16="http://schemas.microsoft.com/office/drawing/2014/main" id="{6F2F1C26-B760-D7C6-6A35-E2E3AC3C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59" name="Freeform 132">
                <a:extLst>
                  <a:ext uri="{FF2B5EF4-FFF2-40B4-BE49-F238E27FC236}">
                    <a16:creationId xmlns:a16="http://schemas.microsoft.com/office/drawing/2014/main" id="{33A8F76F-05F8-6C3C-B325-29437D96D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0" name="Freeform 133">
                <a:extLst>
                  <a:ext uri="{FF2B5EF4-FFF2-40B4-BE49-F238E27FC236}">
                    <a16:creationId xmlns:a16="http://schemas.microsoft.com/office/drawing/2014/main" id="{250A2DCE-4FEC-F075-6867-2C4437275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1" name="Freeform 134">
                <a:extLst>
                  <a:ext uri="{FF2B5EF4-FFF2-40B4-BE49-F238E27FC236}">
                    <a16:creationId xmlns:a16="http://schemas.microsoft.com/office/drawing/2014/main" id="{E5B6AF37-59AF-5191-4F99-7F5527DB0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2" name="Freeform 135">
                <a:extLst>
                  <a:ext uri="{FF2B5EF4-FFF2-40B4-BE49-F238E27FC236}">
                    <a16:creationId xmlns:a16="http://schemas.microsoft.com/office/drawing/2014/main" id="{55CB25B4-1385-781E-1A01-62B755208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3" name="Freeform 136">
                <a:extLst>
                  <a:ext uri="{FF2B5EF4-FFF2-40B4-BE49-F238E27FC236}">
                    <a16:creationId xmlns:a16="http://schemas.microsoft.com/office/drawing/2014/main" id="{809E4139-C666-DE06-E893-2E780B67D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4" name="Freeform 137">
                <a:extLst>
                  <a:ext uri="{FF2B5EF4-FFF2-40B4-BE49-F238E27FC236}">
                    <a16:creationId xmlns:a16="http://schemas.microsoft.com/office/drawing/2014/main" id="{6DBA8300-1671-06CD-57A0-25112760F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5" name="Freeform 138">
                <a:extLst>
                  <a:ext uri="{FF2B5EF4-FFF2-40B4-BE49-F238E27FC236}">
                    <a16:creationId xmlns:a16="http://schemas.microsoft.com/office/drawing/2014/main" id="{C89E0ECA-DFD8-3B86-6BAD-F8192F8F6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6" name="Freeform 139">
                <a:extLst>
                  <a:ext uri="{FF2B5EF4-FFF2-40B4-BE49-F238E27FC236}">
                    <a16:creationId xmlns:a16="http://schemas.microsoft.com/office/drawing/2014/main" id="{EB9D4966-DDE4-55CE-E9D9-27B017D4B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7" name="Freeform 140">
                <a:extLst>
                  <a:ext uri="{FF2B5EF4-FFF2-40B4-BE49-F238E27FC236}">
                    <a16:creationId xmlns:a16="http://schemas.microsoft.com/office/drawing/2014/main" id="{51975E07-FF03-FF0F-3744-697A860F4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8" name="Freeform 141">
                <a:extLst>
                  <a:ext uri="{FF2B5EF4-FFF2-40B4-BE49-F238E27FC236}">
                    <a16:creationId xmlns:a16="http://schemas.microsoft.com/office/drawing/2014/main" id="{8460BB52-720D-B471-1B4E-ABBB89E38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69" name="Freeform 142">
                <a:extLst>
                  <a:ext uri="{FF2B5EF4-FFF2-40B4-BE49-F238E27FC236}">
                    <a16:creationId xmlns:a16="http://schemas.microsoft.com/office/drawing/2014/main" id="{D21A8FD7-80D3-BCD5-85B7-CEEA11CE1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0" name="Freeform 143">
                <a:extLst>
                  <a:ext uri="{FF2B5EF4-FFF2-40B4-BE49-F238E27FC236}">
                    <a16:creationId xmlns:a16="http://schemas.microsoft.com/office/drawing/2014/main" id="{D6789C45-1DCA-5FB0-1007-7CB60EAD1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1" name="Freeform 144">
                <a:extLst>
                  <a:ext uri="{FF2B5EF4-FFF2-40B4-BE49-F238E27FC236}">
                    <a16:creationId xmlns:a16="http://schemas.microsoft.com/office/drawing/2014/main" id="{32DD4F3F-7DEF-A836-AC73-5D5F5F1F7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2" name="Freeform 145">
                <a:extLst>
                  <a:ext uri="{FF2B5EF4-FFF2-40B4-BE49-F238E27FC236}">
                    <a16:creationId xmlns:a16="http://schemas.microsoft.com/office/drawing/2014/main" id="{A340DCEF-8B73-0777-13F0-37C9C34B8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3" name="Freeform 146">
                <a:extLst>
                  <a:ext uri="{FF2B5EF4-FFF2-40B4-BE49-F238E27FC236}">
                    <a16:creationId xmlns:a16="http://schemas.microsoft.com/office/drawing/2014/main" id="{4B5F4C8C-AA77-B6B0-C107-57A5F2A14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4" name="Freeform 147">
                <a:extLst>
                  <a:ext uri="{FF2B5EF4-FFF2-40B4-BE49-F238E27FC236}">
                    <a16:creationId xmlns:a16="http://schemas.microsoft.com/office/drawing/2014/main" id="{806B3C15-0606-6A3F-FA34-2778347AC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5" name="Freeform 148">
                <a:extLst>
                  <a:ext uri="{FF2B5EF4-FFF2-40B4-BE49-F238E27FC236}">
                    <a16:creationId xmlns:a16="http://schemas.microsoft.com/office/drawing/2014/main" id="{BF94B502-46C8-0913-6345-FB8286AE4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6" name="Freeform 149">
                <a:extLst>
                  <a:ext uri="{FF2B5EF4-FFF2-40B4-BE49-F238E27FC236}">
                    <a16:creationId xmlns:a16="http://schemas.microsoft.com/office/drawing/2014/main" id="{10307235-8AFB-293E-6B2D-D0473BB57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7" name="Freeform 150">
                <a:extLst>
                  <a:ext uri="{FF2B5EF4-FFF2-40B4-BE49-F238E27FC236}">
                    <a16:creationId xmlns:a16="http://schemas.microsoft.com/office/drawing/2014/main" id="{26DCC743-D467-D580-AA41-F6E4774EA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8" name="Freeform 151">
                <a:extLst>
                  <a:ext uri="{FF2B5EF4-FFF2-40B4-BE49-F238E27FC236}">
                    <a16:creationId xmlns:a16="http://schemas.microsoft.com/office/drawing/2014/main" id="{768B1F86-891C-1D19-493D-9B24FA41F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79" name="Freeform 152">
                <a:extLst>
                  <a:ext uri="{FF2B5EF4-FFF2-40B4-BE49-F238E27FC236}">
                    <a16:creationId xmlns:a16="http://schemas.microsoft.com/office/drawing/2014/main" id="{322769CD-FE70-BBD4-0578-E5052A06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0" name="Freeform 153">
                <a:extLst>
                  <a:ext uri="{FF2B5EF4-FFF2-40B4-BE49-F238E27FC236}">
                    <a16:creationId xmlns:a16="http://schemas.microsoft.com/office/drawing/2014/main" id="{9BBAED0D-21E2-9C74-4196-E45A7C407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1" name="Freeform 154">
                <a:extLst>
                  <a:ext uri="{FF2B5EF4-FFF2-40B4-BE49-F238E27FC236}">
                    <a16:creationId xmlns:a16="http://schemas.microsoft.com/office/drawing/2014/main" id="{FB6DFEC0-FDFD-7A36-ED1D-A26A293C4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2" name="Freeform 155">
                <a:extLst>
                  <a:ext uri="{FF2B5EF4-FFF2-40B4-BE49-F238E27FC236}">
                    <a16:creationId xmlns:a16="http://schemas.microsoft.com/office/drawing/2014/main" id="{5158D3F0-6A24-DF56-4D56-9EAB7D101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3" name="Freeform 156">
                <a:extLst>
                  <a:ext uri="{FF2B5EF4-FFF2-40B4-BE49-F238E27FC236}">
                    <a16:creationId xmlns:a16="http://schemas.microsoft.com/office/drawing/2014/main" id="{10011D7E-6C81-8657-6BFB-9690559E6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4" name="Freeform 157">
                <a:extLst>
                  <a:ext uri="{FF2B5EF4-FFF2-40B4-BE49-F238E27FC236}">
                    <a16:creationId xmlns:a16="http://schemas.microsoft.com/office/drawing/2014/main" id="{E40C9CA5-182D-2881-71F5-8B419DCC6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5" name="Freeform 158">
                <a:extLst>
                  <a:ext uri="{FF2B5EF4-FFF2-40B4-BE49-F238E27FC236}">
                    <a16:creationId xmlns:a16="http://schemas.microsoft.com/office/drawing/2014/main" id="{89A1E4AC-68D4-FF19-51B9-928FE51C0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6" name="Freeform 159">
                <a:extLst>
                  <a:ext uri="{FF2B5EF4-FFF2-40B4-BE49-F238E27FC236}">
                    <a16:creationId xmlns:a16="http://schemas.microsoft.com/office/drawing/2014/main" id="{110BA697-F64B-233E-AEDF-1889230A2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7" name="Freeform 160">
                <a:extLst>
                  <a:ext uri="{FF2B5EF4-FFF2-40B4-BE49-F238E27FC236}">
                    <a16:creationId xmlns:a16="http://schemas.microsoft.com/office/drawing/2014/main" id="{7F78423E-1082-B17E-FE82-232ED71B2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8" name="Freeform 161">
                <a:extLst>
                  <a:ext uri="{FF2B5EF4-FFF2-40B4-BE49-F238E27FC236}">
                    <a16:creationId xmlns:a16="http://schemas.microsoft.com/office/drawing/2014/main" id="{A0046312-23F1-0C99-4A1E-A2EFAB689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89" name="Freeform 162">
                <a:extLst>
                  <a:ext uri="{FF2B5EF4-FFF2-40B4-BE49-F238E27FC236}">
                    <a16:creationId xmlns:a16="http://schemas.microsoft.com/office/drawing/2014/main" id="{F301047E-DE4B-F04C-A37F-7E6E49F17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0" name="Freeform 163">
                <a:extLst>
                  <a:ext uri="{FF2B5EF4-FFF2-40B4-BE49-F238E27FC236}">
                    <a16:creationId xmlns:a16="http://schemas.microsoft.com/office/drawing/2014/main" id="{A3EAAE55-EE30-19AB-26BE-2C064FD69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1" name="Freeform 164">
                <a:extLst>
                  <a:ext uri="{FF2B5EF4-FFF2-40B4-BE49-F238E27FC236}">
                    <a16:creationId xmlns:a16="http://schemas.microsoft.com/office/drawing/2014/main" id="{41F9252D-CB02-0C5F-590A-1FE85A73C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2" name="Freeform 165">
                <a:extLst>
                  <a:ext uri="{FF2B5EF4-FFF2-40B4-BE49-F238E27FC236}">
                    <a16:creationId xmlns:a16="http://schemas.microsoft.com/office/drawing/2014/main" id="{B9E7AFCF-0FBE-F366-59BB-AFCA807D3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3" name="Freeform 166">
                <a:extLst>
                  <a:ext uri="{FF2B5EF4-FFF2-40B4-BE49-F238E27FC236}">
                    <a16:creationId xmlns:a16="http://schemas.microsoft.com/office/drawing/2014/main" id="{F9EEC7B2-9CD6-A771-9BF9-AD059F0C5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4" name="Freeform 167">
                <a:extLst>
                  <a:ext uri="{FF2B5EF4-FFF2-40B4-BE49-F238E27FC236}">
                    <a16:creationId xmlns:a16="http://schemas.microsoft.com/office/drawing/2014/main" id="{8452046C-4AC0-682C-D1F1-091EB372B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5" name="Freeform 168">
                <a:extLst>
                  <a:ext uri="{FF2B5EF4-FFF2-40B4-BE49-F238E27FC236}">
                    <a16:creationId xmlns:a16="http://schemas.microsoft.com/office/drawing/2014/main" id="{7FF5B508-2F69-8831-6428-91C4B8D1E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6" name="Freeform 169">
                <a:extLst>
                  <a:ext uri="{FF2B5EF4-FFF2-40B4-BE49-F238E27FC236}">
                    <a16:creationId xmlns:a16="http://schemas.microsoft.com/office/drawing/2014/main" id="{68113BC6-82B5-E8A7-1401-63B48740D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7" name="Freeform 170">
                <a:extLst>
                  <a:ext uri="{FF2B5EF4-FFF2-40B4-BE49-F238E27FC236}">
                    <a16:creationId xmlns:a16="http://schemas.microsoft.com/office/drawing/2014/main" id="{4054668C-A361-605E-C774-805FC8E23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8" name="Freeform 171">
                <a:extLst>
                  <a:ext uri="{FF2B5EF4-FFF2-40B4-BE49-F238E27FC236}">
                    <a16:creationId xmlns:a16="http://schemas.microsoft.com/office/drawing/2014/main" id="{18A1EFEB-2247-F245-61D5-5D8B00B86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499" name="Freeform 172">
                <a:extLst>
                  <a:ext uri="{FF2B5EF4-FFF2-40B4-BE49-F238E27FC236}">
                    <a16:creationId xmlns:a16="http://schemas.microsoft.com/office/drawing/2014/main" id="{CCF4DE12-EC93-0B8F-96BF-E6C6BCD6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0" name="Freeform 173">
                <a:extLst>
                  <a:ext uri="{FF2B5EF4-FFF2-40B4-BE49-F238E27FC236}">
                    <a16:creationId xmlns:a16="http://schemas.microsoft.com/office/drawing/2014/main" id="{6F4DDD80-9B77-A060-A113-DC149BEC5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1" name="Freeform 174">
                <a:extLst>
                  <a:ext uri="{FF2B5EF4-FFF2-40B4-BE49-F238E27FC236}">
                    <a16:creationId xmlns:a16="http://schemas.microsoft.com/office/drawing/2014/main" id="{D85F7F5B-2974-87E1-AF9F-AB51D6C48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2" name="Freeform 175">
                <a:extLst>
                  <a:ext uri="{FF2B5EF4-FFF2-40B4-BE49-F238E27FC236}">
                    <a16:creationId xmlns:a16="http://schemas.microsoft.com/office/drawing/2014/main" id="{2A4DD6B6-BE63-207D-1D3D-52C19BA3F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3" name="Freeform 176">
                <a:extLst>
                  <a:ext uri="{FF2B5EF4-FFF2-40B4-BE49-F238E27FC236}">
                    <a16:creationId xmlns:a16="http://schemas.microsoft.com/office/drawing/2014/main" id="{317C44B6-14BC-B117-20FC-45BA6C57B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4" name="Freeform 177">
                <a:extLst>
                  <a:ext uri="{FF2B5EF4-FFF2-40B4-BE49-F238E27FC236}">
                    <a16:creationId xmlns:a16="http://schemas.microsoft.com/office/drawing/2014/main" id="{FED1E341-C987-373F-5F91-D4585C5EC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5" name="Freeform 178">
                <a:extLst>
                  <a:ext uri="{FF2B5EF4-FFF2-40B4-BE49-F238E27FC236}">
                    <a16:creationId xmlns:a16="http://schemas.microsoft.com/office/drawing/2014/main" id="{6590D809-3BE5-C544-7DC7-DF64E6FDD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6" name="Freeform 179">
                <a:extLst>
                  <a:ext uri="{FF2B5EF4-FFF2-40B4-BE49-F238E27FC236}">
                    <a16:creationId xmlns:a16="http://schemas.microsoft.com/office/drawing/2014/main" id="{0FC52FBA-BAF7-476B-AF18-5DFB5B161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7" name="Freeform 180">
                <a:extLst>
                  <a:ext uri="{FF2B5EF4-FFF2-40B4-BE49-F238E27FC236}">
                    <a16:creationId xmlns:a16="http://schemas.microsoft.com/office/drawing/2014/main" id="{A83D4A15-3EDD-8C95-4A08-7201E2697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8" name="Freeform 181">
                <a:extLst>
                  <a:ext uri="{FF2B5EF4-FFF2-40B4-BE49-F238E27FC236}">
                    <a16:creationId xmlns:a16="http://schemas.microsoft.com/office/drawing/2014/main" id="{500DE2C0-680E-95A0-35A6-A77244B63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09" name="Freeform 182">
                <a:extLst>
                  <a:ext uri="{FF2B5EF4-FFF2-40B4-BE49-F238E27FC236}">
                    <a16:creationId xmlns:a16="http://schemas.microsoft.com/office/drawing/2014/main" id="{D7C0E46E-67B7-D631-CE3E-A3BA0FBF5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0" name="Freeform 183">
                <a:extLst>
                  <a:ext uri="{FF2B5EF4-FFF2-40B4-BE49-F238E27FC236}">
                    <a16:creationId xmlns:a16="http://schemas.microsoft.com/office/drawing/2014/main" id="{8830505E-C2DE-5F67-4485-86D958D81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1" name="Freeform 184">
                <a:extLst>
                  <a:ext uri="{FF2B5EF4-FFF2-40B4-BE49-F238E27FC236}">
                    <a16:creationId xmlns:a16="http://schemas.microsoft.com/office/drawing/2014/main" id="{7265753C-DC8E-430E-9D4B-B9FD994AD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2" name="Freeform 185">
                <a:extLst>
                  <a:ext uri="{FF2B5EF4-FFF2-40B4-BE49-F238E27FC236}">
                    <a16:creationId xmlns:a16="http://schemas.microsoft.com/office/drawing/2014/main" id="{DD8C535B-7D5B-1DB9-A633-0AC3A4A14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3" name="Freeform 186">
                <a:extLst>
                  <a:ext uri="{FF2B5EF4-FFF2-40B4-BE49-F238E27FC236}">
                    <a16:creationId xmlns:a16="http://schemas.microsoft.com/office/drawing/2014/main" id="{9EA0C070-085D-95A7-A0EA-6CC766403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4" name="Freeform 187">
                <a:extLst>
                  <a:ext uri="{FF2B5EF4-FFF2-40B4-BE49-F238E27FC236}">
                    <a16:creationId xmlns:a16="http://schemas.microsoft.com/office/drawing/2014/main" id="{CBD57FD8-C4E6-4DF5-1F1B-36134A5F0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5" name="Freeform 188">
                <a:extLst>
                  <a:ext uri="{FF2B5EF4-FFF2-40B4-BE49-F238E27FC236}">
                    <a16:creationId xmlns:a16="http://schemas.microsoft.com/office/drawing/2014/main" id="{4D378E0E-1B58-3259-74D1-BA56FF340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6" name="Freeform 189">
                <a:extLst>
                  <a:ext uri="{FF2B5EF4-FFF2-40B4-BE49-F238E27FC236}">
                    <a16:creationId xmlns:a16="http://schemas.microsoft.com/office/drawing/2014/main" id="{B62DE7A1-D38A-7C5D-9E69-998B6C5BF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7" name="Freeform 190">
                <a:extLst>
                  <a:ext uri="{FF2B5EF4-FFF2-40B4-BE49-F238E27FC236}">
                    <a16:creationId xmlns:a16="http://schemas.microsoft.com/office/drawing/2014/main" id="{2A1D6C26-0FA7-21D5-A549-494C87862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8" name="Freeform 191">
                <a:extLst>
                  <a:ext uri="{FF2B5EF4-FFF2-40B4-BE49-F238E27FC236}">
                    <a16:creationId xmlns:a16="http://schemas.microsoft.com/office/drawing/2014/main" id="{676EDA0F-045F-F65A-7F09-0ACE2EDA8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19" name="Freeform 192">
                <a:extLst>
                  <a:ext uri="{FF2B5EF4-FFF2-40B4-BE49-F238E27FC236}">
                    <a16:creationId xmlns:a16="http://schemas.microsoft.com/office/drawing/2014/main" id="{8F761989-F2DE-4502-A9ED-99B19937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0" name="Freeform 193">
                <a:extLst>
                  <a:ext uri="{FF2B5EF4-FFF2-40B4-BE49-F238E27FC236}">
                    <a16:creationId xmlns:a16="http://schemas.microsoft.com/office/drawing/2014/main" id="{D3E8A35F-4C3E-9F98-B62E-84FF7C680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1" name="Freeform 194">
                <a:extLst>
                  <a:ext uri="{FF2B5EF4-FFF2-40B4-BE49-F238E27FC236}">
                    <a16:creationId xmlns:a16="http://schemas.microsoft.com/office/drawing/2014/main" id="{5630634C-F3CA-BF00-175E-12E4CA557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2" name="Freeform 195">
                <a:extLst>
                  <a:ext uri="{FF2B5EF4-FFF2-40B4-BE49-F238E27FC236}">
                    <a16:creationId xmlns:a16="http://schemas.microsoft.com/office/drawing/2014/main" id="{645CDD8B-5EB7-D3AC-EF02-66465C2A5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3" name="Freeform 196">
                <a:extLst>
                  <a:ext uri="{FF2B5EF4-FFF2-40B4-BE49-F238E27FC236}">
                    <a16:creationId xmlns:a16="http://schemas.microsoft.com/office/drawing/2014/main" id="{E1D9D1AF-2AD4-0F32-AC72-1DC98ED9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4" name="Freeform 197">
                <a:extLst>
                  <a:ext uri="{FF2B5EF4-FFF2-40B4-BE49-F238E27FC236}">
                    <a16:creationId xmlns:a16="http://schemas.microsoft.com/office/drawing/2014/main" id="{62CB2D94-A316-0008-0EC6-1536318D5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5" name="Freeform 198">
                <a:extLst>
                  <a:ext uri="{FF2B5EF4-FFF2-40B4-BE49-F238E27FC236}">
                    <a16:creationId xmlns:a16="http://schemas.microsoft.com/office/drawing/2014/main" id="{ECE3C7A0-624F-0F7B-5F33-54929B1DA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6" name="Freeform 199">
                <a:extLst>
                  <a:ext uri="{FF2B5EF4-FFF2-40B4-BE49-F238E27FC236}">
                    <a16:creationId xmlns:a16="http://schemas.microsoft.com/office/drawing/2014/main" id="{2CE42842-F1DC-BB27-FFDF-2A3D77136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7" name="Freeform 200">
                <a:extLst>
                  <a:ext uri="{FF2B5EF4-FFF2-40B4-BE49-F238E27FC236}">
                    <a16:creationId xmlns:a16="http://schemas.microsoft.com/office/drawing/2014/main" id="{D7ADFC19-2520-C8BA-5622-83B8C27F8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8" name="Freeform 201">
                <a:extLst>
                  <a:ext uri="{FF2B5EF4-FFF2-40B4-BE49-F238E27FC236}">
                    <a16:creationId xmlns:a16="http://schemas.microsoft.com/office/drawing/2014/main" id="{80F19536-6CE1-6FD5-D634-490E4FAF1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29" name="Freeform 202">
                <a:extLst>
                  <a:ext uri="{FF2B5EF4-FFF2-40B4-BE49-F238E27FC236}">
                    <a16:creationId xmlns:a16="http://schemas.microsoft.com/office/drawing/2014/main" id="{132AD8F0-1CCE-C66A-9273-85CCA91B2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0" name="Freeform 203">
                <a:extLst>
                  <a:ext uri="{FF2B5EF4-FFF2-40B4-BE49-F238E27FC236}">
                    <a16:creationId xmlns:a16="http://schemas.microsoft.com/office/drawing/2014/main" id="{4960545D-7456-2776-6C8B-499D315DD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1" name="Freeform 204">
                <a:extLst>
                  <a:ext uri="{FF2B5EF4-FFF2-40B4-BE49-F238E27FC236}">
                    <a16:creationId xmlns:a16="http://schemas.microsoft.com/office/drawing/2014/main" id="{0D309BBE-9C41-73EB-BFFB-20A66D874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2" name="Freeform 205">
                <a:extLst>
                  <a:ext uri="{FF2B5EF4-FFF2-40B4-BE49-F238E27FC236}">
                    <a16:creationId xmlns:a16="http://schemas.microsoft.com/office/drawing/2014/main" id="{696EFF8C-7123-AF32-01E1-AF983B8EA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3" name="Freeform 206">
                <a:extLst>
                  <a:ext uri="{FF2B5EF4-FFF2-40B4-BE49-F238E27FC236}">
                    <a16:creationId xmlns:a16="http://schemas.microsoft.com/office/drawing/2014/main" id="{16BE7498-8C73-30DC-869C-BC59EA4A9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4" name="Freeform 207">
                <a:extLst>
                  <a:ext uri="{FF2B5EF4-FFF2-40B4-BE49-F238E27FC236}">
                    <a16:creationId xmlns:a16="http://schemas.microsoft.com/office/drawing/2014/main" id="{D5FE66D3-6F96-06FE-82FB-895EEC433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5" name="Freeform 208">
                <a:extLst>
                  <a:ext uri="{FF2B5EF4-FFF2-40B4-BE49-F238E27FC236}">
                    <a16:creationId xmlns:a16="http://schemas.microsoft.com/office/drawing/2014/main" id="{B65F760E-B1EC-5FE1-0380-4B9A5EF91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6" name="Freeform 209">
                <a:extLst>
                  <a:ext uri="{FF2B5EF4-FFF2-40B4-BE49-F238E27FC236}">
                    <a16:creationId xmlns:a16="http://schemas.microsoft.com/office/drawing/2014/main" id="{DFD0E2DF-BE44-647B-4A3E-744F9F6C8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7" name="Freeform 210">
                <a:extLst>
                  <a:ext uri="{FF2B5EF4-FFF2-40B4-BE49-F238E27FC236}">
                    <a16:creationId xmlns:a16="http://schemas.microsoft.com/office/drawing/2014/main" id="{9DCF4CF3-D6BA-C3F4-4A2E-50A8F5D10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8" name="Freeform 211">
                <a:extLst>
                  <a:ext uri="{FF2B5EF4-FFF2-40B4-BE49-F238E27FC236}">
                    <a16:creationId xmlns:a16="http://schemas.microsoft.com/office/drawing/2014/main" id="{A2C60F96-9CFF-2E8D-A3D3-F0A26293C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39" name="Freeform 212">
                <a:extLst>
                  <a:ext uri="{FF2B5EF4-FFF2-40B4-BE49-F238E27FC236}">
                    <a16:creationId xmlns:a16="http://schemas.microsoft.com/office/drawing/2014/main" id="{CEB1FF09-C44D-7DDC-5142-26BCBDB8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0" name="Freeform 213">
                <a:extLst>
                  <a:ext uri="{FF2B5EF4-FFF2-40B4-BE49-F238E27FC236}">
                    <a16:creationId xmlns:a16="http://schemas.microsoft.com/office/drawing/2014/main" id="{2369D28D-4894-EBAE-CC0B-B257854F1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1" name="Freeform 214">
                <a:extLst>
                  <a:ext uri="{FF2B5EF4-FFF2-40B4-BE49-F238E27FC236}">
                    <a16:creationId xmlns:a16="http://schemas.microsoft.com/office/drawing/2014/main" id="{7D2F1F24-80EA-1E75-0AB8-B17FD3016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2" name="Freeform 215">
                <a:extLst>
                  <a:ext uri="{FF2B5EF4-FFF2-40B4-BE49-F238E27FC236}">
                    <a16:creationId xmlns:a16="http://schemas.microsoft.com/office/drawing/2014/main" id="{7F750488-9433-EE1E-2E29-56526CBB5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3" name="Freeform 216">
                <a:extLst>
                  <a:ext uri="{FF2B5EF4-FFF2-40B4-BE49-F238E27FC236}">
                    <a16:creationId xmlns:a16="http://schemas.microsoft.com/office/drawing/2014/main" id="{AFF0792C-47F0-AA4A-7C6D-C4F579DD7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4" name="Freeform 217">
                <a:extLst>
                  <a:ext uri="{FF2B5EF4-FFF2-40B4-BE49-F238E27FC236}">
                    <a16:creationId xmlns:a16="http://schemas.microsoft.com/office/drawing/2014/main" id="{D9532FF3-21EF-8867-D587-4D45E269B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5" name="Freeform 218">
                <a:extLst>
                  <a:ext uri="{FF2B5EF4-FFF2-40B4-BE49-F238E27FC236}">
                    <a16:creationId xmlns:a16="http://schemas.microsoft.com/office/drawing/2014/main" id="{44A320F5-539E-2328-546F-A216B3D88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6" name="Freeform 219">
                <a:extLst>
                  <a:ext uri="{FF2B5EF4-FFF2-40B4-BE49-F238E27FC236}">
                    <a16:creationId xmlns:a16="http://schemas.microsoft.com/office/drawing/2014/main" id="{080D2DB5-ABDD-4231-8E67-9AE8766F5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7" name="Freeform 220">
                <a:extLst>
                  <a:ext uri="{FF2B5EF4-FFF2-40B4-BE49-F238E27FC236}">
                    <a16:creationId xmlns:a16="http://schemas.microsoft.com/office/drawing/2014/main" id="{A2F45414-2508-3438-431F-08465D60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8" name="Freeform 221">
                <a:extLst>
                  <a:ext uri="{FF2B5EF4-FFF2-40B4-BE49-F238E27FC236}">
                    <a16:creationId xmlns:a16="http://schemas.microsoft.com/office/drawing/2014/main" id="{7CC74CBE-FDD2-06A5-A2B8-FB97BBD3B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49" name="Freeform 222">
                <a:extLst>
                  <a:ext uri="{FF2B5EF4-FFF2-40B4-BE49-F238E27FC236}">
                    <a16:creationId xmlns:a16="http://schemas.microsoft.com/office/drawing/2014/main" id="{F83BCDD8-06DE-BA62-0CF8-1BAF2C53D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0" name="Freeform 223">
                <a:extLst>
                  <a:ext uri="{FF2B5EF4-FFF2-40B4-BE49-F238E27FC236}">
                    <a16:creationId xmlns:a16="http://schemas.microsoft.com/office/drawing/2014/main" id="{2D35FAE2-F728-8EF1-283F-67A75F2E3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1" name="Freeform 224">
                <a:extLst>
                  <a:ext uri="{FF2B5EF4-FFF2-40B4-BE49-F238E27FC236}">
                    <a16:creationId xmlns:a16="http://schemas.microsoft.com/office/drawing/2014/main" id="{78E1169B-D1EF-A37C-DB3F-AC22F95D4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2" name="Freeform 225">
                <a:extLst>
                  <a:ext uri="{FF2B5EF4-FFF2-40B4-BE49-F238E27FC236}">
                    <a16:creationId xmlns:a16="http://schemas.microsoft.com/office/drawing/2014/main" id="{FAFDC6FD-FEA2-1744-1CF4-0628F0DF3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3" name="Freeform 226">
                <a:extLst>
                  <a:ext uri="{FF2B5EF4-FFF2-40B4-BE49-F238E27FC236}">
                    <a16:creationId xmlns:a16="http://schemas.microsoft.com/office/drawing/2014/main" id="{A79FB1F5-D2D3-F868-74F7-8DC08D307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4" name="Freeform 227">
                <a:extLst>
                  <a:ext uri="{FF2B5EF4-FFF2-40B4-BE49-F238E27FC236}">
                    <a16:creationId xmlns:a16="http://schemas.microsoft.com/office/drawing/2014/main" id="{B18E405A-274E-3016-B368-521BB5C8F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5" name="Freeform 228">
                <a:extLst>
                  <a:ext uri="{FF2B5EF4-FFF2-40B4-BE49-F238E27FC236}">
                    <a16:creationId xmlns:a16="http://schemas.microsoft.com/office/drawing/2014/main" id="{2C0D5105-C155-AF1C-3D2C-C362041E7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6" name="Freeform 229">
                <a:extLst>
                  <a:ext uri="{FF2B5EF4-FFF2-40B4-BE49-F238E27FC236}">
                    <a16:creationId xmlns:a16="http://schemas.microsoft.com/office/drawing/2014/main" id="{A2D08BA3-E873-5437-CE47-0A0283D11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7" name="Freeform 230">
                <a:extLst>
                  <a:ext uri="{FF2B5EF4-FFF2-40B4-BE49-F238E27FC236}">
                    <a16:creationId xmlns:a16="http://schemas.microsoft.com/office/drawing/2014/main" id="{4BD4E5A9-A6CA-9EE7-85C8-75F01AD7E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8" name="Freeform 231">
                <a:extLst>
                  <a:ext uri="{FF2B5EF4-FFF2-40B4-BE49-F238E27FC236}">
                    <a16:creationId xmlns:a16="http://schemas.microsoft.com/office/drawing/2014/main" id="{FB2795E7-7E9A-BF75-A031-73CC4455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59" name="Freeform 232">
                <a:extLst>
                  <a:ext uri="{FF2B5EF4-FFF2-40B4-BE49-F238E27FC236}">
                    <a16:creationId xmlns:a16="http://schemas.microsoft.com/office/drawing/2014/main" id="{D0039306-06F0-7D6D-1368-41AF0DAC6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0" name="Freeform 233">
                <a:extLst>
                  <a:ext uri="{FF2B5EF4-FFF2-40B4-BE49-F238E27FC236}">
                    <a16:creationId xmlns:a16="http://schemas.microsoft.com/office/drawing/2014/main" id="{391BACBF-3935-6C96-93E3-2D9792B79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1" name="Freeform 234">
                <a:extLst>
                  <a:ext uri="{FF2B5EF4-FFF2-40B4-BE49-F238E27FC236}">
                    <a16:creationId xmlns:a16="http://schemas.microsoft.com/office/drawing/2014/main" id="{2CAD3F5C-E273-0949-B410-CACC0B782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2" name="Freeform 235">
                <a:extLst>
                  <a:ext uri="{FF2B5EF4-FFF2-40B4-BE49-F238E27FC236}">
                    <a16:creationId xmlns:a16="http://schemas.microsoft.com/office/drawing/2014/main" id="{DA7361D5-6202-573A-1227-AAE483983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3" name="Freeform 236">
                <a:extLst>
                  <a:ext uri="{FF2B5EF4-FFF2-40B4-BE49-F238E27FC236}">
                    <a16:creationId xmlns:a16="http://schemas.microsoft.com/office/drawing/2014/main" id="{244DE77C-133C-322E-5417-F37060CDB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4" name="Freeform 237">
                <a:extLst>
                  <a:ext uri="{FF2B5EF4-FFF2-40B4-BE49-F238E27FC236}">
                    <a16:creationId xmlns:a16="http://schemas.microsoft.com/office/drawing/2014/main" id="{F84AF203-9A75-522D-6606-939DF05A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5" name="Freeform 238">
                <a:extLst>
                  <a:ext uri="{FF2B5EF4-FFF2-40B4-BE49-F238E27FC236}">
                    <a16:creationId xmlns:a16="http://schemas.microsoft.com/office/drawing/2014/main" id="{FDCDC2A9-1036-A91A-C898-5C690298F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6" name="Freeform 239">
                <a:extLst>
                  <a:ext uri="{FF2B5EF4-FFF2-40B4-BE49-F238E27FC236}">
                    <a16:creationId xmlns:a16="http://schemas.microsoft.com/office/drawing/2014/main" id="{0A7EB1B4-B069-AEFB-D828-D529EA5F2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7" name="Freeform 240">
                <a:extLst>
                  <a:ext uri="{FF2B5EF4-FFF2-40B4-BE49-F238E27FC236}">
                    <a16:creationId xmlns:a16="http://schemas.microsoft.com/office/drawing/2014/main" id="{F8D08825-3BA1-01FF-09E1-A6E49C274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8" name="Freeform 241">
                <a:extLst>
                  <a:ext uri="{FF2B5EF4-FFF2-40B4-BE49-F238E27FC236}">
                    <a16:creationId xmlns:a16="http://schemas.microsoft.com/office/drawing/2014/main" id="{8F6442B8-BED4-DF13-A15C-8F6825834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69" name="Freeform 242">
                <a:extLst>
                  <a:ext uri="{FF2B5EF4-FFF2-40B4-BE49-F238E27FC236}">
                    <a16:creationId xmlns:a16="http://schemas.microsoft.com/office/drawing/2014/main" id="{F4448D61-53A4-A6D2-915D-CD3271C6C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70" name="Freeform 243">
                <a:extLst>
                  <a:ext uri="{FF2B5EF4-FFF2-40B4-BE49-F238E27FC236}">
                    <a16:creationId xmlns:a16="http://schemas.microsoft.com/office/drawing/2014/main" id="{6E04B73B-0063-6A29-0E00-95ADDA374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4194571" name="Freeform 244">
                <a:extLst>
                  <a:ext uri="{FF2B5EF4-FFF2-40B4-BE49-F238E27FC236}">
                    <a16:creationId xmlns:a16="http://schemas.microsoft.com/office/drawing/2014/main" id="{906004C3-BCDB-6485-5175-A9CAF9BC8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7" name="Freeform 245">
              <a:extLst>
                <a:ext uri="{FF2B5EF4-FFF2-40B4-BE49-F238E27FC236}">
                  <a16:creationId xmlns:a16="http://schemas.microsoft.com/office/drawing/2014/main" id="{3FBAB4A2-81E8-5772-8304-3F6FBA7ED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" name="Freeform 246">
              <a:extLst>
                <a:ext uri="{FF2B5EF4-FFF2-40B4-BE49-F238E27FC236}">
                  <a16:creationId xmlns:a16="http://schemas.microsoft.com/office/drawing/2014/main" id="{37E0B687-F004-C046-3A1A-12BC3E083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" name="Freeform 247">
              <a:extLst>
                <a:ext uri="{FF2B5EF4-FFF2-40B4-BE49-F238E27FC236}">
                  <a16:creationId xmlns:a16="http://schemas.microsoft.com/office/drawing/2014/main" id="{86B825CD-5FE1-CA85-64AB-7E882352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8">
              <a:extLst>
                <a:ext uri="{FF2B5EF4-FFF2-40B4-BE49-F238E27FC236}">
                  <a16:creationId xmlns:a16="http://schemas.microsoft.com/office/drawing/2014/main" id="{83ABA55C-E711-D05C-70D7-35EDEB47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9">
              <a:extLst>
                <a:ext uri="{FF2B5EF4-FFF2-40B4-BE49-F238E27FC236}">
                  <a16:creationId xmlns:a16="http://schemas.microsoft.com/office/drawing/2014/main" id="{8FDB5C4D-CA15-85F3-1FED-A5E1355DD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50">
              <a:extLst>
                <a:ext uri="{FF2B5EF4-FFF2-40B4-BE49-F238E27FC236}">
                  <a16:creationId xmlns:a16="http://schemas.microsoft.com/office/drawing/2014/main" id="{12D1C1F8-9DE7-2FD1-1FFF-E0988696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51">
              <a:extLst>
                <a:ext uri="{FF2B5EF4-FFF2-40B4-BE49-F238E27FC236}">
                  <a16:creationId xmlns:a16="http://schemas.microsoft.com/office/drawing/2014/main" id="{9BB40674-994E-3888-F602-38AF56745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2">
              <a:extLst>
                <a:ext uri="{FF2B5EF4-FFF2-40B4-BE49-F238E27FC236}">
                  <a16:creationId xmlns:a16="http://schemas.microsoft.com/office/drawing/2014/main" id="{776422A4-3A86-B50F-69F8-D9F791A6A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3">
              <a:extLst>
                <a:ext uri="{FF2B5EF4-FFF2-40B4-BE49-F238E27FC236}">
                  <a16:creationId xmlns:a16="http://schemas.microsoft.com/office/drawing/2014/main" id="{3235FF89-DEBE-F0AB-3F9C-56AEBCDC6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4">
              <a:extLst>
                <a:ext uri="{FF2B5EF4-FFF2-40B4-BE49-F238E27FC236}">
                  <a16:creationId xmlns:a16="http://schemas.microsoft.com/office/drawing/2014/main" id="{B17B6C2A-34B6-DEBC-76CD-D70A5F20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5">
              <a:extLst>
                <a:ext uri="{FF2B5EF4-FFF2-40B4-BE49-F238E27FC236}">
                  <a16:creationId xmlns:a16="http://schemas.microsoft.com/office/drawing/2014/main" id="{3CB84C42-832D-7B2A-CD87-ED5358B6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6">
              <a:extLst>
                <a:ext uri="{FF2B5EF4-FFF2-40B4-BE49-F238E27FC236}">
                  <a16:creationId xmlns:a16="http://schemas.microsoft.com/office/drawing/2014/main" id="{87155B95-EEF8-CF30-F95E-1D147117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7">
              <a:extLst>
                <a:ext uri="{FF2B5EF4-FFF2-40B4-BE49-F238E27FC236}">
                  <a16:creationId xmlns:a16="http://schemas.microsoft.com/office/drawing/2014/main" id="{11304CC9-F783-7530-976A-AEEE377D8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8">
              <a:extLst>
                <a:ext uri="{FF2B5EF4-FFF2-40B4-BE49-F238E27FC236}">
                  <a16:creationId xmlns:a16="http://schemas.microsoft.com/office/drawing/2014/main" id="{9CD199C8-972F-5F1B-BF57-15DA6E57C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9">
              <a:extLst>
                <a:ext uri="{FF2B5EF4-FFF2-40B4-BE49-F238E27FC236}">
                  <a16:creationId xmlns:a16="http://schemas.microsoft.com/office/drawing/2014/main" id="{17FEFA6A-A236-C02A-7FB5-F2906F56A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60">
              <a:extLst>
                <a:ext uri="{FF2B5EF4-FFF2-40B4-BE49-F238E27FC236}">
                  <a16:creationId xmlns:a16="http://schemas.microsoft.com/office/drawing/2014/main" id="{4479A2F1-E71D-BB04-5661-3C0069981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61">
              <a:extLst>
                <a:ext uri="{FF2B5EF4-FFF2-40B4-BE49-F238E27FC236}">
                  <a16:creationId xmlns:a16="http://schemas.microsoft.com/office/drawing/2014/main" id="{EFC89386-2896-E25F-207A-9FAAEBE2B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2">
              <a:extLst>
                <a:ext uri="{FF2B5EF4-FFF2-40B4-BE49-F238E27FC236}">
                  <a16:creationId xmlns:a16="http://schemas.microsoft.com/office/drawing/2014/main" id="{FD6FAF69-4696-A487-170F-026D5141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3">
              <a:extLst>
                <a:ext uri="{FF2B5EF4-FFF2-40B4-BE49-F238E27FC236}">
                  <a16:creationId xmlns:a16="http://schemas.microsoft.com/office/drawing/2014/main" id="{A382D903-63EF-3D7F-4DF4-82F03FE85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4">
              <a:extLst>
                <a:ext uri="{FF2B5EF4-FFF2-40B4-BE49-F238E27FC236}">
                  <a16:creationId xmlns:a16="http://schemas.microsoft.com/office/drawing/2014/main" id="{BD752718-4726-D190-9D0F-885D26B6A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5">
              <a:extLst>
                <a:ext uri="{FF2B5EF4-FFF2-40B4-BE49-F238E27FC236}">
                  <a16:creationId xmlns:a16="http://schemas.microsoft.com/office/drawing/2014/main" id="{20B4B539-E0A8-F702-5C18-8EA276FEC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6">
              <a:extLst>
                <a:ext uri="{FF2B5EF4-FFF2-40B4-BE49-F238E27FC236}">
                  <a16:creationId xmlns:a16="http://schemas.microsoft.com/office/drawing/2014/main" id="{23ADD8DF-EE68-C8AC-E8D1-12043D49F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7">
              <a:extLst>
                <a:ext uri="{FF2B5EF4-FFF2-40B4-BE49-F238E27FC236}">
                  <a16:creationId xmlns:a16="http://schemas.microsoft.com/office/drawing/2014/main" id="{1E009E98-214F-8082-3F71-EAC1948A8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8">
              <a:extLst>
                <a:ext uri="{FF2B5EF4-FFF2-40B4-BE49-F238E27FC236}">
                  <a16:creationId xmlns:a16="http://schemas.microsoft.com/office/drawing/2014/main" id="{24C3CA49-1200-2750-6ADB-2A733A47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9">
              <a:extLst>
                <a:ext uri="{FF2B5EF4-FFF2-40B4-BE49-F238E27FC236}">
                  <a16:creationId xmlns:a16="http://schemas.microsoft.com/office/drawing/2014/main" id="{9D8AA5BA-C510-492F-F8E6-6558CC151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60" name="Freeform 270">
              <a:extLst>
                <a:ext uri="{FF2B5EF4-FFF2-40B4-BE49-F238E27FC236}">
                  <a16:creationId xmlns:a16="http://schemas.microsoft.com/office/drawing/2014/main" id="{A8CB3C3F-5DEB-3698-FAE9-A3C0FD177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61" name="Freeform 271">
              <a:extLst>
                <a:ext uri="{FF2B5EF4-FFF2-40B4-BE49-F238E27FC236}">
                  <a16:creationId xmlns:a16="http://schemas.microsoft.com/office/drawing/2014/main" id="{7EE0326F-ABDD-5F6C-C9CF-C3F1ABBA7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65" name="Freeform 272">
              <a:extLst>
                <a:ext uri="{FF2B5EF4-FFF2-40B4-BE49-F238E27FC236}">
                  <a16:creationId xmlns:a16="http://schemas.microsoft.com/office/drawing/2014/main" id="{7F166F33-9E39-06B1-8207-F3ED80E6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67" name="Freeform 273">
              <a:extLst>
                <a:ext uri="{FF2B5EF4-FFF2-40B4-BE49-F238E27FC236}">
                  <a16:creationId xmlns:a16="http://schemas.microsoft.com/office/drawing/2014/main" id="{80F0FBAA-8CA3-E5CF-4A3C-AA9667518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68" name="Freeform 274">
              <a:extLst>
                <a:ext uri="{FF2B5EF4-FFF2-40B4-BE49-F238E27FC236}">
                  <a16:creationId xmlns:a16="http://schemas.microsoft.com/office/drawing/2014/main" id="{8508B861-AB4A-3B03-DEB3-DE956B18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69" name="Freeform 275">
              <a:extLst>
                <a:ext uri="{FF2B5EF4-FFF2-40B4-BE49-F238E27FC236}">
                  <a16:creationId xmlns:a16="http://schemas.microsoft.com/office/drawing/2014/main" id="{5DE10E64-1522-4D3A-2815-6220CCEA9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0" name="Freeform 276">
              <a:extLst>
                <a:ext uri="{FF2B5EF4-FFF2-40B4-BE49-F238E27FC236}">
                  <a16:creationId xmlns:a16="http://schemas.microsoft.com/office/drawing/2014/main" id="{96E66E19-289D-89AF-4F96-059F1AD0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1" name="Freeform 277">
              <a:extLst>
                <a:ext uri="{FF2B5EF4-FFF2-40B4-BE49-F238E27FC236}">
                  <a16:creationId xmlns:a16="http://schemas.microsoft.com/office/drawing/2014/main" id="{0BEDC91B-957C-3B92-71E6-7E834DD61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2" name="Freeform 278">
              <a:extLst>
                <a:ext uri="{FF2B5EF4-FFF2-40B4-BE49-F238E27FC236}">
                  <a16:creationId xmlns:a16="http://schemas.microsoft.com/office/drawing/2014/main" id="{1979AC12-BC51-27DB-21A5-13784FF6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3" name="Freeform 279">
              <a:extLst>
                <a:ext uri="{FF2B5EF4-FFF2-40B4-BE49-F238E27FC236}">
                  <a16:creationId xmlns:a16="http://schemas.microsoft.com/office/drawing/2014/main" id="{8E858BDC-625C-3717-3DD8-DDBFCAB69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4" name="Freeform 280">
              <a:extLst>
                <a:ext uri="{FF2B5EF4-FFF2-40B4-BE49-F238E27FC236}">
                  <a16:creationId xmlns:a16="http://schemas.microsoft.com/office/drawing/2014/main" id="{854921DA-4BD4-F8D1-22B9-5B335CFD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5" name="Freeform 281">
              <a:extLst>
                <a:ext uri="{FF2B5EF4-FFF2-40B4-BE49-F238E27FC236}">
                  <a16:creationId xmlns:a16="http://schemas.microsoft.com/office/drawing/2014/main" id="{4FAA9DC1-98DD-CF14-3EEA-00EEEA652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6" name="Freeform 282">
              <a:extLst>
                <a:ext uri="{FF2B5EF4-FFF2-40B4-BE49-F238E27FC236}">
                  <a16:creationId xmlns:a16="http://schemas.microsoft.com/office/drawing/2014/main" id="{475603E6-9EFB-E7DB-BA64-2CAFBF13F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7" name="Freeform 283">
              <a:extLst>
                <a:ext uri="{FF2B5EF4-FFF2-40B4-BE49-F238E27FC236}">
                  <a16:creationId xmlns:a16="http://schemas.microsoft.com/office/drawing/2014/main" id="{15B03150-AB75-0964-0A20-CD3C888E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8" name="Freeform 284">
              <a:extLst>
                <a:ext uri="{FF2B5EF4-FFF2-40B4-BE49-F238E27FC236}">
                  <a16:creationId xmlns:a16="http://schemas.microsoft.com/office/drawing/2014/main" id="{4A5BCDF7-23F5-7192-46F5-DE1F3C6E5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79" name="Freeform 285">
              <a:extLst>
                <a:ext uri="{FF2B5EF4-FFF2-40B4-BE49-F238E27FC236}">
                  <a16:creationId xmlns:a16="http://schemas.microsoft.com/office/drawing/2014/main" id="{1CC64206-1E47-5135-D321-2B861C1B3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0" name="Freeform 286">
              <a:extLst>
                <a:ext uri="{FF2B5EF4-FFF2-40B4-BE49-F238E27FC236}">
                  <a16:creationId xmlns:a16="http://schemas.microsoft.com/office/drawing/2014/main" id="{A3085F61-9B23-B402-EA6E-13B2CDD89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1" name="Freeform 287">
              <a:extLst>
                <a:ext uri="{FF2B5EF4-FFF2-40B4-BE49-F238E27FC236}">
                  <a16:creationId xmlns:a16="http://schemas.microsoft.com/office/drawing/2014/main" id="{94F732AD-B8A7-3792-073A-4C4D2E865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2" name="Freeform 288">
              <a:extLst>
                <a:ext uri="{FF2B5EF4-FFF2-40B4-BE49-F238E27FC236}">
                  <a16:creationId xmlns:a16="http://schemas.microsoft.com/office/drawing/2014/main" id="{BDC514F8-6F39-B25E-3C72-ABECDABAD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3" name="Freeform 289">
              <a:extLst>
                <a:ext uri="{FF2B5EF4-FFF2-40B4-BE49-F238E27FC236}">
                  <a16:creationId xmlns:a16="http://schemas.microsoft.com/office/drawing/2014/main" id="{F545B20D-B681-47FD-78D1-7DF70F18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4" name="Freeform 290">
              <a:extLst>
                <a:ext uri="{FF2B5EF4-FFF2-40B4-BE49-F238E27FC236}">
                  <a16:creationId xmlns:a16="http://schemas.microsoft.com/office/drawing/2014/main" id="{B3A33371-F872-07D4-C279-C175F1F23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5" name="Freeform 291">
              <a:extLst>
                <a:ext uri="{FF2B5EF4-FFF2-40B4-BE49-F238E27FC236}">
                  <a16:creationId xmlns:a16="http://schemas.microsoft.com/office/drawing/2014/main" id="{A0BE5FCA-6918-43E5-A3E9-668BA128A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6" name="Freeform 292">
              <a:extLst>
                <a:ext uri="{FF2B5EF4-FFF2-40B4-BE49-F238E27FC236}">
                  <a16:creationId xmlns:a16="http://schemas.microsoft.com/office/drawing/2014/main" id="{5570DF94-DF63-88CB-CF55-263E3BA0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7" name="Freeform 293">
              <a:extLst>
                <a:ext uri="{FF2B5EF4-FFF2-40B4-BE49-F238E27FC236}">
                  <a16:creationId xmlns:a16="http://schemas.microsoft.com/office/drawing/2014/main" id="{C2AE308D-4295-E63E-0FFB-01808561D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8" name="Freeform 294">
              <a:extLst>
                <a:ext uri="{FF2B5EF4-FFF2-40B4-BE49-F238E27FC236}">
                  <a16:creationId xmlns:a16="http://schemas.microsoft.com/office/drawing/2014/main" id="{D1DAD868-0475-CCE2-44C0-1755E005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89" name="Freeform 295">
              <a:extLst>
                <a:ext uri="{FF2B5EF4-FFF2-40B4-BE49-F238E27FC236}">
                  <a16:creationId xmlns:a16="http://schemas.microsoft.com/office/drawing/2014/main" id="{F3CFD398-01FB-86E0-C024-5A6E078F4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90" name="Freeform 296">
              <a:extLst>
                <a:ext uri="{FF2B5EF4-FFF2-40B4-BE49-F238E27FC236}">
                  <a16:creationId xmlns:a16="http://schemas.microsoft.com/office/drawing/2014/main" id="{C32CC2A6-A014-FB6D-96BB-33EEA9BA9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4591" name="Freeform 297">
              <a:extLst>
                <a:ext uri="{FF2B5EF4-FFF2-40B4-BE49-F238E27FC236}">
                  <a16:creationId xmlns:a16="http://schemas.microsoft.com/office/drawing/2014/main" id="{B953F203-F6CF-8ADD-FAEE-C93206D8E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4" name="Freeform 298">
              <a:extLst>
                <a:ext uri="{FF2B5EF4-FFF2-40B4-BE49-F238E27FC236}">
                  <a16:creationId xmlns:a16="http://schemas.microsoft.com/office/drawing/2014/main" id="{DD87842D-B8E3-986C-D9FF-D01B41171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5" name="Freeform 299">
              <a:extLst>
                <a:ext uri="{FF2B5EF4-FFF2-40B4-BE49-F238E27FC236}">
                  <a16:creationId xmlns:a16="http://schemas.microsoft.com/office/drawing/2014/main" id="{5DBFCC9A-4FD5-3D81-6DEF-38A6480BC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6" name="Freeform 300">
              <a:extLst>
                <a:ext uri="{FF2B5EF4-FFF2-40B4-BE49-F238E27FC236}">
                  <a16:creationId xmlns:a16="http://schemas.microsoft.com/office/drawing/2014/main" id="{6A8D62E2-9BB5-D727-2EB7-D502D0904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7" name="Freeform 301">
              <a:extLst>
                <a:ext uri="{FF2B5EF4-FFF2-40B4-BE49-F238E27FC236}">
                  <a16:creationId xmlns:a16="http://schemas.microsoft.com/office/drawing/2014/main" id="{E89E5944-3A03-EE39-CBA5-A73C6F476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8" name="Freeform 302">
              <a:extLst>
                <a:ext uri="{FF2B5EF4-FFF2-40B4-BE49-F238E27FC236}">
                  <a16:creationId xmlns:a16="http://schemas.microsoft.com/office/drawing/2014/main" id="{8DE7FBB4-4477-1924-911C-911E201ED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09" name="Freeform 303">
              <a:extLst>
                <a:ext uri="{FF2B5EF4-FFF2-40B4-BE49-F238E27FC236}">
                  <a16:creationId xmlns:a16="http://schemas.microsoft.com/office/drawing/2014/main" id="{9CE14E70-04CA-52B3-B19F-6EAB5E28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1" name="Freeform 304">
              <a:extLst>
                <a:ext uri="{FF2B5EF4-FFF2-40B4-BE49-F238E27FC236}">
                  <a16:creationId xmlns:a16="http://schemas.microsoft.com/office/drawing/2014/main" id="{33518C12-B838-E451-7B40-85EC93B75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2" name="Freeform 305">
              <a:extLst>
                <a:ext uri="{FF2B5EF4-FFF2-40B4-BE49-F238E27FC236}">
                  <a16:creationId xmlns:a16="http://schemas.microsoft.com/office/drawing/2014/main" id="{549F743A-F284-7C56-FD90-B69360956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3" name="Freeform 306">
              <a:extLst>
                <a:ext uri="{FF2B5EF4-FFF2-40B4-BE49-F238E27FC236}">
                  <a16:creationId xmlns:a16="http://schemas.microsoft.com/office/drawing/2014/main" id="{6A1DD3FB-BA81-347C-5876-595F5DD84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4" name="Freeform 307">
              <a:extLst>
                <a:ext uri="{FF2B5EF4-FFF2-40B4-BE49-F238E27FC236}">
                  <a16:creationId xmlns:a16="http://schemas.microsoft.com/office/drawing/2014/main" id="{CDA1134D-4D31-E18A-E49D-B23B0ADC8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5" name="Freeform 308">
              <a:extLst>
                <a:ext uri="{FF2B5EF4-FFF2-40B4-BE49-F238E27FC236}">
                  <a16:creationId xmlns:a16="http://schemas.microsoft.com/office/drawing/2014/main" id="{311FD66F-62DD-1702-EA9E-71300B08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6" name="Freeform 309">
              <a:extLst>
                <a:ext uri="{FF2B5EF4-FFF2-40B4-BE49-F238E27FC236}">
                  <a16:creationId xmlns:a16="http://schemas.microsoft.com/office/drawing/2014/main" id="{FFD30765-1E3D-F844-EB0F-A28A594A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7" name="Freeform 310">
              <a:extLst>
                <a:ext uri="{FF2B5EF4-FFF2-40B4-BE49-F238E27FC236}">
                  <a16:creationId xmlns:a16="http://schemas.microsoft.com/office/drawing/2014/main" id="{10474ED1-2BB4-9F24-D345-4D2B85203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8" name="Freeform 311">
              <a:extLst>
                <a:ext uri="{FF2B5EF4-FFF2-40B4-BE49-F238E27FC236}">
                  <a16:creationId xmlns:a16="http://schemas.microsoft.com/office/drawing/2014/main" id="{318D1695-D090-3896-3C1C-C047522EC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19" name="Freeform 312">
              <a:extLst>
                <a:ext uri="{FF2B5EF4-FFF2-40B4-BE49-F238E27FC236}">
                  <a16:creationId xmlns:a16="http://schemas.microsoft.com/office/drawing/2014/main" id="{FC9E5150-CE01-A122-E565-6C03E045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0" name="Freeform 313">
              <a:extLst>
                <a:ext uri="{FF2B5EF4-FFF2-40B4-BE49-F238E27FC236}">
                  <a16:creationId xmlns:a16="http://schemas.microsoft.com/office/drawing/2014/main" id="{F83DF087-CFB0-1CFB-E4F1-CCE6F3AF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1" name="Freeform 314">
              <a:extLst>
                <a:ext uri="{FF2B5EF4-FFF2-40B4-BE49-F238E27FC236}">
                  <a16:creationId xmlns:a16="http://schemas.microsoft.com/office/drawing/2014/main" id="{6CD588C1-949C-EA87-6E51-EDBCC0AE4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2" name="Freeform 315">
              <a:extLst>
                <a:ext uri="{FF2B5EF4-FFF2-40B4-BE49-F238E27FC236}">
                  <a16:creationId xmlns:a16="http://schemas.microsoft.com/office/drawing/2014/main" id="{4D2523F6-3172-BC92-C33C-C36EDF579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3" name="Freeform 316">
              <a:extLst>
                <a:ext uri="{FF2B5EF4-FFF2-40B4-BE49-F238E27FC236}">
                  <a16:creationId xmlns:a16="http://schemas.microsoft.com/office/drawing/2014/main" id="{6AD105F4-9AE0-2A43-9079-70EC7CAD2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4" name="Freeform 317">
              <a:extLst>
                <a:ext uri="{FF2B5EF4-FFF2-40B4-BE49-F238E27FC236}">
                  <a16:creationId xmlns:a16="http://schemas.microsoft.com/office/drawing/2014/main" id="{74B08B86-8DD7-E4BF-6A17-C520D6DB5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5" name="Freeform 318">
              <a:extLst>
                <a:ext uri="{FF2B5EF4-FFF2-40B4-BE49-F238E27FC236}">
                  <a16:creationId xmlns:a16="http://schemas.microsoft.com/office/drawing/2014/main" id="{8B8CB52A-A2DD-8762-EDF5-DC8566471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6" name="Freeform 319">
              <a:extLst>
                <a:ext uri="{FF2B5EF4-FFF2-40B4-BE49-F238E27FC236}">
                  <a16:creationId xmlns:a16="http://schemas.microsoft.com/office/drawing/2014/main" id="{D2AFF6C4-1787-049C-3104-45B1CB5B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7" name="Freeform 320">
              <a:extLst>
                <a:ext uri="{FF2B5EF4-FFF2-40B4-BE49-F238E27FC236}">
                  <a16:creationId xmlns:a16="http://schemas.microsoft.com/office/drawing/2014/main" id="{1EAA4F10-D226-6D53-31F8-23BB84EFF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8" name="Freeform 321">
              <a:extLst>
                <a:ext uri="{FF2B5EF4-FFF2-40B4-BE49-F238E27FC236}">
                  <a16:creationId xmlns:a16="http://schemas.microsoft.com/office/drawing/2014/main" id="{837508AE-C5E0-ACBF-72BE-BEAB6126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29" name="Freeform 322">
              <a:extLst>
                <a:ext uri="{FF2B5EF4-FFF2-40B4-BE49-F238E27FC236}">
                  <a16:creationId xmlns:a16="http://schemas.microsoft.com/office/drawing/2014/main" id="{44A7B759-761C-C05E-75E8-AFD086EAA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0" name="Freeform 323">
              <a:extLst>
                <a:ext uri="{FF2B5EF4-FFF2-40B4-BE49-F238E27FC236}">
                  <a16:creationId xmlns:a16="http://schemas.microsoft.com/office/drawing/2014/main" id="{00C7CACF-C8CE-8501-5E14-4C4357212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1" name="Freeform 324">
              <a:extLst>
                <a:ext uri="{FF2B5EF4-FFF2-40B4-BE49-F238E27FC236}">
                  <a16:creationId xmlns:a16="http://schemas.microsoft.com/office/drawing/2014/main" id="{C7A5F6E2-42EB-EBBC-2D0A-A55D22251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2" name="Freeform 325">
              <a:extLst>
                <a:ext uri="{FF2B5EF4-FFF2-40B4-BE49-F238E27FC236}">
                  <a16:creationId xmlns:a16="http://schemas.microsoft.com/office/drawing/2014/main" id="{D44F9EE5-E5ED-E35E-8F51-C5E319F0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3" name="Freeform 326">
              <a:extLst>
                <a:ext uri="{FF2B5EF4-FFF2-40B4-BE49-F238E27FC236}">
                  <a16:creationId xmlns:a16="http://schemas.microsoft.com/office/drawing/2014/main" id="{DF7C3304-ED0E-981C-05E0-590DC9D5C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4" name="Freeform 327">
              <a:extLst>
                <a:ext uri="{FF2B5EF4-FFF2-40B4-BE49-F238E27FC236}">
                  <a16:creationId xmlns:a16="http://schemas.microsoft.com/office/drawing/2014/main" id="{DD0F9D10-9B57-C2B1-D12E-A46DFAE7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5" name="Freeform 328">
              <a:extLst>
                <a:ext uri="{FF2B5EF4-FFF2-40B4-BE49-F238E27FC236}">
                  <a16:creationId xmlns:a16="http://schemas.microsoft.com/office/drawing/2014/main" id="{1A22A277-7D12-9A81-CB7F-C48B1EF8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6" name="Freeform 329">
              <a:extLst>
                <a:ext uri="{FF2B5EF4-FFF2-40B4-BE49-F238E27FC236}">
                  <a16:creationId xmlns:a16="http://schemas.microsoft.com/office/drawing/2014/main" id="{54C6E116-E14D-0413-060C-4919401D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7" name="Freeform 330">
              <a:extLst>
                <a:ext uri="{FF2B5EF4-FFF2-40B4-BE49-F238E27FC236}">
                  <a16:creationId xmlns:a16="http://schemas.microsoft.com/office/drawing/2014/main" id="{D241CD1D-C8C0-F3D4-041B-DD37A309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8" name="Freeform 331">
              <a:extLst>
                <a:ext uri="{FF2B5EF4-FFF2-40B4-BE49-F238E27FC236}">
                  <a16:creationId xmlns:a16="http://schemas.microsoft.com/office/drawing/2014/main" id="{81F20925-A65B-BC5F-8473-6CDBFE113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39" name="Freeform 332">
              <a:extLst>
                <a:ext uri="{FF2B5EF4-FFF2-40B4-BE49-F238E27FC236}">
                  <a16:creationId xmlns:a16="http://schemas.microsoft.com/office/drawing/2014/main" id="{91758E0C-04D2-82C1-EE35-840B285DF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0" name="Freeform 333">
              <a:extLst>
                <a:ext uri="{FF2B5EF4-FFF2-40B4-BE49-F238E27FC236}">
                  <a16:creationId xmlns:a16="http://schemas.microsoft.com/office/drawing/2014/main" id="{366F9E5C-F84E-7DC2-0A1B-353DB4D3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1" name="Freeform 334">
              <a:extLst>
                <a:ext uri="{FF2B5EF4-FFF2-40B4-BE49-F238E27FC236}">
                  <a16:creationId xmlns:a16="http://schemas.microsoft.com/office/drawing/2014/main" id="{A9949073-1335-5A0E-03C0-B41EB1A61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2" name="Freeform 335">
              <a:extLst>
                <a:ext uri="{FF2B5EF4-FFF2-40B4-BE49-F238E27FC236}">
                  <a16:creationId xmlns:a16="http://schemas.microsoft.com/office/drawing/2014/main" id="{9B951300-35E9-6B48-161F-4EA4D4F2F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3" name="Freeform 336">
              <a:extLst>
                <a:ext uri="{FF2B5EF4-FFF2-40B4-BE49-F238E27FC236}">
                  <a16:creationId xmlns:a16="http://schemas.microsoft.com/office/drawing/2014/main" id="{5BE79FBB-8AB5-82A1-DD3B-286EEFC88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4" name="Freeform 337">
              <a:extLst>
                <a:ext uri="{FF2B5EF4-FFF2-40B4-BE49-F238E27FC236}">
                  <a16:creationId xmlns:a16="http://schemas.microsoft.com/office/drawing/2014/main" id="{227F4AC2-CD71-C981-3AE7-B233A0E42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5" name="Freeform 338">
              <a:extLst>
                <a:ext uri="{FF2B5EF4-FFF2-40B4-BE49-F238E27FC236}">
                  <a16:creationId xmlns:a16="http://schemas.microsoft.com/office/drawing/2014/main" id="{E34FC4CE-A83F-DFFA-1FF9-9573DC48E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6" name="Freeform 339">
              <a:extLst>
                <a:ext uri="{FF2B5EF4-FFF2-40B4-BE49-F238E27FC236}">
                  <a16:creationId xmlns:a16="http://schemas.microsoft.com/office/drawing/2014/main" id="{EDCEF502-54EB-A3B5-912C-BF9BF1E8C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7" name="Freeform 340">
              <a:extLst>
                <a:ext uri="{FF2B5EF4-FFF2-40B4-BE49-F238E27FC236}">
                  <a16:creationId xmlns:a16="http://schemas.microsoft.com/office/drawing/2014/main" id="{CC29C1F0-E027-6ACB-EBAF-92F6354E0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8" name="Freeform 341">
              <a:extLst>
                <a:ext uri="{FF2B5EF4-FFF2-40B4-BE49-F238E27FC236}">
                  <a16:creationId xmlns:a16="http://schemas.microsoft.com/office/drawing/2014/main" id="{7CDF3CAD-0241-45D7-44A3-4DDDA984F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49" name="Freeform 342">
              <a:extLst>
                <a:ext uri="{FF2B5EF4-FFF2-40B4-BE49-F238E27FC236}">
                  <a16:creationId xmlns:a16="http://schemas.microsoft.com/office/drawing/2014/main" id="{B1F17506-559F-0675-D03A-6D1EAA7FB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0" name="Freeform 343">
              <a:extLst>
                <a:ext uri="{FF2B5EF4-FFF2-40B4-BE49-F238E27FC236}">
                  <a16:creationId xmlns:a16="http://schemas.microsoft.com/office/drawing/2014/main" id="{4177B797-B411-566F-5604-8C361DB6F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1" name="Freeform 344">
              <a:extLst>
                <a:ext uri="{FF2B5EF4-FFF2-40B4-BE49-F238E27FC236}">
                  <a16:creationId xmlns:a16="http://schemas.microsoft.com/office/drawing/2014/main" id="{3F240349-37F7-C7D3-D0CD-B86FB81D6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2" name="Freeform 345">
              <a:extLst>
                <a:ext uri="{FF2B5EF4-FFF2-40B4-BE49-F238E27FC236}">
                  <a16:creationId xmlns:a16="http://schemas.microsoft.com/office/drawing/2014/main" id="{16E07066-D991-460F-0934-C753E364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3" name="Freeform 346">
              <a:extLst>
                <a:ext uri="{FF2B5EF4-FFF2-40B4-BE49-F238E27FC236}">
                  <a16:creationId xmlns:a16="http://schemas.microsoft.com/office/drawing/2014/main" id="{00AFE6CE-0D8D-5182-7F7F-C0F83CACF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4" name="Freeform 347">
              <a:extLst>
                <a:ext uri="{FF2B5EF4-FFF2-40B4-BE49-F238E27FC236}">
                  <a16:creationId xmlns:a16="http://schemas.microsoft.com/office/drawing/2014/main" id="{74163D23-6509-B958-42C4-9B5D14EF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5" name="Freeform 348">
              <a:extLst>
                <a:ext uri="{FF2B5EF4-FFF2-40B4-BE49-F238E27FC236}">
                  <a16:creationId xmlns:a16="http://schemas.microsoft.com/office/drawing/2014/main" id="{D6163326-5BE4-2980-1498-D99713809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6" name="Freeform 349">
              <a:extLst>
                <a:ext uri="{FF2B5EF4-FFF2-40B4-BE49-F238E27FC236}">
                  <a16:creationId xmlns:a16="http://schemas.microsoft.com/office/drawing/2014/main" id="{992A37ED-21C7-33FD-C4AC-28244E306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7" name="Freeform 350">
              <a:extLst>
                <a:ext uri="{FF2B5EF4-FFF2-40B4-BE49-F238E27FC236}">
                  <a16:creationId xmlns:a16="http://schemas.microsoft.com/office/drawing/2014/main" id="{AEBC3416-437D-E33A-AB6B-5C9989A8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8" name="Freeform 351">
              <a:extLst>
                <a:ext uri="{FF2B5EF4-FFF2-40B4-BE49-F238E27FC236}">
                  <a16:creationId xmlns:a16="http://schemas.microsoft.com/office/drawing/2014/main" id="{98D6EC96-8C15-82FB-678C-F06A79F9C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59" name="Freeform 352">
              <a:extLst>
                <a:ext uri="{FF2B5EF4-FFF2-40B4-BE49-F238E27FC236}">
                  <a16:creationId xmlns:a16="http://schemas.microsoft.com/office/drawing/2014/main" id="{A0DEF7B1-39F8-2F79-6C77-0489BC82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0" name="Freeform 353">
              <a:extLst>
                <a:ext uri="{FF2B5EF4-FFF2-40B4-BE49-F238E27FC236}">
                  <a16:creationId xmlns:a16="http://schemas.microsoft.com/office/drawing/2014/main" id="{58963342-F274-B8BB-7596-07A81C99E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1" name="Freeform 354">
              <a:extLst>
                <a:ext uri="{FF2B5EF4-FFF2-40B4-BE49-F238E27FC236}">
                  <a16:creationId xmlns:a16="http://schemas.microsoft.com/office/drawing/2014/main" id="{0F12EDBD-ADDF-D3DC-FF92-317266EE5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2" name="Freeform 355">
              <a:extLst>
                <a:ext uri="{FF2B5EF4-FFF2-40B4-BE49-F238E27FC236}">
                  <a16:creationId xmlns:a16="http://schemas.microsoft.com/office/drawing/2014/main" id="{2AA69E70-E262-8EE5-65A6-D9FF95734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3" name="Freeform 356">
              <a:extLst>
                <a:ext uri="{FF2B5EF4-FFF2-40B4-BE49-F238E27FC236}">
                  <a16:creationId xmlns:a16="http://schemas.microsoft.com/office/drawing/2014/main" id="{DEB3D2FF-E488-C12F-4399-0918B7BB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4" name="Freeform 357">
              <a:extLst>
                <a:ext uri="{FF2B5EF4-FFF2-40B4-BE49-F238E27FC236}">
                  <a16:creationId xmlns:a16="http://schemas.microsoft.com/office/drawing/2014/main" id="{6FB0BB7A-7D7D-36E4-90AD-41F887D55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5" name="Freeform 358">
              <a:extLst>
                <a:ext uri="{FF2B5EF4-FFF2-40B4-BE49-F238E27FC236}">
                  <a16:creationId xmlns:a16="http://schemas.microsoft.com/office/drawing/2014/main" id="{3C621C6B-0E22-D518-053A-F43041ACF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6" name="Freeform 359">
              <a:extLst>
                <a:ext uri="{FF2B5EF4-FFF2-40B4-BE49-F238E27FC236}">
                  <a16:creationId xmlns:a16="http://schemas.microsoft.com/office/drawing/2014/main" id="{396DC11A-44A9-AD4E-A1BE-D9CA71598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7" name="Freeform 360">
              <a:extLst>
                <a:ext uri="{FF2B5EF4-FFF2-40B4-BE49-F238E27FC236}">
                  <a16:creationId xmlns:a16="http://schemas.microsoft.com/office/drawing/2014/main" id="{198A7904-4625-2B3D-284C-508E5EFB8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8" name="Freeform 361">
              <a:extLst>
                <a:ext uri="{FF2B5EF4-FFF2-40B4-BE49-F238E27FC236}">
                  <a16:creationId xmlns:a16="http://schemas.microsoft.com/office/drawing/2014/main" id="{66B81289-B331-8A71-9839-176D744AE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69" name="Freeform 362">
              <a:extLst>
                <a:ext uri="{FF2B5EF4-FFF2-40B4-BE49-F238E27FC236}">
                  <a16:creationId xmlns:a16="http://schemas.microsoft.com/office/drawing/2014/main" id="{5C206167-9163-EB62-D815-3CF661F40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70" name="Freeform 363">
              <a:extLst>
                <a:ext uri="{FF2B5EF4-FFF2-40B4-BE49-F238E27FC236}">
                  <a16:creationId xmlns:a16="http://schemas.microsoft.com/office/drawing/2014/main" id="{8BC909D0-7618-D5C2-EAB7-C4B9AF8B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94371" name="Freeform 364">
              <a:extLst>
                <a:ext uri="{FF2B5EF4-FFF2-40B4-BE49-F238E27FC236}">
                  <a16:creationId xmlns:a16="http://schemas.microsoft.com/office/drawing/2014/main" id="{62CC46AA-C0DC-EB9D-FA78-3A44CB76A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sp>
        <p:nvSpPr>
          <p:cNvPr id="331" name="TextBox 330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4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4194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8" name="TextBox 34">
            <a:extLst>
              <a:ext uri="{FF2B5EF4-FFF2-40B4-BE49-F238E27FC236}">
                <a16:creationId xmlns:a16="http://schemas.microsoft.com/office/drawing/2014/main" id="{54C5C0A1-4882-500F-BEC5-168CFBB99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216" y="2420945"/>
            <a:ext cx="9958916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2, Xây dựng phương hướng, kế hoạch tuần 9</a:t>
            </a:r>
            <a:endParaRPr lang="zh-CN" altLang="en-US" sz="2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sp>
        <p:nvSpPr>
          <p:cNvPr id="3" name="TextBox 34">
            <a:extLst>
              <a:ext uri="{FF2B5EF4-FFF2-40B4-BE49-F238E27FC236}">
                <a16:creationId xmlns:a16="http://schemas.microsoft.com/office/drawing/2014/main" id="{C1764C2C-ED80-D5EF-1A8D-BFAD3ADA1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492521" y="1831052"/>
            <a:ext cx="9961033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1, Sơ kết thi đua tuần 8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.</a:t>
            </a:r>
            <a:endParaRPr lang="vi-VN" altLang="zh-CN" sz="2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grpSp>
        <p:nvGrpSpPr>
          <p:cNvPr id="5" name="Group 42">
            <a:extLst>
              <a:ext uri="{FF2B5EF4-FFF2-40B4-BE49-F238E27FC236}">
                <a16:creationId xmlns:a16="http://schemas.microsoft.com/office/drawing/2014/main" id="{1AAB1693-24CB-2C62-42FB-F84B294CF716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6" name="AutoShape 43">
              <a:extLst>
                <a:ext uri="{FF2B5EF4-FFF2-40B4-BE49-F238E27FC236}">
                  <a16:creationId xmlns:a16="http://schemas.microsoft.com/office/drawing/2014/main" id="{0CC4FC23-9C8C-5503-0D61-D1F7C764DA0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" name="Group 44">
              <a:extLst>
                <a:ext uri="{FF2B5EF4-FFF2-40B4-BE49-F238E27FC236}">
                  <a16:creationId xmlns:a16="http://schemas.microsoft.com/office/drawing/2014/main" id="{4A75D761-B998-9F8D-AF66-97615CEC3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207969" name="Freeform 45">
                <a:extLst>
                  <a:ext uri="{FF2B5EF4-FFF2-40B4-BE49-F238E27FC236}">
                    <a16:creationId xmlns:a16="http://schemas.microsoft.com/office/drawing/2014/main" id="{990363B3-73FA-F88E-6EDB-8CD43838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0" name="Freeform 46">
                <a:extLst>
                  <a:ext uri="{FF2B5EF4-FFF2-40B4-BE49-F238E27FC236}">
                    <a16:creationId xmlns:a16="http://schemas.microsoft.com/office/drawing/2014/main" id="{7DAB5254-B603-60AE-1040-0663CE7EC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1" name="Freeform 47">
                <a:extLst>
                  <a:ext uri="{FF2B5EF4-FFF2-40B4-BE49-F238E27FC236}">
                    <a16:creationId xmlns:a16="http://schemas.microsoft.com/office/drawing/2014/main" id="{22D9EF90-E29F-EBE9-A1FC-B1536E91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2" name="Freeform 48">
                <a:extLst>
                  <a:ext uri="{FF2B5EF4-FFF2-40B4-BE49-F238E27FC236}">
                    <a16:creationId xmlns:a16="http://schemas.microsoft.com/office/drawing/2014/main" id="{146F86FA-194E-4105-ED42-C3F0FAFC8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3" name="Freeform 49">
                <a:extLst>
                  <a:ext uri="{FF2B5EF4-FFF2-40B4-BE49-F238E27FC236}">
                    <a16:creationId xmlns:a16="http://schemas.microsoft.com/office/drawing/2014/main" id="{95016C55-778E-7B00-70DE-A8239C887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4" name="Freeform 50">
                <a:extLst>
                  <a:ext uri="{FF2B5EF4-FFF2-40B4-BE49-F238E27FC236}">
                    <a16:creationId xmlns:a16="http://schemas.microsoft.com/office/drawing/2014/main" id="{F1C56525-C331-8D35-087B-CF805CBE6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5" name="Freeform 51">
                <a:extLst>
                  <a:ext uri="{FF2B5EF4-FFF2-40B4-BE49-F238E27FC236}">
                    <a16:creationId xmlns:a16="http://schemas.microsoft.com/office/drawing/2014/main" id="{E6E7A1EE-489B-EC6B-FD33-3E0610AEE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6" name="Freeform 52">
                <a:extLst>
                  <a:ext uri="{FF2B5EF4-FFF2-40B4-BE49-F238E27FC236}">
                    <a16:creationId xmlns:a16="http://schemas.microsoft.com/office/drawing/2014/main" id="{A8C25905-1412-0316-876C-49643AF7D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7" name="Freeform 53">
                <a:extLst>
                  <a:ext uri="{FF2B5EF4-FFF2-40B4-BE49-F238E27FC236}">
                    <a16:creationId xmlns:a16="http://schemas.microsoft.com/office/drawing/2014/main" id="{EADC8D77-6235-30E4-535C-C5ED9469D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8" name="Freeform 54">
                <a:extLst>
                  <a:ext uri="{FF2B5EF4-FFF2-40B4-BE49-F238E27FC236}">
                    <a16:creationId xmlns:a16="http://schemas.microsoft.com/office/drawing/2014/main" id="{0DD35292-5163-3125-D9F6-1A5D57880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9" name="Freeform 55">
                <a:extLst>
                  <a:ext uri="{FF2B5EF4-FFF2-40B4-BE49-F238E27FC236}">
                    <a16:creationId xmlns:a16="http://schemas.microsoft.com/office/drawing/2014/main" id="{CA7229A0-9CDA-F40A-1CFB-B7479D91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0" name="Freeform 56">
                <a:extLst>
                  <a:ext uri="{FF2B5EF4-FFF2-40B4-BE49-F238E27FC236}">
                    <a16:creationId xmlns:a16="http://schemas.microsoft.com/office/drawing/2014/main" id="{00F20009-A1EE-D9A6-57E2-B98CEC1D1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1" name="Freeform 57">
                <a:extLst>
                  <a:ext uri="{FF2B5EF4-FFF2-40B4-BE49-F238E27FC236}">
                    <a16:creationId xmlns:a16="http://schemas.microsoft.com/office/drawing/2014/main" id="{D0666F30-90F1-1986-2DFE-4CDACFD5E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2" name="Freeform 58">
                <a:extLst>
                  <a:ext uri="{FF2B5EF4-FFF2-40B4-BE49-F238E27FC236}">
                    <a16:creationId xmlns:a16="http://schemas.microsoft.com/office/drawing/2014/main" id="{C8A981A1-5E0C-22AD-03CF-37572E120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3" name="Freeform 59">
                <a:extLst>
                  <a:ext uri="{FF2B5EF4-FFF2-40B4-BE49-F238E27FC236}">
                    <a16:creationId xmlns:a16="http://schemas.microsoft.com/office/drawing/2014/main" id="{059210A8-230C-B990-D886-CC5E32D45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4" name="Freeform 60">
                <a:extLst>
                  <a:ext uri="{FF2B5EF4-FFF2-40B4-BE49-F238E27FC236}">
                    <a16:creationId xmlns:a16="http://schemas.microsoft.com/office/drawing/2014/main" id="{A116ED96-B7AE-CDE8-969C-8D6725087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5" name="Freeform 61">
                <a:extLst>
                  <a:ext uri="{FF2B5EF4-FFF2-40B4-BE49-F238E27FC236}">
                    <a16:creationId xmlns:a16="http://schemas.microsoft.com/office/drawing/2014/main" id="{DEC4E116-96D4-A40D-6C1A-80B47B176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6" name="Freeform 62">
                <a:extLst>
                  <a:ext uri="{FF2B5EF4-FFF2-40B4-BE49-F238E27FC236}">
                    <a16:creationId xmlns:a16="http://schemas.microsoft.com/office/drawing/2014/main" id="{B1F1686C-1FCC-AD98-8A38-C2A4A4190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7" name="Freeform 63">
                <a:extLst>
                  <a:ext uri="{FF2B5EF4-FFF2-40B4-BE49-F238E27FC236}">
                    <a16:creationId xmlns:a16="http://schemas.microsoft.com/office/drawing/2014/main" id="{F266EF58-34F5-5D85-3056-CE4229E1C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8" name="Freeform 64">
                <a:extLst>
                  <a:ext uri="{FF2B5EF4-FFF2-40B4-BE49-F238E27FC236}">
                    <a16:creationId xmlns:a16="http://schemas.microsoft.com/office/drawing/2014/main" id="{8F8264F9-3379-84DB-1A75-C44B538CD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9" name="Freeform 65">
                <a:extLst>
                  <a:ext uri="{FF2B5EF4-FFF2-40B4-BE49-F238E27FC236}">
                    <a16:creationId xmlns:a16="http://schemas.microsoft.com/office/drawing/2014/main" id="{CA1338A8-9B03-C2D2-8EE6-EFD576195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0" name="Freeform 66">
                <a:extLst>
                  <a:ext uri="{FF2B5EF4-FFF2-40B4-BE49-F238E27FC236}">
                    <a16:creationId xmlns:a16="http://schemas.microsoft.com/office/drawing/2014/main" id="{5C1CBD2E-41D6-56C9-32D8-03122F872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1" name="Freeform 67">
                <a:extLst>
                  <a:ext uri="{FF2B5EF4-FFF2-40B4-BE49-F238E27FC236}">
                    <a16:creationId xmlns:a16="http://schemas.microsoft.com/office/drawing/2014/main" id="{01766D0F-9F0C-A73E-42C9-1DEC8E87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2" name="Freeform 68">
                <a:extLst>
                  <a:ext uri="{FF2B5EF4-FFF2-40B4-BE49-F238E27FC236}">
                    <a16:creationId xmlns:a16="http://schemas.microsoft.com/office/drawing/2014/main" id="{5D901664-2EF5-5760-0D93-A09D324A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3" name="Freeform 69">
                <a:extLst>
                  <a:ext uri="{FF2B5EF4-FFF2-40B4-BE49-F238E27FC236}">
                    <a16:creationId xmlns:a16="http://schemas.microsoft.com/office/drawing/2014/main" id="{DDE45669-45EF-75DB-D157-52DE12A5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4" name="Freeform 70">
                <a:extLst>
                  <a:ext uri="{FF2B5EF4-FFF2-40B4-BE49-F238E27FC236}">
                    <a16:creationId xmlns:a16="http://schemas.microsoft.com/office/drawing/2014/main" id="{EA923089-D703-F98E-FDCE-C22CFA988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5" name="Freeform 71">
                <a:extLst>
                  <a:ext uri="{FF2B5EF4-FFF2-40B4-BE49-F238E27FC236}">
                    <a16:creationId xmlns:a16="http://schemas.microsoft.com/office/drawing/2014/main" id="{7A1D5459-01AF-347D-A367-9DC51E8A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6" name="Freeform 72">
                <a:extLst>
                  <a:ext uri="{FF2B5EF4-FFF2-40B4-BE49-F238E27FC236}">
                    <a16:creationId xmlns:a16="http://schemas.microsoft.com/office/drawing/2014/main" id="{6C9B5E88-0AD1-3B0D-A0DA-91625638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7" name="Freeform 73">
                <a:extLst>
                  <a:ext uri="{FF2B5EF4-FFF2-40B4-BE49-F238E27FC236}">
                    <a16:creationId xmlns:a16="http://schemas.microsoft.com/office/drawing/2014/main" id="{7E09221C-DB33-0099-3E45-8D4EAD25C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8" name="Freeform 74">
                <a:extLst>
                  <a:ext uri="{FF2B5EF4-FFF2-40B4-BE49-F238E27FC236}">
                    <a16:creationId xmlns:a16="http://schemas.microsoft.com/office/drawing/2014/main" id="{A3F75CF0-271F-0B5B-E980-7878826BE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9" name="Freeform 75">
                <a:extLst>
                  <a:ext uri="{FF2B5EF4-FFF2-40B4-BE49-F238E27FC236}">
                    <a16:creationId xmlns:a16="http://schemas.microsoft.com/office/drawing/2014/main" id="{9BC74532-1D8D-3811-FAA2-2A24D45AD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0" name="Freeform 76">
                <a:extLst>
                  <a:ext uri="{FF2B5EF4-FFF2-40B4-BE49-F238E27FC236}">
                    <a16:creationId xmlns:a16="http://schemas.microsoft.com/office/drawing/2014/main" id="{3FD72E9E-5305-C82A-B207-35F63EBB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1" name="Freeform 77">
                <a:extLst>
                  <a:ext uri="{FF2B5EF4-FFF2-40B4-BE49-F238E27FC236}">
                    <a16:creationId xmlns:a16="http://schemas.microsoft.com/office/drawing/2014/main" id="{4717D27C-A9F8-CC04-26CC-41E461F6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2" name="Freeform 78">
                <a:extLst>
                  <a:ext uri="{FF2B5EF4-FFF2-40B4-BE49-F238E27FC236}">
                    <a16:creationId xmlns:a16="http://schemas.microsoft.com/office/drawing/2014/main" id="{2F93A189-80C1-55C3-AC08-AA5C62B6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3" name="Freeform 79">
                <a:extLst>
                  <a:ext uri="{FF2B5EF4-FFF2-40B4-BE49-F238E27FC236}">
                    <a16:creationId xmlns:a16="http://schemas.microsoft.com/office/drawing/2014/main" id="{C7244B3C-A014-4456-81C9-D33C6E471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4" name="Freeform 80">
                <a:extLst>
                  <a:ext uri="{FF2B5EF4-FFF2-40B4-BE49-F238E27FC236}">
                    <a16:creationId xmlns:a16="http://schemas.microsoft.com/office/drawing/2014/main" id="{757F9F3F-C7F6-341B-9D2A-8EB68EE14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5" name="Freeform 81">
                <a:extLst>
                  <a:ext uri="{FF2B5EF4-FFF2-40B4-BE49-F238E27FC236}">
                    <a16:creationId xmlns:a16="http://schemas.microsoft.com/office/drawing/2014/main" id="{2EEFCE6F-D6A0-5737-5828-3DF02F244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6" name="Freeform 82">
                <a:extLst>
                  <a:ext uri="{FF2B5EF4-FFF2-40B4-BE49-F238E27FC236}">
                    <a16:creationId xmlns:a16="http://schemas.microsoft.com/office/drawing/2014/main" id="{2FEFE24F-2845-5E70-D3E9-47FCD0AB3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7" name="Freeform 83">
                <a:extLst>
                  <a:ext uri="{FF2B5EF4-FFF2-40B4-BE49-F238E27FC236}">
                    <a16:creationId xmlns:a16="http://schemas.microsoft.com/office/drawing/2014/main" id="{FDA38742-DD2B-4646-C22F-07D36E34C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8" name="Freeform 84">
                <a:extLst>
                  <a:ext uri="{FF2B5EF4-FFF2-40B4-BE49-F238E27FC236}">
                    <a16:creationId xmlns:a16="http://schemas.microsoft.com/office/drawing/2014/main" id="{44E4CE49-4104-E11E-10BC-10D32E0C2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9" name="Freeform 85">
                <a:extLst>
                  <a:ext uri="{FF2B5EF4-FFF2-40B4-BE49-F238E27FC236}">
                    <a16:creationId xmlns:a16="http://schemas.microsoft.com/office/drawing/2014/main" id="{28214B3D-AA49-4180-54FA-46E84D7F7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0" name="Freeform 86">
                <a:extLst>
                  <a:ext uri="{FF2B5EF4-FFF2-40B4-BE49-F238E27FC236}">
                    <a16:creationId xmlns:a16="http://schemas.microsoft.com/office/drawing/2014/main" id="{F83C61C8-B109-6450-59A0-BDDBB55C2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1" name="Freeform 87">
                <a:extLst>
                  <a:ext uri="{FF2B5EF4-FFF2-40B4-BE49-F238E27FC236}">
                    <a16:creationId xmlns:a16="http://schemas.microsoft.com/office/drawing/2014/main" id="{5FDBB4DC-7504-0FC0-1F07-481B074E4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2" name="Freeform 88">
                <a:extLst>
                  <a:ext uri="{FF2B5EF4-FFF2-40B4-BE49-F238E27FC236}">
                    <a16:creationId xmlns:a16="http://schemas.microsoft.com/office/drawing/2014/main" id="{6A01C954-9C81-6C0D-DE3F-E99D0B346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3" name="Freeform 89">
                <a:extLst>
                  <a:ext uri="{FF2B5EF4-FFF2-40B4-BE49-F238E27FC236}">
                    <a16:creationId xmlns:a16="http://schemas.microsoft.com/office/drawing/2014/main" id="{83CDCBF9-3BB6-0D8A-9879-CB1C59534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4" name="Freeform 90">
                <a:extLst>
                  <a:ext uri="{FF2B5EF4-FFF2-40B4-BE49-F238E27FC236}">
                    <a16:creationId xmlns:a16="http://schemas.microsoft.com/office/drawing/2014/main" id="{D10576E0-166F-BE34-B56A-45F8F439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5" name="Freeform 91">
                <a:extLst>
                  <a:ext uri="{FF2B5EF4-FFF2-40B4-BE49-F238E27FC236}">
                    <a16:creationId xmlns:a16="http://schemas.microsoft.com/office/drawing/2014/main" id="{59EA4A87-D583-1E1F-CD22-DA1618469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6" name="Freeform 92">
                <a:extLst>
                  <a:ext uri="{FF2B5EF4-FFF2-40B4-BE49-F238E27FC236}">
                    <a16:creationId xmlns:a16="http://schemas.microsoft.com/office/drawing/2014/main" id="{080049F3-E790-0A68-B958-555C673AB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7" name="Freeform 93">
                <a:extLst>
                  <a:ext uri="{FF2B5EF4-FFF2-40B4-BE49-F238E27FC236}">
                    <a16:creationId xmlns:a16="http://schemas.microsoft.com/office/drawing/2014/main" id="{FC748B2C-4047-318D-BD53-494FD2EE9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8" name="Freeform 94">
                <a:extLst>
                  <a:ext uri="{FF2B5EF4-FFF2-40B4-BE49-F238E27FC236}">
                    <a16:creationId xmlns:a16="http://schemas.microsoft.com/office/drawing/2014/main" id="{15922760-7EA9-C49C-B915-34292F814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9" name="Freeform 95">
                <a:extLst>
                  <a:ext uri="{FF2B5EF4-FFF2-40B4-BE49-F238E27FC236}">
                    <a16:creationId xmlns:a16="http://schemas.microsoft.com/office/drawing/2014/main" id="{11646B3F-D088-13F9-CDAA-24769D561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0" name="Freeform 96">
                <a:extLst>
                  <a:ext uri="{FF2B5EF4-FFF2-40B4-BE49-F238E27FC236}">
                    <a16:creationId xmlns:a16="http://schemas.microsoft.com/office/drawing/2014/main" id="{BC68F5CA-A2C0-6F60-01D6-D9FCFB8F7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1" name="Freeform 97">
                <a:extLst>
                  <a:ext uri="{FF2B5EF4-FFF2-40B4-BE49-F238E27FC236}">
                    <a16:creationId xmlns:a16="http://schemas.microsoft.com/office/drawing/2014/main" id="{8E798A2D-BE49-0A90-C289-D07CCC9F4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2" name="Freeform 98">
                <a:extLst>
                  <a:ext uri="{FF2B5EF4-FFF2-40B4-BE49-F238E27FC236}">
                    <a16:creationId xmlns:a16="http://schemas.microsoft.com/office/drawing/2014/main" id="{52BDCE81-108E-7CFA-D6E4-4A31BCF23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3" name="Freeform 99">
                <a:extLst>
                  <a:ext uri="{FF2B5EF4-FFF2-40B4-BE49-F238E27FC236}">
                    <a16:creationId xmlns:a16="http://schemas.microsoft.com/office/drawing/2014/main" id="{3D77F2B0-F9FF-72D5-7E18-A96330AED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4" name="Freeform 100">
                <a:extLst>
                  <a:ext uri="{FF2B5EF4-FFF2-40B4-BE49-F238E27FC236}">
                    <a16:creationId xmlns:a16="http://schemas.microsoft.com/office/drawing/2014/main" id="{DE7ADB23-CB4F-17B2-6EE7-690B278B5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5" name="Freeform 101">
                <a:extLst>
                  <a:ext uri="{FF2B5EF4-FFF2-40B4-BE49-F238E27FC236}">
                    <a16:creationId xmlns:a16="http://schemas.microsoft.com/office/drawing/2014/main" id="{FD0822D0-D0B9-0307-78AA-76D6A48D2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6" name="Freeform 102">
                <a:extLst>
                  <a:ext uri="{FF2B5EF4-FFF2-40B4-BE49-F238E27FC236}">
                    <a16:creationId xmlns:a16="http://schemas.microsoft.com/office/drawing/2014/main" id="{8C4109C3-1160-A0E8-6222-27DCC05C8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7" name="Freeform 103">
                <a:extLst>
                  <a:ext uri="{FF2B5EF4-FFF2-40B4-BE49-F238E27FC236}">
                    <a16:creationId xmlns:a16="http://schemas.microsoft.com/office/drawing/2014/main" id="{A1EC38B2-7F12-67CD-4636-0F7E0520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8" name="Freeform 104">
                <a:extLst>
                  <a:ext uri="{FF2B5EF4-FFF2-40B4-BE49-F238E27FC236}">
                    <a16:creationId xmlns:a16="http://schemas.microsoft.com/office/drawing/2014/main" id="{AD231837-D38E-4EFB-5B5C-304C55A44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9" name="Freeform 105">
                <a:extLst>
                  <a:ext uri="{FF2B5EF4-FFF2-40B4-BE49-F238E27FC236}">
                    <a16:creationId xmlns:a16="http://schemas.microsoft.com/office/drawing/2014/main" id="{FF8C7194-3671-95EC-F39F-5185AD8C3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0" name="Freeform 106">
                <a:extLst>
                  <a:ext uri="{FF2B5EF4-FFF2-40B4-BE49-F238E27FC236}">
                    <a16:creationId xmlns:a16="http://schemas.microsoft.com/office/drawing/2014/main" id="{E0DF75D6-E6DA-A0A7-271E-0DABA8DD2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1" name="Freeform 107">
                <a:extLst>
                  <a:ext uri="{FF2B5EF4-FFF2-40B4-BE49-F238E27FC236}">
                    <a16:creationId xmlns:a16="http://schemas.microsoft.com/office/drawing/2014/main" id="{122295E9-F7C2-E8EB-B475-C676B6ED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2" name="Freeform 108">
                <a:extLst>
                  <a:ext uri="{FF2B5EF4-FFF2-40B4-BE49-F238E27FC236}">
                    <a16:creationId xmlns:a16="http://schemas.microsoft.com/office/drawing/2014/main" id="{C3432B8D-078B-E260-CB10-F5CE70834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3" name="Freeform 109">
                <a:extLst>
                  <a:ext uri="{FF2B5EF4-FFF2-40B4-BE49-F238E27FC236}">
                    <a16:creationId xmlns:a16="http://schemas.microsoft.com/office/drawing/2014/main" id="{504BB0BB-1F05-6BAA-B776-4B86F97A9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4" name="Freeform 110">
                <a:extLst>
                  <a:ext uri="{FF2B5EF4-FFF2-40B4-BE49-F238E27FC236}">
                    <a16:creationId xmlns:a16="http://schemas.microsoft.com/office/drawing/2014/main" id="{D700A32D-7824-9BBC-5522-75771722C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5" name="Freeform 111">
                <a:extLst>
                  <a:ext uri="{FF2B5EF4-FFF2-40B4-BE49-F238E27FC236}">
                    <a16:creationId xmlns:a16="http://schemas.microsoft.com/office/drawing/2014/main" id="{0CA8D83E-7C7E-196D-F27B-8DBF2E92A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6" name="Freeform 112">
                <a:extLst>
                  <a:ext uri="{FF2B5EF4-FFF2-40B4-BE49-F238E27FC236}">
                    <a16:creationId xmlns:a16="http://schemas.microsoft.com/office/drawing/2014/main" id="{3C052C5F-624C-A67D-4AC2-704240402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7" name="Freeform 113">
                <a:extLst>
                  <a:ext uri="{FF2B5EF4-FFF2-40B4-BE49-F238E27FC236}">
                    <a16:creationId xmlns:a16="http://schemas.microsoft.com/office/drawing/2014/main" id="{AF6D087E-7A09-42F0-5DBC-BD09B2540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8" name="Freeform 114">
                <a:extLst>
                  <a:ext uri="{FF2B5EF4-FFF2-40B4-BE49-F238E27FC236}">
                    <a16:creationId xmlns:a16="http://schemas.microsoft.com/office/drawing/2014/main" id="{9005D89A-40BA-400A-AAB1-526CA9494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9" name="Freeform 115">
                <a:extLst>
                  <a:ext uri="{FF2B5EF4-FFF2-40B4-BE49-F238E27FC236}">
                    <a16:creationId xmlns:a16="http://schemas.microsoft.com/office/drawing/2014/main" id="{43760695-878A-1B38-8DB6-899B15A8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0" name="Freeform 116">
                <a:extLst>
                  <a:ext uri="{FF2B5EF4-FFF2-40B4-BE49-F238E27FC236}">
                    <a16:creationId xmlns:a16="http://schemas.microsoft.com/office/drawing/2014/main" id="{69AD0FFF-9E93-3491-FF1E-72238265B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1" name="Freeform 117">
                <a:extLst>
                  <a:ext uri="{FF2B5EF4-FFF2-40B4-BE49-F238E27FC236}">
                    <a16:creationId xmlns:a16="http://schemas.microsoft.com/office/drawing/2014/main" id="{88C7E9BF-1DCE-D4BA-F56D-D6977C709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2" name="Freeform 118">
                <a:extLst>
                  <a:ext uri="{FF2B5EF4-FFF2-40B4-BE49-F238E27FC236}">
                    <a16:creationId xmlns:a16="http://schemas.microsoft.com/office/drawing/2014/main" id="{0F62DE7B-C460-66DB-AE17-F09AF5752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3" name="Freeform 119">
                <a:extLst>
                  <a:ext uri="{FF2B5EF4-FFF2-40B4-BE49-F238E27FC236}">
                    <a16:creationId xmlns:a16="http://schemas.microsoft.com/office/drawing/2014/main" id="{0D19C134-7E65-D62D-D990-13084306A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4" name="Freeform 120">
                <a:extLst>
                  <a:ext uri="{FF2B5EF4-FFF2-40B4-BE49-F238E27FC236}">
                    <a16:creationId xmlns:a16="http://schemas.microsoft.com/office/drawing/2014/main" id="{57879512-5B0D-923E-01F2-FBCAA80D7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5" name="Freeform 121">
                <a:extLst>
                  <a:ext uri="{FF2B5EF4-FFF2-40B4-BE49-F238E27FC236}">
                    <a16:creationId xmlns:a16="http://schemas.microsoft.com/office/drawing/2014/main" id="{A284E490-E553-29DD-02AF-AC8C34E95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6" name="Freeform 122">
                <a:extLst>
                  <a:ext uri="{FF2B5EF4-FFF2-40B4-BE49-F238E27FC236}">
                    <a16:creationId xmlns:a16="http://schemas.microsoft.com/office/drawing/2014/main" id="{E7302746-BC10-DC54-970C-0F871ED7D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7" name="Freeform 123">
                <a:extLst>
                  <a:ext uri="{FF2B5EF4-FFF2-40B4-BE49-F238E27FC236}">
                    <a16:creationId xmlns:a16="http://schemas.microsoft.com/office/drawing/2014/main" id="{88E574E4-C859-8B06-7B0D-1EFE6A627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8" name="Freeform 124">
                <a:extLst>
                  <a:ext uri="{FF2B5EF4-FFF2-40B4-BE49-F238E27FC236}">
                    <a16:creationId xmlns:a16="http://schemas.microsoft.com/office/drawing/2014/main" id="{B72D1684-C00C-C27A-9670-C19CE31A0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9" name="Freeform 125">
                <a:extLst>
                  <a:ext uri="{FF2B5EF4-FFF2-40B4-BE49-F238E27FC236}">
                    <a16:creationId xmlns:a16="http://schemas.microsoft.com/office/drawing/2014/main" id="{3CD65376-4284-D8C8-FA34-474105F0F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0" name="Freeform 126">
                <a:extLst>
                  <a:ext uri="{FF2B5EF4-FFF2-40B4-BE49-F238E27FC236}">
                    <a16:creationId xmlns:a16="http://schemas.microsoft.com/office/drawing/2014/main" id="{3325C0D2-3D88-871C-8586-AE93FF089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1" name="Freeform 127">
                <a:extLst>
                  <a:ext uri="{FF2B5EF4-FFF2-40B4-BE49-F238E27FC236}">
                    <a16:creationId xmlns:a16="http://schemas.microsoft.com/office/drawing/2014/main" id="{20C6F37F-E458-3A41-FFCF-A8D2B049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2" name="Freeform 128">
                <a:extLst>
                  <a:ext uri="{FF2B5EF4-FFF2-40B4-BE49-F238E27FC236}">
                    <a16:creationId xmlns:a16="http://schemas.microsoft.com/office/drawing/2014/main" id="{FF6256A1-46E8-DAE9-DEA0-524EB36CE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3" name="Freeform 129">
                <a:extLst>
                  <a:ext uri="{FF2B5EF4-FFF2-40B4-BE49-F238E27FC236}">
                    <a16:creationId xmlns:a16="http://schemas.microsoft.com/office/drawing/2014/main" id="{594BDCF5-DD9A-B30C-19F0-F35A7E107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4" name="Freeform 130">
                <a:extLst>
                  <a:ext uri="{FF2B5EF4-FFF2-40B4-BE49-F238E27FC236}">
                    <a16:creationId xmlns:a16="http://schemas.microsoft.com/office/drawing/2014/main" id="{CF4AD688-8AEB-3212-116D-3D95D8420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5" name="Freeform 131">
                <a:extLst>
                  <a:ext uri="{FF2B5EF4-FFF2-40B4-BE49-F238E27FC236}">
                    <a16:creationId xmlns:a16="http://schemas.microsoft.com/office/drawing/2014/main" id="{1BC5229B-285B-031C-C913-8C3570A9F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6" name="Freeform 132">
                <a:extLst>
                  <a:ext uri="{FF2B5EF4-FFF2-40B4-BE49-F238E27FC236}">
                    <a16:creationId xmlns:a16="http://schemas.microsoft.com/office/drawing/2014/main" id="{2A750627-6649-8460-8C8C-937AD28F6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7" name="Freeform 133">
                <a:extLst>
                  <a:ext uri="{FF2B5EF4-FFF2-40B4-BE49-F238E27FC236}">
                    <a16:creationId xmlns:a16="http://schemas.microsoft.com/office/drawing/2014/main" id="{D1792C10-57E9-8323-AB09-F18CD703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8" name="Freeform 134">
                <a:extLst>
                  <a:ext uri="{FF2B5EF4-FFF2-40B4-BE49-F238E27FC236}">
                    <a16:creationId xmlns:a16="http://schemas.microsoft.com/office/drawing/2014/main" id="{181C379B-E5D1-63E9-3A95-52B2B95F9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9" name="Freeform 135">
                <a:extLst>
                  <a:ext uri="{FF2B5EF4-FFF2-40B4-BE49-F238E27FC236}">
                    <a16:creationId xmlns:a16="http://schemas.microsoft.com/office/drawing/2014/main" id="{0F9E29F2-66E2-540A-ADCF-E371C3C44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0" name="Freeform 136">
                <a:extLst>
                  <a:ext uri="{FF2B5EF4-FFF2-40B4-BE49-F238E27FC236}">
                    <a16:creationId xmlns:a16="http://schemas.microsoft.com/office/drawing/2014/main" id="{850DDE3A-7350-AB25-9CA0-4BD486E97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1" name="Freeform 137">
                <a:extLst>
                  <a:ext uri="{FF2B5EF4-FFF2-40B4-BE49-F238E27FC236}">
                    <a16:creationId xmlns:a16="http://schemas.microsoft.com/office/drawing/2014/main" id="{A717D7CD-4C99-4878-8134-1EE4C8C27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2" name="Freeform 138">
                <a:extLst>
                  <a:ext uri="{FF2B5EF4-FFF2-40B4-BE49-F238E27FC236}">
                    <a16:creationId xmlns:a16="http://schemas.microsoft.com/office/drawing/2014/main" id="{9160F5A7-ABC3-FA65-4593-6B066FBC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3" name="Freeform 139">
                <a:extLst>
                  <a:ext uri="{FF2B5EF4-FFF2-40B4-BE49-F238E27FC236}">
                    <a16:creationId xmlns:a16="http://schemas.microsoft.com/office/drawing/2014/main" id="{A8235E40-498E-3EEF-6B23-3800AF3A7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4" name="Freeform 140">
                <a:extLst>
                  <a:ext uri="{FF2B5EF4-FFF2-40B4-BE49-F238E27FC236}">
                    <a16:creationId xmlns:a16="http://schemas.microsoft.com/office/drawing/2014/main" id="{C7BAB050-9409-3F31-222F-B90AEA105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5" name="Freeform 141">
                <a:extLst>
                  <a:ext uri="{FF2B5EF4-FFF2-40B4-BE49-F238E27FC236}">
                    <a16:creationId xmlns:a16="http://schemas.microsoft.com/office/drawing/2014/main" id="{EF6CB46E-3625-2F82-7905-8139CEF60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6" name="Freeform 142">
                <a:extLst>
                  <a:ext uri="{FF2B5EF4-FFF2-40B4-BE49-F238E27FC236}">
                    <a16:creationId xmlns:a16="http://schemas.microsoft.com/office/drawing/2014/main" id="{8DC4EBA2-9A35-3DBC-B30C-AE38139BE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7" name="Freeform 143">
                <a:extLst>
                  <a:ext uri="{FF2B5EF4-FFF2-40B4-BE49-F238E27FC236}">
                    <a16:creationId xmlns:a16="http://schemas.microsoft.com/office/drawing/2014/main" id="{8D45BF15-49D3-D379-48C7-7563E54CA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8" name="Freeform 144">
                <a:extLst>
                  <a:ext uri="{FF2B5EF4-FFF2-40B4-BE49-F238E27FC236}">
                    <a16:creationId xmlns:a16="http://schemas.microsoft.com/office/drawing/2014/main" id="{E14C1628-6AAA-1108-BD2D-B669DC9C1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9" name="Freeform 145">
                <a:extLst>
                  <a:ext uri="{FF2B5EF4-FFF2-40B4-BE49-F238E27FC236}">
                    <a16:creationId xmlns:a16="http://schemas.microsoft.com/office/drawing/2014/main" id="{0B72D218-521F-8624-4A8B-50977012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0" name="Freeform 146">
                <a:extLst>
                  <a:ext uri="{FF2B5EF4-FFF2-40B4-BE49-F238E27FC236}">
                    <a16:creationId xmlns:a16="http://schemas.microsoft.com/office/drawing/2014/main" id="{8DBC83BF-243E-812D-2AD6-894F23384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1" name="Freeform 147">
                <a:extLst>
                  <a:ext uri="{FF2B5EF4-FFF2-40B4-BE49-F238E27FC236}">
                    <a16:creationId xmlns:a16="http://schemas.microsoft.com/office/drawing/2014/main" id="{0B75FC82-8490-F16E-A28F-5A8FF6E28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2" name="Freeform 148">
                <a:extLst>
                  <a:ext uri="{FF2B5EF4-FFF2-40B4-BE49-F238E27FC236}">
                    <a16:creationId xmlns:a16="http://schemas.microsoft.com/office/drawing/2014/main" id="{84055022-99CF-A37E-460A-0B0657E54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3" name="Freeform 149">
                <a:extLst>
                  <a:ext uri="{FF2B5EF4-FFF2-40B4-BE49-F238E27FC236}">
                    <a16:creationId xmlns:a16="http://schemas.microsoft.com/office/drawing/2014/main" id="{2F7DC382-5408-F3DA-AF3D-96491A87A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4" name="Freeform 150">
                <a:extLst>
                  <a:ext uri="{FF2B5EF4-FFF2-40B4-BE49-F238E27FC236}">
                    <a16:creationId xmlns:a16="http://schemas.microsoft.com/office/drawing/2014/main" id="{20F2FCFD-68DE-E326-6982-CBD8FC604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5" name="Freeform 151">
                <a:extLst>
                  <a:ext uri="{FF2B5EF4-FFF2-40B4-BE49-F238E27FC236}">
                    <a16:creationId xmlns:a16="http://schemas.microsoft.com/office/drawing/2014/main" id="{855F136E-81CD-E7AD-19E6-7C384DC79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6" name="Freeform 152">
                <a:extLst>
                  <a:ext uri="{FF2B5EF4-FFF2-40B4-BE49-F238E27FC236}">
                    <a16:creationId xmlns:a16="http://schemas.microsoft.com/office/drawing/2014/main" id="{45DE1856-B0A7-CE21-81EA-4EC945B79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7" name="Freeform 153">
                <a:extLst>
                  <a:ext uri="{FF2B5EF4-FFF2-40B4-BE49-F238E27FC236}">
                    <a16:creationId xmlns:a16="http://schemas.microsoft.com/office/drawing/2014/main" id="{4582F4CA-B490-74A3-3E92-F19767168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8" name="Freeform 154">
                <a:extLst>
                  <a:ext uri="{FF2B5EF4-FFF2-40B4-BE49-F238E27FC236}">
                    <a16:creationId xmlns:a16="http://schemas.microsoft.com/office/drawing/2014/main" id="{020191D5-40AB-AD04-162A-47E9C6EF4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9" name="Freeform 155">
                <a:extLst>
                  <a:ext uri="{FF2B5EF4-FFF2-40B4-BE49-F238E27FC236}">
                    <a16:creationId xmlns:a16="http://schemas.microsoft.com/office/drawing/2014/main" id="{10C098E6-E224-9545-602F-DDE9F2E73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0" name="Freeform 156">
                <a:extLst>
                  <a:ext uri="{FF2B5EF4-FFF2-40B4-BE49-F238E27FC236}">
                    <a16:creationId xmlns:a16="http://schemas.microsoft.com/office/drawing/2014/main" id="{D859AEFB-F6F4-2298-1C3A-AD5293E8C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1" name="Freeform 157">
                <a:extLst>
                  <a:ext uri="{FF2B5EF4-FFF2-40B4-BE49-F238E27FC236}">
                    <a16:creationId xmlns:a16="http://schemas.microsoft.com/office/drawing/2014/main" id="{1520D011-92F9-E423-3B8F-97C8861DF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2" name="Freeform 158">
                <a:extLst>
                  <a:ext uri="{FF2B5EF4-FFF2-40B4-BE49-F238E27FC236}">
                    <a16:creationId xmlns:a16="http://schemas.microsoft.com/office/drawing/2014/main" id="{8902EFA3-F52A-3110-55C1-82050A9DC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3" name="Freeform 159">
                <a:extLst>
                  <a:ext uri="{FF2B5EF4-FFF2-40B4-BE49-F238E27FC236}">
                    <a16:creationId xmlns:a16="http://schemas.microsoft.com/office/drawing/2014/main" id="{8B9ECDAD-B6D7-76FB-C1EB-55D8A3113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4" name="Freeform 160">
                <a:extLst>
                  <a:ext uri="{FF2B5EF4-FFF2-40B4-BE49-F238E27FC236}">
                    <a16:creationId xmlns:a16="http://schemas.microsoft.com/office/drawing/2014/main" id="{AC30F05B-B24E-DE8F-1479-DA69F03A8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5" name="Freeform 161">
                <a:extLst>
                  <a:ext uri="{FF2B5EF4-FFF2-40B4-BE49-F238E27FC236}">
                    <a16:creationId xmlns:a16="http://schemas.microsoft.com/office/drawing/2014/main" id="{5235FBCB-3D35-D0B9-E587-E2264BEAB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6" name="Freeform 162">
                <a:extLst>
                  <a:ext uri="{FF2B5EF4-FFF2-40B4-BE49-F238E27FC236}">
                    <a16:creationId xmlns:a16="http://schemas.microsoft.com/office/drawing/2014/main" id="{BF1771CD-8AAD-1127-B926-819380311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7" name="Freeform 163">
                <a:extLst>
                  <a:ext uri="{FF2B5EF4-FFF2-40B4-BE49-F238E27FC236}">
                    <a16:creationId xmlns:a16="http://schemas.microsoft.com/office/drawing/2014/main" id="{2D4637D4-201E-C939-EE3F-A75D37EA7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8" name="Freeform 164">
                <a:extLst>
                  <a:ext uri="{FF2B5EF4-FFF2-40B4-BE49-F238E27FC236}">
                    <a16:creationId xmlns:a16="http://schemas.microsoft.com/office/drawing/2014/main" id="{91A11A97-425C-2E63-C2D2-E2CF55FCB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9" name="Freeform 165">
                <a:extLst>
                  <a:ext uri="{FF2B5EF4-FFF2-40B4-BE49-F238E27FC236}">
                    <a16:creationId xmlns:a16="http://schemas.microsoft.com/office/drawing/2014/main" id="{2A1630EC-DF6F-9CFF-7355-4B4D40E6C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0" name="Freeform 166">
                <a:extLst>
                  <a:ext uri="{FF2B5EF4-FFF2-40B4-BE49-F238E27FC236}">
                    <a16:creationId xmlns:a16="http://schemas.microsoft.com/office/drawing/2014/main" id="{98924D17-123F-8748-1715-61CA56AB2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1" name="Freeform 167">
                <a:extLst>
                  <a:ext uri="{FF2B5EF4-FFF2-40B4-BE49-F238E27FC236}">
                    <a16:creationId xmlns:a16="http://schemas.microsoft.com/office/drawing/2014/main" id="{7E987A6C-121B-45C9-6F6A-18E1E30D4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2" name="Freeform 168">
                <a:extLst>
                  <a:ext uri="{FF2B5EF4-FFF2-40B4-BE49-F238E27FC236}">
                    <a16:creationId xmlns:a16="http://schemas.microsoft.com/office/drawing/2014/main" id="{541CC4E9-815F-2C18-4DFF-7F3FEE11C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3" name="Freeform 169">
                <a:extLst>
                  <a:ext uri="{FF2B5EF4-FFF2-40B4-BE49-F238E27FC236}">
                    <a16:creationId xmlns:a16="http://schemas.microsoft.com/office/drawing/2014/main" id="{65727719-0F4E-DCF6-0526-EECDA83C2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4" name="Freeform 170">
                <a:extLst>
                  <a:ext uri="{FF2B5EF4-FFF2-40B4-BE49-F238E27FC236}">
                    <a16:creationId xmlns:a16="http://schemas.microsoft.com/office/drawing/2014/main" id="{BD838AF7-725C-B8F6-7FF7-16C07AC4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5" name="Freeform 171">
                <a:extLst>
                  <a:ext uri="{FF2B5EF4-FFF2-40B4-BE49-F238E27FC236}">
                    <a16:creationId xmlns:a16="http://schemas.microsoft.com/office/drawing/2014/main" id="{A294ACAF-A6B8-9BFF-7865-C74CD9069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6" name="Freeform 172">
                <a:extLst>
                  <a:ext uri="{FF2B5EF4-FFF2-40B4-BE49-F238E27FC236}">
                    <a16:creationId xmlns:a16="http://schemas.microsoft.com/office/drawing/2014/main" id="{4708D6BF-BC23-950A-9085-C65AA3DDD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7" name="Freeform 173">
                <a:extLst>
                  <a:ext uri="{FF2B5EF4-FFF2-40B4-BE49-F238E27FC236}">
                    <a16:creationId xmlns:a16="http://schemas.microsoft.com/office/drawing/2014/main" id="{429510E8-0392-EB20-3EC9-099FBD18D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8" name="Freeform 174">
                <a:extLst>
                  <a:ext uri="{FF2B5EF4-FFF2-40B4-BE49-F238E27FC236}">
                    <a16:creationId xmlns:a16="http://schemas.microsoft.com/office/drawing/2014/main" id="{03C37423-8708-1683-4C98-54D4048E4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9" name="Freeform 175">
                <a:extLst>
                  <a:ext uri="{FF2B5EF4-FFF2-40B4-BE49-F238E27FC236}">
                    <a16:creationId xmlns:a16="http://schemas.microsoft.com/office/drawing/2014/main" id="{94DB0C4E-591B-C38A-29C6-5EF2E2D85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0" name="Freeform 176">
                <a:extLst>
                  <a:ext uri="{FF2B5EF4-FFF2-40B4-BE49-F238E27FC236}">
                    <a16:creationId xmlns:a16="http://schemas.microsoft.com/office/drawing/2014/main" id="{1121C623-EDC8-2AA8-F81E-C68F2CF55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1" name="Freeform 177">
                <a:extLst>
                  <a:ext uri="{FF2B5EF4-FFF2-40B4-BE49-F238E27FC236}">
                    <a16:creationId xmlns:a16="http://schemas.microsoft.com/office/drawing/2014/main" id="{C1456217-14A9-D5F5-4431-D47C6A737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2" name="Freeform 178">
                <a:extLst>
                  <a:ext uri="{FF2B5EF4-FFF2-40B4-BE49-F238E27FC236}">
                    <a16:creationId xmlns:a16="http://schemas.microsoft.com/office/drawing/2014/main" id="{1B392A15-493A-1A11-32E7-714E698C8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3" name="Freeform 179">
                <a:extLst>
                  <a:ext uri="{FF2B5EF4-FFF2-40B4-BE49-F238E27FC236}">
                    <a16:creationId xmlns:a16="http://schemas.microsoft.com/office/drawing/2014/main" id="{5861537F-9324-E89D-7C96-9EECF09F5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4" name="Freeform 180">
                <a:extLst>
                  <a:ext uri="{FF2B5EF4-FFF2-40B4-BE49-F238E27FC236}">
                    <a16:creationId xmlns:a16="http://schemas.microsoft.com/office/drawing/2014/main" id="{9DF22600-A584-7A24-A10A-FB5B2B8C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5" name="Freeform 181">
                <a:extLst>
                  <a:ext uri="{FF2B5EF4-FFF2-40B4-BE49-F238E27FC236}">
                    <a16:creationId xmlns:a16="http://schemas.microsoft.com/office/drawing/2014/main" id="{589EE7CA-2341-DA0B-688C-D0DE94663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6" name="Freeform 182">
                <a:extLst>
                  <a:ext uri="{FF2B5EF4-FFF2-40B4-BE49-F238E27FC236}">
                    <a16:creationId xmlns:a16="http://schemas.microsoft.com/office/drawing/2014/main" id="{8D14CAB9-F35C-A590-CEC9-7667FA868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7" name="Freeform 183">
                <a:extLst>
                  <a:ext uri="{FF2B5EF4-FFF2-40B4-BE49-F238E27FC236}">
                    <a16:creationId xmlns:a16="http://schemas.microsoft.com/office/drawing/2014/main" id="{4D54FC4D-1E72-6ABE-A79D-DCC6202B6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8" name="Freeform 184">
                <a:extLst>
                  <a:ext uri="{FF2B5EF4-FFF2-40B4-BE49-F238E27FC236}">
                    <a16:creationId xmlns:a16="http://schemas.microsoft.com/office/drawing/2014/main" id="{97EBB506-0A3A-4EDB-5506-0FC323055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9" name="Freeform 185">
                <a:extLst>
                  <a:ext uri="{FF2B5EF4-FFF2-40B4-BE49-F238E27FC236}">
                    <a16:creationId xmlns:a16="http://schemas.microsoft.com/office/drawing/2014/main" id="{4BB8BFBE-1612-C6D1-8C8C-B685B0093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0" name="Freeform 186">
                <a:extLst>
                  <a:ext uri="{FF2B5EF4-FFF2-40B4-BE49-F238E27FC236}">
                    <a16:creationId xmlns:a16="http://schemas.microsoft.com/office/drawing/2014/main" id="{699C20A8-33D3-8143-CF82-EE83B90CD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1" name="Freeform 187">
                <a:extLst>
                  <a:ext uri="{FF2B5EF4-FFF2-40B4-BE49-F238E27FC236}">
                    <a16:creationId xmlns:a16="http://schemas.microsoft.com/office/drawing/2014/main" id="{414B5FF3-B1E1-FEFD-5840-508D62BCC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2" name="Freeform 188">
                <a:extLst>
                  <a:ext uri="{FF2B5EF4-FFF2-40B4-BE49-F238E27FC236}">
                    <a16:creationId xmlns:a16="http://schemas.microsoft.com/office/drawing/2014/main" id="{5D63DB6A-D6A1-3F36-0188-01290F071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3" name="Freeform 189">
                <a:extLst>
                  <a:ext uri="{FF2B5EF4-FFF2-40B4-BE49-F238E27FC236}">
                    <a16:creationId xmlns:a16="http://schemas.microsoft.com/office/drawing/2014/main" id="{C92F7C45-D315-5E2F-0AB2-C07BE079C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4" name="Freeform 190">
                <a:extLst>
                  <a:ext uri="{FF2B5EF4-FFF2-40B4-BE49-F238E27FC236}">
                    <a16:creationId xmlns:a16="http://schemas.microsoft.com/office/drawing/2014/main" id="{7C996348-4A58-D2E9-C7C5-926B82124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5" name="Freeform 191">
                <a:extLst>
                  <a:ext uri="{FF2B5EF4-FFF2-40B4-BE49-F238E27FC236}">
                    <a16:creationId xmlns:a16="http://schemas.microsoft.com/office/drawing/2014/main" id="{98B554C0-EAEE-1324-F8B3-6D33E0E7C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6" name="Freeform 192">
                <a:extLst>
                  <a:ext uri="{FF2B5EF4-FFF2-40B4-BE49-F238E27FC236}">
                    <a16:creationId xmlns:a16="http://schemas.microsoft.com/office/drawing/2014/main" id="{C9CE5F20-5C1D-4ED3-1C82-396967A4B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7" name="Freeform 193">
                <a:extLst>
                  <a:ext uri="{FF2B5EF4-FFF2-40B4-BE49-F238E27FC236}">
                    <a16:creationId xmlns:a16="http://schemas.microsoft.com/office/drawing/2014/main" id="{DF53C266-CE1E-2F90-7445-BEEBC7298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8" name="Freeform 194">
                <a:extLst>
                  <a:ext uri="{FF2B5EF4-FFF2-40B4-BE49-F238E27FC236}">
                    <a16:creationId xmlns:a16="http://schemas.microsoft.com/office/drawing/2014/main" id="{A4800ADB-5C2E-8918-DA11-A1BB334B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9" name="Freeform 195">
                <a:extLst>
                  <a:ext uri="{FF2B5EF4-FFF2-40B4-BE49-F238E27FC236}">
                    <a16:creationId xmlns:a16="http://schemas.microsoft.com/office/drawing/2014/main" id="{B95AF558-CF81-4634-5946-4109C6D89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0" name="Freeform 196">
                <a:extLst>
                  <a:ext uri="{FF2B5EF4-FFF2-40B4-BE49-F238E27FC236}">
                    <a16:creationId xmlns:a16="http://schemas.microsoft.com/office/drawing/2014/main" id="{2085904F-002C-6F81-FD57-0DD7803E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1" name="Freeform 197">
                <a:extLst>
                  <a:ext uri="{FF2B5EF4-FFF2-40B4-BE49-F238E27FC236}">
                    <a16:creationId xmlns:a16="http://schemas.microsoft.com/office/drawing/2014/main" id="{7FEA8035-11A5-4D91-887F-BA27A9226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2" name="Freeform 198">
                <a:extLst>
                  <a:ext uri="{FF2B5EF4-FFF2-40B4-BE49-F238E27FC236}">
                    <a16:creationId xmlns:a16="http://schemas.microsoft.com/office/drawing/2014/main" id="{768726E5-E00D-AC8B-3C34-AE9CC1E70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3" name="Freeform 199">
                <a:extLst>
                  <a:ext uri="{FF2B5EF4-FFF2-40B4-BE49-F238E27FC236}">
                    <a16:creationId xmlns:a16="http://schemas.microsoft.com/office/drawing/2014/main" id="{0B490CFD-6F37-47A7-5E4C-CF48DD94B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4" name="Freeform 200">
                <a:extLst>
                  <a:ext uri="{FF2B5EF4-FFF2-40B4-BE49-F238E27FC236}">
                    <a16:creationId xmlns:a16="http://schemas.microsoft.com/office/drawing/2014/main" id="{FBDAAE24-34DD-21D3-2380-252F046E6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5" name="Freeform 201">
                <a:extLst>
                  <a:ext uri="{FF2B5EF4-FFF2-40B4-BE49-F238E27FC236}">
                    <a16:creationId xmlns:a16="http://schemas.microsoft.com/office/drawing/2014/main" id="{C5A7B1F9-528B-4C8E-EE77-BAC84F0A7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6" name="Freeform 202">
                <a:extLst>
                  <a:ext uri="{FF2B5EF4-FFF2-40B4-BE49-F238E27FC236}">
                    <a16:creationId xmlns:a16="http://schemas.microsoft.com/office/drawing/2014/main" id="{3E4908C4-31E1-231C-8C9E-88515EFB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7" name="Freeform 203">
                <a:extLst>
                  <a:ext uri="{FF2B5EF4-FFF2-40B4-BE49-F238E27FC236}">
                    <a16:creationId xmlns:a16="http://schemas.microsoft.com/office/drawing/2014/main" id="{A9CF0155-0BA9-EDBC-264E-63DDD435F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8" name="Freeform 204">
                <a:extLst>
                  <a:ext uri="{FF2B5EF4-FFF2-40B4-BE49-F238E27FC236}">
                    <a16:creationId xmlns:a16="http://schemas.microsoft.com/office/drawing/2014/main" id="{464FD875-807B-6C5F-30D7-DFC74CE8C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9" name="Freeform 205">
                <a:extLst>
                  <a:ext uri="{FF2B5EF4-FFF2-40B4-BE49-F238E27FC236}">
                    <a16:creationId xmlns:a16="http://schemas.microsoft.com/office/drawing/2014/main" id="{10746409-4191-D4FC-AEC7-B84D4770B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0" name="Freeform 206">
                <a:extLst>
                  <a:ext uri="{FF2B5EF4-FFF2-40B4-BE49-F238E27FC236}">
                    <a16:creationId xmlns:a16="http://schemas.microsoft.com/office/drawing/2014/main" id="{503DD8F0-5E47-FAD9-DCFD-B0C14EFB2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1" name="Freeform 207">
                <a:extLst>
                  <a:ext uri="{FF2B5EF4-FFF2-40B4-BE49-F238E27FC236}">
                    <a16:creationId xmlns:a16="http://schemas.microsoft.com/office/drawing/2014/main" id="{3C3053D5-F5C8-6214-A9B0-E19D29D1B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2" name="Freeform 208">
                <a:extLst>
                  <a:ext uri="{FF2B5EF4-FFF2-40B4-BE49-F238E27FC236}">
                    <a16:creationId xmlns:a16="http://schemas.microsoft.com/office/drawing/2014/main" id="{204FDE0B-925F-7AB7-270E-0307E2791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3" name="Freeform 209">
                <a:extLst>
                  <a:ext uri="{FF2B5EF4-FFF2-40B4-BE49-F238E27FC236}">
                    <a16:creationId xmlns:a16="http://schemas.microsoft.com/office/drawing/2014/main" id="{1DB5BF58-B426-969C-67C6-07A6A6361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4" name="Freeform 210">
                <a:extLst>
                  <a:ext uri="{FF2B5EF4-FFF2-40B4-BE49-F238E27FC236}">
                    <a16:creationId xmlns:a16="http://schemas.microsoft.com/office/drawing/2014/main" id="{57683803-EBFB-D06E-F03E-2DC440D06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5" name="Freeform 211">
                <a:extLst>
                  <a:ext uri="{FF2B5EF4-FFF2-40B4-BE49-F238E27FC236}">
                    <a16:creationId xmlns:a16="http://schemas.microsoft.com/office/drawing/2014/main" id="{7994F06C-3104-602C-B840-648391F50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6" name="Freeform 212">
                <a:extLst>
                  <a:ext uri="{FF2B5EF4-FFF2-40B4-BE49-F238E27FC236}">
                    <a16:creationId xmlns:a16="http://schemas.microsoft.com/office/drawing/2014/main" id="{D99BAD06-442C-5284-5E90-1CA73648E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7" name="Freeform 213">
                <a:extLst>
                  <a:ext uri="{FF2B5EF4-FFF2-40B4-BE49-F238E27FC236}">
                    <a16:creationId xmlns:a16="http://schemas.microsoft.com/office/drawing/2014/main" id="{140C3280-E8C9-0C45-0CB5-33997BCC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8" name="Freeform 214">
                <a:extLst>
                  <a:ext uri="{FF2B5EF4-FFF2-40B4-BE49-F238E27FC236}">
                    <a16:creationId xmlns:a16="http://schemas.microsoft.com/office/drawing/2014/main" id="{6D874606-9F47-CC13-BC58-B2B924096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9" name="Freeform 215">
                <a:extLst>
                  <a:ext uri="{FF2B5EF4-FFF2-40B4-BE49-F238E27FC236}">
                    <a16:creationId xmlns:a16="http://schemas.microsoft.com/office/drawing/2014/main" id="{5B37DE3F-27EB-CDD6-3E65-C1713B47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0" name="Freeform 216">
                <a:extLst>
                  <a:ext uri="{FF2B5EF4-FFF2-40B4-BE49-F238E27FC236}">
                    <a16:creationId xmlns:a16="http://schemas.microsoft.com/office/drawing/2014/main" id="{6123A580-66EF-49D1-0FBE-D8271822B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1" name="Freeform 217">
                <a:extLst>
                  <a:ext uri="{FF2B5EF4-FFF2-40B4-BE49-F238E27FC236}">
                    <a16:creationId xmlns:a16="http://schemas.microsoft.com/office/drawing/2014/main" id="{83CA54FB-CAEA-200F-6160-4F5FAE77B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2" name="Freeform 218">
                <a:extLst>
                  <a:ext uri="{FF2B5EF4-FFF2-40B4-BE49-F238E27FC236}">
                    <a16:creationId xmlns:a16="http://schemas.microsoft.com/office/drawing/2014/main" id="{204F4572-EEFB-BD55-930F-AA332E05A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3" name="Freeform 219">
                <a:extLst>
                  <a:ext uri="{FF2B5EF4-FFF2-40B4-BE49-F238E27FC236}">
                    <a16:creationId xmlns:a16="http://schemas.microsoft.com/office/drawing/2014/main" id="{D2B2E3DB-7F7E-8777-82E5-53A83E0B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4" name="Freeform 220">
                <a:extLst>
                  <a:ext uri="{FF2B5EF4-FFF2-40B4-BE49-F238E27FC236}">
                    <a16:creationId xmlns:a16="http://schemas.microsoft.com/office/drawing/2014/main" id="{9CD201D3-3537-EBB9-A5A7-F91EF6BA6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5" name="Freeform 221">
                <a:extLst>
                  <a:ext uri="{FF2B5EF4-FFF2-40B4-BE49-F238E27FC236}">
                    <a16:creationId xmlns:a16="http://schemas.microsoft.com/office/drawing/2014/main" id="{84650AC2-CECE-908B-9AD7-783A308A8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6" name="Freeform 222">
                <a:extLst>
                  <a:ext uri="{FF2B5EF4-FFF2-40B4-BE49-F238E27FC236}">
                    <a16:creationId xmlns:a16="http://schemas.microsoft.com/office/drawing/2014/main" id="{69313EC7-51F3-A690-CF4C-8D35FC640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7" name="Freeform 223">
                <a:extLst>
                  <a:ext uri="{FF2B5EF4-FFF2-40B4-BE49-F238E27FC236}">
                    <a16:creationId xmlns:a16="http://schemas.microsoft.com/office/drawing/2014/main" id="{BD0089BB-576C-899D-1504-20C1159D4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8" name="Freeform 224">
                <a:extLst>
                  <a:ext uri="{FF2B5EF4-FFF2-40B4-BE49-F238E27FC236}">
                    <a16:creationId xmlns:a16="http://schemas.microsoft.com/office/drawing/2014/main" id="{6ADC06F2-F576-DDA4-DBE5-1D207BB7F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9" name="Freeform 225">
                <a:extLst>
                  <a:ext uri="{FF2B5EF4-FFF2-40B4-BE49-F238E27FC236}">
                    <a16:creationId xmlns:a16="http://schemas.microsoft.com/office/drawing/2014/main" id="{EB8385CC-D1C9-C082-8D71-61C0FBCE9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0" name="Freeform 226">
                <a:extLst>
                  <a:ext uri="{FF2B5EF4-FFF2-40B4-BE49-F238E27FC236}">
                    <a16:creationId xmlns:a16="http://schemas.microsoft.com/office/drawing/2014/main" id="{0CDDBD82-B4CC-36FB-2470-C4EFA9A22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1" name="Freeform 227">
                <a:extLst>
                  <a:ext uri="{FF2B5EF4-FFF2-40B4-BE49-F238E27FC236}">
                    <a16:creationId xmlns:a16="http://schemas.microsoft.com/office/drawing/2014/main" id="{1FBF9A59-CBFB-7CCD-1500-29AA69F52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2" name="Freeform 228">
                <a:extLst>
                  <a:ext uri="{FF2B5EF4-FFF2-40B4-BE49-F238E27FC236}">
                    <a16:creationId xmlns:a16="http://schemas.microsoft.com/office/drawing/2014/main" id="{BF85C6DE-DEAD-59CB-E4DB-C957964C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3" name="Freeform 229">
                <a:extLst>
                  <a:ext uri="{FF2B5EF4-FFF2-40B4-BE49-F238E27FC236}">
                    <a16:creationId xmlns:a16="http://schemas.microsoft.com/office/drawing/2014/main" id="{13DCF549-1467-0E60-D354-1A3641154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4" name="Freeform 230">
                <a:extLst>
                  <a:ext uri="{FF2B5EF4-FFF2-40B4-BE49-F238E27FC236}">
                    <a16:creationId xmlns:a16="http://schemas.microsoft.com/office/drawing/2014/main" id="{DDB573B4-1143-4469-4AEE-58CB4E9D7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5" name="Freeform 231">
                <a:extLst>
                  <a:ext uri="{FF2B5EF4-FFF2-40B4-BE49-F238E27FC236}">
                    <a16:creationId xmlns:a16="http://schemas.microsoft.com/office/drawing/2014/main" id="{D555FDDE-D66A-0B7B-5FCC-490DAF144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6" name="Freeform 232">
                <a:extLst>
                  <a:ext uri="{FF2B5EF4-FFF2-40B4-BE49-F238E27FC236}">
                    <a16:creationId xmlns:a16="http://schemas.microsoft.com/office/drawing/2014/main" id="{1C1865CF-B790-0385-CA40-079EA179A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7" name="Freeform 233">
                <a:extLst>
                  <a:ext uri="{FF2B5EF4-FFF2-40B4-BE49-F238E27FC236}">
                    <a16:creationId xmlns:a16="http://schemas.microsoft.com/office/drawing/2014/main" id="{1A88D80D-545C-0DB3-026B-235935D8B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8" name="Freeform 234">
                <a:extLst>
                  <a:ext uri="{FF2B5EF4-FFF2-40B4-BE49-F238E27FC236}">
                    <a16:creationId xmlns:a16="http://schemas.microsoft.com/office/drawing/2014/main" id="{16A1A158-FBF0-4B65-D156-9AC370215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9" name="Freeform 235">
                <a:extLst>
                  <a:ext uri="{FF2B5EF4-FFF2-40B4-BE49-F238E27FC236}">
                    <a16:creationId xmlns:a16="http://schemas.microsoft.com/office/drawing/2014/main" id="{387D3AAF-8C33-426C-8B91-22FAE0ADC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0" name="Freeform 236">
                <a:extLst>
                  <a:ext uri="{FF2B5EF4-FFF2-40B4-BE49-F238E27FC236}">
                    <a16:creationId xmlns:a16="http://schemas.microsoft.com/office/drawing/2014/main" id="{56E1BC74-627D-8FC3-C15B-3C0B90DD7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1" name="Freeform 237">
                <a:extLst>
                  <a:ext uri="{FF2B5EF4-FFF2-40B4-BE49-F238E27FC236}">
                    <a16:creationId xmlns:a16="http://schemas.microsoft.com/office/drawing/2014/main" id="{DE270628-34B2-6910-5AAD-6AC0A8F95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2" name="Freeform 238">
                <a:extLst>
                  <a:ext uri="{FF2B5EF4-FFF2-40B4-BE49-F238E27FC236}">
                    <a16:creationId xmlns:a16="http://schemas.microsoft.com/office/drawing/2014/main" id="{50FF038D-C753-9E5F-4CDF-8F25369CD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3" name="Freeform 239">
                <a:extLst>
                  <a:ext uri="{FF2B5EF4-FFF2-40B4-BE49-F238E27FC236}">
                    <a16:creationId xmlns:a16="http://schemas.microsoft.com/office/drawing/2014/main" id="{DDE94AF9-0152-84CE-281E-8C4F6F1C2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4" name="Freeform 240">
                <a:extLst>
                  <a:ext uri="{FF2B5EF4-FFF2-40B4-BE49-F238E27FC236}">
                    <a16:creationId xmlns:a16="http://schemas.microsoft.com/office/drawing/2014/main" id="{85ACA553-D074-A6D9-DAEF-5FAAAD896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5" name="Freeform 241">
                <a:extLst>
                  <a:ext uri="{FF2B5EF4-FFF2-40B4-BE49-F238E27FC236}">
                    <a16:creationId xmlns:a16="http://schemas.microsoft.com/office/drawing/2014/main" id="{C2914EBF-C085-3F3F-D650-C8C4672F3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6" name="Freeform 242">
                <a:extLst>
                  <a:ext uri="{FF2B5EF4-FFF2-40B4-BE49-F238E27FC236}">
                    <a16:creationId xmlns:a16="http://schemas.microsoft.com/office/drawing/2014/main" id="{161E43CF-1D5B-D5F1-1F64-D6264CA6A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7" name="Freeform 243">
                <a:extLst>
                  <a:ext uri="{FF2B5EF4-FFF2-40B4-BE49-F238E27FC236}">
                    <a16:creationId xmlns:a16="http://schemas.microsoft.com/office/drawing/2014/main" id="{3D376104-A0B3-1063-47C9-097519D4D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8" name="Freeform 244">
                <a:extLst>
                  <a:ext uri="{FF2B5EF4-FFF2-40B4-BE49-F238E27FC236}">
                    <a16:creationId xmlns:a16="http://schemas.microsoft.com/office/drawing/2014/main" id="{7766EE21-37B7-1D09-2A97-6042CF5F1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8" name="Freeform 245">
              <a:extLst>
                <a:ext uri="{FF2B5EF4-FFF2-40B4-BE49-F238E27FC236}">
                  <a16:creationId xmlns:a16="http://schemas.microsoft.com/office/drawing/2014/main" id="{635975F8-506F-55A0-3A4D-0102D7E22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" name="Freeform 246">
              <a:extLst>
                <a:ext uri="{FF2B5EF4-FFF2-40B4-BE49-F238E27FC236}">
                  <a16:creationId xmlns:a16="http://schemas.microsoft.com/office/drawing/2014/main" id="{B3D78D1F-FF25-35DA-4F04-92468E1A6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7">
              <a:extLst>
                <a:ext uri="{FF2B5EF4-FFF2-40B4-BE49-F238E27FC236}">
                  <a16:creationId xmlns:a16="http://schemas.microsoft.com/office/drawing/2014/main" id="{5332B3E6-B278-5131-31A5-C3BBEB288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8">
              <a:extLst>
                <a:ext uri="{FF2B5EF4-FFF2-40B4-BE49-F238E27FC236}">
                  <a16:creationId xmlns:a16="http://schemas.microsoft.com/office/drawing/2014/main" id="{2082BE6D-EADD-22A2-6FCB-30B250101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9">
              <a:extLst>
                <a:ext uri="{FF2B5EF4-FFF2-40B4-BE49-F238E27FC236}">
                  <a16:creationId xmlns:a16="http://schemas.microsoft.com/office/drawing/2014/main" id="{FD6B64ED-3529-260C-D503-B5A1FD258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50">
              <a:extLst>
                <a:ext uri="{FF2B5EF4-FFF2-40B4-BE49-F238E27FC236}">
                  <a16:creationId xmlns:a16="http://schemas.microsoft.com/office/drawing/2014/main" id="{0CD7EEF4-64C5-29D1-B075-830ADF664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1">
              <a:extLst>
                <a:ext uri="{FF2B5EF4-FFF2-40B4-BE49-F238E27FC236}">
                  <a16:creationId xmlns:a16="http://schemas.microsoft.com/office/drawing/2014/main" id="{B99F6A2E-EABC-6584-DFDD-5D40C9520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2">
              <a:extLst>
                <a:ext uri="{FF2B5EF4-FFF2-40B4-BE49-F238E27FC236}">
                  <a16:creationId xmlns:a16="http://schemas.microsoft.com/office/drawing/2014/main" id="{E5F75734-87A2-DCA6-AFA2-E3CA01D78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3">
              <a:extLst>
                <a:ext uri="{FF2B5EF4-FFF2-40B4-BE49-F238E27FC236}">
                  <a16:creationId xmlns:a16="http://schemas.microsoft.com/office/drawing/2014/main" id="{94CA58EB-E0A5-F1BE-AA32-2AB5C391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4">
              <a:extLst>
                <a:ext uri="{FF2B5EF4-FFF2-40B4-BE49-F238E27FC236}">
                  <a16:creationId xmlns:a16="http://schemas.microsoft.com/office/drawing/2014/main" id="{B58CC6DD-7494-A614-3CAC-D56AEE7E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5">
              <a:extLst>
                <a:ext uri="{FF2B5EF4-FFF2-40B4-BE49-F238E27FC236}">
                  <a16:creationId xmlns:a16="http://schemas.microsoft.com/office/drawing/2014/main" id="{694AA1C7-CF5A-C317-16E7-076248267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6">
              <a:extLst>
                <a:ext uri="{FF2B5EF4-FFF2-40B4-BE49-F238E27FC236}">
                  <a16:creationId xmlns:a16="http://schemas.microsoft.com/office/drawing/2014/main" id="{60C82348-1E23-32F7-AFC9-8839F59C9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7">
              <a:extLst>
                <a:ext uri="{FF2B5EF4-FFF2-40B4-BE49-F238E27FC236}">
                  <a16:creationId xmlns:a16="http://schemas.microsoft.com/office/drawing/2014/main" id="{CDD20D7C-486B-E506-7210-A12D86F5A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8">
              <a:extLst>
                <a:ext uri="{FF2B5EF4-FFF2-40B4-BE49-F238E27FC236}">
                  <a16:creationId xmlns:a16="http://schemas.microsoft.com/office/drawing/2014/main" id="{297DAE33-C35F-849D-92C8-6E0AA6234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9">
              <a:extLst>
                <a:ext uri="{FF2B5EF4-FFF2-40B4-BE49-F238E27FC236}">
                  <a16:creationId xmlns:a16="http://schemas.microsoft.com/office/drawing/2014/main" id="{00108EB4-635D-13AE-5727-AFBE6725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60">
              <a:extLst>
                <a:ext uri="{FF2B5EF4-FFF2-40B4-BE49-F238E27FC236}">
                  <a16:creationId xmlns:a16="http://schemas.microsoft.com/office/drawing/2014/main" id="{78D62F97-79EA-C094-C8FB-C9F7DF7D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1">
              <a:extLst>
                <a:ext uri="{FF2B5EF4-FFF2-40B4-BE49-F238E27FC236}">
                  <a16:creationId xmlns:a16="http://schemas.microsoft.com/office/drawing/2014/main" id="{B70912E1-FC05-91E7-C560-AAB04974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2">
              <a:extLst>
                <a:ext uri="{FF2B5EF4-FFF2-40B4-BE49-F238E27FC236}">
                  <a16:creationId xmlns:a16="http://schemas.microsoft.com/office/drawing/2014/main" id="{43007B3E-DF2F-5D99-274C-73208C86E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3">
              <a:extLst>
                <a:ext uri="{FF2B5EF4-FFF2-40B4-BE49-F238E27FC236}">
                  <a16:creationId xmlns:a16="http://schemas.microsoft.com/office/drawing/2014/main" id="{1D31D109-45A1-E76D-0BA2-8233056C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4">
              <a:extLst>
                <a:ext uri="{FF2B5EF4-FFF2-40B4-BE49-F238E27FC236}">
                  <a16:creationId xmlns:a16="http://schemas.microsoft.com/office/drawing/2014/main" id="{964EFE1B-AB84-0766-5CDA-19B448E74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5">
              <a:extLst>
                <a:ext uri="{FF2B5EF4-FFF2-40B4-BE49-F238E27FC236}">
                  <a16:creationId xmlns:a16="http://schemas.microsoft.com/office/drawing/2014/main" id="{05F140D3-CC30-0CFA-65E2-D07F6FED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6">
              <a:extLst>
                <a:ext uri="{FF2B5EF4-FFF2-40B4-BE49-F238E27FC236}">
                  <a16:creationId xmlns:a16="http://schemas.microsoft.com/office/drawing/2014/main" id="{1B7E924A-F245-E4CD-D45F-ADEF3C290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7">
              <a:extLst>
                <a:ext uri="{FF2B5EF4-FFF2-40B4-BE49-F238E27FC236}">
                  <a16:creationId xmlns:a16="http://schemas.microsoft.com/office/drawing/2014/main" id="{1C59F635-BCB9-7A5D-6AD1-D21E4F91D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8">
              <a:extLst>
                <a:ext uri="{FF2B5EF4-FFF2-40B4-BE49-F238E27FC236}">
                  <a16:creationId xmlns:a16="http://schemas.microsoft.com/office/drawing/2014/main" id="{ED1A6F42-54CD-582D-F9EB-28FD09AE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2" name="Freeform 269">
              <a:extLst>
                <a:ext uri="{FF2B5EF4-FFF2-40B4-BE49-F238E27FC236}">
                  <a16:creationId xmlns:a16="http://schemas.microsoft.com/office/drawing/2014/main" id="{177B8074-E4DA-E7E5-E6F3-B714CE436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3" name="Freeform 270">
              <a:extLst>
                <a:ext uri="{FF2B5EF4-FFF2-40B4-BE49-F238E27FC236}">
                  <a16:creationId xmlns:a16="http://schemas.microsoft.com/office/drawing/2014/main" id="{DA6B09CB-05D2-AC5C-0419-7F2AD675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4" name="Freeform 271">
              <a:extLst>
                <a:ext uri="{FF2B5EF4-FFF2-40B4-BE49-F238E27FC236}">
                  <a16:creationId xmlns:a16="http://schemas.microsoft.com/office/drawing/2014/main" id="{87F36019-02D3-23D4-05A3-DD2541776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5" name="Freeform 272">
              <a:extLst>
                <a:ext uri="{FF2B5EF4-FFF2-40B4-BE49-F238E27FC236}">
                  <a16:creationId xmlns:a16="http://schemas.microsoft.com/office/drawing/2014/main" id="{DFC3D2E6-C502-5CE4-8815-585CC7288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6" name="Freeform 273">
              <a:extLst>
                <a:ext uri="{FF2B5EF4-FFF2-40B4-BE49-F238E27FC236}">
                  <a16:creationId xmlns:a16="http://schemas.microsoft.com/office/drawing/2014/main" id="{5C960103-5318-3605-F0B1-7097D30C4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7" name="Freeform 274">
              <a:extLst>
                <a:ext uri="{FF2B5EF4-FFF2-40B4-BE49-F238E27FC236}">
                  <a16:creationId xmlns:a16="http://schemas.microsoft.com/office/drawing/2014/main" id="{64530549-6A12-C470-D274-530054B7B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9" name="Freeform 275">
              <a:extLst>
                <a:ext uri="{FF2B5EF4-FFF2-40B4-BE49-F238E27FC236}">
                  <a16:creationId xmlns:a16="http://schemas.microsoft.com/office/drawing/2014/main" id="{3F9A1EE8-C189-DCDE-D56B-B92282A4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0" name="Freeform 276">
              <a:extLst>
                <a:ext uri="{FF2B5EF4-FFF2-40B4-BE49-F238E27FC236}">
                  <a16:creationId xmlns:a16="http://schemas.microsoft.com/office/drawing/2014/main" id="{7D8A552B-A883-0212-244D-81D8A1A36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1" name="Freeform 277">
              <a:extLst>
                <a:ext uri="{FF2B5EF4-FFF2-40B4-BE49-F238E27FC236}">
                  <a16:creationId xmlns:a16="http://schemas.microsoft.com/office/drawing/2014/main" id="{10ACF1A0-D282-B500-0847-1A47110B8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2" name="Freeform 278">
              <a:extLst>
                <a:ext uri="{FF2B5EF4-FFF2-40B4-BE49-F238E27FC236}">
                  <a16:creationId xmlns:a16="http://schemas.microsoft.com/office/drawing/2014/main" id="{C7478D53-7B00-03F5-F6FF-19DD3E8B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3" name="Freeform 279">
              <a:extLst>
                <a:ext uri="{FF2B5EF4-FFF2-40B4-BE49-F238E27FC236}">
                  <a16:creationId xmlns:a16="http://schemas.microsoft.com/office/drawing/2014/main" id="{B41E6337-52C9-8282-BC55-E5BE4E731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4" name="Freeform 280">
              <a:extLst>
                <a:ext uri="{FF2B5EF4-FFF2-40B4-BE49-F238E27FC236}">
                  <a16:creationId xmlns:a16="http://schemas.microsoft.com/office/drawing/2014/main" id="{8C5FF202-7FA4-FDAB-51F8-E97994BC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5" name="Freeform 281">
              <a:extLst>
                <a:ext uri="{FF2B5EF4-FFF2-40B4-BE49-F238E27FC236}">
                  <a16:creationId xmlns:a16="http://schemas.microsoft.com/office/drawing/2014/main" id="{7CFA229B-120A-E7BC-C286-AEEE9811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6" name="Freeform 282">
              <a:extLst>
                <a:ext uri="{FF2B5EF4-FFF2-40B4-BE49-F238E27FC236}">
                  <a16:creationId xmlns:a16="http://schemas.microsoft.com/office/drawing/2014/main" id="{4E8C0E91-3279-D670-E53B-B6EE8FE4F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7" name="Freeform 283">
              <a:extLst>
                <a:ext uri="{FF2B5EF4-FFF2-40B4-BE49-F238E27FC236}">
                  <a16:creationId xmlns:a16="http://schemas.microsoft.com/office/drawing/2014/main" id="{81A7F6C7-8E8F-6E41-7447-05AE06E78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8" name="Freeform 284">
              <a:extLst>
                <a:ext uri="{FF2B5EF4-FFF2-40B4-BE49-F238E27FC236}">
                  <a16:creationId xmlns:a16="http://schemas.microsoft.com/office/drawing/2014/main" id="{C8A3248C-5EC2-2029-BB17-4A17200FF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9" name="Freeform 285">
              <a:extLst>
                <a:ext uri="{FF2B5EF4-FFF2-40B4-BE49-F238E27FC236}">
                  <a16:creationId xmlns:a16="http://schemas.microsoft.com/office/drawing/2014/main" id="{5D1B55DE-928F-C970-2C80-14CA3A701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0" name="Freeform 286">
              <a:extLst>
                <a:ext uri="{FF2B5EF4-FFF2-40B4-BE49-F238E27FC236}">
                  <a16:creationId xmlns:a16="http://schemas.microsoft.com/office/drawing/2014/main" id="{D97E7E2B-FE60-DEF8-8096-902846D5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1" name="Freeform 287">
              <a:extLst>
                <a:ext uri="{FF2B5EF4-FFF2-40B4-BE49-F238E27FC236}">
                  <a16:creationId xmlns:a16="http://schemas.microsoft.com/office/drawing/2014/main" id="{28AE8D88-D2D0-FEAB-5412-6CEBC717A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2" name="Freeform 288">
              <a:extLst>
                <a:ext uri="{FF2B5EF4-FFF2-40B4-BE49-F238E27FC236}">
                  <a16:creationId xmlns:a16="http://schemas.microsoft.com/office/drawing/2014/main" id="{EFC35D91-1EE6-DAE5-36F5-F28007ABC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3" name="Freeform 289">
              <a:extLst>
                <a:ext uri="{FF2B5EF4-FFF2-40B4-BE49-F238E27FC236}">
                  <a16:creationId xmlns:a16="http://schemas.microsoft.com/office/drawing/2014/main" id="{F737F946-5DC9-9EBD-33F7-F80F728D4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4" name="Freeform 290">
              <a:extLst>
                <a:ext uri="{FF2B5EF4-FFF2-40B4-BE49-F238E27FC236}">
                  <a16:creationId xmlns:a16="http://schemas.microsoft.com/office/drawing/2014/main" id="{671C2A8F-0B6B-36F9-0414-E81E8542C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5" name="Freeform 291">
              <a:extLst>
                <a:ext uri="{FF2B5EF4-FFF2-40B4-BE49-F238E27FC236}">
                  <a16:creationId xmlns:a16="http://schemas.microsoft.com/office/drawing/2014/main" id="{546052EA-3851-CED5-30BC-F1E96FAB2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6" name="Freeform 292">
              <a:extLst>
                <a:ext uri="{FF2B5EF4-FFF2-40B4-BE49-F238E27FC236}">
                  <a16:creationId xmlns:a16="http://schemas.microsoft.com/office/drawing/2014/main" id="{A2218310-47B5-9049-C6AB-29BA1443A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7" name="Freeform 293">
              <a:extLst>
                <a:ext uri="{FF2B5EF4-FFF2-40B4-BE49-F238E27FC236}">
                  <a16:creationId xmlns:a16="http://schemas.microsoft.com/office/drawing/2014/main" id="{3D58AD4C-39EA-FC56-1A0E-46EF859AC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8" name="Freeform 294">
              <a:extLst>
                <a:ext uri="{FF2B5EF4-FFF2-40B4-BE49-F238E27FC236}">
                  <a16:creationId xmlns:a16="http://schemas.microsoft.com/office/drawing/2014/main" id="{102D8968-B6EB-645F-4223-C1C450C99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9" name="Freeform 295">
              <a:extLst>
                <a:ext uri="{FF2B5EF4-FFF2-40B4-BE49-F238E27FC236}">
                  <a16:creationId xmlns:a16="http://schemas.microsoft.com/office/drawing/2014/main" id="{A9A15D7D-3027-0AB8-3DD3-17DDB1C8D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0" name="Freeform 296">
              <a:extLst>
                <a:ext uri="{FF2B5EF4-FFF2-40B4-BE49-F238E27FC236}">
                  <a16:creationId xmlns:a16="http://schemas.microsoft.com/office/drawing/2014/main" id="{F7B34B63-CA1C-85DD-0247-B2620CB4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1" name="Freeform 297">
              <a:extLst>
                <a:ext uri="{FF2B5EF4-FFF2-40B4-BE49-F238E27FC236}">
                  <a16:creationId xmlns:a16="http://schemas.microsoft.com/office/drawing/2014/main" id="{C49CE83C-E816-A11F-F0E6-A378A4555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2" name="Freeform 298">
              <a:extLst>
                <a:ext uri="{FF2B5EF4-FFF2-40B4-BE49-F238E27FC236}">
                  <a16:creationId xmlns:a16="http://schemas.microsoft.com/office/drawing/2014/main" id="{909DBA89-FF76-75A0-3D54-9410B6A2D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3" name="Freeform 299">
              <a:extLst>
                <a:ext uri="{FF2B5EF4-FFF2-40B4-BE49-F238E27FC236}">
                  <a16:creationId xmlns:a16="http://schemas.microsoft.com/office/drawing/2014/main" id="{F27CD8F0-B0AB-D8C6-78A3-E9CD586F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4" name="Freeform 300">
              <a:extLst>
                <a:ext uri="{FF2B5EF4-FFF2-40B4-BE49-F238E27FC236}">
                  <a16:creationId xmlns:a16="http://schemas.microsoft.com/office/drawing/2014/main" id="{2AC32C5A-4A42-5B03-418E-3A04F3F4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5" name="Freeform 301">
              <a:extLst>
                <a:ext uri="{FF2B5EF4-FFF2-40B4-BE49-F238E27FC236}">
                  <a16:creationId xmlns:a16="http://schemas.microsoft.com/office/drawing/2014/main" id="{1E2C4E37-2261-896D-711A-BE365BF2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6" name="Freeform 302">
              <a:extLst>
                <a:ext uri="{FF2B5EF4-FFF2-40B4-BE49-F238E27FC236}">
                  <a16:creationId xmlns:a16="http://schemas.microsoft.com/office/drawing/2014/main" id="{6CD4CE8C-552C-C1D2-2566-F9D38752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7" name="Freeform 303">
              <a:extLst>
                <a:ext uri="{FF2B5EF4-FFF2-40B4-BE49-F238E27FC236}">
                  <a16:creationId xmlns:a16="http://schemas.microsoft.com/office/drawing/2014/main" id="{D5D6ECF9-5FB9-1F3A-E666-FBF95C470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8" name="Freeform 304">
              <a:extLst>
                <a:ext uri="{FF2B5EF4-FFF2-40B4-BE49-F238E27FC236}">
                  <a16:creationId xmlns:a16="http://schemas.microsoft.com/office/drawing/2014/main" id="{BE328A9B-103E-27B1-1648-B52974519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9" name="Freeform 305">
              <a:extLst>
                <a:ext uri="{FF2B5EF4-FFF2-40B4-BE49-F238E27FC236}">
                  <a16:creationId xmlns:a16="http://schemas.microsoft.com/office/drawing/2014/main" id="{1F05D9BE-A60F-A730-D9C3-CA6AC5C7B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0" name="Freeform 306">
              <a:extLst>
                <a:ext uri="{FF2B5EF4-FFF2-40B4-BE49-F238E27FC236}">
                  <a16:creationId xmlns:a16="http://schemas.microsoft.com/office/drawing/2014/main" id="{2DADBD92-D825-2BC7-576A-A53E0F246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1" name="Freeform 307">
              <a:extLst>
                <a:ext uri="{FF2B5EF4-FFF2-40B4-BE49-F238E27FC236}">
                  <a16:creationId xmlns:a16="http://schemas.microsoft.com/office/drawing/2014/main" id="{1CC5B8E2-73B7-A3BD-E034-81AB6A230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2" name="Freeform 308">
              <a:extLst>
                <a:ext uri="{FF2B5EF4-FFF2-40B4-BE49-F238E27FC236}">
                  <a16:creationId xmlns:a16="http://schemas.microsoft.com/office/drawing/2014/main" id="{0CB90D37-77FA-6A88-6435-A3EDF2683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3" name="Freeform 309">
              <a:extLst>
                <a:ext uri="{FF2B5EF4-FFF2-40B4-BE49-F238E27FC236}">
                  <a16:creationId xmlns:a16="http://schemas.microsoft.com/office/drawing/2014/main" id="{EA85C9EF-46C4-53FB-1BF0-3708BF4FD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4" name="Freeform 310">
              <a:extLst>
                <a:ext uri="{FF2B5EF4-FFF2-40B4-BE49-F238E27FC236}">
                  <a16:creationId xmlns:a16="http://schemas.microsoft.com/office/drawing/2014/main" id="{DF5FEAA0-DA17-2DE4-4EEA-2B17E7108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5" name="Freeform 311">
              <a:extLst>
                <a:ext uri="{FF2B5EF4-FFF2-40B4-BE49-F238E27FC236}">
                  <a16:creationId xmlns:a16="http://schemas.microsoft.com/office/drawing/2014/main" id="{776174DA-2949-BE4D-F07B-2AC33208B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6" name="Freeform 312">
              <a:extLst>
                <a:ext uri="{FF2B5EF4-FFF2-40B4-BE49-F238E27FC236}">
                  <a16:creationId xmlns:a16="http://schemas.microsoft.com/office/drawing/2014/main" id="{A16DDD9D-82CB-8547-AB03-DB2F6EC66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7" name="Freeform 313">
              <a:extLst>
                <a:ext uri="{FF2B5EF4-FFF2-40B4-BE49-F238E27FC236}">
                  <a16:creationId xmlns:a16="http://schemas.microsoft.com/office/drawing/2014/main" id="{3D6802C8-75C7-918F-6AE6-05C8DDC92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8" name="Freeform 314">
              <a:extLst>
                <a:ext uri="{FF2B5EF4-FFF2-40B4-BE49-F238E27FC236}">
                  <a16:creationId xmlns:a16="http://schemas.microsoft.com/office/drawing/2014/main" id="{78CFD60B-F631-C8A4-1D5A-2BD233128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9" name="Freeform 315">
              <a:extLst>
                <a:ext uri="{FF2B5EF4-FFF2-40B4-BE49-F238E27FC236}">
                  <a16:creationId xmlns:a16="http://schemas.microsoft.com/office/drawing/2014/main" id="{B290380D-C299-3229-3EFB-D07FDA5D3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0" name="Freeform 316">
              <a:extLst>
                <a:ext uri="{FF2B5EF4-FFF2-40B4-BE49-F238E27FC236}">
                  <a16:creationId xmlns:a16="http://schemas.microsoft.com/office/drawing/2014/main" id="{17228480-4515-5AA3-3ED6-89DE14276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1" name="Freeform 317">
              <a:extLst>
                <a:ext uri="{FF2B5EF4-FFF2-40B4-BE49-F238E27FC236}">
                  <a16:creationId xmlns:a16="http://schemas.microsoft.com/office/drawing/2014/main" id="{23E15D1D-A2DC-C1F9-42E8-EDEDD2488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2" name="Freeform 318">
              <a:extLst>
                <a:ext uri="{FF2B5EF4-FFF2-40B4-BE49-F238E27FC236}">
                  <a16:creationId xmlns:a16="http://schemas.microsoft.com/office/drawing/2014/main" id="{3148FAE4-FF35-FA72-6814-53E0F4DAA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3" name="Freeform 319">
              <a:extLst>
                <a:ext uri="{FF2B5EF4-FFF2-40B4-BE49-F238E27FC236}">
                  <a16:creationId xmlns:a16="http://schemas.microsoft.com/office/drawing/2014/main" id="{D62ACA87-9F68-63B0-D93F-7EE576DE1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4" name="Freeform 320">
              <a:extLst>
                <a:ext uri="{FF2B5EF4-FFF2-40B4-BE49-F238E27FC236}">
                  <a16:creationId xmlns:a16="http://schemas.microsoft.com/office/drawing/2014/main" id="{C613C5A5-FAD5-5DC7-DFB7-4B67180A2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5" name="Freeform 321">
              <a:extLst>
                <a:ext uri="{FF2B5EF4-FFF2-40B4-BE49-F238E27FC236}">
                  <a16:creationId xmlns:a16="http://schemas.microsoft.com/office/drawing/2014/main" id="{A8EC6864-38E8-CACB-9F2F-A5BC4F2D9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6" name="Freeform 322">
              <a:extLst>
                <a:ext uri="{FF2B5EF4-FFF2-40B4-BE49-F238E27FC236}">
                  <a16:creationId xmlns:a16="http://schemas.microsoft.com/office/drawing/2014/main" id="{F824E171-08F0-DD1E-1CD1-7A5B15F8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7" name="Freeform 323">
              <a:extLst>
                <a:ext uri="{FF2B5EF4-FFF2-40B4-BE49-F238E27FC236}">
                  <a16:creationId xmlns:a16="http://schemas.microsoft.com/office/drawing/2014/main" id="{755CEE9B-90F9-F86C-EB40-91BB8321D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8" name="Freeform 324">
              <a:extLst>
                <a:ext uri="{FF2B5EF4-FFF2-40B4-BE49-F238E27FC236}">
                  <a16:creationId xmlns:a16="http://schemas.microsoft.com/office/drawing/2014/main" id="{43431883-0262-1F5B-8BE9-0E5E66DC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9" name="Freeform 325">
              <a:extLst>
                <a:ext uri="{FF2B5EF4-FFF2-40B4-BE49-F238E27FC236}">
                  <a16:creationId xmlns:a16="http://schemas.microsoft.com/office/drawing/2014/main" id="{DF9B0FF4-EA40-01EB-3CDD-D037129CD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0" name="Freeform 326">
              <a:extLst>
                <a:ext uri="{FF2B5EF4-FFF2-40B4-BE49-F238E27FC236}">
                  <a16:creationId xmlns:a16="http://schemas.microsoft.com/office/drawing/2014/main" id="{39D15197-B63F-43A3-4B41-341E8FC09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1" name="Freeform 327">
              <a:extLst>
                <a:ext uri="{FF2B5EF4-FFF2-40B4-BE49-F238E27FC236}">
                  <a16:creationId xmlns:a16="http://schemas.microsoft.com/office/drawing/2014/main" id="{C0952B86-7EF3-6263-5054-41072F829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2" name="Freeform 328">
              <a:extLst>
                <a:ext uri="{FF2B5EF4-FFF2-40B4-BE49-F238E27FC236}">
                  <a16:creationId xmlns:a16="http://schemas.microsoft.com/office/drawing/2014/main" id="{D171AB82-82F0-6F2D-B65C-895CE9F5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3" name="Freeform 329">
              <a:extLst>
                <a:ext uri="{FF2B5EF4-FFF2-40B4-BE49-F238E27FC236}">
                  <a16:creationId xmlns:a16="http://schemas.microsoft.com/office/drawing/2014/main" id="{9386F0CA-45A0-28E9-2D47-A8B28EDB5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4" name="Freeform 330">
              <a:extLst>
                <a:ext uri="{FF2B5EF4-FFF2-40B4-BE49-F238E27FC236}">
                  <a16:creationId xmlns:a16="http://schemas.microsoft.com/office/drawing/2014/main" id="{DA23EF74-B1DB-2CAA-FDDE-CF0EB5200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5" name="Freeform 331">
              <a:extLst>
                <a:ext uri="{FF2B5EF4-FFF2-40B4-BE49-F238E27FC236}">
                  <a16:creationId xmlns:a16="http://schemas.microsoft.com/office/drawing/2014/main" id="{309C1886-745B-A3AE-E71B-B7E62EFB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6" name="Freeform 332">
              <a:extLst>
                <a:ext uri="{FF2B5EF4-FFF2-40B4-BE49-F238E27FC236}">
                  <a16:creationId xmlns:a16="http://schemas.microsoft.com/office/drawing/2014/main" id="{C7A35378-2D20-10F8-75DB-40A5E2C8E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7" name="Freeform 333">
              <a:extLst>
                <a:ext uri="{FF2B5EF4-FFF2-40B4-BE49-F238E27FC236}">
                  <a16:creationId xmlns:a16="http://schemas.microsoft.com/office/drawing/2014/main" id="{87805930-13F0-3E5D-F4BE-A0148625C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8" name="Freeform 334">
              <a:extLst>
                <a:ext uri="{FF2B5EF4-FFF2-40B4-BE49-F238E27FC236}">
                  <a16:creationId xmlns:a16="http://schemas.microsoft.com/office/drawing/2014/main" id="{8796A490-1D02-CAD3-81A4-1A4BFFE6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9" name="Freeform 335">
              <a:extLst>
                <a:ext uri="{FF2B5EF4-FFF2-40B4-BE49-F238E27FC236}">
                  <a16:creationId xmlns:a16="http://schemas.microsoft.com/office/drawing/2014/main" id="{83DCC64B-1B68-B9A7-98F8-0E0A4C09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0" name="Freeform 336">
              <a:extLst>
                <a:ext uri="{FF2B5EF4-FFF2-40B4-BE49-F238E27FC236}">
                  <a16:creationId xmlns:a16="http://schemas.microsoft.com/office/drawing/2014/main" id="{AE0E5E6B-3426-C78C-1D6D-F2EAEC090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1" name="Freeform 337">
              <a:extLst>
                <a:ext uri="{FF2B5EF4-FFF2-40B4-BE49-F238E27FC236}">
                  <a16:creationId xmlns:a16="http://schemas.microsoft.com/office/drawing/2014/main" id="{FD64E98B-A9D2-7444-75FF-EC8F2EC3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2" name="Freeform 338">
              <a:extLst>
                <a:ext uri="{FF2B5EF4-FFF2-40B4-BE49-F238E27FC236}">
                  <a16:creationId xmlns:a16="http://schemas.microsoft.com/office/drawing/2014/main" id="{DCB97D26-840C-3F9E-ACA0-B0D308B11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3" name="Freeform 339">
              <a:extLst>
                <a:ext uri="{FF2B5EF4-FFF2-40B4-BE49-F238E27FC236}">
                  <a16:creationId xmlns:a16="http://schemas.microsoft.com/office/drawing/2014/main" id="{D4BAA778-450B-8A0D-6AB2-EDF43FBB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4" name="Freeform 340">
              <a:extLst>
                <a:ext uri="{FF2B5EF4-FFF2-40B4-BE49-F238E27FC236}">
                  <a16:creationId xmlns:a16="http://schemas.microsoft.com/office/drawing/2014/main" id="{EF638219-0FD2-5231-2572-8C610B1A3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5" name="Freeform 341">
              <a:extLst>
                <a:ext uri="{FF2B5EF4-FFF2-40B4-BE49-F238E27FC236}">
                  <a16:creationId xmlns:a16="http://schemas.microsoft.com/office/drawing/2014/main" id="{CA1B3097-1EE7-876A-1DF3-3E807A97E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6" name="Freeform 342">
              <a:extLst>
                <a:ext uri="{FF2B5EF4-FFF2-40B4-BE49-F238E27FC236}">
                  <a16:creationId xmlns:a16="http://schemas.microsoft.com/office/drawing/2014/main" id="{E8179885-3199-7EE8-8A84-681E0C702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7" name="Freeform 343">
              <a:extLst>
                <a:ext uri="{FF2B5EF4-FFF2-40B4-BE49-F238E27FC236}">
                  <a16:creationId xmlns:a16="http://schemas.microsoft.com/office/drawing/2014/main" id="{AC915976-C326-BC36-8A38-7F88AD9F2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8" name="Freeform 344">
              <a:extLst>
                <a:ext uri="{FF2B5EF4-FFF2-40B4-BE49-F238E27FC236}">
                  <a16:creationId xmlns:a16="http://schemas.microsoft.com/office/drawing/2014/main" id="{1B68BC34-1BB7-728F-7B61-C5B4D24D6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9" name="Freeform 345">
              <a:extLst>
                <a:ext uri="{FF2B5EF4-FFF2-40B4-BE49-F238E27FC236}">
                  <a16:creationId xmlns:a16="http://schemas.microsoft.com/office/drawing/2014/main" id="{FC1AB045-E627-34CE-CD2E-9144B03EC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0" name="Freeform 346">
              <a:extLst>
                <a:ext uri="{FF2B5EF4-FFF2-40B4-BE49-F238E27FC236}">
                  <a16:creationId xmlns:a16="http://schemas.microsoft.com/office/drawing/2014/main" id="{7E5A78A8-B32A-03A8-9D6A-AEAC5A506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1" name="Freeform 347">
              <a:extLst>
                <a:ext uri="{FF2B5EF4-FFF2-40B4-BE49-F238E27FC236}">
                  <a16:creationId xmlns:a16="http://schemas.microsoft.com/office/drawing/2014/main" id="{F0F77BB1-59EB-AC9E-312D-67CDB598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2" name="Freeform 348">
              <a:extLst>
                <a:ext uri="{FF2B5EF4-FFF2-40B4-BE49-F238E27FC236}">
                  <a16:creationId xmlns:a16="http://schemas.microsoft.com/office/drawing/2014/main" id="{12713F29-44E2-58B7-6082-F608974AC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3" name="Freeform 349">
              <a:extLst>
                <a:ext uri="{FF2B5EF4-FFF2-40B4-BE49-F238E27FC236}">
                  <a16:creationId xmlns:a16="http://schemas.microsoft.com/office/drawing/2014/main" id="{5BBE2284-D0BC-F852-1D1B-CF498E931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4" name="Freeform 350">
              <a:extLst>
                <a:ext uri="{FF2B5EF4-FFF2-40B4-BE49-F238E27FC236}">
                  <a16:creationId xmlns:a16="http://schemas.microsoft.com/office/drawing/2014/main" id="{3E96A7FD-1CC0-D633-F60B-A7D7553B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5" name="Freeform 351">
              <a:extLst>
                <a:ext uri="{FF2B5EF4-FFF2-40B4-BE49-F238E27FC236}">
                  <a16:creationId xmlns:a16="http://schemas.microsoft.com/office/drawing/2014/main" id="{D8EECCED-8932-8994-010C-275496513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6" name="Freeform 352">
              <a:extLst>
                <a:ext uri="{FF2B5EF4-FFF2-40B4-BE49-F238E27FC236}">
                  <a16:creationId xmlns:a16="http://schemas.microsoft.com/office/drawing/2014/main" id="{A6227B6B-EBAF-B5F3-5567-4A1EF32D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7" name="Freeform 353">
              <a:extLst>
                <a:ext uri="{FF2B5EF4-FFF2-40B4-BE49-F238E27FC236}">
                  <a16:creationId xmlns:a16="http://schemas.microsoft.com/office/drawing/2014/main" id="{6C57B4B0-F3AF-795F-CDD5-D092AF851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8" name="Freeform 354">
              <a:extLst>
                <a:ext uri="{FF2B5EF4-FFF2-40B4-BE49-F238E27FC236}">
                  <a16:creationId xmlns:a16="http://schemas.microsoft.com/office/drawing/2014/main" id="{A819D35A-FF9C-CB14-C93D-0FC67B64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9" name="Freeform 355">
              <a:extLst>
                <a:ext uri="{FF2B5EF4-FFF2-40B4-BE49-F238E27FC236}">
                  <a16:creationId xmlns:a16="http://schemas.microsoft.com/office/drawing/2014/main" id="{850E24F1-AD0F-8063-631E-A9CAB4871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0" name="Freeform 356">
              <a:extLst>
                <a:ext uri="{FF2B5EF4-FFF2-40B4-BE49-F238E27FC236}">
                  <a16:creationId xmlns:a16="http://schemas.microsoft.com/office/drawing/2014/main" id="{742EAC3C-9DE8-6304-40AF-8A09BA6F8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1" name="Freeform 357">
              <a:extLst>
                <a:ext uri="{FF2B5EF4-FFF2-40B4-BE49-F238E27FC236}">
                  <a16:creationId xmlns:a16="http://schemas.microsoft.com/office/drawing/2014/main" id="{D1A57152-FFFA-8B26-9D6D-CC6B315DF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2" name="Freeform 358">
              <a:extLst>
                <a:ext uri="{FF2B5EF4-FFF2-40B4-BE49-F238E27FC236}">
                  <a16:creationId xmlns:a16="http://schemas.microsoft.com/office/drawing/2014/main" id="{0EAAE72E-51AF-402F-5353-9DE1B54CF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3" name="Freeform 359">
              <a:extLst>
                <a:ext uri="{FF2B5EF4-FFF2-40B4-BE49-F238E27FC236}">
                  <a16:creationId xmlns:a16="http://schemas.microsoft.com/office/drawing/2014/main" id="{3B1DD410-54A0-3FF1-D6B2-25F86A91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4" name="Freeform 360">
              <a:extLst>
                <a:ext uri="{FF2B5EF4-FFF2-40B4-BE49-F238E27FC236}">
                  <a16:creationId xmlns:a16="http://schemas.microsoft.com/office/drawing/2014/main" id="{3262C44B-8076-8E22-3E13-D11E07304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5" name="Freeform 361">
              <a:extLst>
                <a:ext uri="{FF2B5EF4-FFF2-40B4-BE49-F238E27FC236}">
                  <a16:creationId xmlns:a16="http://schemas.microsoft.com/office/drawing/2014/main" id="{A19F6259-CCC2-679F-EAFA-A11122339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6" name="Freeform 362">
              <a:extLst>
                <a:ext uri="{FF2B5EF4-FFF2-40B4-BE49-F238E27FC236}">
                  <a16:creationId xmlns:a16="http://schemas.microsoft.com/office/drawing/2014/main" id="{A8B87841-4316-F97B-1EA2-D622C0FCE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7" name="Freeform 363">
              <a:extLst>
                <a:ext uri="{FF2B5EF4-FFF2-40B4-BE49-F238E27FC236}">
                  <a16:creationId xmlns:a16="http://schemas.microsoft.com/office/drawing/2014/main" id="{E66EE201-1605-351C-2500-216A24C3E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8" name="Freeform 364">
              <a:extLst>
                <a:ext uri="{FF2B5EF4-FFF2-40B4-BE49-F238E27FC236}">
                  <a16:creationId xmlns:a16="http://schemas.microsoft.com/office/drawing/2014/main" id="{2CF4AF95-F32B-93AD-C525-92E35278C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graphicFrame>
        <p:nvGraphicFramePr>
          <p:cNvPr id="208169" name="Object 7">
            <a:extLst>
              <a:ext uri="{FF2B5EF4-FFF2-40B4-BE49-F238E27FC236}">
                <a16:creationId xmlns:a16="http://schemas.microsoft.com/office/drawing/2014/main" id="{9C54FFE7-3D73-A9D0-6EFB-6F9634A3D2A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1" r:id="rId4" imgW="1278331" imgH="1273759" progId="MS_ClipArt_Gallery">
                  <p:embed/>
                </p:oleObj>
              </mc:Choice>
              <mc:Fallback>
                <p:oleObj r:id="rId4" imgW="1278331" imgH="1273759" progId="MS_ClipArt_Gallery">
                  <p:embed/>
                  <p:pic>
                    <p:nvPicPr>
                      <p:cNvPr id="208169" name="Object 7">
                        <a:extLst>
                          <a:ext uri="{FF2B5EF4-FFF2-40B4-BE49-F238E27FC236}">
                            <a16:creationId xmlns:a16="http://schemas.microsoft.com/office/drawing/2014/main" id="{9C54FFE7-3D73-A9D0-6EFB-6F9634A3D2A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9" name="TextBox 328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5827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878" grpId="0"/>
      <p:bldP spid="32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6" name="图片 4">
            <a:extLst>
              <a:ext uri="{FF2B5EF4-FFF2-40B4-BE49-F238E27FC236}">
                <a16:creationId xmlns:a16="http://schemas.microsoft.com/office/drawing/2014/main" id="{328E6328-2A59-53AC-4A25-18E9E04FE75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0885" y="182033"/>
            <a:ext cx="1576916" cy="156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27" name="图片 5">
            <a:extLst>
              <a:ext uri="{FF2B5EF4-FFF2-40B4-BE49-F238E27FC236}">
                <a16:creationId xmlns:a16="http://schemas.microsoft.com/office/drawing/2014/main" id="{542F5D4F-5BE6-935C-1B33-5E7652422E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32000"/>
            <a:ext cx="12192000" cy="482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28" name="图片 3">
            <a:extLst>
              <a:ext uri="{FF2B5EF4-FFF2-40B4-BE49-F238E27FC236}">
                <a16:creationId xmlns:a16="http://schemas.microsoft.com/office/drawing/2014/main" id="{A3D63F20-D23D-E72F-5EE4-C1061E74C7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7467" y="4622800"/>
            <a:ext cx="1947333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596" name="Rectangle 1">
            <a:extLst>
              <a:ext uri="{FF2B5EF4-FFF2-40B4-BE49-F238E27FC236}">
                <a16:creationId xmlns:a16="http://schemas.microsoft.com/office/drawing/2014/main" id="{3EEC6682-94AF-D5C1-E1D7-238039427E37}"/>
              </a:ext>
            </a:extLst>
          </p:cNvPr>
          <p:cNvSpPr/>
          <p:nvPr/>
        </p:nvSpPr>
        <p:spPr>
          <a:xfrm>
            <a:off x="2049606" y="966258"/>
            <a:ext cx="8092787" cy="1354215"/>
          </a:xfrm>
          <a:prstGeom prst="rect">
            <a:avLst/>
          </a:prstGeom>
          <a:noFill/>
        </p:spPr>
        <p:txBody>
          <a:bodyPr wrap="none" lIns="121917" tIns="60959" rIns="121917" bIns="60959">
            <a:spAutoFit/>
          </a:bodyPr>
          <a:lstStyle/>
          <a:p>
            <a:pPr algn="ctr" defTabSz="914354">
              <a:defRPr/>
            </a:pPr>
            <a:r>
              <a:rPr lang="vi-VN" sz="8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HP001 4 hàng" panose="020B0603050302020204" pitchFamily="34" charset="0"/>
              </a:rPr>
              <a:t>Thảo luận nhóm</a:t>
            </a:r>
            <a:endParaRPr lang="en-US" sz="8000" b="1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solidFill>
                <a:srgbClr val="FF0000"/>
              </a:solidFill>
              <a:effectLst>
                <a:outerShdw blurRad="50800" algn="tl" rotWithShape="0">
                  <a:srgbClr val="000000"/>
                </a:outerShdw>
              </a:effectLst>
              <a:latin typeface="HP001 4 hàng" panose="020B06030503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432292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8" name="TextBox 34">
            <a:extLst>
              <a:ext uri="{FF2B5EF4-FFF2-40B4-BE49-F238E27FC236}">
                <a16:creationId xmlns:a16="http://schemas.microsoft.com/office/drawing/2014/main" id="{54C5C0A1-4882-500F-BEC5-168CFBB99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037" y="2072361"/>
            <a:ext cx="9958916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2, Xây dựng phương hướng, kế hoạch tuần 9</a:t>
            </a:r>
            <a:endParaRPr lang="zh-CN" altLang="en-US" sz="2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sp>
        <p:nvSpPr>
          <p:cNvPr id="3" name="TextBox 34">
            <a:extLst>
              <a:ext uri="{FF2B5EF4-FFF2-40B4-BE49-F238E27FC236}">
                <a16:creationId xmlns:a16="http://schemas.microsoft.com/office/drawing/2014/main" id="{C1764C2C-ED80-D5EF-1A8D-BFAD3ADA1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4287" y="1659839"/>
            <a:ext cx="9961033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1, Sơ kết thi đua tuần 8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.</a:t>
            </a:r>
            <a:endParaRPr lang="vi-VN" altLang="zh-CN" sz="2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sp>
        <p:nvSpPr>
          <p:cNvPr id="4" name="TextBox 1">
            <a:extLst>
              <a:ext uri="{FF2B5EF4-FFF2-40B4-BE49-F238E27FC236}">
                <a16:creationId xmlns:a16="http://schemas.microsoft.com/office/drawing/2014/main" id="{8B780C3D-898D-0C82-1235-0B429ED89886}"/>
              </a:ext>
            </a:extLst>
          </p:cNvPr>
          <p:cNvSpPr txBox="1"/>
          <p:nvPr/>
        </p:nvSpPr>
        <p:spPr>
          <a:xfrm>
            <a:off x="251384" y="2626353"/>
            <a:ext cx="12620045" cy="483209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lvl1pPr marL="2857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Char char="•"/>
            </a:pPr>
            <a:r>
              <a:rPr lang="vi-VN" altLang="en-US" sz="22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Kiến thức- Kĩ năng</a:t>
            </a:r>
            <a:r>
              <a:rPr lang="en-US" altLang="en-US" sz="22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:</a:t>
            </a:r>
          </a:p>
          <a:p>
            <a:pPr eaLnBrk="1" hangingPunct="1"/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Học bài và làm bài tập đầy đủ. Phát huy “đôi bạn cùng tiến”  trong học tập và rèn luyện. </a:t>
            </a:r>
          </a:p>
          <a:p>
            <a:pPr eaLnBrk="1" hangingPunct="1"/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Tập trung trong giờ học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,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hăng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say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phát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biểu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xây</a:t>
            </a:r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dựng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bài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.</a:t>
            </a:r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Tích cực, chủ động trong học tập, </a:t>
            </a:r>
          </a:p>
          <a:p>
            <a:pPr eaLnBrk="1" hangingPunct="1"/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làm việc nhóm hiệu quả.</a:t>
            </a:r>
            <a:endParaRPr lang="en-US" altLang="en-US" sz="2200" dirty="0">
              <a:effectLst>
                <a:outerShdw blurRad="38100" dist="38100" dir="2700000" algn="tl">
                  <a:srgbClr val="C0C0C0"/>
                </a:outerShdw>
              </a:effectLst>
              <a:latin typeface="Time s New Roman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r>
              <a:rPr lang="vi-VN" altLang="en-US" sz="22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Năng lực – phẩm chất:</a:t>
            </a:r>
            <a:endParaRPr lang="en-US" altLang="en-US" sz="2200" b="1" dirty="0">
              <a:solidFill>
                <a:srgbClr val="00206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 s New Roman"/>
            </a:endParaRPr>
          </a:p>
          <a:p>
            <a:pPr eaLnBrk="1" hangingPunct="1"/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Thuộc 5 điều Bác Hồ dạy, xếp hàng ra, vào lớp ngay ngắn,</a:t>
            </a:r>
          </a:p>
          <a:p>
            <a:pPr eaLnBrk="1" hangingPunct="1"/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giữ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gìn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vệ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sinh</a:t>
            </a:r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cá nhân và trường, lớp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sạch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sẽ, sinh hoạt 15 phút đầu giờ nghiêm túc, </a:t>
            </a:r>
          </a:p>
          <a:p>
            <a:pPr eaLnBrk="1" hangingPunct="1"/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đi học đúng giờ, mặc đồng phục đúng qui định.</a:t>
            </a:r>
            <a:endParaRPr lang="en-US" altLang="en-US" sz="2200" dirty="0">
              <a:effectLst>
                <a:outerShdw blurRad="38100" dist="38100" dir="2700000" algn="tl">
                  <a:srgbClr val="C0C0C0"/>
                </a:outerShdw>
              </a:effectLst>
              <a:latin typeface="Time s New Roman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r>
              <a:rPr lang="en-US" altLang="en-US" sz="22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Các</a:t>
            </a:r>
            <a:r>
              <a:rPr lang="vi-VN" altLang="en-US" sz="22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công tác khác</a:t>
            </a:r>
            <a:r>
              <a:rPr lang="en-US" altLang="en-US" sz="2200" b="1" dirty="0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:</a:t>
            </a:r>
          </a:p>
          <a:p>
            <a:pPr eaLnBrk="1" hangingPunct="1"/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Tham gia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tích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cực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phong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trào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thi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đua</a:t>
            </a:r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chào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mừng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ngày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20/10.</a:t>
            </a:r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</a:p>
          <a:p>
            <a:pPr eaLnBrk="1" hangingPunct="1"/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Thực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hiện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tốt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an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toàn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en-US" altLang="en-US" sz="22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giao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 </a:t>
            </a:r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thông.</a:t>
            </a:r>
            <a:endParaRPr lang="en-US" altLang="en-US" sz="2200" dirty="0">
              <a:effectLst>
                <a:outerShdw blurRad="38100" dist="38100" dir="2700000" algn="tl">
                  <a:srgbClr val="C0C0C0"/>
                </a:outerShdw>
              </a:effectLst>
              <a:latin typeface="Time s New Roman"/>
            </a:endParaRPr>
          </a:p>
          <a:p>
            <a:pPr eaLnBrk="1" hangingPunct="1"/>
            <a:r>
              <a:rPr lang="vi-VN" altLang="en-US" sz="2200" dirty="0">
                <a:effectLst>
                  <a:outerShdw blurRad="38100" dist="38100" dir="2700000" algn="tl">
                    <a:srgbClr val="C0C0C0"/>
                  </a:outerShdw>
                </a:effectLst>
                <a:latin typeface="Time s New Roman"/>
              </a:rPr>
              <a:t>Duy trì hoạt động thi đua trong lớp nghiêm túc.</a:t>
            </a:r>
            <a:endParaRPr lang="en-US" altLang="en-US" sz="2200" dirty="0">
              <a:effectLst>
                <a:outerShdw blurRad="38100" dist="38100" dir="2700000" algn="tl">
                  <a:srgbClr val="C0C0C0"/>
                </a:outerShdw>
              </a:effectLst>
              <a:latin typeface="Time s New Roman"/>
            </a:endParaRPr>
          </a:p>
          <a:p>
            <a:pPr eaLnBrk="1" hangingPunct="1"/>
            <a:endParaRPr lang="en-US" altLang="en-US" sz="2200" dirty="0">
              <a:effectLst>
                <a:outerShdw blurRad="38100" dist="38100" dir="2700000" algn="tl">
                  <a:srgbClr val="C0C0C0"/>
                </a:outerShdw>
              </a:effectLst>
              <a:latin typeface="Time s New Roman"/>
            </a:endParaRPr>
          </a:p>
          <a:p>
            <a:pPr eaLnBrk="1" hangingPunct="1"/>
            <a:endParaRPr lang="en-US" altLang="en-US" sz="2200" dirty="0">
              <a:effectLst>
                <a:outerShdw blurRad="38100" dist="38100" dir="2700000" algn="tl">
                  <a:srgbClr val="C0C0C0"/>
                </a:outerShdw>
              </a:effectLst>
              <a:latin typeface="Lato Black" panose="020F0502020204030204" pitchFamily="34" charset="0"/>
            </a:endParaRPr>
          </a:p>
        </p:txBody>
      </p:sp>
      <p:grpSp>
        <p:nvGrpSpPr>
          <p:cNvPr id="5" name="Group 42">
            <a:extLst>
              <a:ext uri="{FF2B5EF4-FFF2-40B4-BE49-F238E27FC236}">
                <a16:creationId xmlns:a16="http://schemas.microsoft.com/office/drawing/2014/main" id="{1AAB1693-24CB-2C62-42FB-F84B294CF716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6" name="AutoShape 43">
              <a:extLst>
                <a:ext uri="{FF2B5EF4-FFF2-40B4-BE49-F238E27FC236}">
                  <a16:creationId xmlns:a16="http://schemas.microsoft.com/office/drawing/2014/main" id="{0CC4FC23-9C8C-5503-0D61-D1F7C764DA0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" name="Group 44">
              <a:extLst>
                <a:ext uri="{FF2B5EF4-FFF2-40B4-BE49-F238E27FC236}">
                  <a16:creationId xmlns:a16="http://schemas.microsoft.com/office/drawing/2014/main" id="{4A75D761-B998-9F8D-AF66-97615CEC3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207969" name="Freeform 45">
                <a:extLst>
                  <a:ext uri="{FF2B5EF4-FFF2-40B4-BE49-F238E27FC236}">
                    <a16:creationId xmlns:a16="http://schemas.microsoft.com/office/drawing/2014/main" id="{990363B3-73FA-F88E-6EDB-8CD43838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0" name="Freeform 46">
                <a:extLst>
                  <a:ext uri="{FF2B5EF4-FFF2-40B4-BE49-F238E27FC236}">
                    <a16:creationId xmlns:a16="http://schemas.microsoft.com/office/drawing/2014/main" id="{7DAB5254-B603-60AE-1040-0663CE7EC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1" name="Freeform 47">
                <a:extLst>
                  <a:ext uri="{FF2B5EF4-FFF2-40B4-BE49-F238E27FC236}">
                    <a16:creationId xmlns:a16="http://schemas.microsoft.com/office/drawing/2014/main" id="{22D9EF90-E29F-EBE9-A1FC-B1536E91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2" name="Freeform 48">
                <a:extLst>
                  <a:ext uri="{FF2B5EF4-FFF2-40B4-BE49-F238E27FC236}">
                    <a16:creationId xmlns:a16="http://schemas.microsoft.com/office/drawing/2014/main" id="{146F86FA-194E-4105-ED42-C3F0FAFC8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3" name="Freeform 49">
                <a:extLst>
                  <a:ext uri="{FF2B5EF4-FFF2-40B4-BE49-F238E27FC236}">
                    <a16:creationId xmlns:a16="http://schemas.microsoft.com/office/drawing/2014/main" id="{95016C55-778E-7B00-70DE-A8239C887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4" name="Freeform 50">
                <a:extLst>
                  <a:ext uri="{FF2B5EF4-FFF2-40B4-BE49-F238E27FC236}">
                    <a16:creationId xmlns:a16="http://schemas.microsoft.com/office/drawing/2014/main" id="{F1C56525-C331-8D35-087B-CF805CBE6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5" name="Freeform 51">
                <a:extLst>
                  <a:ext uri="{FF2B5EF4-FFF2-40B4-BE49-F238E27FC236}">
                    <a16:creationId xmlns:a16="http://schemas.microsoft.com/office/drawing/2014/main" id="{E6E7A1EE-489B-EC6B-FD33-3E0610AEE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6" name="Freeform 52">
                <a:extLst>
                  <a:ext uri="{FF2B5EF4-FFF2-40B4-BE49-F238E27FC236}">
                    <a16:creationId xmlns:a16="http://schemas.microsoft.com/office/drawing/2014/main" id="{A8C25905-1412-0316-876C-49643AF7D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7" name="Freeform 53">
                <a:extLst>
                  <a:ext uri="{FF2B5EF4-FFF2-40B4-BE49-F238E27FC236}">
                    <a16:creationId xmlns:a16="http://schemas.microsoft.com/office/drawing/2014/main" id="{EADC8D77-6235-30E4-535C-C5ED9469D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8" name="Freeform 54">
                <a:extLst>
                  <a:ext uri="{FF2B5EF4-FFF2-40B4-BE49-F238E27FC236}">
                    <a16:creationId xmlns:a16="http://schemas.microsoft.com/office/drawing/2014/main" id="{0DD35292-5163-3125-D9F6-1A5D57880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9" name="Freeform 55">
                <a:extLst>
                  <a:ext uri="{FF2B5EF4-FFF2-40B4-BE49-F238E27FC236}">
                    <a16:creationId xmlns:a16="http://schemas.microsoft.com/office/drawing/2014/main" id="{CA7229A0-9CDA-F40A-1CFB-B7479D91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0" name="Freeform 56">
                <a:extLst>
                  <a:ext uri="{FF2B5EF4-FFF2-40B4-BE49-F238E27FC236}">
                    <a16:creationId xmlns:a16="http://schemas.microsoft.com/office/drawing/2014/main" id="{00F20009-A1EE-D9A6-57E2-B98CEC1D1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1" name="Freeform 57">
                <a:extLst>
                  <a:ext uri="{FF2B5EF4-FFF2-40B4-BE49-F238E27FC236}">
                    <a16:creationId xmlns:a16="http://schemas.microsoft.com/office/drawing/2014/main" id="{D0666F30-90F1-1986-2DFE-4CDACFD5E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2" name="Freeform 58">
                <a:extLst>
                  <a:ext uri="{FF2B5EF4-FFF2-40B4-BE49-F238E27FC236}">
                    <a16:creationId xmlns:a16="http://schemas.microsoft.com/office/drawing/2014/main" id="{C8A981A1-5E0C-22AD-03CF-37572E120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3" name="Freeform 59">
                <a:extLst>
                  <a:ext uri="{FF2B5EF4-FFF2-40B4-BE49-F238E27FC236}">
                    <a16:creationId xmlns:a16="http://schemas.microsoft.com/office/drawing/2014/main" id="{059210A8-230C-B990-D886-CC5E32D45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4" name="Freeform 60">
                <a:extLst>
                  <a:ext uri="{FF2B5EF4-FFF2-40B4-BE49-F238E27FC236}">
                    <a16:creationId xmlns:a16="http://schemas.microsoft.com/office/drawing/2014/main" id="{A116ED96-B7AE-CDE8-969C-8D6725087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5" name="Freeform 61">
                <a:extLst>
                  <a:ext uri="{FF2B5EF4-FFF2-40B4-BE49-F238E27FC236}">
                    <a16:creationId xmlns:a16="http://schemas.microsoft.com/office/drawing/2014/main" id="{DEC4E116-96D4-A40D-6C1A-80B47B176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6" name="Freeform 62">
                <a:extLst>
                  <a:ext uri="{FF2B5EF4-FFF2-40B4-BE49-F238E27FC236}">
                    <a16:creationId xmlns:a16="http://schemas.microsoft.com/office/drawing/2014/main" id="{B1F1686C-1FCC-AD98-8A38-C2A4A4190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7" name="Freeform 63">
                <a:extLst>
                  <a:ext uri="{FF2B5EF4-FFF2-40B4-BE49-F238E27FC236}">
                    <a16:creationId xmlns:a16="http://schemas.microsoft.com/office/drawing/2014/main" id="{F266EF58-34F5-5D85-3056-CE4229E1C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8" name="Freeform 64">
                <a:extLst>
                  <a:ext uri="{FF2B5EF4-FFF2-40B4-BE49-F238E27FC236}">
                    <a16:creationId xmlns:a16="http://schemas.microsoft.com/office/drawing/2014/main" id="{8F8264F9-3379-84DB-1A75-C44B538CD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9" name="Freeform 65">
                <a:extLst>
                  <a:ext uri="{FF2B5EF4-FFF2-40B4-BE49-F238E27FC236}">
                    <a16:creationId xmlns:a16="http://schemas.microsoft.com/office/drawing/2014/main" id="{CA1338A8-9B03-C2D2-8EE6-EFD576195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0" name="Freeform 66">
                <a:extLst>
                  <a:ext uri="{FF2B5EF4-FFF2-40B4-BE49-F238E27FC236}">
                    <a16:creationId xmlns:a16="http://schemas.microsoft.com/office/drawing/2014/main" id="{5C1CBD2E-41D6-56C9-32D8-03122F872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1" name="Freeform 67">
                <a:extLst>
                  <a:ext uri="{FF2B5EF4-FFF2-40B4-BE49-F238E27FC236}">
                    <a16:creationId xmlns:a16="http://schemas.microsoft.com/office/drawing/2014/main" id="{01766D0F-9F0C-A73E-42C9-1DEC8E87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2" name="Freeform 68">
                <a:extLst>
                  <a:ext uri="{FF2B5EF4-FFF2-40B4-BE49-F238E27FC236}">
                    <a16:creationId xmlns:a16="http://schemas.microsoft.com/office/drawing/2014/main" id="{5D901664-2EF5-5760-0D93-A09D324A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3" name="Freeform 69">
                <a:extLst>
                  <a:ext uri="{FF2B5EF4-FFF2-40B4-BE49-F238E27FC236}">
                    <a16:creationId xmlns:a16="http://schemas.microsoft.com/office/drawing/2014/main" id="{DDE45669-45EF-75DB-D157-52DE12A5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4" name="Freeform 70">
                <a:extLst>
                  <a:ext uri="{FF2B5EF4-FFF2-40B4-BE49-F238E27FC236}">
                    <a16:creationId xmlns:a16="http://schemas.microsoft.com/office/drawing/2014/main" id="{EA923089-D703-F98E-FDCE-C22CFA988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5" name="Freeform 71">
                <a:extLst>
                  <a:ext uri="{FF2B5EF4-FFF2-40B4-BE49-F238E27FC236}">
                    <a16:creationId xmlns:a16="http://schemas.microsoft.com/office/drawing/2014/main" id="{7A1D5459-01AF-347D-A367-9DC51E8A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6" name="Freeform 72">
                <a:extLst>
                  <a:ext uri="{FF2B5EF4-FFF2-40B4-BE49-F238E27FC236}">
                    <a16:creationId xmlns:a16="http://schemas.microsoft.com/office/drawing/2014/main" id="{6C9B5E88-0AD1-3B0D-A0DA-91625638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7" name="Freeform 73">
                <a:extLst>
                  <a:ext uri="{FF2B5EF4-FFF2-40B4-BE49-F238E27FC236}">
                    <a16:creationId xmlns:a16="http://schemas.microsoft.com/office/drawing/2014/main" id="{7E09221C-DB33-0099-3E45-8D4EAD25C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8" name="Freeform 74">
                <a:extLst>
                  <a:ext uri="{FF2B5EF4-FFF2-40B4-BE49-F238E27FC236}">
                    <a16:creationId xmlns:a16="http://schemas.microsoft.com/office/drawing/2014/main" id="{A3F75CF0-271F-0B5B-E980-7878826BE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9" name="Freeform 75">
                <a:extLst>
                  <a:ext uri="{FF2B5EF4-FFF2-40B4-BE49-F238E27FC236}">
                    <a16:creationId xmlns:a16="http://schemas.microsoft.com/office/drawing/2014/main" id="{9BC74532-1D8D-3811-FAA2-2A24D45AD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0" name="Freeform 76">
                <a:extLst>
                  <a:ext uri="{FF2B5EF4-FFF2-40B4-BE49-F238E27FC236}">
                    <a16:creationId xmlns:a16="http://schemas.microsoft.com/office/drawing/2014/main" id="{3FD72E9E-5305-C82A-B207-35F63EBB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1" name="Freeform 77">
                <a:extLst>
                  <a:ext uri="{FF2B5EF4-FFF2-40B4-BE49-F238E27FC236}">
                    <a16:creationId xmlns:a16="http://schemas.microsoft.com/office/drawing/2014/main" id="{4717D27C-A9F8-CC04-26CC-41E461F6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2" name="Freeform 78">
                <a:extLst>
                  <a:ext uri="{FF2B5EF4-FFF2-40B4-BE49-F238E27FC236}">
                    <a16:creationId xmlns:a16="http://schemas.microsoft.com/office/drawing/2014/main" id="{2F93A189-80C1-55C3-AC08-AA5C62B6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3" name="Freeform 79">
                <a:extLst>
                  <a:ext uri="{FF2B5EF4-FFF2-40B4-BE49-F238E27FC236}">
                    <a16:creationId xmlns:a16="http://schemas.microsoft.com/office/drawing/2014/main" id="{C7244B3C-A014-4456-81C9-D33C6E471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4" name="Freeform 80">
                <a:extLst>
                  <a:ext uri="{FF2B5EF4-FFF2-40B4-BE49-F238E27FC236}">
                    <a16:creationId xmlns:a16="http://schemas.microsoft.com/office/drawing/2014/main" id="{757F9F3F-C7F6-341B-9D2A-8EB68EE14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5" name="Freeform 81">
                <a:extLst>
                  <a:ext uri="{FF2B5EF4-FFF2-40B4-BE49-F238E27FC236}">
                    <a16:creationId xmlns:a16="http://schemas.microsoft.com/office/drawing/2014/main" id="{2EEFCE6F-D6A0-5737-5828-3DF02F244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6" name="Freeform 82">
                <a:extLst>
                  <a:ext uri="{FF2B5EF4-FFF2-40B4-BE49-F238E27FC236}">
                    <a16:creationId xmlns:a16="http://schemas.microsoft.com/office/drawing/2014/main" id="{2FEFE24F-2845-5E70-D3E9-47FCD0AB3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7" name="Freeform 83">
                <a:extLst>
                  <a:ext uri="{FF2B5EF4-FFF2-40B4-BE49-F238E27FC236}">
                    <a16:creationId xmlns:a16="http://schemas.microsoft.com/office/drawing/2014/main" id="{FDA38742-DD2B-4646-C22F-07D36E34C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8" name="Freeform 84">
                <a:extLst>
                  <a:ext uri="{FF2B5EF4-FFF2-40B4-BE49-F238E27FC236}">
                    <a16:creationId xmlns:a16="http://schemas.microsoft.com/office/drawing/2014/main" id="{44E4CE49-4104-E11E-10BC-10D32E0C2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9" name="Freeform 85">
                <a:extLst>
                  <a:ext uri="{FF2B5EF4-FFF2-40B4-BE49-F238E27FC236}">
                    <a16:creationId xmlns:a16="http://schemas.microsoft.com/office/drawing/2014/main" id="{28214B3D-AA49-4180-54FA-46E84D7F7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0" name="Freeform 86">
                <a:extLst>
                  <a:ext uri="{FF2B5EF4-FFF2-40B4-BE49-F238E27FC236}">
                    <a16:creationId xmlns:a16="http://schemas.microsoft.com/office/drawing/2014/main" id="{F83C61C8-B109-6450-59A0-BDDBB55C2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1" name="Freeform 87">
                <a:extLst>
                  <a:ext uri="{FF2B5EF4-FFF2-40B4-BE49-F238E27FC236}">
                    <a16:creationId xmlns:a16="http://schemas.microsoft.com/office/drawing/2014/main" id="{5FDBB4DC-7504-0FC0-1F07-481B074E4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2" name="Freeform 88">
                <a:extLst>
                  <a:ext uri="{FF2B5EF4-FFF2-40B4-BE49-F238E27FC236}">
                    <a16:creationId xmlns:a16="http://schemas.microsoft.com/office/drawing/2014/main" id="{6A01C954-9C81-6C0D-DE3F-E99D0B346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3" name="Freeform 89">
                <a:extLst>
                  <a:ext uri="{FF2B5EF4-FFF2-40B4-BE49-F238E27FC236}">
                    <a16:creationId xmlns:a16="http://schemas.microsoft.com/office/drawing/2014/main" id="{83CDCBF9-3BB6-0D8A-9879-CB1C59534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4" name="Freeform 90">
                <a:extLst>
                  <a:ext uri="{FF2B5EF4-FFF2-40B4-BE49-F238E27FC236}">
                    <a16:creationId xmlns:a16="http://schemas.microsoft.com/office/drawing/2014/main" id="{D10576E0-166F-BE34-B56A-45F8F439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5" name="Freeform 91">
                <a:extLst>
                  <a:ext uri="{FF2B5EF4-FFF2-40B4-BE49-F238E27FC236}">
                    <a16:creationId xmlns:a16="http://schemas.microsoft.com/office/drawing/2014/main" id="{59EA4A87-D583-1E1F-CD22-DA1618469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6" name="Freeform 92">
                <a:extLst>
                  <a:ext uri="{FF2B5EF4-FFF2-40B4-BE49-F238E27FC236}">
                    <a16:creationId xmlns:a16="http://schemas.microsoft.com/office/drawing/2014/main" id="{080049F3-E790-0A68-B958-555C673AB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7" name="Freeform 93">
                <a:extLst>
                  <a:ext uri="{FF2B5EF4-FFF2-40B4-BE49-F238E27FC236}">
                    <a16:creationId xmlns:a16="http://schemas.microsoft.com/office/drawing/2014/main" id="{FC748B2C-4047-318D-BD53-494FD2EE9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8" name="Freeform 94">
                <a:extLst>
                  <a:ext uri="{FF2B5EF4-FFF2-40B4-BE49-F238E27FC236}">
                    <a16:creationId xmlns:a16="http://schemas.microsoft.com/office/drawing/2014/main" id="{15922760-7EA9-C49C-B915-34292F814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9" name="Freeform 95">
                <a:extLst>
                  <a:ext uri="{FF2B5EF4-FFF2-40B4-BE49-F238E27FC236}">
                    <a16:creationId xmlns:a16="http://schemas.microsoft.com/office/drawing/2014/main" id="{11646B3F-D088-13F9-CDAA-24769D561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0" name="Freeform 96">
                <a:extLst>
                  <a:ext uri="{FF2B5EF4-FFF2-40B4-BE49-F238E27FC236}">
                    <a16:creationId xmlns:a16="http://schemas.microsoft.com/office/drawing/2014/main" id="{BC68F5CA-A2C0-6F60-01D6-D9FCFB8F7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1" name="Freeform 97">
                <a:extLst>
                  <a:ext uri="{FF2B5EF4-FFF2-40B4-BE49-F238E27FC236}">
                    <a16:creationId xmlns:a16="http://schemas.microsoft.com/office/drawing/2014/main" id="{8E798A2D-BE49-0A90-C289-D07CCC9F4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2" name="Freeform 98">
                <a:extLst>
                  <a:ext uri="{FF2B5EF4-FFF2-40B4-BE49-F238E27FC236}">
                    <a16:creationId xmlns:a16="http://schemas.microsoft.com/office/drawing/2014/main" id="{52BDCE81-108E-7CFA-D6E4-4A31BCF23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3" name="Freeform 99">
                <a:extLst>
                  <a:ext uri="{FF2B5EF4-FFF2-40B4-BE49-F238E27FC236}">
                    <a16:creationId xmlns:a16="http://schemas.microsoft.com/office/drawing/2014/main" id="{3D77F2B0-F9FF-72D5-7E18-A96330AED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4" name="Freeform 100">
                <a:extLst>
                  <a:ext uri="{FF2B5EF4-FFF2-40B4-BE49-F238E27FC236}">
                    <a16:creationId xmlns:a16="http://schemas.microsoft.com/office/drawing/2014/main" id="{DE7ADB23-CB4F-17B2-6EE7-690B278B5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5" name="Freeform 101">
                <a:extLst>
                  <a:ext uri="{FF2B5EF4-FFF2-40B4-BE49-F238E27FC236}">
                    <a16:creationId xmlns:a16="http://schemas.microsoft.com/office/drawing/2014/main" id="{FD0822D0-D0B9-0307-78AA-76D6A48D2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6" name="Freeform 102">
                <a:extLst>
                  <a:ext uri="{FF2B5EF4-FFF2-40B4-BE49-F238E27FC236}">
                    <a16:creationId xmlns:a16="http://schemas.microsoft.com/office/drawing/2014/main" id="{8C4109C3-1160-A0E8-6222-27DCC05C8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7" name="Freeform 103">
                <a:extLst>
                  <a:ext uri="{FF2B5EF4-FFF2-40B4-BE49-F238E27FC236}">
                    <a16:creationId xmlns:a16="http://schemas.microsoft.com/office/drawing/2014/main" id="{A1EC38B2-7F12-67CD-4636-0F7E0520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8" name="Freeform 104">
                <a:extLst>
                  <a:ext uri="{FF2B5EF4-FFF2-40B4-BE49-F238E27FC236}">
                    <a16:creationId xmlns:a16="http://schemas.microsoft.com/office/drawing/2014/main" id="{AD231837-D38E-4EFB-5B5C-304C55A44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9" name="Freeform 105">
                <a:extLst>
                  <a:ext uri="{FF2B5EF4-FFF2-40B4-BE49-F238E27FC236}">
                    <a16:creationId xmlns:a16="http://schemas.microsoft.com/office/drawing/2014/main" id="{FF8C7194-3671-95EC-F39F-5185AD8C3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0" name="Freeform 106">
                <a:extLst>
                  <a:ext uri="{FF2B5EF4-FFF2-40B4-BE49-F238E27FC236}">
                    <a16:creationId xmlns:a16="http://schemas.microsoft.com/office/drawing/2014/main" id="{E0DF75D6-E6DA-A0A7-271E-0DABA8DD2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1" name="Freeform 107">
                <a:extLst>
                  <a:ext uri="{FF2B5EF4-FFF2-40B4-BE49-F238E27FC236}">
                    <a16:creationId xmlns:a16="http://schemas.microsoft.com/office/drawing/2014/main" id="{122295E9-F7C2-E8EB-B475-C676B6ED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2" name="Freeform 108">
                <a:extLst>
                  <a:ext uri="{FF2B5EF4-FFF2-40B4-BE49-F238E27FC236}">
                    <a16:creationId xmlns:a16="http://schemas.microsoft.com/office/drawing/2014/main" id="{C3432B8D-078B-E260-CB10-F5CE70834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3" name="Freeform 109">
                <a:extLst>
                  <a:ext uri="{FF2B5EF4-FFF2-40B4-BE49-F238E27FC236}">
                    <a16:creationId xmlns:a16="http://schemas.microsoft.com/office/drawing/2014/main" id="{504BB0BB-1F05-6BAA-B776-4B86F97A9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4" name="Freeform 110">
                <a:extLst>
                  <a:ext uri="{FF2B5EF4-FFF2-40B4-BE49-F238E27FC236}">
                    <a16:creationId xmlns:a16="http://schemas.microsoft.com/office/drawing/2014/main" id="{D700A32D-7824-9BBC-5522-75771722C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5" name="Freeform 111">
                <a:extLst>
                  <a:ext uri="{FF2B5EF4-FFF2-40B4-BE49-F238E27FC236}">
                    <a16:creationId xmlns:a16="http://schemas.microsoft.com/office/drawing/2014/main" id="{0CA8D83E-7C7E-196D-F27B-8DBF2E92A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6" name="Freeform 112">
                <a:extLst>
                  <a:ext uri="{FF2B5EF4-FFF2-40B4-BE49-F238E27FC236}">
                    <a16:creationId xmlns:a16="http://schemas.microsoft.com/office/drawing/2014/main" id="{3C052C5F-624C-A67D-4AC2-704240402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7" name="Freeform 113">
                <a:extLst>
                  <a:ext uri="{FF2B5EF4-FFF2-40B4-BE49-F238E27FC236}">
                    <a16:creationId xmlns:a16="http://schemas.microsoft.com/office/drawing/2014/main" id="{AF6D087E-7A09-42F0-5DBC-BD09B2540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8" name="Freeform 114">
                <a:extLst>
                  <a:ext uri="{FF2B5EF4-FFF2-40B4-BE49-F238E27FC236}">
                    <a16:creationId xmlns:a16="http://schemas.microsoft.com/office/drawing/2014/main" id="{9005D89A-40BA-400A-AAB1-526CA9494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9" name="Freeform 115">
                <a:extLst>
                  <a:ext uri="{FF2B5EF4-FFF2-40B4-BE49-F238E27FC236}">
                    <a16:creationId xmlns:a16="http://schemas.microsoft.com/office/drawing/2014/main" id="{43760695-878A-1B38-8DB6-899B15A8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0" name="Freeform 116">
                <a:extLst>
                  <a:ext uri="{FF2B5EF4-FFF2-40B4-BE49-F238E27FC236}">
                    <a16:creationId xmlns:a16="http://schemas.microsoft.com/office/drawing/2014/main" id="{69AD0FFF-9E93-3491-FF1E-72238265B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1" name="Freeform 117">
                <a:extLst>
                  <a:ext uri="{FF2B5EF4-FFF2-40B4-BE49-F238E27FC236}">
                    <a16:creationId xmlns:a16="http://schemas.microsoft.com/office/drawing/2014/main" id="{88C7E9BF-1DCE-D4BA-F56D-D6977C709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2" name="Freeform 118">
                <a:extLst>
                  <a:ext uri="{FF2B5EF4-FFF2-40B4-BE49-F238E27FC236}">
                    <a16:creationId xmlns:a16="http://schemas.microsoft.com/office/drawing/2014/main" id="{0F62DE7B-C460-66DB-AE17-F09AF5752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3" name="Freeform 119">
                <a:extLst>
                  <a:ext uri="{FF2B5EF4-FFF2-40B4-BE49-F238E27FC236}">
                    <a16:creationId xmlns:a16="http://schemas.microsoft.com/office/drawing/2014/main" id="{0D19C134-7E65-D62D-D990-13084306A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4" name="Freeform 120">
                <a:extLst>
                  <a:ext uri="{FF2B5EF4-FFF2-40B4-BE49-F238E27FC236}">
                    <a16:creationId xmlns:a16="http://schemas.microsoft.com/office/drawing/2014/main" id="{57879512-5B0D-923E-01F2-FBCAA80D7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5" name="Freeform 121">
                <a:extLst>
                  <a:ext uri="{FF2B5EF4-FFF2-40B4-BE49-F238E27FC236}">
                    <a16:creationId xmlns:a16="http://schemas.microsoft.com/office/drawing/2014/main" id="{A284E490-E553-29DD-02AF-AC8C34E95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6" name="Freeform 122">
                <a:extLst>
                  <a:ext uri="{FF2B5EF4-FFF2-40B4-BE49-F238E27FC236}">
                    <a16:creationId xmlns:a16="http://schemas.microsoft.com/office/drawing/2014/main" id="{E7302746-BC10-DC54-970C-0F871ED7D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7" name="Freeform 123">
                <a:extLst>
                  <a:ext uri="{FF2B5EF4-FFF2-40B4-BE49-F238E27FC236}">
                    <a16:creationId xmlns:a16="http://schemas.microsoft.com/office/drawing/2014/main" id="{88E574E4-C859-8B06-7B0D-1EFE6A627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8" name="Freeform 124">
                <a:extLst>
                  <a:ext uri="{FF2B5EF4-FFF2-40B4-BE49-F238E27FC236}">
                    <a16:creationId xmlns:a16="http://schemas.microsoft.com/office/drawing/2014/main" id="{B72D1684-C00C-C27A-9670-C19CE31A0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9" name="Freeform 125">
                <a:extLst>
                  <a:ext uri="{FF2B5EF4-FFF2-40B4-BE49-F238E27FC236}">
                    <a16:creationId xmlns:a16="http://schemas.microsoft.com/office/drawing/2014/main" id="{3CD65376-4284-D8C8-FA34-474105F0F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0" name="Freeform 126">
                <a:extLst>
                  <a:ext uri="{FF2B5EF4-FFF2-40B4-BE49-F238E27FC236}">
                    <a16:creationId xmlns:a16="http://schemas.microsoft.com/office/drawing/2014/main" id="{3325C0D2-3D88-871C-8586-AE93FF089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1" name="Freeform 127">
                <a:extLst>
                  <a:ext uri="{FF2B5EF4-FFF2-40B4-BE49-F238E27FC236}">
                    <a16:creationId xmlns:a16="http://schemas.microsoft.com/office/drawing/2014/main" id="{20C6F37F-E458-3A41-FFCF-A8D2B049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2" name="Freeform 128">
                <a:extLst>
                  <a:ext uri="{FF2B5EF4-FFF2-40B4-BE49-F238E27FC236}">
                    <a16:creationId xmlns:a16="http://schemas.microsoft.com/office/drawing/2014/main" id="{FF6256A1-46E8-DAE9-DEA0-524EB36CE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3" name="Freeform 129">
                <a:extLst>
                  <a:ext uri="{FF2B5EF4-FFF2-40B4-BE49-F238E27FC236}">
                    <a16:creationId xmlns:a16="http://schemas.microsoft.com/office/drawing/2014/main" id="{594BDCF5-DD9A-B30C-19F0-F35A7E107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4" name="Freeform 130">
                <a:extLst>
                  <a:ext uri="{FF2B5EF4-FFF2-40B4-BE49-F238E27FC236}">
                    <a16:creationId xmlns:a16="http://schemas.microsoft.com/office/drawing/2014/main" id="{CF4AD688-8AEB-3212-116D-3D95D8420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5" name="Freeform 131">
                <a:extLst>
                  <a:ext uri="{FF2B5EF4-FFF2-40B4-BE49-F238E27FC236}">
                    <a16:creationId xmlns:a16="http://schemas.microsoft.com/office/drawing/2014/main" id="{1BC5229B-285B-031C-C913-8C3570A9F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6" name="Freeform 132">
                <a:extLst>
                  <a:ext uri="{FF2B5EF4-FFF2-40B4-BE49-F238E27FC236}">
                    <a16:creationId xmlns:a16="http://schemas.microsoft.com/office/drawing/2014/main" id="{2A750627-6649-8460-8C8C-937AD28F6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7" name="Freeform 133">
                <a:extLst>
                  <a:ext uri="{FF2B5EF4-FFF2-40B4-BE49-F238E27FC236}">
                    <a16:creationId xmlns:a16="http://schemas.microsoft.com/office/drawing/2014/main" id="{D1792C10-57E9-8323-AB09-F18CD703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8" name="Freeform 134">
                <a:extLst>
                  <a:ext uri="{FF2B5EF4-FFF2-40B4-BE49-F238E27FC236}">
                    <a16:creationId xmlns:a16="http://schemas.microsoft.com/office/drawing/2014/main" id="{181C379B-E5D1-63E9-3A95-52B2B95F9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9" name="Freeform 135">
                <a:extLst>
                  <a:ext uri="{FF2B5EF4-FFF2-40B4-BE49-F238E27FC236}">
                    <a16:creationId xmlns:a16="http://schemas.microsoft.com/office/drawing/2014/main" id="{0F9E29F2-66E2-540A-ADCF-E371C3C44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0" name="Freeform 136">
                <a:extLst>
                  <a:ext uri="{FF2B5EF4-FFF2-40B4-BE49-F238E27FC236}">
                    <a16:creationId xmlns:a16="http://schemas.microsoft.com/office/drawing/2014/main" id="{850DDE3A-7350-AB25-9CA0-4BD486E97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1" name="Freeform 137">
                <a:extLst>
                  <a:ext uri="{FF2B5EF4-FFF2-40B4-BE49-F238E27FC236}">
                    <a16:creationId xmlns:a16="http://schemas.microsoft.com/office/drawing/2014/main" id="{A717D7CD-4C99-4878-8134-1EE4C8C27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2" name="Freeform 138">
                <a:extLst>
                  <a:ext uri="{FF2B5EF4-FFF2-40B4-BE49-F238E27FC236}">
                    <a16:creationId xmlns:a16="http://schemas.microsoft.com/office/drawing/2014/main" id="{9160F5A7-ABC3-FA65-4593-6B066FBC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3" name="Freeform 139">
                <a:extLst>
                  <a:ext uri="{FF2B5EF4-FFF2-40B4-BE49-F238E27FC236}">
                    <a16:creationId xmlns:a16="http://schemas.microsoft.com/office/drawing/2014/main" id="{A8235E40-498E-3EEF-6B23-3800AF3A7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4" name="Freeform 140">
                <a:extLst>
                  <a:ext uri="{FF2B5EF4-FFF2-40B4-BE49-F238E27FC236}">
                    <a16:creationId xmlns:a16="http://schemas.microsoft.com/office/drawing/2014/main" id="{C7BAB050-9409-3F31-222F-B90AEA105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5" name="Freeform 141">
                <a:extLst>
                  <a:ext uri="{FF2B5EF4-FFF2-40B4-BE49-F238E27FC236}">
                    <a16:creationId xmlns:a16="http://schemas.microsoft.com/office/drawing/2014/main" id="{EF6CB46E-3625-2F82-7905-8139CEF60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6" name="Freeform 142">
                <a:extLst>
                  <a:ext uri="{FF2B5EF4-FFF2-40B4-BE49-F238E27FC236}">
                    <a16:creationId xmlns:a16="http://schemas.microsoft.com/office/drawing/2014/main" id="{8DC4EBA2-9A35-3DBC-B30C-AE38139BE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7" name="Freeform 143">
                <a:extLst>
                  <a:ext uri="{FF2B5EF4-FFF2-40B4-BE49-F238E27FC236}">
                    <a16:creationId xmlns:a16="http://schemas.microsoft.com/office/drawing/2014/main" id="{8D45BF15-49D3-D379-48C7-7563E54CA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8" name="Freeform 144">
                <a:extLst>
                  <a:ext uri="{FF2B5EF4-FFF2-40B4-BE49-F238E27FC236}">
                    <a16:creationId xmlns:a16="http://schemas.microsoft.com/office/drawing/2014/main" id="{E14C1628-6AAA-1108-BD2D-B669DC9C1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9" name="Freeform 145">
                <a:extLst>
                  <a:ext uri="{FF2B5EF4-FFF2-40B4-BE49-F238E27FC236}">
                    <a16:creationId xmlns:a16="http://schemas.microsoft.com/office/drawing/2014/main" id="{0B72D218-521F-8624-4A8B-50977012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0" name="Freeform 146">
                <a:extLst>
                  <a:ext uri="{FF2B5EF4-FFF2-40B4-BE49-F238E27FC236}">
                    <a16:creationId xmlns:a16="http://schemas.microsoft.com/office/drawing/2014/main" id="{8DBC83BF-243E-812D-2AD6-894F23384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1" name="Freeform 147">
                <a:extLst>
                  <a:ext uri="{FF2B5EF4-FFF2-40B4-BE49-F238E27FC236}">
                    <a16:creationId xmlns:a16="http://schemas.microsoft.com/office/drawing/2014/main" id="{0B75FC82-8490-F16E-A28F-5A8FF6E28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2" name="Freeform 148">
                <a:extLst>
                  <a:ext uri="{FF2B5EF4-FFF2-40B4-BE49-F238E27FC236}">
                    <a16:creationId xmlns:a16="http://schemas.microsoft.com/office/drawing/2014/main" id="{84055022-99CF-A37E-460A-0B0657E54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3" name="Freeform 149">
                <a:extLst>
                  <a:ext uri="{FF2B5EF4-FFF2-40B4-BE49-F238E27FC236}">
                    <a16:creationId xmlns:a16="http://schemas.microsoft.com/office/drawing/2014/main" id="{2F7DC382-5408-F3DA-AF3D-96491A87A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4" name="Freeform 150">
                <a:extLst>
                  <a:ext uri="{FF2B5EF4-FFF2-40B4-BE49-F238E27FC236}">
                    <a16:creationId xmlns:a16="http://schemas.microsoft.com/office/drawing/2014/main" id="{20F2FCFD-68DE-E326-6982-CBD8FC604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5" name="Freeform 151">
                <a:extLst>
                  <a:ext uri="{FF2B5EF4-FFF2-40B4-BE49-F238E27FC236}">
                    <a16:creationId xmlns:a16="http://schemas.microsoft.com/office/drawing/2014/main" id="{855F136E-81CD-E7AD-19E6-7C384DC79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6" name="Freeform 152">
                <a:extLst>
                  <a:ext uri="{FF2B5EF4-FFF2-40B4-BE49-F238E27FC236}">
                    <a16:creationId xmlns:a16="http://schemas.microsoft.com/office/drawing/2014/main" id="{45DE1856-B0A7-CE21-81EA-4EC945B79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7" name="Freeform 153">
                <a:extLst>
                  <a:ext uri="{FF2B5EF4-FFF2-40B4-BE49-F238E27FC236}">
                    <a16:creationId xmlns:a16="http://schemas.microsoft.com/office/drawing/2014/main" id="{4582F4CA-B490-74A3-3E92-F19767168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8" name="Freeform 154">
                <a:extLst>
                  <a:ext uri="{FF2B5EF4-FFF2-40B4-BE49-F238E27FC236}">
                    <a16:creationId xmlns:a16="http://schemas.microsoft.com/office/drawing/2014/main" id="{020191D5-40AB-AD04-162A-47E9C6EF4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9" name="Freeform 155">
                <a:extLst>
                  <a:ext uri="{FF2B5EF4-FFF2-40B4-BE49-F238E27FC236}">
                    <a16:creationId xmlns:a16="http://schemas.microsoft.com/office/drawing/2014/main" id="{10C098E6-E224-9545-602F-DDE9F2E73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0" name="Freeform 156">
                <a:extLst>
                  <a:ext uri="{FF2B5EF4-FFF2-40B4-BE49-F238E27FC236}">
                    <a16:creationId xmlns:a16="http://schemas.microsoft.com/office/drawing/2014/main" id="{D859AEFB-F6F4-2298-1C3A-AD5293E8C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1" name="Freeform 157">
                <a:extLst>
                  <a:ext uri="{FF2B5EF4-FFF2-40B4-BE49-F238E27FC236}">
                    <a16:creationId xmlns:a16="http://schemas.microsoft.com/office/drawing/2014/main" id="{1520D011-92F9-E423-3B8F-97C8861DF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2" name="Freeform 158">
                <a:extLst>
                  <a:ext uri="{FF2B5EF4-FFF2-40B4-BE49-F238E27FC236}">
                    <a16:creationId xmlns:a16="http://schemas.microsoft.com/office/drawing/2014/main" id="{8902EFA3-F52A-3110-55C1-82050A9DC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3" name="Freeform 159">
                <a:extLst>
                  <a:ext uri="{FF2B5EF4-FFF2-40B4-BE49-F238E27FC236}">
                    <a16:creationId xmlns:a16="http://schemas.microsoft.com/office/drawing/2014/main" id="{8B9ECDAD-B6D7-76FB-C1EB-55D8A3113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4" name="Freeform 160">
                <a:extLst>
                  <a:ext uri="{FF2B5EF4-FFF2-40B4-BE49-F238E27FC236}">
                    <a16:creationId xmlns:a16="http://schemas.microsoft.com/office/drawing/2014/main" id="{AC30F05B-B24E-DE8F-1479-DA69F03A8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5" name="Freeform 161">
                <a:extLst>
                  <a:ext uri="{FF2B5EF4-FFF2-40B4-BE49-F238E27FC236}">
                    <a16:creationId xmlns:a16="http://schemas.microsoft.com/office/drawing/2014/main" id="{5235FBCB-3D35-D0B9-E587-E2264BEAB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6" name="Freeform 162">
                <a:extLst>
                  <a:ext uri="{FF2B5EF4-FFF2-40B4-BE49-F238E27FC236}">
                    <a16:creationId xmlns:a16="http://schemas.microsoft.com/office/drawing/2014/main" id="{BF1771CD-8AAD-1127-B926-819380311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7" name="Freeform 163">
                <a:extLst>
                  <a:ext uri="{FF2B5EF4-FFF2-40B4-BE49-F238E27FC236}">
                    <a16:creationId xmlns:a16="http://schemas.microsoft.com/office/drawing/2014/main" id="{2D4637D4-201E-C939-EE3F-A75D37EA7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8" name="Freeform 164">
                <a:extLst>
                  <a:ext uri="{FF2B5EF4-FFF2-40B4-BE49-F238E27FC236}">
                    <a16:creationId xmlns:a16="http://schemas.microsoft.com/office/drawing/2014/main" id="{91A11A97-425C-2E63-C2D2-E2CF55FCB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9" name="Freeform 165">
                <a:extLst>
                  <a:ext uri="{FF2B5EF4-FFF2-40B4-BE49-F238E27FC236}">
                    <a16:creationId xmlns:a16="http://schemas.microsoft.com/office/drawing/2014/main" id="{2A1630EC-DF6F-9CFF-7355-4B4D40E6C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0" name="Freeform 166">
                <a:extLst>
                  <a:ext uri="{FF2B5EF4-FFF2-40B4-BE49-F238E27FC236}">
                    <a16:creationId xmlns:a16="http://schemas.microsoft.com/office/drawing/2014/main" id="{98924D17-123F-8748-1715-61CA56AB2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1" name="Freeform 167">
                <a:extLst>
                  <a:ext uri="{FF2B5EF4-FFF2-40B4-BE49-F238E27FC236}">
                    <a16:creationId xmlns:a16="http://schemas.microsoft.com/office/drawing/2014/main" id="{7E987A6C-121B-45C9-6F6A-18E1E30D4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2" name="Freeform 168">
                <a:extLst>
                  <a:ext uri="{FF2B5EF4-FFF2-40B4-BE49-F238E27FC236}">
                    <a16:creationId xmlns:a16="http://schemas.microsoft.com/office/drawing/2014/main" id="{541CC4E9-815F-2C18-4DFF-7F3FEE11C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3" name="Freeform 169">
                <a:extLst>
                  <a:ext uri="{FF2B5EF4-FFF2-40B4-BE49-F238E27FC236}">
                    <a16:creationId xmlns:a16="http://schemas.microsoft.com/office/drawing/2014/main" id="{65727719-0F4E-DCF6-0526-EECDA83C2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4" name="Freeform 170">
                <a:extLst>
                  <a:ext uri="{FF2B5EF4-FFF2-40B4-BE49-F238E27FC236}">
                    <a16:creationId xmlns:a16="http://schemas.microsoft.com/office/drawing/2014/main" id="{BD838AF7-725C-B8F6-7FF7-16C07AC4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5" name="Freeform 171">
                <a:extLst>
                  <a:ext uri="{FF2B5EF4-FFF2-40B4-BE49-F238E27FC236}">
                    <a16:creationId xmlns:a16="http://schemas.microsoft.com/office/drawing/2014/main" id="{A294ACAF-A6B8-9BFF-7865-C74CD9069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6" name="Freeform 172">
                <a:extLst>
                  <a:ext uri="{FF2B5EF4-FFF2-40B4-BE49-F238E27FC236}">
                    <a16:creationId xmlns:a16="http://schemas.microsoft.com/office/drawing/2014/main" id="{4708D6BF-BC23-950A-9085-C65AA3DDD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7" name="Freeform 173">
                <a:extLst>
                  <a:ext uri="{FF2B5EF4-FFF2-40B4-BE49-F238E27FC236}">
                    <a16:creationId xmlns:a16="http://schemas.microsoft.com/office/drawing/2014/main" id="{429510E8-0392-EB20-3EC9-099FBD18D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8" name="Freeform 174">
                <a:extLst>
                  <a:ext uri="{FF2B5EF4-FFF2-40B4-BE49-F238E27FC236}">
                    <a16:creationId xmlns:a16="http://schemas.microsoft.com/office/drawing/2014/main" id="{03C37423-8708-1683-4C98-54D4048E4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9" name="Freeform 175">
                <a:extLst>
                  <a:ext uri="{FF2B5EF4-FFF2-40B4-BE49-F238E27FC236}">
                    <a16:creationId xmlns:a16="http://schemas.microsoft.com/office/drawing/2014/main" id="{94DB0C4E-591B-C38A-29C6-5EF2E2D85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0" name="Freeform 176">
                <a:extLst>
                  <a:ext uri="{FF2B5EF4-FFF2-40B4-BE49-F238E27FC236}">
                    <a16:creationId xmlns:a16="http://schemas.microsoft.com/office/drawing/2014/main" id="{1121C623-EDC8-2AA8-F81E-C68F2CF55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1" name="Freeform 177">
                <a:extLst>
                  <a:ext uri="{FF2B5EF4-FFF2-40B4-BE49-F238E27FC236}">
                    <a16:creationId xmlns:a16="http://schemas.microsoft.com/office/drawing/2014/main" id="{C1456217-14A9-D5F5-4431-D47C6A737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2" name="Freeform 178">
                <a:extLst>
                  <a:ext uri="{FF2B5EF4-FFF2-40B4-BE49-F238E27FC236}">
                    <a16:creationId xmlns:a16="http://schemas.microsoft.com/office/drawing/2014/main" id="{1B392A15-493A-1A11-32E7-714E698C8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3" name="Freeform 179">
                <a:extLst>
                  <a:ext uri="{FF2B5EF4-FFF2-40B4-BE49-F238E27FC236}">
                    <a16:creationId xmlns:a16="http://schemas.microsoft.com/office/drawing/2014/main" id="{5861537F-9324-E89D-7C96-9EECF09F5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4" name="Freeform 180">
                <a:extLst>
                  <a:ext uri="{FF2B5EF4-FFF2-40B4-BE49-F238E27FC236}">
                    <a16:creationId xmlns:a16="http://schemas.microsoft.com/office/drawing/2014/main" id="{9DF22600-A584-7A24-A10A-FB5B2B8C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5" name="Freeform 181">
                <a:extLst>
                  <a:ext uri="{FF2B5EF4-FFF2-40B4-BE49-F238E27FC236}">
                    <a16:creationId xmlns:a16="http://schemas.microsoft.com/office/drawing/2014/main" id="{589EE7CA-2341-DA0B-688C-D0DE94663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6" name="Freeform 182">
                <a:extLst>
                  <a:ext uri="{FF2B5EF4-FFF2-40B4-BE49-F238E27FC236}">
                    <a16:creationId xmlns:a16="http://schemas.microsoft.com/office/drawing/2014/main" id="{8D14CAB9-F35C-A590-CEC9-7667FA868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7" name="Freeform 183">
                <a:extLst>
                  <a:ext uri="{FF2B5EF4-FFF2-40B4-BE49-F238E27FC236}">
                    <a16:creationId xmlns:a16="http://schemas.microsoft.com/office/drawing/2014/main" id="{4D54FC4D-1E72-6ABE-A79D-DCC6202B6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8" name="Freeform 184">
                <a:extLst>
                  <a:ext uri="{FF2B5EF4-FFF2-40B4-BE49-F238E27FC236}">
                    <a16:creationId xmlns:a16="http://schemas.microsoft.com/office/drawing/2014/main" id="{97EBB506-0A3A-4EDB-5506-0FC323055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9" name="Freeform 185">
                <a:extLst>
                  <a:ext uri="{FF2B5EF4-FFF2-40B4-BE49-F238E27FC236}">
                    <a16:creationId xmlns:a16="http://schemas.microsoft.com/office/drawing/2014/main" id="{4BB8BFBE-1612-C6D1-8C8C-B685B0093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0" name="Freeform 186">
                <a:extLst>
                  <a:ext uri="{FF2B5EF4-FFF2-40B4-BE49-F238E27FC236}">
                    <a16:creationId xmlns:a16="http://schemas.microsoft.com/office/drawing/2014/main" id="{699C20A8-33D3-8143-CF82-EE83B90CD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1" name="Freeform 187">
                <a:extLst>
                  <a:ext uri="{FF2B5EF4-FFF2-40B4-BE49-F238E27FC236}">
                    <a16:creationId xmlns:a16="http://schemas.microsoft.com/office/drawing/2014/main" id="{414B5FF3-B1E1-FEFD-5840-508D62BCC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2" name="Freeform 188">
                <a:extLst>
                  <a:ext uri="{FF2B5EF4-FFF2-40B4-BE49-F238E27FC236}">
                    <a16:creationId xmlns:a16="http://schemas.microsoft.com/office/drawing/2014/main" id="{5D63DB6A-D6A1-3F36-0188-01290F071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3" name="Freeform 189">
                <a:extLst>
                  <a:ext uri="{FF2B5EF4-FFF2-40B4-BE49-F238E27FC236}">
                    <a16:creationId xmlns:a16="http://schemas.microsoft.com/office/drawing/2014/main" id="{C92F7C45-D315-5E2F-0AB2-C07BE079C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4" name="Freeform 190">
                <a:extLst>
                  <a:ext uri="{FF2B5EF4-FFF2-40B4-BE49-F238E27FC236}">
                    <a16:creationId xmlns:a16="http://schemas.microsoft.com/office/drawing/2014/main" id="{7C996348-4A58-D2E9-C7C5-926B82124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5" name="Freeform 191">
                <a:extLst>
                  <a:ext uri="{FF2B5EF4-FFF2-40B4-BE49-F238E27FC236}">
                    <a16:creationId xmlns:a16="http://schemas.microsoft.com/office/drawing/2014/main" id="{98B554C0-EAEE-1324-F8B3-6D33E0E7C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6" name="Freeform 192">
                <a:extLst>
                  <a:ext uri="{FF2B5EF4-FFF2-40B4-BE49-F238E27FC236}">
                    <a16:creationId xmlns:a16="http://schemas.microsoft.com/office/drawing/2014/main" id="{C9CE5F20-5C1D-4ED3-1C82-396967A4B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7" name="Freeform 193">
                <a:extLst>
                  <a:ext uri="{FF2B5EF4-FFF2-40B4-BE49-F238E27FC236}">
                    <a16:creationId xmlns:a16="http://schemas.microsoft.com/office/drawing/2014/main" id="{DF53C266-CE1E-2F90-7445-BEEBC7298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8" name="Freeform 194">
                <a:extLst>
                  <a:ext uri="{FF2B5EF4-FFF2-40B4-BE49-F238E27FC236}">
                    <a16:creationId xmlns:a16="http://schemas.microsoft.com/office/drawing/2014/main" id="{A4800ADB-5C2E-8918-DA11-A1BB334B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9" name="Freeform 195">
                <a:extLst>
                  <a:ext uri="{FF2B5EF4-FFF2-40B4-BE49-F238E27FC236}">
                    <a16:creationId xmlns:a16="http://schemas.microsoft.com/office/drawing/2014/main" id="{B95AF558-CF81-4634-5946-4109C6D89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0" name="Freeform 196">
                <a:extLst>
                  <a:ext uri="{FF2B5EF4-FFF2-40B4-BE49-F238E27FC236}">
                    <a16:creationId xmlns:a16="http://schemas.microsoft.com/office/drawing/2014/main" id="{2085904F-002C-6F81-FD57-0DD7803E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1" name="Freeform 197">
                <a:extLst>
                  <a:ext uri="{FF2B5EF4-FFF2-40B4-BE49-F238E27FC236}">
                    <a16:creationId xmlns:a16="http://schemas.microsoft.com/office/drawing/2014/main" id="{7FEA8035-11A5-4D91-887F-BA27A9226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2" name="Freeform 198">
                <a:extLst>
                  <a:ext uri="{FF2B5EF4-FFF2-40B4-BE49-F238E27FC236}">
                    <a16:creationId xmlns:a16="http://schemas.microsoft.com/office/drawing/2014/main" id="{768726E5-E00D-AC8B-3C34-AE9CC1E70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3" name="Freeform 199">
                <a:extLst>
                  <a:ext uri="{FF2B5EF4-FFF2-40B4-BE49-F238E27FC236}">
                    <a16:creationId xmlns:a16="http://schemas.microsoft.com/office/drawing/2014/main" id="{0B490CFD-6F37-47A7-5E4C-CF48DD94B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4" name="Freeform 200">
                <a:extLst>
                  <a:ext uri="{FF2B5EF4-FFF2-40B4-BE49-F238E27FC236}">
                    <a16:creationId xmlns:a16="http://schemas.microsoft.com/office/drawing/2014/main" id="{FBDAAE24-34DD-21D3-2380-252F046E6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5" name="Freeform 201">
                <a:extLst>
                  <a:ext uri="{FF2B5EF4-FFF2-40B4-BE49-F238E27FC236}">
                    <a16:creationId xmlns:a16="http://schemas.microsoft.com/office/drawing/2014/main" id="{C5A7B1F9-528B-4C8E-EE77-BAC84F0A7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6" name="Freeform 202">
                <a:extLst>
                  <a:ext uri="{FF2B5EF4-FFF2-40B4-BE49-F238E27FC236}">
                    <a16:creationId xmlns:a16="http://schemas.microsoft.com/office/drawing/2014/main" id="{3E4908C4-31E1-231C-8C9E-88515EFB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7" name="Freeform 203">
                <a:extLst>
                  <a:ext uri="{FF2B5EF4-FFF2-40B4-BE49-F238E27FC236}">
                    <a16:creationId xmlns:a16="http://schemas.microsoft.com/office/drawing/2014/main" id="{A9CF0155-0BA9-EDBC-264E-63DDD435F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8" name="Freeform 204">
                <a:extLst>
                  <a:ext uri="{FF2B5EF4-FFF2-40B4-BE49-F238E27FC236}">
                    <a16:creationId xmlns:a16="http://schemas.microsoft.com/office/drawing/2014/main" id="{464FD875-807B-6C5F-30D7-DFC74CE8C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9" name="Freeform 205">
                <a:extLst>
                  <a:ext uri="{FF2B5EF4-FFF2-40B4-BE49-F238E27FC236}">
                    <a16:creationId xmlns:a16="http://schemas.microsoft.com/office/drawing/2014/main" id="{10746409-4191-D4FC-AEC7-B84D4770B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0" name="Freeform 206">
                <a:extLst>
                  <a:ext uri="{FF2B5EF4-FFF2-40B4-BE49-F238E27FC236}">
                    <a16:creationId xmlns:a16="http://schemas.microsoft.com/office/drawing/2014/main" id="{503DD8F0-5E47-FAD9-DCFD-B0C14EFB2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1" name="Freeform 207">
                <a:extLst>
                  <a:ext uri="{FF2B5EF4-FFF2-40B4-BE49-F238E27FC236}">
                    <a16:creationId xmlns:a16="http://schemas.microsoft.com/office/drawing/2014/main" id="{3C3053D5-F5C8-6214-A9B0-E19D29D1B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2" name="Freeform 208">
                <a:extLst>
                  <a:ext uri="{FF2B5EF4-FFF2-40B4-BE49-F238E27FC236}">
                    <a16:creationId xmlns:a16="http://schemas.microsoft.com/office/drawing/2014/main" id="{204FDE0B-925F-7AB7-270E-0307E2791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3" name="Freeform 209">
                <a:extLst>
                  <a:ext uri="{FF2B5EF4-FFF2-40B4-BE49-F238E27FC236}">
                    <a16:creationId xmlns:a16="http://schemas.microsoft.com/office/drawing/2014/main" id="{1DB5BF58-B426-969C-67C6-07A6A6361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4" name="Freeform 210">
                <a:extLst>
                  <a:ext uri="{FF2B5EF4-FFF2-40B4-BE49-F238E27FC236}">
                    <a16:creationId xmlns:a16="http://schemas.microsoft.com/office/drawing/2014/main" id="{57683803-EBFB-D06E-F03E-2DC440D06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5" name="Freeform 211">
                <a:extLst>
                  <a:ext uri="{FF2B5EF4-FFF2-40B4-BE49-F238E27FC236}">
                    <a16:creationId xmlns:a16="http://schemas.microsoft.com/office/drawing/2014/main" id="{7994F06C-3104-602C-B840-648391F50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6" name="Freeform 212">
                <a:extLst>
                  <a:ext uri="{FF2B5EF4-FFF2-40B4-BE49-F238E27FC236}">
                    <a16:creationId xmlns:a16="http://schemas.microsoft.com/office/drawing/2014/main" id="{D99BAD06-442C-5284-5E90-1CA73648E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7" name="Freeform 213">
                <a:extLst>
                  <a:ext uri="{FF2B5EF4-FFF2-40B4-BE49-F238E27FC236}">
                    <a16:creationId xmlns:a16="http://schemas.microsoft.com/office/drawing/2014/main" id="{140C3280-E8C9-0C45-0CB5-33997BCC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8" name="Freeform 214">
                <a:extLst>
                  <a:ext uri="{FF2B5EF4-FFF2-40B4-BE49-F238E27FC236}">
                    <a16:creationId xmlns:a16="http://schemas.microsoft.com/office/drawing/2014/main" id="{6D874606-9F47-CC13-BC58-B2B924096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9" name="Freeform 215">
                <a:extLst>
                  <a:ext uri="{FF2B5EF4-FFF2-40B4-BE49-F238E27FC236}">
                    <a16:creationId xmlns:a16="http://schemas.microsoft.com/office/drawing/2014/main" id="{5B37DE3F-27EB-CDD6-3E65-C1713B47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0" name="Freeform 216">
                <a:extLst>
                  <a:ext uri="{FF2B5EF4-FFF2-40B4-BE49-F238E27FC236}">
                    <a16:creationId xmlns:a16="http://schemas.microsoft.com/office/drawing/2014/main" id="{6123A580-66EF-49D1-0FBE-D8271822B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1" name="Freeform 217">
                <a:extLst>
                  <a:ext uri="{FF2B5EF4-FFF2-40B4-BE49-F238E27FC236}">
                    <a16:creationId xmlns:a16="http://schemas.microsoft.com/office/drawing/2014/main" id="{83CA54FB-CAEA-200F-6160-4F5FAE77B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2" name="Freeform 218">
                <a:extLst>
                  <a:ext uri="{FF2B5EF4-FFF2-40B4-BE49-F238E27FC236}">
                    <a16:creationId xmlns:a16="http://schemas.microsoft.com/office/drawing/2014/main" id="{204F4572-EEFB-BD55-930F-AA332E05A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3" name="Freeform 219">
                <a:extLst>
                  <a:ext uri="{FF2B5EF4-FFF2-40B4-BE49-F238E27FC236}">
                    <a16:creationId xmlns:a16="http://schemas.microsoft.com/office/drawing/2014/main" id="{D2B2E3DB-7F7E-8777-82E5-53A83E0B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4" name="Freeform 220">
                <a:extLst>
                  <a:ext uri="{FF2B5EF4-FFF2-40B4-BE49-F238E27FC236}">
                    <a16:creationId xmlns:a16="http://schemas.microsoft.com/office/drawing/2014/main" id="{9CD201D3-3537-EBB9-A5A7-F91EF6BA6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5" name="Freeform 221">
                <a:extLst>
                  <a:ext uri="{FF2B5EF4-FFF2-40B4-BE49-F238E27FC236}">
                    <a16:creationId xmlns:a16="http://schemas.microsoft.com/office/drawing/2014/main" id="{84650AC2-CECE-908B-9AD7-783A308A8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6" name="Freeform 222">
                <a:extLst>
                  <a:ext uri="{FF2B5EF4-FFF2-40B4-BE49-F238E27FC236}">
                    <a16:creationId xmlns:a16="http://schemas.microsoft.com/office/drawing/2014/main" id="{69313EC7-51F3-A690-CF4C-8D35FC640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7" name="Freeform 223">
                <a:extLst>
                  <a:ext uri="{FF2B5EF4-FFF2-40B4-BE49-F238E27FC236}">
                    <a16:creationId xmlns:a16="http://schemas.microsoft.com/office/drawing/2014/main" id="{BD0089BB-576C-899D-1504-20C1159D4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8" name="Freeform 224">
                <a:extLst>
                  <a:ext uri="{FF2B5EF4-FFF2-40B4-BE49-F238E27FC236}">
                    <a16:creationId xmlns:a16="http://schemas.microsoft.com/office/drawing/2014/main" id="{6ADC06F2-F576-DDA4-DBE5-1D207BB7F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9" name="Freeform 225">
                <a:extLst>
                  <a:ext uri="{FF2B5EF4-FFF2-40B4-BE49-F238E27FC236}">
                    <a16:creationId xmlns:a16="http://schemas.microsoft.com/office/drawing/2014/main" id="{EB8385CC-D1C9-C082-8D71-61C0FBCE9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0" name="Freeform 226">
                <a:extLst>
                  <a:ext uri="{FF2B5EF4-FFF2-40B4-BE49-F238E27FC236}">
                    <a16:creationId xmlns:a16="http://schemas.microsoft.com/office/drawing/2014/main" id="{0CDDBD82-B4CC-36FB-2470-C4EFA9A22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1" name="Freeform 227">
                <a:extLst>
                  <a:ext uri="{FF2B5EF4-FFF2-40B4-BE49-F238E27FC236}">
                    <a16:creationId xmlns:a16="http://schemas.microsoft.com/office/drawing/2014/main" id="{1FBF9A59-CBFB-7CCD-1500-29AA69F52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2" name="Freeform 228">
                <a:extLst>
                  <a:ext uri="{FF2B5EF4-FFF2-40B4-BE49-F238E27FC236}">
                    <a16:creationId xmlns:a16="http://schemas.microsoft.com/office/drawing/2014/main" id="{BF85C6DE-DEAD-59CB-E4DB-C957964C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3" name="Freeform 229">
                <a:extLst>
                  <a:ext uri="{FF2B5EF4-FFF2-40B4-BE49-F238E27FC236}">
                    <a16:creationId xmlns:a16="http://schemas.microsoft.com/office/drawing/2014/main" id="{13DCF549-1467-0E60-D354-1A3641154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4" name="Freeform 230">
                <a:extLst>
                  <a:ext uri="{FF2B5EF4-FFF2-40B4-BE49-F238E27FC236}">
                    <a16:creationId xmlns:a16="http://schemas.microsoft.com/office/drawing/2014/main" id="{DDB573B4-1143-4469-4AEE-58CB4E9D7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5" name="Freeform 231">
                <a:extLst>
                  <a:ext uri="{FF2B5EF4-FFF2-40B4-BE49-F238E27FC236}">
                    <a16:creationId xmlns:a16="http://schemas.microsoft.com/office/drawing/2014/main" id="{D555FDDE-D66A-0B7B-5FCC-490DAF144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6" name="Freeform 232">
                <a:extLst>
                  <a:ext uri="{FF2B5EF4-FFF2-40B4-BE49-F238E27FC236}">
                    <a16:creationId xmlns:a16="http://schemas.microsoft.com/office/drawing/2014/main" id="{1C1865CF-B790-0385-CA40-079EA179A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7" name="Freeform 233">
                <a:extLst>
                  <a:ext uri="{FF2B5EF4-FFF2-40B4-BE49-F238E27FC236}">
                    <a16:creationId xmlns:a16="http://schemas.microsoft.com/office/drawing/2014/main" id="{1A88D80D-545C-0DB3-026B-235935D8B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8" name="Freeform 234">
                <a:extLst>
                  <a:ext uri="{FF2B5EF4-FFF2-40B4-BE49-F238E27FC236}">
                    <a16:creationId xmlns:a16="http://schemas.microsoft.com/office/drawing/2014/main" id="{16A1A158-FBF0-4B65-D156-9AC370215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9" name="Freeform 235">
                <a:extLst>
                  <a:ext uri="{FF2B5EF4-FFF2-40B4-BE49-F238E27FC236}">
                    <a16:creationId xmlns:a16="http://schemas.microsoft.com/office/drawing/2014/main" id="{387D3AAF-8C33-426C-8B91-22FAE0ADC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0" name="Freeform 236">
                <a:extLst>
                  <a:ext uri="{FF2B5EF4-FFF2-40B4-BE49-F238E27FC236}">
                    <a16:creationId xmlns:a16="http://schemas.microsoft.com/office/drawing/2014/main" id="{56E1BC74-627D-8FC3-C15B-3C0B90DD7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1" name="Freeform 237">
                <a:extLst>
                  <a:ext uri="{FF2B5EF4-FFF2-40B4-BE49-F238E27FC236}">
                    <a16:creationId xmlns:a16="http://schemas.microsoft.com/office/drawing/2014/main" id="{DE270628-34B2-6910-5AAD-6AC0A8F95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2" name="Freeform 238">
                <a:extLst>
                  <a:ext uri="{FF2B5EF4-FFF2-40B4-BE49-F238E27FC236}">
                    <a16:creationId xmlns:a16="http://schemas.microsoft.com/office/drawing/2014/main" id="{50FF038D-C753-9E5F-4CDF-8F25369CD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3" name="Freeform 239">
                <a:extLst>
                  <a:ext uri="{FF2B5EF4-FFF2-40B4-BE49-F238E27FC236}">
                    <a16:creationId xmlns:a16="http://schemas.microsoft.com/office/drawing/2014/main" id="{DDE94AF9-0152-84CE-281E-8C4F6F1C2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4" name="Freeform 240">
                <a:extLst>
                  <a:ext uri="{FF2B5EF4-FFF2-40B4-BE49-F238E27FC236}">
                    <a16:creationId xmlns:a16="http://schemas.microsoft.com/office/drawing/2014/main" id="{85ACA553-D074-A6D9-DAEF-5FAAAD896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5" name="Freeform 241">
                <a:extLst>
                  <a:ext uri="{FF2B5EF4-FFF2-40B4-BE49-F238E27FC236}">
                    <a16:creationId xmlns:a16="http://schemas.microsoft.com/office/drawing/2014/main" id="{C2914EBF-C085-3F3F-D650-C8C4672F3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6" name="Freeform 242">
                <a:extLst>
                  <a:ext uri="{FF2B5EF4-FFF2-40B4-BE49-F238E27FC236}">
                    <a16:creationId xmlns:a16="http://schemas.microsoft.com/office/drawing/2014/main" id="{161E43CF-1D5B-D5F1-1F64-D6264CA6A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7" name="Freeform 243">
                <a:extLst>
                  <a:ext uri="{FF2B5EF4-FFF2-40B4-BE49-F238E27FC236}">
                    <a16:creationId xmlns:a16="http://schemas.microsoft.com/office/drawing/2014/main" id="{3D376104-A0B3-1063-47C9-097519D4D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8" name="Freeform 244">
                <a:extLst>
                  <a:ext uri="{FF2B5EF4-FFF2-40B4-BE49-F238E27FC236}">
                    <a16:creationId xmlns:a16="http://schemas.microsoft.com/office/drawing/2014/main" id="{7766EE21-37B7-1D09-2A97-6042CF5F1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8" name="Freeform 245">
              <a:extLst>
                <a:ext uri="{FF2B5EF4-FFF2-40B4-BE49-F238E27FC236}">
                  <a16:creationId xmlns:a16="http://schemas.microsoft.com/office/drawing/2014/main" id="{635975F8-506F-55A0-3A4D-0102D7E22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" name="Freeform 246">
              <a:extLst>
                <a:ext uri="{FF2B5EF4-FFF2-40B4-BE49-F238E27FC236}">
                  <a16:creationId xmlns:a16="http://schemas.microsoft.com/office/drawing/2014/main" id="{B3D78D1F-FF25-35DA-4F04-92468E1A6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7">
              <a:extLst>
                <a:ext uri="{FF2B5EF4-FFF2-40B4-BE49-F238E27FC236}">
                  <a16:creationId xmlns:a16="http://schemas.microsoft.com/office/drawing/2014/main" id="{5332B3E6-B278-5131-31A5-C3BBEB288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8">
              <a:extLst>
                <a:ext uri="{FF2B5EF4-FFF2-40B4-BE49-F238E27FC236}">
                  <a16:creationId xmlns:a16="http://schemas.microsoft.com/office/drawing/2014/main" id="{2082BE6D-EADD-22A2-6FCB-30B250101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9">
              <a:extLst>
                <a:ext uri="{FF2B5EF4-FFF2-40B4-BE49-F238E27FC236}">
                  <a16:creationId xmlns:a16="http://schemas.microsoft.com/office/drawing/2014/main" id="{FD6B64ED-3529-260C-D503-B5A1FD258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50">
              <a:extLst>
                <a:ext uri="{FF2B5EF4-FFF2-40B4-BE49-F238E27FC236}">
                  <a16:creationId xmlns:a16="http://schemas.microsoft.com/office/drawing/2014/main" id="{0CD7EEF4-64C5-29D1-B075-830ADF664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1">
              <a:extLst>
                <a:ext uri="{FF2B5EF4-FFF2-40B4-BE49-F238E27FC236}">
                  <a16:creationId xmlns:a16="http://schemas.microsoft.com/office/drawing/2014/main" id="{B99F6A2E-EABC-6584-DFDD-5D40C9520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2">
              <a:extLst>
                <a:ext uri="{FF2B5EF4-FFF2-40B4-BE49-F238E27FC236}">
                  <a16:creationId xmlns:a16="http://schemas.microsoft.com/office/drawing/2014/main" id="{E5F75734-87A2-DCA6-AFA2-E3CA01D78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3">
              <a:extLst>
                <a:ext uri="{FF2B5EF4-FFF2-40B4-BE49-F238E27FC236}">
                  <a16:creationId xmlns:a16="http://schemas.microsoft.com/office/drawing/2014/main" id="{94CA58EB-E0A5-F1BE-AA32-2AB5C391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4">
              <a:extLst>
                <a:ext uri="{FF2B5EF4-FFF2-40B4-BE49-F238E27FC236}">
                  <a16:creationId xmlns:a16="http://schemas.microsoft.com/office/drawing/2014/main" id="{B58CC6DD-7494-A614-3CAC-D56AEE7E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5">
              <a:extLst>
                <a:ext uri="{FF2B5EF4-FFF2-40B4-BE49-F238E27FC236}">
                  <a16:creationId xmlns:a16="http://schemas.microsoft.com/office/drawing/2014/main" id="{694AA1C7-CF5A-C317-16E7-076248267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6">
              <a:extLst>
                <a:ext uri="{FF2B5EF4-FFF2-40B4-BE49-F238E27FC236}">
                  <a16:creationId xmlns:a16="http://schemas.microsoft.com/office/drawing/2014/main" id="{60C82348-1E23-32F7-AFC9-8839F59C9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7">
              <a:extLst>
                <a:ext uri="{FF2B5EF4-FFF2-40B4-BE49-F238E27FC236}">
                  <a16:creationId xmlns:a16="http://schemas.microsoft.com/office/drawing/2014/main" id="{CDD20D7C-486B-E506-7210-A12D86F5A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8">
              <a:extLst>
                <a:ext uri="{FF2B5EF4-FFF2-40B4-BE49-F238E27FC236}">
                  <a16:creationId xmlns:a16="http://schemas.microsoft.com/office/drawing/2014/main" id="{297DAE33-C35F-849D-92C8-6E0AA6234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9">
              <a:extLst>
                <a:ext uri="{FF2B5EF4-FFF2-40B4-BE49-F238E27FC236}">
                  <a16:creationId xmlns:a16="http://schemas.microsoft.com/office/drawing/2014/main" id="{00108EB4-635D-13AE-5727-AFBE6725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60">
              <a:extLst>
                <a:ext uri="{FF2B5EF4-FFF2-40B4-BE49-F238E27FC236}">
                  <a16:creationId xmlns:a16="http://schemas.microsoft.com/office/drawing/2014/main" id="{78D62F97-79EA-C094-C8FB-C9F7DF7D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1">
              <a:extLst>
                <a:ext uri="{FF2B5EF4-FFF2-40B4-BE49-F238E27FC236}">
                  <a16:creationId xmlns:a16="http://schemas.microsoft.com/office/drawing/2014/main" id="{B70912E1-FC05-91E7-C560-AAB04974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2">
              <a:extLst>
                <a:ext uri="{FF2B5EF4-FFF2-40B4-BE49-F238E27FC236}">
                  <a16:creationId xmlns:a16="http://schemas.microsoft.com/office/drawing/2014/main" id="{43007B3E-DF2F-5D99-274C-73208C86E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3">
              <a:extLst>
                <a:ext uri="{FF2B5EF4-FFF2-40B4-BE49-F238E27FC236}">
                  <a16:creationId xmlns:a16="http://schemas.microsoft.com/office/drawing/2014/main" id="{1D31D109-45A1-E76D-0BA2-8233056C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4">
              <a:extLst>
                <a:ext uri="{FF2B5EF4-FFF2-40B4-BE49-F238E27FC236}">
                  <a16:creationId xmlns:a16="http://schemas.microsoft.com/office/drawing/2014/main" id="{964EFE1B-AB84-0766-5CDA-19B448E74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5">
              <a:extLst>
                <a:ext uri="{FF2B5EF4-FFF2-40B4-BE49-F238E27FC236}">
                  <a16:creationId xmlns:a16="http://schemas.microsoft.com/office/drawing/2014/main" id="{05F140D3-CC30-0CFA-65E2-D07F6FED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6">
              <a:extLst>
                <a:ext uri="{FF2B5EF4-FFF2-40B4-BE49-F238E27FC236}">
                  <a16:creationId xmlns:a16="http://schemas.microsoft.com/office/drawing/2014/main" id="{1B7E924A-F245-E4CD-D45F-ADEF3C290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7">
              <a:extLst>
                <a:ext uri="{FF2B5EF4-FFF2-40B4-BE49-F238E27FC236}">
                  <a16:creationId xmlns:a16="http://schemas.microsoft.com/office/drawing/2014/main" id="{1C59F635-BCB9-7A5D-6AD1-D21E4F91D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8">
              <a:extLst>
                <a:ext uri="{FF2B5EF4-FFF2-40B4-BE49-F238E27FC236}">
                  <a16:creationId xmlns:a16="http://schemas.microsoft.com/office/drawing/2014/main" id="{ED1A6F42-54CD-582D-F9EB-28FD09AE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2" name="Freeform 269">
              <a:extLst>
                <a:ext uri="{FF2B5EF4-FFF2-40B4-BE49-F238E27FC236}">
                  <a16:creationId xmlns:a16="http://schemas.microsoft.com/office/drawing/2014/main" id="{177B8074-E4DA-E7E5-E6F3-B714CE436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3" name="Freeform 270">
              <a:extLst>
                <a:ext uri="{FF2B5EF4-FFF2-40B4-BE49-F238E27FC236}">
                  <a16:creationId xmlns:a16="http://schemas.microsoft.com/office/drawing/2014/main" id="{DA6B09CB-05D2-AC5C-0419-7F2AD675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4" name="Freeform 271">
              <a:extLst>
                <a:ext uri="{FF2B5EF4-FFF2-40B4-BE49-F238E27FC236}">
                  <a16:creationId xmlns:a16="http://schemas.microsoft.com/office/drawing/2014/main" id="{87F36019-02D3-23D4-05A3-DD2541776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5" name="Freeform 272">
              <a:extLst>
                <a:ext uri="{FF2B5EF4-FFF2-40B4-BE49-F238E27FC236}">
                  <a16:creationId xmlns:a16="http://schemas.microsoft.com/office/drawing/2014/main" id="{DFC3D2E6-C502-5CE4-8815-585CC7288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6" name="Freeform 273">
              <a:extLst>
                <a:ext uri="{FF2B5EF4-FFF2-40B4-BE49-F238E27FC236}">
                  <a16:creationId xmlns:a16="http://schemas.microsoft.com/office/drawing/2014/main" id="{5C960103-5318-3605-F0B1-7097D30C4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7" name="Freeform 274">
              <a:extLst>
                <a:ext uri="{FF2B5EF4-FFF2-40B4-BE49-F238E27FC236}">
                  <a16:creationId xmlns:a16="http://schemas.microsoft.com/office/drawing/2014/main" id="{64530549-6A12-C470-D274-530054B7B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9" name="Freeform 275">
              <a:extLst>
                <a:ext uri="{FF2B5EF4-FFF2-40B4-BE49-F238E27FC236}">
                  <a16:creationId xmlns:a16="http://schemas.microsoft.com/office/drawing/2014/main" id="{3F9A1EE8-C189-DCDE-D56B-B92282A4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0" name="Freeform 276">
              <a:extLst>
                <a:ext uri="{FF2B5EF4-FFF2-40B4-BE49-F238E27FC236}">
                  <a16:creationId xmlns:a16="http://schemas.microsoft.com/office/drawing/2014/main" id="{7D8A552B-A883-0212-244D-81D8A1A36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1" name="Freeform 277">
              <a:extLst>
                <a:ext uri="{FF2B5EF4-FFF2-40B4-BE49-F238E27FC236}">
                  <a16:creationId xmlns:a16="http://schemas.microsoft.com/office/drawing/2014/main" id="{10ACF1A0-D282-B500-0847-1A47110B8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2" name="Freeform 278">
              <a:extLst>
                <a:ext uri="{FF2B5EF4-FFF2-40B4-BE49-F238E27FC236}">
                  <a16:creationId xmlns:a16="http://schemas.microsoft.com/office/drawing/2014/main" id="{C7478D53-7B00-03F5-F6FF-19DD3E8B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3" name="Freeform 279">
              <a:extLst>
                <a:ext uri="{FF2B5EF4-FFF2-40B4-BE49-F238E27FC236}">
                  <a16:creationId xmlns:a16="http://schemas.microsoft.com/office/drawing/2014/main" id="{B41E6337-52C9-8282-BC55-E5BE4E731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4" name="Freeform 280">
              <a:extLst>
                <a:ext uri="{FF2B5EF4-FFF2-40B4-BE49-F238E27FC236}">
                  <a16:creationId xmlns:a16="http://schemas.microsoft.com/office/drawing/2014/main" id="{8C5FF202-7FA4-FDAB-51F8-E97994BC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5" name="Freeform 281">
              <a:extLst>
                <a:ext uri="{FF2B5EF4-FFF2-40B4-BE49-F238E27FC236}">
                  <a16:creationId xmlns:a16="http://schemas.microsoft.com/office/drawing/2014/main" id="{7CFA229B-120A-E7BC-C286-AEEE98117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6" name="Freeform 282">
              <a:extLst>
                <a:ext uri="{FF2B5EF4-FFF2-40B4-BE49-F238E27FC236}">
                  <a16:creationId xmlns:a16="http://schemas.microsoft.com/office/drawing/2014/main" id="{4E8C0E91-3279-D670-E53B-B6EE8FE4F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7" name="Freeform 283">
              <a:extLst>
                <a:ext uri="{FF2B5EF4-FFF2-40B4-BE49-F238E27FC236}">
                  <a16:creationId xmlns:a16="http://schemas.microsoft.com/office/drawing/2014/main" id="{81A7F6C7-8E8F-6E41-7447-05AE06E78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8" name="Freeform 284">
              <a:extLst>
                <a:ext uri="{FF2B5EF4-FFF2-40B4-BE49-F238E27FC236}">
                  <a16:creationId xmlns:a16="http://schemas.microsoft.com/office/drawing/2014/main" id="{C8A3248C-5EC2-2029-BB17-4A17200FF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9" name="Freeform 285">
              <a:extLst>
                <a:ext uri="{FF2B5EF4-FFF2-40B4-BE49-F238E27FC236}">
                  <a16:creationId xmlns:a16="http://schemas.microsoft.com/office/drawing/2014/main" id="{5D1B55DE-928F-C970-2C80-14CA3A701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0" name="Freeform 286">
              <a:extLst>
                <a:ext uri="{FF2B5EF4-FFF2-40B4-BE49-F238E27FC236}">
                  <a16:creationId xmlns:a16="http://schemas.microsoft.com/office/drawing/2014/main" id="{D97E7E2B-FE60-DEF8-8096-902846D5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1" name="Freeform 287">
              <a:extLst>
                <a:ext uri="{FF2B5EF4-FFF2-40B4-BE49-F238E27FC236}">
                  <a16:creationId xmlns:a16="http://schemas.microsoft.com/office/drawing/2014/main" id="{28AE8D88-D2D0-FEAB-5412-6CEBC717A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2" name="Freeform 288">
              <a:extLst>
                <a:ext uri="{FF2B5EF4-FFF2-40B4-BE49-F238E27FC236}">
                  <a16:creationId xmlns:a16="http://schemas.microsoft.com/office/drawing/2014/main" id="{EFC35D91-1EE6-DAE5-36F5-F28007ABC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3" name="Freeform 289">
              <a:extLst>
                <a:ext uri="{FF2B5EF4-FFF2-40B4-BE49-F238E27FC236}">
                  <a16:creationId xmlns:a16="http://schemas.microsoft.com/office/drawing/2014/main" id="{F737F946-5DC9-9EBD-33F7-F80F728D4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4" name="Freeform 290">
              <a:extLst>
                <a:ext uri="{FF2B5EF4-FFF2-40B4-BE49-F238E27FC236}">
                  <a16:creationId xmlns:a16="http://schemas.microsoft.com/office/drawing/2014/main" id="{671C2A8F-0B6B-36F9-0414-E81E8542C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5" name="Freeform 291">
              <a:extLst>
                <a:ext uri="{FF2B5EF4-FFF2-40B4-BE49-F238E27FC236}">
                  <a16:creationId xmlns:a16="http://schemas.microsoft.com/office/drawing/2014/main" id="{546052EA-3851-CED5-30BC-F1E96FAB2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6" name="Freeform 292">
              <a:extLst>
                <a:ext uri="{FF2B5EF4-FFF2-40B4-BE49-F238E27FC236}">
                  <a16:creationId xmlns:a16="http://schemas.microsoft.com/office/drawing/2014/main" id="{A2218310-47B5-9049-C6AB-29BA1443A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7" name="Freeform 293">
              <a:extLst>
                <a:ext uri="{FF2B5EF4-FFF2-40B4-BE49-F238E27FC236}">
                  <a16:creationId xmlns:a16="http://schemas.microsoft.com/office/drawing/2014/main" id="{3D58AD4C-39EA-FC56-1A0E-46EF859AC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8" name="Freeform 294">
              <a:extLst>
                <a:ext uri="{FF2B5EF4-FFF2-40B4-BE49-F238E27FC236}">
                  <a16:creationId xmlns:a16="http://schemas.microsoft.com/office/drawing/2014/main" id="{102D8968-B6EB-645F-4223-C1C450C99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9" name="Freeform 295">
              <a:extLst>
                <a:ext uri="{FF2B5EF4-FFF2-40B4-BE49-F238E27FC236}">
                  <a16:creationId xmlns:a16="http://schemas.microsoft.com/office/drawing/2014/main" id="{A9A15D7D-3027-0AB8-3DD3-17DDB1C8D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0" name="Freeform 296">
              <a:extLst>
                <a:ext uri="{FF2B5EF4-FFF2-40B4-BE49-F238E27FC236}">
                  <a16:creationId xmlns:a16="http://schemas.microsoft.com/office/drawing/2014/main" id="{F7B34B63-CA1C-85DD-0247-B2620CB4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1" name="Freeform 297">
              <a:extLst>
                <a:ext uri="{FF2B5EF4-FFF2-40B4-BE49-F238E27FC236}">
                  <a16:creationId xmlns:a16="http://schemas.microsoft.com/office/drawing/2014/main" id="{C49CE83C-E816-A11F-F0E6-A378A4555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2" name="Freeform 298">
              <a:extLst>
                <a:ext uri="{FF2B5EF4-FFF2-40B4-BE49-F238E27FC236}">
                  <a16:creationId xmlns:a16="http://schemas.microsoft.com/office/drawing/2014/main" id="{909DBA89-FF76-75A0-3D54-9410B6A2D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3" name="Freeform 299">
              <a:extLst>
                <a:ext uri="{FF2B5EF4-FFF2-40B4-BE49-F238E27FC236}">
                  <a16:creationId xmlns:a16="http://schemas.microsoft.com/office/drawing/2014/main" id="{F27CD8F0-B0AB-D8C6-78A3-E9CD586F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4" name="Freeform 300">
              <a:extLst>
                <a:ext uri="{FF2B5EF4-FFF2-40B4-BE49-F238E27FC236}">
                  <a16:creationId xmlns:a16="http://schemas.microsoft.com/office/drawing/2014/main" id="{2AC32C5A-4A42-5B03-418E-3A04F3F4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5" name="Freeform 301">
              <a:extLst>
                <a:ext uri="{FF2B5EF4-FFF2-40B4-BE49-F238E27FC236}">
                  <a16:creationId xmlns:a16="http://schemas.microsoft.com/office/drawing/2014/main" id="{1E2C4E37-2261-896D-711A-BE365BF2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6" name="Freeform 302">
              <a:extLst>
                <a:ext uri="{FF2B5EF4-FFF2-40B4-BE49-F238E27FC236}">
                  <a16:creationId xmlns:a16="http://schemas.microsoft.com/office/drawing/2014/main" id="{6CD4CE8C-552C-C1D2-2566-F9D38752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7" name="Freeform 303">
              <a:extLst>
                <a:ext uri="{FF2B5EF4-FFF2-40B4-BE49-F238E27FC236}">
                  <a16:creationId xmlns:a16="http://schemas.microsoft.com/office/drawing/2014/main" id="{D5D6ECF9-5FB9-1F3A-E666-FBF95C470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8" name="Freeform 304">
              <a:extLst>
                <a:ext uri="{FF2B5EF4-FFF2-40B4-BE49-F238E27FC236}">
                  <a16:creationId xmlns:a16="http://schemas.microsoft.com/office/drawing/2014/main" id="{BE328A9B-103E-27B1-1648-B52974519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9" name="Freeform 305">
              <a:extLst>
                <a:ext uri="{FF2B5EF4-FFF2-40B4-BE49-F238E27FC236}">
                  <a16:creationId xmlns:a16="http://schemas.microsoft.com/office/drawing/2014/main" id="{1F05D9BE-A60F-A730-D9C3-CA6AC5C7B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0" name="Freeform 306">
              <a:extLst>
                <a:ext uri="{FF2B5EF4-FFF2-40B4-BE49-F238E27FC236}">
                  <a16:creationId xmlns:a16="http://schemas.microsoft.com/office/drawing/2014/main" id="{2DADBD92-D825-2BC7-576A-A53E0F246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1" name="Freeform 307">
              <a:extLst>
                <a:ext uri="{FF2B5EF4-FFF2-40B4-BE49-F238E27FC236}">
                  <a16:creationId xmlns:a16="http://schemas.microsoft.com/office/drawing/2014/main" id="{1CC5B8E2-73B7-A3BD-E034-81AB6A230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2" name="Freeform 308">
              <a:extLst>
                <a:ext uri="{FF2B5EF4-FFF2-40B4-BE49-F238E27FC236}">
                  <a16:creationId xmlns:a16="http://schemas.microsoft.com/office/drawing/2014/main" id="{0CB90D37-77FA-6A88-6435-A3EDF2683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3" name="Freeform 309">
              <a:extLst>
                <a:ext uri="{FF2B5EF4-FFF2-40B4-BE49-F238E27FC236}">
                  <a16:creationId xmlns:a16="http://schemas.microsoft.com/office/drawing/2014/main" id="{EA85C9EF-46C4-53FB-1BF0-3708BF4FD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4" name="Freeform 310">
              <a:extLst>
                <a:ext uri="{FF2B5EF4-FFF2-40B4-BE49-F238E27FC236}">
                  <a16:creationId xmlns:a16="http://schemas.microsoft.com/office/drawing/2014/main" id="{DF5FEAA0-DA17-2DE4-4EEA-2B17E7108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5" name="Freeform 311">
              <a:extLst>
                <a:ext uri="{FF2B5EF4-FFF2-40B4-BE49-F238E27FC236}">
                  <a16:creationId xmlns:a16="http://schemas.microsoft.com/office/drawing/2014/main" id="{776174DA-2949-BE4D-F07B-2AC33208B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6" name="Freeform 312">
              <a:extLst>
                <a:ext uri="{FF2B5EF4-FFF2-40B4-BE49-F238E27FC236}">
                  <a16:creationId xmlns:a16="http://schemas.microsoft.com/office/drawing/2014/main" id="{A16DDD9D-82CB-8547-AB03-DB2F6EC66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7" name="Freeform 313">
              <a:extLst>
                <a:ext uri="{FF2B5EF4-FFF2-40B4-BE49-F238E27FC236}">
                  <a16:creationId xmlns:a16="http://schemas.microsoft.com/office/drawing/2014/main" id="{3D6802C8-75C7-918F-6AE6-05C8DDC92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8" name="Freeform 314">
              <a:extLst>
                <a:ext uri="{FF2B5EF4-FFF2-40B4-BE49-F238E27FC236}">
                  <a16:creationId xmlns:a16="http://schemas.microsoft.com/office/drawing/2014/main" id="{78CFD60B-F631-C8A4-1D5A-2BD233128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9" name="Freeform 315">
              <a:extLst>
                <a:ext uri="{FF2B5EF4-FFF2-40B4-BE49-F238E27FC236}">
                  <a16:creationId xmlns:a16="http://schemas.microsoft.com/office/drawing/2014/main" id="{B290380D-C299-3229-3EFB-D07FDA5D3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0" name="Freeform 316">
              <a:extLst>
                <a:ext uri="{FF2B5EF4-FFF2-40B4-BE49-F238E27FC236}">
                  <a16:creationId xmlns:a16="http://schemas.microsoft.com/office/drawing/2014/main" id="{17228480-4515-5AA3-3ED6-89DE14276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1" name="Freeform 317">
              <a:extLst>
                <a:ext uri="{FF2B5EF4-FFF2-40B4-BE49-F238E27FC236}">
                  <a16:creationId xmlns:a16="http://schemas.microsoft.com/office/drawing/2014/main" id="{23E15D1D-A2DC-C1F9-42E8-EDEDD2488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2" name="Freeform 318">
              <a:extLst>
                <a:ext uri="{FF2B5EF4-FFF2-40B4-BE49-F238E27FC236}">
                  <a16:creationId xmlns:a16="http://schemas.microsoft.com/office/drawing/2014/main" id="{3148FAE4-FF35-FA72-6814-53E0F4DAA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3" name="Freeform 319">
              <a:extLst>
                <a:ext uri="{FF2B5EF4-FFF2-40B4-BE49-F238E27FC236}">
                  <a16:creationId xmlns:a16="http://schemas.microsoft.com/office/drawing/2014/main" id="{D62ACA87-9F68-63B0-D93F-7EE576DE1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4" name="Freeform 320">
              <a:extLst>
                <a:ext uri="{FF2B5EF4-FFF2-40B4-BE49-F238E27FC236}">
                  <a16:creationId xmlns:a16="http://schemas.microsoft.com/office/drawing/2014/main" id="{C613C5A5-FAD5-5DC7-DFB7-4B67180A2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5" name="Freeform 321">
              <a:extLst>
                <a:ext uri="{FF2B5EF4-FFF2-40B4-BE49-F238E27FC236}">
                  <a16:creationId xmlns:a16="http://schemas.microsoft.com/office/drawing/2014/main" id="{A8EC6864-38E8-CACB-9F2F-A5BC4F2D9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6" name="Freeform 322">
              <a:extLst>
                <a:ext uri="{FF2B5EF4-FFF2-40B4-BE49-F238E27FC236}">
                  <a16:creationId xmlns:a16="http://schemas.microsoft.com/office/drawing/2014/main" id="{F824E171-08F0-DD1E-1CD1-7A5B15F8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7" name="Freeform 323">
              <a:extLst>
                <a:ext uri="{FF2B5EF4-FFF2-40B4-BE49-F238E27FC236}">
                  <a16:creationId xmlns:a16="http://schemas.microsoft.com/office/drawing/2014/main" id="{755CEE9B-90F9-F86C-EB40-91BB8321D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8" name="Freeform 324">
              <a:extLst>
                <a:ext uri="{FF2B5EF4-FFF2-40B4-BE49-F238E27FC236}">
                  <a16:creationId xmlns:a16="http://schemas.microsoft.com/office/drawing/2014/main" id="{43431883-0262-1F5B-8BE9-0E5E66DC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9" name="Freeform 325">
              <a:extLst>
                <a:ext uri="{FF2B5EF4-FFF2-40B4-BE49-F238E27FC236}">
                  <a16:creationId xmlns:a16="http://schemas.microsoft.com/office/drawing/2014/main" id="{DF9B0FF4-EA40-01EB-3CDD-D037129CD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0" name="Freeform 326">
              <a:extLst>
                <a:ext uri="{FF2B5EF4-FFF2-40B4-BE49-F238E27FC236}">
                  <a16:creationId xmlns:a16="http://schemas.microsoft.com/office/drawing/2014/main" id="{39D15197-B63F-43A3-4B41-341E8FC09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1" name="Freeform 327">
              <a:extLst>
                <a:ext uri="{FF2B5EF4-FFF2-40B4-BE49-F238E27FC236}">
                  <a16:creationId xmlns:a16="http://schemas.microsoft.com/office/drawing/2014/main" id="{C0952B86-7EF3-6263-5054-41072F829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2" name="Freeform 328">
              <a:extLst>
                <a:ext uri="{FF2B5EF4-FFF2-40B4-BE49-F238E27FC236}">
                  <a16:creationId xmlns:a16="http://schemas.microsoft.com/office/drawing/2014/main" id="{D171AB82-82F0-6F2D-B65C-895CE9F5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3" name="Freeform 329">
              <a:extLst>
                <a:ext uri="{FF2B5EF4-FFF2-40B4-BE49-F238E27FC236}">
                  <a16:creationId xmlns:a16="http://schemas.microsoft.com/office/drawing/2014/main" id="{9386F0CA-45A0-28E9-2D47-A8B28EDB5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4" name="Freeform 330">
              <a:extLst>
                <a:ext uri="{FF2B5EF4-FFF2-40B4-BE49-F238E27FC236}">
                  <a16:creationId xmlns:a16="http://schemas.microsoft.com/office/drawing/2014/main" id="{DA23EF74-B1DB-2CAA-FDDE-CF0EB5200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5" name="Freeform 331">
              <a:extLst>
                <a:ext uri="{FF2B5EF4-FFF2-40B4-BE49-F238E27FC236}">
                  <a16:creationId xmlns:a16="http://schemas.microsoft.com/office/drawing/2014/main" id="{309C1886-745B-A3AE-E71B-B7E62EFB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6" name="Freeform 332">
              <a:extLst>
                <a:ext uri="{FF2B5EF4-FFF2-40B4-BE49-F238E27FC236}">
                  <a16:creationId xmlns:a16="http://schemas.microsoft.com/office/drawing/2014/main" id="{C7A35378-2D20-10F8-75DB-40A5E2C8E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7" name="Freeform 333">
              <a:extLst>
                <a:ext uri="{FF2B5EF4-FFF2-40B4-BE49-F238E27FC236}">
                  <a16:creationId xmlns:a16="http://schemas.microsoft.com/office/drawing/2014/main" id="{87805930-13F0-3E5D-F4BE-A0148625C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8" name="Freeform 334">
              <a:extLst>
                <a:ext uri="{FF2B5EF4-FFF2-40B4-BE49-F238E27FC236}">
                  <a16:creationId xmlns:a16="http://schemas.microsoft.com/office/drawing/2014/main" id="{8796A490-1D02-CAD3-81A4-1A4BFFE6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9" name="Freeform 335">
              <a:extLst>
                <a:ext uri="{FF2B5EF4-FFF2-40B4-BE49-F238E27FC236}">
                  <a16:creationId xmlns:a16="http://schemas.microsoft.com/office/drawing/2014/main" id="{83DCC64B-1B68-B9A7-98F8-0E0A4C09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0" name="Freeform 336">
              <a:extLst>
                <a:ext uri="{FF2B5EF4-FFF2-40B4-BE49-F238E27FC236}">
                  <a16:creationId xmlns:a16="http://schemas.microsoft.com/office/drawing/2014/main" id="{AE0E5E6B-3426-C78C-1D6D-F2EAEC090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1" name="Freeform 337">
              <a:extLst>
                <a:ext uri="{FF2B5EF4-FFF2-40B4-BE49-F238E27FC236}">
                  <a16:creationId xmlns:a16="http://schemas.microsoft.com/office/drawing/2014/main" id="{FD64E98B-A9D2-7444-75FF-EC8F2EC3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2" name="Freeform 338">
              <a:extLst>
                <a:ext uri="{FF2B5EF4-FFF2-40B4-BE49-F238E27FC236}">
                  <a16:creationId xmlns:a16="http://schemas.microsoft.com/office/drawing/2014/main" id="{DCB97D26-840C-3F9E-ACA0-B0D308B11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3" name="Freeform 339">
              <a:extLst>
                <a:ext uri="{FF2B5EF4-FFF2-40B4-BE49-F238E27FC236}">
                  <a16:creationId xmlns:a16="http://schemas.microsoft.com/office/drawing/2014/main" id="{D4BAA778-450B-8A0D-6AB2-EDF43FBB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4" name="Freeform 340">
              <a:extLst>
                <a:ext uri="{FF2B5EF4-FFF2-40B4-BE49-F238E27FC236}">
                  <a16:creationId xmlns:a16="http://schemas.microsoft.com/office/drawing/2014/main" id="{EF638219-0FD2-5231-2572-8C610B1A3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5" name="Freeform 341">
              <a:extLst>
                <a:ext uri="{FF2B5EF4-FFF2-40B4-BE49-F238E27FC236}">
                  <a16:creationId xmlns:a16="http://schemas.microsoft.com/office/drawing/2014/main" id="{CA1B3097-1EE7-876A-1DF3-3E807A97E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6" name="Freeform 342">
              <a:extLst>
                <a:ext uri="{FF2B5EF4-FFF2-40B4-BE49-F238E27FC236}">
                  <a16:creationId xmlns:a16="http://schemas.microsoft.com/office/drawing/2014/main" id="{E8179885-3199-7EE8-8A84-681E0C702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7" name="Freeform 343">
              <a:extLst>
                <a:ext uri="{FF2B5EF4-FFF2-40B4-BE49-F238E27FC236}">
                  <a16:creationId xmlns:a16="http://schemas.microsoft.com/office/drawing/2014/main" id="{AC915976-C326-BC36-8A38-7F88AD9F2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8" name="Freeform 344">
              <a:extLst>
                <a:ext uri="{FF2B5EF4-FFF2-40B4-BE49-F238E27FC236}">
                  <a16:creationId xmlns:a16="http://schemas.microsoft.com/office/drawing/2014/main" id="{1B68BC34-1BB7-728F-7B61-C5B4D24D6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9" name="Freeform 345">
              <a:extLst>
                <a:ext uri="{FF2B5EF4-FFF2-40B4-BE49-F238E27FC236}">
                  <a16:creationId xmlns:a16="http://schemas.microsoft.com/office/drawing/2014/main" id="{FC1AB045-E627-34CE-CD2E-9144B03EC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0" name="Freeform 346">
              <a:extLst>
                <a:ext uri="{FF2B5EF4-FFF2-40B4-BE49-F238E27FC236}">
                  <a16:creationId xmlns:a16="http://schemas.microsoft.com/office/drawing/2014/main" id="{7E5A78A8-B32A-03A8-9D6A-AEAC5A506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1" name="Freeform 347">
              <a:extLst>
                <a:ext uri="{FF2B5EF4-FFF2-40B4-BE49-F238E27FC236}">
                  <a16:creationId xmlns:a16="http://schemas.microsoft.com/office/drawing/2014/main" id="{F0F77BB1-59EB-AC9E-312D-67CDB598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2" name="Freeform 348">
              <a:extLst>
                <a:ext uri="{FF2B5EF4-FFF2-40B4-BE49-F238E27FC236}">
                  <a16:creationId xmlns:a16="http://schemas.microsoft.com/office/drawing/2014/main" id="{12713F29-44E2-58B7-6082-F608974AC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3" name="Freeform 349">
              <a:extLst>
                <a:ext uri="{FF2B5EF4-FFF2-40B4-BE49-F238E27FC236}">
                  <a16:creationId xmlns:a16="http://schemas.microsoft.com/office/drawing/2014/main" id="{5BBE2284-D0BC-F852-1D1B-CF498E931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4" name="Freeform 350">
              <a:extLst>
                <a:ext uri="{FF2B5EF4-FFF2-40B4-BE49-F238E27FC236}">
                  <a16:creationId xmlns:a16="http://schemas.microsoft.com/office/drawing/2014/main" id="{3E96A7FD-1CC0-D633-F60B-A7D7553B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5" name="Freeform 351">
              <a:extLst>
                <a:ext uri="{FF2B5EF4-FFF2-40B4-BE49-F238E27FC236}">
                  <a16:creationId xmlns:a16="http://schemas.microsoft.com/office/drawing/2014/main" id="{D8EECCED-8932-8994-010C-275496513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6" name="Freeform 352">
              <a:extLst>
                <a:ext uri="{FF2B5EF4-FFF2-40B4-BE49-F238E27FC236}">
                  <a16:creationId xmlns:a16="http://schemas.microsoft.com/office/drawing/2014/main" id="{A6227B6B-EBAF-B5F3-5567-4A1EF32D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7" name="Freeform 353">
              <a:extLst>
                <a:ext uri="{FF2B5EF4-FFF2-40B4-BE49-F238E27FC236}">
                  <a16:creationId xmlns:a16="http://schemas.microsoft.com/office/drawing/2014/main" id="{6C57B4B0-F3AF-795F-CDD5-D092AF851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8" name="Freeform 354">
              <a:extLst>
                <a:ext uri="{FF2B5EF4-FFF2-40B4-BE49-F238E27FC236}">
                  <a16:creationId xmlns:a16="http://schemas.microsoft.com/office/drawing/2014/main" id="{A819D35A-FF9C-CB14-C93D-0FC67B64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9" name="Freeform 355">
              <a:extLst>
                <a:ext uri="{FF2B5EF4-FFF2-40B4-BE49-F238E27FC236}">
                  <a16:creationId xmlns:a16="http://schemas.microsoft.com/office/drawing/2014/main" id="{850E24F1-AD0F-8063-631E-A9CAB4871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0" name="Freeform 356">
              <a:extLst>
                <a:ext uri="{FF2B5EF4-FFF2-40B4-BE49-F238E27FC236}">
                  <a16:creationId xmlns:a16="http://schemas.microsoft.com/office/drawing/2014/main" id="{742EAC3C-9DE8-6304-40AF-8A09BA6F8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1" name="Freeform 357">
              <a:extLst>
                <a:ext uri="{FF2B5EF4-FFF2-40B4-BE49-F238E27FC236}">
                  <a16:creationId xmlns:a16="http://schemas.microsoft.com/office/drawing/2014/main" id="{D1A57152-FFFA-8B26-9D6D-CC6B315DF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2" name="Freeform 358">
              <a:extLst>
                <a:ext uri="{FF2B5EF4-FFF2-40B4-BE49-F238E27FC236}">
                  <a16:creationId xmlns:a16="http://schemas.microsoft.com/office/drawing/2014/main" id="{0EAAE72E-51AF-402F-5353-9DE1B54CF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3" name="Freeform 359">
              <a:extLst>
                <a:ext uri="{FF2B5EF4-FFF2-40B4-BE49-F238E27FC236}">
                  <a16:creationId xmlns:a16="http://schemas.microsoft.com/office/drawing/2014/main" id="{3B1DD410-54A0-3FF1-D6B2-25F86A91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4" name="Freeform 360">
              <a:extLst>
                <a:ext uri="{FF2B5EF4-FFF2-40B4-BE49-F238E27FC236}">
                  <a16:creationId xmlns:a16="http://schemas.microsoft.com/office/drawing/2014/main" id="{3262C44B-8076-8E22-3E13-D11E07304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5" name="Freeform 361">
              <a:extLst>
                <a:ext uri="{FF2B5EF4-FFF2-40B4-BE49-F238E27FC236}">
                  <a16:creationId xmlns:a16="http://schemas.microsoft.com/office/drawing/2014/main" id="{A19F6259-CCC2-679F-EAFA-A11122339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6" name="Freeform 362">
              <a:extLst>
                <a:ext uri="{FF2B5EF4-FFF2-40B4-BE49-F238E27FC236}">
                  <a16:creationId xmlns:a16="http://schemas.microsoft.com/office/drawing/2014/main" id="{A8B87841-4316-F97B-1EA2-D622C0FCE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7" name="Freeform 363">
              <a:extLst>
                <a:ext uri="{FF2B5EF4-FFF2-40B4-BE49-F238E27FC236}">
                  <a16:creationId xmlns:a16="http://schemas.microsoft.com/office/drawing/2014/main" id="{E66EE201-1605-351C-2500-216A24C3E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8" name="Freeform 364">
              <a:extLst>
                <a:ext uri="{FF2B5EF4-FFF2-40B4-BE49-F238E27FC236}">
                  <a16:creationId xmlns:a16="http://schemas.microsoft.com/office/drawing/2014/main" id="{2CF4AF95-F32B-93AD-C525-92E35278C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graphicFrame>
        <p:nvGraphicFramePr>
          <p:cNvPr id="208169" name="Object 7">
            <a:extLst>
              <a:ext uri="{FF2B5EF4-FFF2-40B4-BE49-F238E27FC236}">
                <a16:creationId xmlns:a16="http://schemas.microsoft.com/office/drawing/2014/main" id="{9C54FFE7-3D73-A9D0-6EFB-6F9634A3D2A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5" r:id="rId4" imgW="1278331" imgH="1273759" progId="MS_ClipArt_Gallery">
                  <p:embed/>
                </p:oleObj>
              </mc:Choice>
              <mc:Fallback>
                <p:oleObj r:id="rId4" imgW="1278331" imgH="1273759" progId="MS_ClipArt_Gallery">
                  <p:embed/>
                  <p:pic>
                    <p:nvPicPr>
                      <p:cNvPr id="4194309" name="Object 7">
                        <a:extLst>
                          <a:ext uri="{FF2B5EF4-FFF2-40B4-BE49-F238E27FC236}">
                            <a16:creationId xmlns:a16="http://schemas.microsoft.com/office/drawing/2014/main" id="{90ECCC25-02D5-452F-FB62-EEA8C429275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0" name="TextBox 329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8" name="TextBox 34">
            <a:extLst>
              <a:ext uri="{FF2B5EF4-FFF2-40B4-BE49-F238E27FC236}">
                <a16:creationId xmlns:a16="http://schemas.microsoft.com/office/drawing/2014/main" id="{54C5C0A1-4882-500F-BEC5-168CFBB99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599" y="1795151"/>
            <a:ext cx="9958916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2, Xây dựng phương hướng, kế hoạch tuần 8</a:t>
            </a:r>
            <a:endParaRPr lang="zh-CN" altLang="en-US" sz="2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sp>
        <p:nvSpPr>
          <p:cNvPr id="3" name="TextBox 34">
            <a:extLst>
              <a:ext uri="{FF2B5EF4-FFF2-40B4-BE49-F238E27FC236}">
                <a16:creationId xmlns:a16="http://schemas.microsoft.com/office/drawing/2014/main" id="{C1764C2C-ED80-D5EF-1A8D-BFAD3ADA1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911288" y="1350662"/>
            <a:ext cx="9961033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1, Sơ kết thi đua tuần 8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.</a:t>
            </a:r>
            <a:endParaRPr lang="vi-VN" altLang="zh-CN" sz="2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sp>
        <p:nvSpPr>
          <p:cNvPr id="4" name="TextBox 1">
            <a:extLst>
              <a:ext uri="{FF2B5EF4-FFF2-40B4-BE49-F238E27FC236}">
                <a16:creationId xmlns:a16="http://schemas.microsoft.com/office/drawing/2014/main" id="{8B780C3D-898D-0C82-1235-0B429ED89886}"/>
              </a:ext>
            </a:extLst>
          </p:cNvPr>
          <p:cNvSpPr txBox="1"/>
          <p:nvPr/>
        </p:nvSpPr>
        <p:spPr>
          <a:xfrm>
            <a:off x="270045" y="2349143"/>
            <a:ext cx="12620045" cy="91300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lvl1pPr marL="2857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Char char="•"/>
            </a:pPr>
            <a:endParaRPr lang="vi-VN" altLang="en-US" sz="2400" b="1" dirty="0">
              <a:solidFill>
                <a:srgbClr val="00206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 s New Roman"/>
            </a:endParaRPr>
          </a:p>
          <a:p>
            <a:pPr eaLnBrk="1" hangingPunct="1"/>
            <a:endParaRPr lang="en-US" altLang="en-US" sz="2933" dirty="0">
              <a:effectLst>
                <a:outerShdw blurRad="38100" dist="38100" dir="2700000" algn="tl">
                  <a:srgbClr val="C0C0C0"/>
                </a:outerShdw>
              </a:effectLst>
              <a:latin typeface="Lato Black" panose="020F0502020204030204" pitchFamily="34" charset="0"/>
            </a:endParaRPr>
          </a:p>
        </p:txBody>
      </p:sp>
      <p:sp>
        <p:nvSpPr>
          <p:cNvPr id="5" name="TextBox 34">
            <a:extLst>
              <a:ext uri="{FF2B5EF4-FFF2-40B4-BE49-F238E27FC236}">
                <a16:creationId xmlns:a16="http://schemas.microsoft.com/office/drawing/2014/main" id="{8EC6F11D-AD69-F845-523A-3A94FDFDF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599" y="2181650"/>
            <a:ext cx="9958916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3, Sinh hoạt theo chủ đề: </a:t>
            </a:r>
            <a:r>
              <a:rPr lang="vi-VN" altLang="zh-CN" sz="2800" b="1" dirty="0">
                <a:solidFill>
                  <a:srgbClr val="002060"/>
                </a:solidFill>
                <a:latin typeface="+mj-lt"/>
                <a:ea typeface="印品黑体"/>
                <a:cs typeface="Tahoma" panose="020B0604030504040204" pitchFamily="34" charset="0"/>
              </a:rPr>
              <a:t>“ Vì một cuộc sống an toàn”</a:t>
            </a:r>
            <a:endParaRPr lang="zh-CN" altLang="en-US" sz="2800" b="1" dirty="0">
              <a:solidFill>
                <a:srgbClr val="00206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graphicFrame>
        <p:nvGraphicFramePr>
          <p:cNvPr id="6" name="Object 7">
            <a:extLst>
              <a:ext uri="{FF2B5EF4-FFF2-40B4-BE49-F238E27FC236}">
                <a16:creationId xmlns:a16="http://schemas.microsoft.com/office/drawing/2014/main" id="{60FF3C15-B1B1-F63D-148C-8BF8E8E98E4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9" r:id="rId4" imgW="1278331" imgH="1273759" progId="MS_ClipArt_Gallery">
                  <p:embed/>
                </p:oleObj>
              </mc:Choice>
              <mc:Fallback>
                <p:oleObj r:id="rId4" imgW="1278331" imgH="1273759" progId="MS_ClipArt_Gallery">
                  <p:embed/>
                  <p:pic>
                    <p:nvPicPr>
                      <p:cNvPr id="4194309" name="Object 7">
                        <a:extLst>
                          <a:ext uri="{FF2B5EF4-FFF2-40B4-BE49-F238E27FC236}">
                            <a16:creationId xmlns:a16="http://schemas.microsoft.com/office/drawing/2014/main" id="{90ECCC25-02D5-452F-FB62-EEA8C429275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42">
            <a:extLst>
              <a:ext uri="{FF2B5EF4-FFF2-40B4-BE49-F238E27FC236}">
                <a16:creationId xmlns:a16="http://schemas.microsoft.com/office/drawing/2014/main" id="{AA67217C-15E7-36AB-F07B-1AFA9F62C98E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8" name="AutoShape 43">
              <a:extLst>
                <a:ext uri="{FF2B5EF4-FFF2-40B4-BE49-F238E27FC236}">
                  <a16:creationId xmlns:a16="http://schemas.microsoft.com/office/drawing/2014/main" id="{E61822A0-059E-A10A-2304-72F814DF6CE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" name="Group 44">
              <a:extLst>
                <a:ext uri="{FF2B5EF4-FFF2-40B4-BE49-F238E27FC236}">
                  <a16:creationId xmlns:a16="http://schemas.microsoft.com/office/drawing/2014/main" id="{B01156A3-F6E8-EBA2-1562-5F6E3524F9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207971" name="Freeform 45">
                <a:extLst>
                  <a:ext uri="{FF2B5EF4-FFF2-40B4-BE49-F238E27FC236}">
                    <a16:creationId xmlns:a16="http://schemas.microsoft.com/office/drawing/2014/main" id="{B6AF097C-2EC6-5EEE-45D2-338D27B1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2" name="Freeform 46">
                <a:extLst>
                  <a:ext uri="{FF2B5EF4-FFF2-40B4-BE49-F238E27FC236}">
                    <a16:creationId xmlns:a16="http://schemas.microsoft.com/office/drawing/2014/main" id="{43C25F42-1AC3-1C7B-898E-ED378EC9C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3" name="Freeform 47">
                <a:extLst>
                  <a:ext uri="{FF2B5EF4-FFF2-40B4-BE49-F238E27FC236}">
                    <a16:creationId xmlns:a16="http://schemas.microsoft.com/office/drawing/2014/main" id="{4D5FCC98-A25D-5B6F-3FC9-27E106F80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4" name="Freeform 48">
                <a:extLst>
                  <a:ext uri="{FF2B5EF4-FFF2-40B4-BE49-F238E27FC236}">
                    <a16:creationId xmlns:a16="http://schemas.microsoft.com/office/drawing/2014/main" id="{94140429-F9B2-1D85-CCAC-E4DD15226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5" name="Freeform 49">
                <a:extLst>
                  <a:ext uri="{FF2B5EF4-FFF2-40B4-BE49-F238E27FC236}">
                    <a16:creationId xmlns:a16="http://schemas.microsoft.com/office/drawing/2014/main" id="{AD51C567-D89A-CE69-17FF-9328967C9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6" name="Freeform 50">
                <a:extLst>
                  <a:ext uri="{FF2B5EF4-FFF2-40B4-BE49-F238E27FC236}">
                    <a16:creationId xmlns:a16="http://schemas.microsoft.com/office/drawing/2014/main" id="{A4B8197B-CB43-B35C-0200-6C84E239F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7" name="Freeform 51">
                <a:extLst>
                  <a:ext uri="{FF2B5EF4-FFF2-40B4-BE49-F238E27FC236}">
                    <a16:creationId xmlns:a16="http://schemas.microsoft.com/office/drawing/2014/main" id="{7EC90E5E-BB7E-C1D5-D3F6-6C8A05B6A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8" name="Freeform 52">
                <a:extLst>
                  <a:ext uri="{FF2B5EF4-FFF2-40B4-BE49-F238E27FC236}">
                    <a16:creationId xmlns:a16="http://schemas.microsoft.com/office/drawing/2014/main" id="{5C793F1F-F7A3-BFEE-2ECC-7F1E3A219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79" name="Freeform 53">
                <a:extLst>
                  <a:ext uri="{FF2B5EF4-FFF2-40B4-BE49-F238E27FC236}">
                    <a16:creationId xmlns:a16="http://schemas.microsoft.com/office/drawing/2014/main" id="{5DA52EFE-18F5-9AE8-0417-9563C4A2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0" name="Freeform 54">
                <a:extLst>
                  <a:ext uri="{FF2B5EF4-FFF2-40B4-BE49-F238E27FC236}">
                    <a16:creationId xmlns:a16="http://schemas.microsoft.com/office/drawing/2014/main" id="{E8D4ADCC-21F8-A9ED-C646-E4F88A4F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1" name="Freeform 55">
                <a:extLst>
                  <a:ext uri="{FF2B5EF4-FFF2-40B4-BE49-F238E27FC236}">
                    <a16:creationId xmlns:a16="http://schemas.microsoft.com/office/drawing/2014/main" id="{23D0772B-E98D-C2E0-DBDB-281B6AE8C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2" name="Freeform 56">
                <a:extLst>
                  <a:ext uri="{FF2B5EF4-FFF2-40B4-BE49-F238E27FC236}">
                    <a16:creationId xmlns:a16="http://schemas.microsoft.com/office/drawing/2014/main" id="{214ECE26-7D19-A748-71F9-85876C62C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3" name="Freeform 57">
                <a:extLst>
                  <a:ext uri="{FF2B5EF4-FFF2-40B4-BE49-F238E27FC236}">
                    <a16:creationId xmlns:a16="http://schemas.microsoft.com/office/drawing/2014/main" id="{162C4699-5EE1-F66B-38BE-A064030FF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4" name="Freeform 58">
                <a:extLst>
                  <a:ext uri="{FF2B5EF4-FFF2-40B4-BE49-F238E27FC236}">
                    <a16:creationId xmlns:a16="http://schemas.microsoft.com/office/drawing/2014/main" id="{F1F4307A-6210-1DF5-2C4F-0FE1D51EA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5" name="Freeform 59">
                <a:extLst>
                  <a:ext uri="{FF2B5EF4-FFF2-40B4-BE49-F238E27FC236}">
                    <a16:creationId xmlns:a16="http://schemas.microsoft.com/office/drawing/2014/main" id="{6F396C24-CCB8-C032-BEC3-CDD5F43AD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6" name="Freeform 60">
                <a:extLst>
                  <a:ext uri="{FF2B5EF4-FFF2-40B4-BE49-F238E27FC236}">
                    <a16:creationId xmlns:a16="http://schemas.microsoft.com/office/drawing/2014/main" id="{0454FAD2-0637-8916-F6EC-AA196C207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7" name="Freeform 61">
                <a:extLst>
                  <a:ext uri="{FF2B5EF4-FFF2-40B4-BE49-F238E27FC236}">
                    <a16:creationId xmlns:a16="http://schemas.microsoft.com/office/drawing/2014/main" id="{EFFDEE22-80B8-B7F7-DF41-D695DEFA6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8" name="Freeform 62">
                <a:extLst>
                  <a:ext uri="{FF2B5EF4-FFF2-40B4-BE49-F238E27FC236}">
                    <a16:creationId xmlns:a16="http://schemas.microsoft.com/office/drawing/2014/main" id="{BC4543FC-832D-3BB1-66F6-95A8834FF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89" name="Freeform 63">
                <a:extLst>
                  <a:ext uri="{FF2B5EF4-FFF2-40B4-BE49-F238E27FC236}">
                    <a16:creationId xmlns:a16="http://schemas.microsoft.com/office/drawing/2014/main" id="{82C66660-E9A5-3D13-6E1F-6187B0567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0" name="Freeform 64">
                <a:extLst>
                  <a:ext uri="{FF2B5EF4-FFF2-40B4-BE49-F238E27FC236}">
                    <a16:creationId xmlns:a16="http://schemas.microsoft.com/office/drawing/2014/main" id="{CE9C42EE-2BAB-E769-3AA0-094135FFE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1" name="Freeform 65">
                <a:extLst>
                  <a:ext uri="{FF2B5EF4-FFF2-40B4-BE49-F238E27FC236}">
                    <a16:creationId xmlns:a16="http://schemas.microsoft.com/office/drawing/2014/main" id="{3BA7F2A0-4B0D-C1E0-1C37-7FDD352DC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2" name="Freeform 66">
                <a:extLst>
                  <a:ext uri="{FF2B5EF4-FFF2-40B4-BE49-F238E27FC236}">
                    <a16:creationId xmlns:a16="http://schemas.microsoft.com/office/drawing/2014/main" id="{ADDD3DE7-D58C-8BC9-243D-E74831DC1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3" name="Freeform 67">
                <a:extLst>
                  <a:ext uri="{FF2B5EF4-FFF2-40B4-BE49-F238E27FC236}">
                    <a16:creationId xmlns:a16="http://schemas.microsoft.com/office/drawing/2014/main" id="{EDB29E1E-6E25-4463-B8B6-1B7B14FBD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4" name="Freeform 68">
                <a:extLst>
                  <a:ext uri="{FF2B5EF4-FFF2-40B4-BE49-F238E27FC236}">
                    <a16:creationId xmlns:a16="http://schemas.microsoft.com/office/drawing/2014/main" id="{7F79A238-845B-B084-1FF7-3DA988C5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5" name="Freeform 69">
                <a:extLst>
                  <a:ext uri="{FF2B5EF4-FFF2-40B4-BE49-F238E27FC236}">
                    <a16:creationId xmlns:a16="http://schemas.microsoft.com/office/drawing/2014/main" id="{370202D9-1DD9-A42F-FDE0-12AEB0B8B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6" name="Freeform 70">
                <a:extLst>
                  <a:ext uri="{FF2B5EF4-FFF2-40B4-BE49-F238E27FC236}">
                    <a16:creationId xmlns:a16="http://schemas.microsoft.com/office/drawing/2014/main" id="{24CCAC47-EBC0-1169-AE32-BEF9C9F78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7" name="Freeform 71">
                <a:extLst>
                  <a:ext uri="{FF2B5EF4-FFF2-40B4-BE49-F238E27FC236}">
                    <a16:creationId xmlns:a16="http://schemas.microsoft.com/office/drawing/2014/main" id="{809E0AEA-565E-4025-B927-627E0BFA5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8" name="Freeform 72">
                <a:extLst>
                  <a:ext uri="{FF2B5EF4-FFF2-40B4-BE49-F238E27FC236}">
                    <a16:creationId xmlns:a16="http://schemas.microsoft.com/office/drawing/2014/main" id="{9FC07E0C-79CD-7BC2-7E35-4CE03576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999" name="Freeform 73">
                <a:extLst>
                  <a:ext uri="{FF2B5EF4-FFF2-40B4-BE49-F238E27FC236}">
                    <a16:creationId xmlns:a16="http://schemas.microsoft.com/office/drawing/2014/main" id="{A3394E94-A573-11CA-6E6A-4A67433B4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0" name="Freeform 74">
                <a:extLst>
                  <a:ext uri="{FF2B5EF4-FFF2-40B4-BE49-F238E27FC236}">
                    <a16:creationId xmlns:a16="http://schemas.microsoft.com/office/drawing/2014/main" id="{2EDC30DE-8DB4-0AEF-2577-7078DE435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1" name="Freeform 75">
                <a:extLst>
                  <a:ext uri="{FF2B5EF4-FFF2-40B4-BE49-F238E27FC236}">
                    <a16:creationId xmlns:a16="http://schemas.microsoft.com/office/drawing/2014/main" id="{E1E666A4-6876-D643-700F-6D1AA409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2" name="Freeform 76">
                <a:extLst>
                  <a:ext uri="{FF2B5EF4-FFF2-40B4-BE49-F238E27FC236}">
                    <a16:creationId xmlns:a16="http://schemas.microsoft.com/office/drawing/2014/main" id="{B4BDCF7E-64BD-7B5B-2EA6-046973A69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3" name="Freeform 77">
                <a:extLst>
                  <a:ext uri="{FF2B5EF4-FFF2-40B4-BE49-F238E27FC236}">
                    <a16:creationId xmlns:a16="http://schemas.microsoft.com/office/drawing/2014/main" id="{95FC870F-F911-4C6B-659A-62CCEEF38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4" name="Freeform 78">
                <a:extLst>
                  <a:ext uri="{FF2B5EF4-FFF2-40B4-BE49-F238E27FC236}">
                    <a16:creationId xmlns:a16="http://schemas.microsoft.com/office/drawing/2014/main" id="{15379E00-92D3-C388-FBED-CA4E50D05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5" name="Freeform 79">
                <a:extLst>
                  <a:ext uri="{FF2B5EF4-FFF2-40B4-BE49-F238E27FC236}">
                    <a16:creationId xmlns:a16="http://schemas.microsoft.com/office/drawing/2014/main" id="{1DD9619B-3767-80AC-BF33-1217FE7A9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6" name="Freeform 80">
                <a:extLst>
                  <a:ext uri="{FF2B5EF4-FFF2-40B4-BE49-F238E27FC236}">
                    <a16:creationId xmlns:a16="http://schemas.microsoft.com/office/drawing/2014/main" id="{A1373C53-2953-6D49-6F2B-E7821C9E9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7" name="Freeform 81">
                <a:extLst>
                  <a:ext uri="{FF2B5EF4-FFF2-40B4-BE49-F238E27FC236}">
                    <a16:creationId xmlns:a16="http://schemas.microsoft.com/office/drawing/2014/main" id="{0E68B2E9-5B15-4EA6-EB2A-1509E784E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8" name="Freeform 82">
                <a:extLst>
                  <a:ext uri="{FF2B5EF4-FFF2-40B4-BE49-F238E27FC236}">
                    <a16:creationId xmlns:a16="http://schemas.microsoft.com/office/drawing/2014/main" id="{2E38D56E-0E37-4877-DAC2-64A258A0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09" name="Freeform 83">
                <a:extLst>
                  <a:ext uri="{FF2B5EF4-FFF2-40B4-BE49-F238E27FC236}">
                    <a16:creationId xmlns:a16="http://schemas.microsoft.com/office/drawing/2014/main" id="{0F8C88F4-9412-3A0E-4276-AE08E5BA0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0" name="Freeform 84">
                <a:extLst>
                  <a:ext uri="{FF2B5EF4-FFF2-40B4-BE49-F238E27FC236}">
                    <a16:creationId xmlns:a16="http://schemas.microsoft.com/office/drawing/2014/main" id="{ED655D7D-7DB5-7F4A-4B4B-585D2DB0C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1" name="Freeform 85">
                <a:extLst>
                  <a:ext uri="{FF2B5EF4-FFF2-40B4-BE49-F238E27FC236}">
                    <a16:creationId xmlns:a16="http://schemas.microsoft.com/office/drawing/2014/main" id="{E0744E7A-CA2D-298E-C587-8AF5C8641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2" name="Freeform 86">
                <a:extLst>
                  <a:ext uri="{FF2B5EF4-FFF2-40B4-BE49-F238E27FC236}">
                    <a16:creationId xmlns:a16="http://schemas.microsoft.com/office/drawing/2014/main" id="{714AC565-6A9F-5875-E85F-5D07EEAB4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3" name="Freeform 87">
                <a:extLst>
                  <a:ext uri="{FF2B5EF4-FFF2-40B4-BE49-F238E27FC236}">
                    <a16:creationId xmlns:a16="http://schemas.microsoft.com/office/drawing/2014/main" id="{1F52A407-B17B-A6D4-51BF-4E3BFE713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4" name="Freeform 88">
                <a:extLst>
                  <a:ext uri="{FF2B5EF4-FFF2-40B4-BE49-F238E27FC236}">
                    <a16:creationId xmlns:a16="http://schemas.microsoft.com/office/drawing/2014/main" id="{EBBCAD04-E153-CB93-16AA-33865DE0E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5" name="Freeform 89">
                <a:extLst>
                  <a:ext uri="{FF2B5EF4-FFF2-40B4-BE49-F238E27FC236}">
                    <a16:creationId xmlns:a16="http://schemas.microsoft.com/office/drawing/2014/main" id="{C9C7C41A-4772-72A0-FA03-989D734DA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6" name="Freeform 90">
                <a:extLst>
                  <a:ext uri="{FF2B5EF4-FFF2-40B4-BE49-F238E27FC236}">
                    <a16:creationId xmlns:a16="http://schemas.microsoft.com/office/drawing/2014/main" id="{64DB38C3-F6E2-1044-CB0A-A4D264DE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7" name="Freeform 91">
                <a:extLst>
                  <a:ext uri="{FF2B5EF4-FFF2-40B4-BE49-F238E27FC236}">
                    <a16:creationId xmlns:a16="http://schemas.microsoft.com/office/drawing/2014/main" id="{FF2F042C-8D5F-86A4-B871-A0F59B6A2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8" name="Freeform 92">
                <a:extLst>
                  <a:ext uri="{FF2B5EF4-FFF2-40B4-BE49-F238E27FC236}">
                    <a16:creationId xmlns:a16="http://schemas.microsoft.com/office/drawing/2014/main" id="{81182B05-6DBE-7C7C-5385-F902E99CC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19" name="Freeform 93">
                <a:extLst>
                  <a:ext uri="{FF2B5EF4-FFF2-40B4-BE49-F238E27FC236}">
                    <a16:creationId xmlns:a16="http://schemas.microsoft.com/office/drawing/2014/main" id="{ADC82528-3B86-4418-6C60-838100CD7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0" name="Freeform 94">
                <a:extLst>
                  <a:ext uri="{FF2B5EF4-FFF2-40B4-BE49-F238E27FC236}">
                    <a16:creationId xmlns:a16="http://schemas.microsoft.com/office/drawing/2014/main" id="{336E1F37-2694-D072-BAEF-C2B24785D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1" name="Freeform 95">
                <a:extLst>
                  <a:ext uri="{FF2B5EF4-FFF2-40B4-BE49-F238E27FC236}">
                    <a16:creationId xmlns:a16="http://schemas.microsoft.com/office/drawing/2014/main" id="{980C3830-9D08-6704-3DCA-7CC511B0D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2" name="Freeform 96">
                <a:extLst>
                  <a:ext uri="{FF2B5EF4-FFF2-40B4-BE49-F238E27FC236}">
                    <a16:creationId xmlns:a16="http://schemas.microsoft.com/office/drawing/2014/main" id="{D71EFD15-4942-51E4-2594-5A4EF3AD9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3" name="Freeform 97">
                <a:extLst>
                  <a:ext uri="{FF2B5EF4-FFF2-40B4-BE49-F238E27FC236}">
                    <a16:creationId xmlns:a16="http://schemas.microsoft.com/office/drawing/2014/main" id="{087383AB-1B2D-D960-CE09-CF3FA5632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4" name="Freeform 98">
                <a:extLst>
                  <a:ext uri="{FF2B5EF4-FFF2-40B4-BE49-F238E27FC236}">
                    <a16:creationId xmlns:a16="http://schemas.microsoft.com/office/drawing/2014/main" id="{4E2EAA22-C5E1-21B7-E6A0-6E992633E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5" name="Freeform 99">
                <a:extLst>
                  <a:ext uri="{FF2B5EF4-FFF2-40B4-BE49-F238E27FC236}">
                    <a16:creationId xmlns:a16="http://schemas.microsoft.com/office/drawing/2014/main" id="{49B0393E-0303-7AD4-E5D2-8F591AA05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6" name="Freeform 100">
                <a:extLst>
                  <a:ext uri="{FF2B5EF4-FFF2-40B4-BE49-F238E27FC236}">
                    <a16:creationId xmlns:a16="http://schemas.microsoft.com/office/drawing/2014/main" id="{C6BA495C-429D-71F3-3EB7-60C474C48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7" name="Freeform 101">
                <a:extLst>
                  <a:ext uri="{FF2B5EF4-FFF2-40B4-BE49-F238E27FC236}">
                    <a16:creationId xmlns:a16="http://schemas.microsoft.com/office/drawing/2014/main" id="{667F9366-728D-EF8E-45F3-CF4D0E379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8" name="Freeform 102">
                <a:extLst>
                  <a:ext uri="{FF2B5EF4-FFF2-40B4-BE49-F238E27FC236}">
                    <a16:creationId xmlns:a16="http://schemas.microsoft.com/office/drawing/2014/main" id="{567634B0-7AA9-DF64-F285-6712CA9A8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29" name="Freeform 103">
                <a:extLst>
                  <a:ext uri="{FF2B5EF4-FFF2-40B4-BE49-F238E27FC236}">
                    <a16:creationId xmlns:a16="http://schemas.microsoft.com/office/drawing/2014/main" id="{44FEF26F-FA5A-6DCC-D8C0-3EFEEBC26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0" name="Freeform 104">
                <a:extLst>
                  <a:ext uri="{FF2B5EF4-FFF2-40B4-BE49-F238E27FC236}">
                    <a16:creationId xmlns:a16="http://schemas.microsoft.com/office/drawing/2014/main" id="{A102DB5C-3A4F-0C2A-BC61-6E37DEB5F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1" name="Freeform 105">
                <a:extLst>
                  <a:ext uri="{FF2B5EF4-FFF2-40B4-BE49-F238E27FC236}">
                    <a16:creationId xmlns:a16="http://schemas.microsoft.com/office/drawing/2014/main" id="{3DBDEF60-4A4E-5F61-5F9E-F3346A1F1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2" name="Freeform 106">
                <a:extLst>
                  <a:ext uri="{FF2B5EF4-FFF2-40B4-BE49-F238E27FC236}">
                    <a16:creationId xmlns:a16="http://schemas.microsoft.com/office/drawing/2014/main" id="{6DBF4C45-BB4E-91B8-B71A-00EB8395A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3" name="Freeform 107">
                <a:extLst>
                  <a:ext uri="{FF2B5EF4-FFF2-40B4-BE49-F238E27FC236}">
                    <a16:creationId xmlns:a16="http://schemas.microsoft.com/office/drawing/2014/main" id="{3262A51F-7869-0ACB-DE10-6B6C8EC2C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4" name="Freeform 108">
                <a:extLst>
                  <a:ext uri="{FF2B5EF4-FFF2-40B4-BE49-F238E27FC236}">
                    <a16:creationId xmlns:a16="http://schemas.microsoft.com/office/drawing/2014/main" id="{5FC612C1-5D3B-6CF2-AC07-DA86D98B8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5" name="Freeform 109">
                <a:extLst>
                  <a:ext uri="{FF2B5EF4-FFF2-40B4-BE49-F238E27FC236}">
                    <a16:creationId xmlns:a16="http://schemas.microsoft.com/office/drawing/2014/main" id="{D5FEF17B-52E0-9569-D25D-AA8940AC5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6" name="Freeform 110">
                <a:extLst>
                  <a:ext uri="{FF2B5EF4-FFF2-40B4-BE49-F238E27FC236}">
                    <a16:creationId xmlns:a16="http://schemas.microsoft.com/office/drawing/2014/main" id="{77011368-78A0-04A2-E344-CC36C7976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7" name="Freeform 111">
                <a:extLst>
                  <a:ext uri="{FF2B5EF4-FFF2-40B4-BE49-F238E27FC236}">
                    <a16:creationId xmlns:a16="http://schemas.microsoft.com/office/drawing/2014/main" id="{34053F44-5284-40FE-99CF-BFCEA5575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8" name="Freeform 112">
                <a:extLst>
                  <a:ext uri="{FF2B5EF4-FFF2-40B4-BE49-F238E27FC236}">
                    <a16:creationId xmlns:a16="http://schemas.microsoft.com/office/drawing/2014/main" id="{9539B74E-A57F-CC1D-8265-B96D6D180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39" name="Freeform 113">
                <a:extLst>
                  <a:ext uri="{FF2B5EF4-FFF2-40B4-BE49-F238E27FC236}">
                    <a16:creationId xmlns:a16="http://schemas.microsoft.com/office/drawing/2014/main" id="{91FC02E2-8F51-62B7-8FE9-04D875B8B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0" name="Freeform 114">
                <a:extLst>
                  <a:ext uri="{FF2B5EF4-FFF2-40B4-BE49-F238E27FC236}">
                    <a16:creationId xmlns:a16="http://schemas.microsoft.com/office/drawing/2014/main" id="{686A2505-B795-B396-7ABD-9C9698F00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1" name="Freeform 115">
                <a:extLst>
                  <a:ext uri="{FF2B5EF4-FFF2-40B4-BE49-F238E27FC236}">
                    <a16:creationId xmlns:a16="http://schemas.microsoft.com/office/drawing/2014/main" id="{73E64A68-689F-E2DE-D8E5-6C72FFF69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2" name="Freeform 116">
                <a:extLst>
                  <a:ext uri="{FF2B5EF4-FFF2-40B4-BE49-F238E27FC236}">
                    <a16:creationId xmlns:a16="http://schemas.microsoft.com/office/drawing/2014/main" id="{A17D6E9A-8F35-155E-8922-790722A36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3" name="Freeform 117">
                <a:extLst>
                  <a:ext uri="{FF2B5EF4-FFF2-40B4-BE49-F238E27FC236}">
                    <a16:creationId xmlns:a16="http://schemas.microsoft.com/office/drawing/2014/main" id="{F2419B6F-7F31-CA07-2BBF-1896A1A0E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4" name="Freeform 118">
                <a:extLst>
                  <a:ext uri="{FF2B5EF4-FFF2-40B4-BE49-F238E27FC236}">
                    <a16:creationId xmlns:a16="http://schemas.microsoft.com/office/drawing/2014/main" id="{DA71A502-1DD5-536C-0B07-49D4D5762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5" name="Freeform 119">
                <a:extLst>
                  <a:ext uri="{FF2B5EF4-FFF2-40B4-BE49-F238E27FC236}">
                    <a16:creationId xmlns:a16="http://schemas.microsoft.com/office/drawing/2014/main" id="{48C991D3-9EF3-7E51-A5BB-A21B9F854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6" name="Freeform 120">
                <a:extLst>
                  <a:ext uri="{FF2B5EF4-FFF2-40B4-BE49-F238E27FC236}">
                    <a16:creationId xmlns:a16="http://schemas.microsoft.com/office/drawing/2014/main" id="{FB0C238D-D7B1-1BE8-66AB-DE4C84D3E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7" name="Freeform 121">
                <a:extLst>
                  <a:ext uri="{FF2B5EF4-FFF2-40B4-BE49-F238E27FC236}">
                    <a16:creationId xmlns:a16="http://schemas.microsoft.com/office/drawing/2014/main" id="{D9A29176-8E15-16B2-4368-776F33627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8" name="Freeform 122">
                <a:extLst>
                  <a:ext uri="{FF2B5EF4-FFF2-40B4-BE49-F238E27FC236}">
                    <a16:creationId xmlns:a16="http://schemas.microsoft.com/office/drawing/2014/main" id="{33E051E4-9E5B-6683-F109-F8502DA16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49" name="Freeform 123">
                <a:extLst>
                  <a:ext uri="{FF2B5EF4-FFF2-40B4-BE49-F238E27FC236}">
                    <a16:creationId xmlns:a16="http://schemas.microsoft.com/office/drawing/2014/main" id="{2480DD14-698B-1467-FC83-899EB90DC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0" name="Freeform 124">
                <a:extLst>
                  <a:ext uri="{FF2B5EF4-FFF2-40B4-BE49-F238E27FC236}">
                    <a16:creationId xmlns:a16="http://schemas.microsoft.com/office/drawing/2014/main" id="{001D7948-A9B2-2BD1-D645-093748E39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1" name="Freeform 125">
                <a:extLst>
                  <a:ext uri="{FF2B5EF4-FFF2-40B4-BE49-F238E27FC236}">
                    <a16:creationId xmlns:a16="http://schemas.microsoft.com/office/drawing/2014/main" id="{12198261-051E-9D90-F9CD-01E72F66B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2" name="Freeform 126">
                <a:extLst>
                  <a:ext uri="{FF2B5EF4-FFF2-40B4-BE49-F238E27FC236}">
                    <a16:creationId xmlns:a16="http://schemas.microsoft.com/office/drawing/2014/main" id="{BEA1DD13-F0F9-7EA8-8C9F-9387419E8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3" name="Freeform 127">
                <a:extLst>
                  <a:ext uri="{FF2B5EF4-FFF2-40B4-BE49-F238E27FC236}">
                    <a16:creationId xmlns:a16="http://schemas.microsoft.com/office/drawing/2014/main" id="{D3E1695C-63C9-21B8-E98E-CBE045852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4" name="Freeform 128">
                <a:extLst>
                  <a:ext uri="{FF2B5EF4-FFF2-40B4-BE49-F238E27FC236}">
                    <a16:creationId xmlns:a16="http://schemas.microsoft.com/office/drawing/2014/main" id="{6789C048-7597-F071-3475-DF67779EB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5" name="Freeform 129">
                <a:extLst>
                  <a:ext uri="{FF2B5EF4-FFF2-40B4-BE49-F238E27FC236}">
                    <a16:creationId xmlns:a16="http://schemas.microsoft.com/office/drawing/2014/main" id="{9E468D6E-DC6D-F713-B519-DCF42D495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6" name="Freeform 130">
                <a:extLst>
                  <a:ext uri="{FF2B5EF4-FFF2-40B4-BE49-F238E27FC236}">
                    <a16:creationId xmlns:a16="http://schemas.microsoft.com/office/drawing/2014/main" id="{FC631894-590C-554D-60AB-DE28AC85B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7" name="Freeform 131">
                <a:extLst>
                  <a:ext uri="{FF2B5EF4-FFF2-40B4-BE49-F238E27FC236}">
                    <a16:creationId xmlns:a16="http://schemas.microsoft.com/office/drawing/2014/main" id="{E52F976A-1B9F-DB49-A02E-DD6969A66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8" name="Freeform 132">
                <a:extLst>
                  <a:ext uri="{FF2B5EF4-FFF2-40B4-BE49-F238E27FC236}">
                    <a16:creationId xmlns:a16="http://schemas.microsoft.com/office/drawing/2014/main" id="{B7E6F69B-84AF-5356-8F09-A7B0D5A8C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59" name="Freeform 133">
                <a:extLst>
                  <a:ext uri="{FF2B5EF4-FFF2-40B4-BE49-F238E27FC236}">
                    <a16:creationId xmlns:a16="http://schemas.microsoft.com/office/drawing/2014/main" id="{50F90315-02B3-2E40-08DD-F82CD96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0" name="Freeform 134">
                <a:extLst>
                  <a:ext uri="{FF2B5EF4-FFF2-40B4-BE49-F238E27FC236}">
                    <a16:creationId xmlns:a16="http://schemas.microsoft.com/office/drawing/2014/main" id="{460B67D9-2C01-F1BC-CE3A-174391CED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1" name="Freeform 135">
                <a:extLst>
                  <a:ext uri="{FF2B5EF4-FFF2-40B4-BE49-F238E27FC236}">
                    <a16:creationId xmlns:a16="http://schemas.microsoft.com/office/drawing/2014/main" id="{8FDA382A-196A-1272-4968-D6277839D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2" name="Freeform 136">
                <a:extLst>
                  <a:ext uri="{FF2B5EF4-FFF2-40B4-BE49-F238E27FC236}">
                    <a16:creationId xmlns:a16="http://schemas.microsoft.com/office/drawing/2014/main" id="{8456191E-3A01-8897-6D31-BADED90BD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3" name="Freeform 137">
                <a:extLst>
                  <a:ext uri="{FF2B5EF4-FFF2-40B4-BE49-F238E27FC236}">
                    <a16:creationId xmlns:a16="http://schemas.microsoft.com/office/drawing/2014/main" id="{416E207E-5FBC-E868-3D81-4CBFE3A16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4" name="Freeform 138">
                <a:extLst>
                  <a:ext uri="{FF2B5EF4-FFF2-40B4-BE49-F238E27FC236}">
                    <a16:creationId xmlns:a16="http://schemas.microsoft.com/office/drawing/2014/main" id="{EECB4B97-630C-17D8-1AB0-5158DE5B4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5" name="Freeform 139">
                <a:extLst>
                  <a:ext uri="{FF2B5EF4-FFF2-40B4-BE49-F238E27FC236}">
                    <a16:creationId xmlns:a16="http://schemas.microsoft.com/office/drawing/2014/main" id="{F70EB164-8C6D-45A6-B7CA-F636D0BF1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6" name="Freeform 140">
                <a:extLst>
                  <a:ext uri="{FF2B5EF4-FFF2-40B4-BE49-F238E27FC236}">
                    <a16:creationId xmlns:a16="http://schemas.microsoft.com/office/drawing/2014/main" id="{8C0A0432-867D-9D77-91DA-439697676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7" name="Freeform 141">
                <a:extLst>
                  <a:ext uri="{FF2B5EF4-FFF2-40B4-BE49-F238E27FC236}">
                    <a16:creationId xmlns:a16="http://schemas.microsoft.com/office/drawing/2014/main" id="{29C8AA4C-74A3-A229-555B-F86CDD036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8" name="Freeform 142">
                <a:extLst>
                  <a:ext uri="{FF2B5EF4-FFF2-40B4-BE49-F238E27FC236}">
                    <a16:creationId xmlns:a16="http://schemas.microsoft.com/office/drawing/2014/main" id="{AEF3D12C-6FBD-303F-D37A-DAEB55FAF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69" name="Freeform 143">
                <a:extLst>
                  <a:ext uri="{FF2B5EF4-FFF2-40B4-BE49-F238E27FC236}">
                    <a16:creationId xmlns:a16="http://schemas.microsoft.com/office/drawing/2014/main" id="{4ACB97F8-61D3-70E7-8210-C0E141EB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0" name="Freeform 144">
                <a:extLst>
                  <a:ext uri="{FF2B5EF4-FFF2-40B4-BE49-F238E27FC236}">
                    <a16:creationId xmlns:a16="http://schemas.microsoft.com/office/drawing/2014/main" id="{BF0D1183-18E0-A567-5CB6-A7A160E5D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1" name="Freeform 145">
                <a:extLst>
                  <a:ext uri="{FF2B5EF4-FFF2-40B4-BE49-F238E27FC236}">
                    <a16:creationId xmlns:a16="http://schemas.microsoft.com/office/drawing/2014/main" id="{2A3D05BE-1002-3E18-20AF-C2B230D96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2" name="Freeform 146">
                <a:extLst>
                  <a:ext uri="{FF2B5EF4-FFF2-40B4-BE49-F238E27FC236}">
                    <a16:creationId xmlns:a16="http://schemas.microsoft.com/office/drawing/2014/main" id="{2927295C-F08B-41BF-EB5C-0A8C37752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3" name="Freeform 147">
                <a:extLst>
                  <a:ext uri="{FF2B5EF4-FFF2-40B4-BE49-F238E27FC236}">
                    <a16:creationId xmlns:a16="http://schemas.microsoft.com/office/drawing/2014/main" id="{7750CA24-F23A-D1DD-D976-9DC35EA6F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4" name="Freeform 148">
                <a:extLst>
                  <a:ext uri="{FF2B5EF4-FFF2-40B4-BE49-F238E27FC236}">
                    <a16:creationId xmlns:a16="http://schemas.microsoft.com/office/drawing/2014/main" id="{A2B01085-531D-2490-C961-C7A972A71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5" name="Freeform 149">
                <a:extLst>
                  <a:ext uri="{FF2B5EF4-FFF2-40B4-BE49-F238E27FC236}">
                    <a16:creationId xmlns:a16="http://schemas.microsoft.com/office/drawing/2014/main" id="{A54E79DF-F0BB-2680-BA94-EC2C63C88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6" name="Freeform 150">
                <a:extLst>
                  <a:ext uri="{FF2B5EF4-FFF2-40B4-BE49-F238E27FC236}">
                    <a16:creationId xmlns:a16="http://schemas.microsoft.com/office/drawing/2014/main" id="{C75C7C7A-A171-1B97-67F1-B03AB7FEC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7" name="Freeform 151">
                <a:extLst>
                  <a:ext uri="{FF2B5EF4-FFF2-40B4-BE49-F238E27FC236}">
                    <a16:creationId xmlns:a16="http://schemas.microsoft.com/office/drawing/2014/main" id="{FA2F892F-27BA-54FB-85FB-F738E57B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8" name="Freeform 152">
                <a:extLst>
                  <a:ext uri="{FF2B5EF4-FFF2-40B4-BE49-F238E27FC236}">
                    <a16:creationId xmlns:a16="http://schemas.microsoft.com/office/drawing/2014/main" id="{FFACFC6F-35F5-1F57-6A37-983D69605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79" name="Freeform 153">
                <a:extLst>
                  <a:ext uri="{FF2B5EF4-FFF2-40B4-BE49-F238E27FC236}">
                    <a16:creationId xmlns:a16="http://schemas.microsoft.com/office/drawing/2014/main" id="{4F2E0FE7-F90D-90F2-7643-E4E5C92E3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0" name="Freeform 154">
                <a:extLst>
                  <a:ext uri="{FF2B5EF4-FFF2-40B4-BE49-F238E27FC236}">
                    <a16:creationId xmlns:a16="http://schemas.microsoft.com/office/drawing/2014/main" id="{6A9A8ACC-D616-ADD5-7D38-B06C3D6B0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1" name="Freeform 155">
                <a:extLst>
                  <a:ext uri="{FF2B5EF4-FFF2-40B4-BE49-F238E27FC236}">
                    <a16:creationId xmlns:a16="http://schemas.microsoft.com/office/drawing/2014/main" id="{C3BF8F7F-0968-4991-847D-0686A2C5F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2" name="Freeform 156">
                <a:extLst>
                  <a:ext uri="{FF2B5EF4-FFF2-40B4-BE49-F238E27FC236}">
                    <a16:creationId xmlns:a16="http://schemas.microsoft.com/office/drawing/2014/main" id="{E4312354-9F7E-2303-DBFB-5989CBD5E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3" name="Freeform 157">
                <a:extLst>
                  <a:ext uri="{FF2B5EF4-FFF2-40B4-BE49-F238E27FC236}">
                    <a16:creationId xmlns:a16="http://schemas.microsoft.com/office/drawing/2014/main" id="{B59E0F7D-DA9B-6B6C-3FF9-53E32A3B7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4" name="Freeform 158">
                <a:extLst>
                  <a:ext uri="{FF2B5EF4-FFF2-40B4-BE49-F238E27FC236}">
                    <a16:creationId xmlns:a16="http://schemas.microsoft.com/office/drawing/2014/main" id="{99808FEA-5440-76EE-D565-0FC5C91D5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5" name="Freeform 159">
                <a:extLst>
                  <a:ext uri="{FF2B5EF4-FFF2-40B4-BE49-F238E27FC236}">
                    <a16:creationId xmlns:a16="http://schemas.microsoft.com/office/drawing/2014/main" id="{08210B3B-5E4C-FBBF-F7A5-4BC6595B2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6" name="Freeform 160">
                <a:extLst>
                  <a:ext uri="{FF2B5EF4-FFF2-40B4-BE49-F238E27FC236}">
                    <a16:creationId xmlns:a16="http://schemas.microsoft.com/office/drawing/2014/main" id="{3A21997F-2BD1-B8BE-9B8F-5C311B654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7" name="Freeform 161">
                <a:extLst>
                  <a:ext uri="{FF2B5EF4-FFF2-40B4-BE49-F238E27FC236}">
                    <a16:creationId xmlns:a16="http://schemas.microsoft.com/office/drawing/2014/main" id="{CCC4851F-DD3D-B3E6-CCEB-979F6992E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8" name="Freeform 162">
                <a:extLst>
                  <a:ext uri="{FF2B5EF4-FFF2-40B4-BE49-F238E27FC236}">
                    <a16:creationId xmlns:a16="http://schemas.microsoft.com/office/drawing/2014/main" id="{B48E2100-D9B4-BC1E-5EA4-87C5E03C3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89" name="Freeform 163">
                <a:extLst>
                  <a:ext uri="{FF2B5EF4-FFF2-40B4-BE49-F238E27FC236}">
                    <a16:creationId xmlns:a16="http://schemas.microsoft.com/office/drawing/2014/main" id="{34AFBD86-B0DD-8754-A0A1-FC7D06D7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0" name="Freeform 164">
                <a:extLst>
                  <a:ext uri="{FF2B5EF4-FFF2-40B4-BE49-F238E27FC236}">
                    <a16:creationId xmlns:a16="http://schemas.microsoft.com/office/drawing/2014/main" id="{A9EC1C70-F959-7EF0-8F29-F6473C1CF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1" name="Freeform 165">
                <a:extLst>
                  <a:ext uri="{FF2B5EF4-FFF2-40B4-BE49-F238E27FC236}">
                    <a16:creationId xmlns:a16="http://schemas.microsoft.com/office/drawing/2014/main" id="{706FA169-7691-7B2F-0138-77D64C238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2" name="Freeform 166">
                <a:extLst>
                  <a:ext uri="{FF2B5EF4-FFF2-40B4-BE49-F238E27FC236}">
                    <a16:creationId xmlns:a16="http://schemas.microsoft.com/office/drawing/2014/main" id="{0AC66F53-13DF-57C1-76AF-41C6B2FAC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3" name="Freeform 167">
                <a:extLst>
                  <a:ext uri="{FF2B5EF4-FFF2-40B4-BE49-F238E27FC236}">
                    <a16:creationId xmlns:a16="http://schemas.microsoft.com/office/drawing/2014/main" id="{7C762459-BB0C-9440-3225-86C7A7E9F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4" name="Freeform 168">
                <a:extLst>
                  <a:ext uri="{FF2B5EF4-FFF2-40B4-BE49-F238E27FC236}">
                    <a16:creationId xmlns:a16="http://schemas.microsoft.com/office/drawing/2014/main" id="{43E903D7-1554-A042-8765-E54CBA1C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5" name="Freeform 169">
                <a:extLst>
                  <a:ext uri="{FF2B5EF4-FFF2-40B4-BE49-F238E27FC236}">
                    <a16:creationId xmlns:a16="http://schemas.microsoft.com/office/drawing/2014/main" id="{54A392BF-1860-6BA0-5180-5AD73F46D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6" name="Freeform 170">
                <a:extLst>
                  <a:ext uri="{FF2B5EF4-FFF2-40B4-BE49-F238E27FC236}">
                    <a16:creationId xmlns:a16="http://schemas.microsoft.com/office/drawing/2014/main" id="{16CB9BA2-A652-3C16-D797-ABDFC086A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7" name="Freeform 171">
                <a:extLst>
                  <a:ext uri="{FF2B5EF4-FFF2-40B4-BE49-F238E27FC236}">
                    <a16:creationId xmlns:a16="http://schemas.microsoft.com/office/drawing/2014/main" id="{99511DFC-8D34-1265-7B7D-43E455770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8" name="Freeform 172">
                <a:extLst>
                  <a:ext uri="{FF2B5EF4-FFF2-40B4-BE49-F238E27FC236}">
                    <a16:creationId xmlns:a16="http://schemas.microsoft.com/office/drawing/2014/main" id="{A521102B-DF34-3208-FBCE-A80C4C320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099" name="Freeform 173">
                <a:extLst>
                  <a:ext uri="{FF2B5EF4-FFF2-40B4-BE49-F238E27FC236}">
                    <a16:creationId xmlns:a16="http://schemas.microsoft.com/office/drawing/2014/main" id="{7ECD2370-004E-4C4C-D94C-08A879059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0" name="Freeform 174">
                <a:extLst>
                  <a:ext uri="{FF2B5EF4-FFF2-40B4-BE49-F238E27FC236}">
                    <a16:creationId xmlns:a16="http://schemas.microsoft.com/office/drawing/2014/main" id="{9822967B-8D44-E1BC-52A8-0C1DA7F87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1" name="Freeform 175">
                <a:extLst>
                  <a:ext uri="{FF2B5EF4-FFF2-40B4-BE49-F238E27FC236}">
                    <a16:creationId xmlns:a16="http://schemas.microsoft.com/office/drawing/2014/main" id="{A3153017-6984-73E6-7B50-BC87A835D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2" name="Freeform 176">
                <a:extLst>
                  <a:ext uri="{FF2B5EF4-FFF2-40B4-BE49-F238E27FC236}">
                    <a16:creationId xmlns:a16="http://schemas.microsoft.com/office/drawing/2014/main" id="{CF77CF31-7ACE-2939-29A3-A419EC3D4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3" name="Freeform 177">
                <a:extLst>
                  <a:ext uri="{FF2B5EF4-FFF2-40B4-BE49-F238E27FC236}">
                    <a16:creationId xmlns:a16="http://schemas.microsoft.com/office/drawing/2014/main" id="{3AFF625B-33B9-F298-1126-FA9D7445D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4" name="Freeform 178">
                <a:extLst>
                  <a:ext uri="{FF2B5EF4-FFF2-40B4-BE49-F238E27FC236}">
                    <a16:creationId xmlns:a16="http://schemas.microsoft.com/office/drawing/2014/main" id="{A330E79E-0C85-ECA5-70D4-9948F8E78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5" name="Freeform 179">
                <a:extLst>
                  <a:ext uri="{FF2B5EF4-FFF2-40B4-BE49-F238E27FC236}">
                    <a16:creationId xmlns:a16="http://schemas.microsoft.com/office/drawing/2014/main" id="{B380ADF5-EBF9-FCAF-7431-0A5741348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6" name="Freeform 180">
                <a:extLst>
                  <a:ext uri="{FF2B5EF4-FFF2-40B4-BE49-F238E27FC236}">
                    <a16:creationId xmlns:a16="http://schemas.microsoft.com/office/drawing/2014/main" id="{7A42FD70-B6A5-86D2-5950-2E333A413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7" name="Freeform 181">
                <a:extLst>
                  <a:ext uri="{FF2B5EF4-FFF2-40B4-BE49-F238E27FC236}">
                    <a16:creationId xmlns:a16="http://schemas.microsoft.com/office/drawing/2014/main" id="{39F81D26-CE85-0A2C-CEC8-2E5D204FA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8" name="Freeform 182">
                <a:extLst>
                  <a:ext uri="{FF2B5EF4-FFF2-40B4-BE49-F238E27FC236}">
                    <a16:creationId xmlns:a16="http://schemas.microsoft.com/office/drawing/2014/main" id="{E1A1F2E0-E64C-3E6B-AB21-CE2E6309A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09" name="Freeform 183">
                <a:extLst>
                  <a:ext uri="{FF2B5EF4-FFF2-40B4-BE49-F238E27FC236}">
                    <a16:creationId xmlns:a16="http://schemas.microsoft.com/office/drawing/2014/main" id="{596EE1E0-885F-CB80-96FC-C2DF107EA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0" name="Freeform 184">
                <a:extLst>
                  <a:ext uri="{FF2B5EF4-FFF2-40B4-BE49-F238E27FC236}">
                    <a16:creationId xmlns:a16="http://schemas.microsoft.com/office/drawing/2014/main" id="{B59D4995-4AFC-82C9-6456-513912FF1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1" name="Freeform 185">
                <a:extLst>
                  <a:ext uri="{FF2B5EF4-FFF2-40B4-BE49-F238E27FC236}">
                    <a16:creationId xmlns:a16="http://schemas.microsoft.com/office/drawing/2014/main" id="{2D802728-BE42-6FFC-CBE8-FBA5EDE2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2" name="Freeform 186">
                <a:extLst>
                  <a:ext uri="{FF2B5EF4-FFF2-40B4-BE49-F238E27FC236}">
                    <a16:creationId xmlns:a16="http://schemas.microsoft.com/office/drawing/2014/main" id="{02C08287-7E91-1587-91E2-DF9912592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3" name="Freeform 187">
                <a:extLst>
                  <a:ext uri="{FF2B5EF4-FFF2-40B4-BE49-F238E27FC236}">
                    <a16:creationId xmlns:a16="http://schemas.microsoft.com/office/drawing/2014/main" id="{4C219FC4-8416-BC1C-02DD-5F531FA6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4" name="Freeform 188">
                <a:extLst>
                  <a:ext uri="{FF2B5EF4-FFF2-40B4-BE49-F238E27FC236}">
                    <a16:creationId xmlns:a16="http://schemas.microsoft.com/office/drawing/2014/main" id="{EC4B9D76-922F-7244-2E91-6960E7E01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5" name="Freeform 189">
                <a:extLst>
                  <a:ext uri="{FF2B5EF4-FFF2-40B4-BE49-F238E27FC236}">
                    <a16:creationId xmlns:a16="http://schemas.microsoft.com/office/drawing/2014/main" id="{F07C4422-AE1E-28F2-D54B-D2025B81E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6" name="Freeform 190">
                <a:extLst>
                  <a:ext uri="{FF2B5EF4-FFF2-40B4-BE49-F238E27FC236}">
                    <a16:creationId xmlns:a16="http://schemas.microsoft.com/office/drawing/2014/main" id="{F8E6B289-4C80-D2CB-8A89-D35E596E0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7" name="Freeform 191">
                <a:extLst>
                  <a:ext uri="{FF2B5EF4-FFF2-40B4-BE49-F238E27FC236}">
                    <a16:creationId xmlns:a16="http://schemas.microsoft.com/office/drawing/2014/main" id="{BB1D26DF-8793-3813-46A5-0CAD0B461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8" name="Freeform 192">
                <a:extLst>
                  <a:ext uri="{FF2B5EF4-FFF2-40B4-BE49-F238E27FC236}">
                    <a16:creationId xmlns:a16="http://schemas.microsoft.com/office/drawing/2014/main" id="{25E0B577-8E10-F05A-A244-7638ADFBB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19" name="Freeform 193">
                <a:extLst>
                  <a:ext uri="{FF2B5EF4-FFF2-40B4-BE49-F238E27FC236}">
                    <a16:creationId xmlns:a16="http://schemas.microsoft.com/office/drawing/2014/main" id="{BF39EDD9-169C-5FBE-5421-0F7674C93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0" name="Freeform 194">
                <a:extLst>
                  <a:ext uri="{FF2B5EF4-FFF2-40B4-BE49-F238E27FC236}">
                    <a16:creationId xmlns:a16="http://schemas.microsoft.com/office/drawing/2014/main" id="{DC120629-BC67-B360-3BE0-02CD3658B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1" name="Freeform 195">
                <a:extLst>
                  <a:ext uri="{FF2B5EF4-FFF2-40B4-BE49-F238E27FC236}">
                    <a16:creationId xmlns:a16="http://schemas.microsoft.com/office/drawing/2014/main" id="{F92AD392-1E7E-426F-38D9-2586CA7B7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2" name="Freeform 196">
                <a:extLst>
                  <a:ext uri="{FF2B5EF4-FFF2-40B4-BE49-F238E27FC236}">
                    <a16:creationId xmlns:a16="http://schemas.microsoft.com/office/drawing/2014/main" id="{D2E236C1-F06F-6999-447F-CC0FAA3B6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3" name="Freeform 197">
                <a:extLst>
                  <a:ext uri="{FF2B5EF4-FFF2-40B4-BE49-F238E27FC236}">
                    <a16:creationId xmlns:a16="http://schemas.microsoft.com/office/drawing/2014/main" id="{7995714C-AAD2-BEC7-CDD5-0B66A26A1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4" name="Freeform 198">
                <a:extLst>
                  <a:ext uri="{FF2B5EF4-FFF2-40B4-BE49-F238E27FC236}">
                    <a16:creationId xmlns:a16="http://schemas.microsoft.com/office/drawing/2014/main" id="{A77D9514-F2EC-02BD-9D09-AF1E2D911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5" name="Freeform 199">
                <a:extLst>
                  <a:ext uri="{FF2B5EF4-FFF2-40B4-BE49-F238E27FC236}">
                    <a16:creationId xmlns:a16="http://schemas.microsoft.com/office/drawing/2014/main" id="{FAFF94BF-828D-78ED-7B50-7C3EFDFCD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6" name="Freeform 200">
                <a:extLst>
                  <a:ext uri="{FF2B5EF4-FFF2-40B4-BE49-F238E27FC236}">
                    <a16:creationId xmlns:a16="http://schemas.microsoft.com/office/drawing/2014/main" id="{026F5689-7105-FEC5-953E-6B1C6F414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7" name="Freeform 201">
                <a:extLst>
                  <a:ext uri="{FF2B5EF4-FFF2-40B4-BE49-F238E27FC236}">
                    <a16:creationId xmlns:a16="http://schemas.microsoft.com/office/drawing/2014/main" id="{94F427D2-EDE7-FB6C-9C36-892AD8FF3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8" name="Freeform 202">
                <a:extLst>
                  <a:ext uri="{FF2B5EF4-FFF2-40B4-BE49-F238E27FC236}">
                    <a16:creationId xmlns:a16="http://schemas.microsoft.com/office/drawing/2014/main" id="{E6D72253-C0A1-3B9D-CBD5-B2CCD510E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29" name="Freeform 203">
                <a:extLst>
                  <a:ext uri="{FF2B5EF4-FFF2-40B4-BE49-F238E27FC236}">
                    <a16:creationId xmlns:a16="http://schemas.microsoft.com/office/drawing/2014/main" id="{F6475EAF-B990-CC6B-25E5-171934078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0" name="Freeform 204">
                <a:extLst>
                  <a:ext uri="{FF2B5EF4-FFF2-40B4-BE49-F238E27FC236}">
                    <a16:creationId xmlns:a16="http://schemas.microsoft.com/office/drawing/2014/main" id="{25D25886-A301-36BB-313D-927DA3B86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1" name="Freeform 205">
                <a:extLst>
                  <a:ext uri="{FF2B5EF4-FFF2-40B4-BE49-F238E27FC236}">
                    <a16:creationId xmlns:a16="http://schemas.microsoft.com/office/drawing/2014/main" id="{8E884CDF-C1FB-7E0C-3BA5-8687A6058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2" name="Freeform 206">
                <a:extLst>
                  <a:ext uri="{FF2B5EF4-FFF2-40B4-BE49-F238E27FC236}">
                    <a16:creationId xmlns:a16="http://schemas.microsoft.com/office/drawing/2014/main" id="{F035632F-090B-154B-8189-C13705DFD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3" name="Freeform 207">
                <a:extLst>
                  <a:ext uri="{FF2B5EF4-FFF2-40B4-BE49-F238E27FC236}">
                    <a16:creationId xmlns:a16="http://schemas.microsoft.com/office/drawing/2014/main" id="{AAF2B9BE-79A5-2A02-0734-98DCFE19D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4" name="Freeform 208">
                <a:extLst>
                  <a:ext uri="{FF2B5EF4-FFF2-40B4-BE49-F238E27FC236}">
                    <a16:creationId xmlns:a16="http://schemas.microsoft.com/office/drawing/2014/main" id="{F4A75822-4362-66C9-8137-AADCF25C7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5" name="Freeform 209">
                <a:extLst>
                  <a:ext uri="{FF2B5EF4-FFF2-40B4-BE49-F238E27FC236}">
                    <a16:creationId xmlns:a16="http://schemas.microsoft.com/office/drawing/2014/main" id="{759051D7-4C20-6125-9BAD-2F25F5CE3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6" name="Freeform 210">
                <a:extLst>
                  <a:ext uri="{FF2B5EF4-FFF2-40B4-BE49-F238E27FC236}">
                    <a16:creationId xmlns:a16="http://schemas.microsoft.com/office/drawing/2014/main" id="{EF787D93-486E-1610-E047-5395F473E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7" name="Freeform 211">
                <a:extLst>
                  <a:ext uri="{FF2B5EF4-FFF2-40B4-BE49-F238E27FC236}">
                    <a16:creationId xmlns:a16="http://schemas.microsoft.com/office/drawing/2014/main" id="{33531726-EBF4-0DA6-5497-87973FCFE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8" name="Freeform 212">
                <a:extLst>
                  <a:ext uri="{FF2B5EF4-FFF2-40B4-BE49-F238E27FC236}">
                    <a16:creationId xmlns:a16="http://schemas.microsoft.com/office/drawing/2014/main" id="{DD12CD81-43B7-8113-8A5E-F7F632158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39" name="Freeform 213">
                <a:extLst>
                  <a:ext uri="{FF2B5EF4-FFF2-40B4-BE49-F238E27FC236}">
                    <a16:creationId xmlns:a16="http://schemas.microsoft.com/office/drawing/2014/main" id="{337AED09-8BCB-3BFC-EE8B-A28300CFD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0" name="Freeform 214">
                <a:extLst>
                  <a:ext uri="{FF2B5EF4-FFF2-40B4-BE49-F238E27FC236}">
                    <a16:creationId xmlns:a16="http://schemas.microsoft.com/office/drawing/2014/main" id="{874A8974-F508-E711-94C1-DD557F5B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1" name="Freeform 215">
                <a:extLst>
                  <a:ext uri="{FF2B5EF4-FFF2-40B4-BE49-F238E27FC236}">
                    <a16:creationId xmlns:a16="http://schemas.microsoft.com/office/drawing/2014/main" id="{CA51EE3E-5FC0-AABE-08DF-B29295264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2" name="Freeform 216">
                <a:extLst>
                  <a:ext uri="{FF2B5EF4-FFF2-40B4-BE49-F238E27FC236}">
                    <a16:creationId xmlns:a16="http://schemas.microsoft.com/office/drawing/2014/main" id="{010B7725-F15F-9043-1B71-B7030A0E3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3" name="Freeform 217">
                <a:extLst>
                  <a:ext uri="{FF2B5EF4-FFF2-40B4-BE49-F238E27FC236}">
                    <a16:creationId xmlns:a16="http://schemas.microsoft.com/office/drawing/2014/main" id="{30F3C29F-383C-D85E-F22A-D70BDFD3F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4" name="Freeform 218">
                <a:extLst>
                  <a:ext uri="{FF2B5EF4-FFF2-40B4-BE49-F238E27FC236}">
                    <a16:creationId xmlns:a16="http://schemas.microsoft.com/office/drawing/2014/main" id="{72B67F35-DFC6-7609-0428-002141EEB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5" name="Freeform 219">
                <a:extLst>
                  <a:ext uri="{FF2B5EF4-FFF2-40B4-BE49-F238E27FC236}">
                    <a16:creationId xmlns:a16="http://schemas.microsoft.com/office/drawing/2014/main" id="{9E58B312-9A04-ED45-1234-11EE802BE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6" name="Freeform 220">
                <a:extLst>
                  <a:ext uri="{FF2B5EF4-FFF2-40B4-BE49-F238E27FC236}">
                    <a16:creationId xmlns:a16="http://schemas.microsoft.com/office/drawing/2014/main" id="{A0FC86E0-8A2B-F222-1969-501C2334C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7" name="Freeform 221">
                <a:extLst>
                  <a:ext uri="{FF2B5EF4-FFF2-40B4-BE49-F238E27FC236}">
                    <a16:creationId xmlns:a16="http://schemas.microsoft.com/office/drawing/2014/main" id="{8B03D8A9-9F35-DC89-33F0-BBB34DB12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8" name="Freeform 222">
                <a:extLst>
                  <a:ext uri="{FF2B5EF4-FFF2-40B4-BE49-F238E27FC236}">
                    <a16:creationId xmlns:a16="http://schemas.microsoft.com/office/drawing/2014/main" id="{FE9EC266-DC06-FD8C-C996-19A2361DF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49" name="Freeform 223">
                <a:extLst>
                  <a:ext uri="{FF2B5EF4-FFF2-40B4-BE49-F238E27FC236}">
                    <a16:creationId xmlns:a16="http://schemas.microsoft.com/office/drawing/2014/main" id="{890759D6-6B02-B449-DC05-D780DDF29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0" name="Freeform 224">
                <a:extLst>
                  <a:ext uri="{FF2B5EF4-FFF2-40B4-BE49-F238E27FC236}">
                    <a16:creationId xmlns:a16="http://schemas.microsoft.com/office/drawing/2014/main" id="{EAE5E11A-79F5-4792-4C7A-A15D22F4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1" name="Freeform 225">
                <a:extLst>
                  <a:ext uri="{FF2B5EF4-FFF2-40B4-BE49-F238E27FC236}">
                    <a16:creationId xmlns:a16="http://schemas.microsoft.com/office/drawing/2014/main" id="{7BF6FF1C-B89A-C46D-B700-88462DE12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2" name="Freeform 226">
                <a:extLst>
                  <a:ext uri="{FF2B5EF4-FFF2-40B4-BE49-F238E27FC236}">
                    <a16:creationId xmlns:a16="http://schemas.microsoft.com/office/drawing/2014/main" id="{037D3AB0-1727-F732-76C6-8B78A3D08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3" name="Freeform 227">
                <a:extLst>
                  <a:ext uri="{FF2B5EF4-FFF2-40B4-BE49-F238E27FC236}">
                    <a16:creationId xmlns:a16="http://schemas.microsoft.com/office/drawing/2014/main" id="{C59A16CF-F3F2-9B6B-1E49-113E96017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4" name="Freeform 228">
                <a:extLst>
                  <a:ext uri="{FF2B5EF4-FFF2-40B4-BE49-F238E27FC236}">
                    <a16:creationId xmlns:a16="http://schemas.microsoft.com/office/drawing/2014/main" id="{79DA8C21-31B2-D2BD-23B9-0DF2B1CE4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5" name="Freeform 229">
                <a:extLst>
                  <a:ext uri="{FF2B5EF4-FFF2-40B4-BE49-F238E27FC236}">
                    <a16:creationId xmlns:a16="http://schemas.microsoft.com/office/drawing/2014/main" id="{0514AB35-E004-EB71-C8C2-26E6173E8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6" name="Freeform 230">
                <a:extLst>
                  <a:ext uri="{FF2B5EF4-FFF2-40B4-BE49-F238E27FC236}">
                    <a16:creationId xmlns:a16="http://schemas.microsoft.com/office/drawing/2014/main" id="{D12A6D40-2F9F-1B23-43DF-2D92EDEB9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7" name="Freeform 231">
                <a:extLst>
                  <a:ext uri="{FF2B5EF4-FFF2-40B4-BE49-F238E27FC236}">
                    <a16:creationId xmlns:a16="http://schemas.microsoft.com/office/drawing/2014/main" id="{7785D295-B422-7B61-6606-F4E845123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8" name="Freeform 232">
                <a:extLst>
                  <a:ext uri="{FF2B5EF4-FFF2-40B4-BE49-F238E27FC236}">
                    <a16:creationId xmlns:a16="http://schemas.microsoft.com/office/drawing/2014/main" id="{31B99F83-9461-7546-4AEE-2AAFFD1DE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59" name="Freeform 233">
                <a:extLst>
                  <a:ext uri="{FF2B5EF4-FFF2-40B4-BE49-F238E27FC236}">
                    <a16:creationId xmlns:a16="http://schemas.microsoft.com/office/drawing/2014/main" id="{7466A220-71CB-36EF-AD3D-179061ADE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0" name="Freeform 234">
                <a:extLst>
                  <a:ext uri="{FF2B5EF4-FFF2-40B4-BE49-F238E27FC236}">
                    <a16:creationId xmlns:a16="http://schemas.microsoft.com/office/drawing/2014/main" id="{45641E59-425B-D298-0BB4-B2E49FB9C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1" name="Freeform 235">
                <a:extLst>
                  <a:ext uri="{FF2B5EF4-FFF2-40B4-BE49-F238E27FC236}">
                    <a16:creationId xmlns:a16="http://schemas.microsoft.com/office/drawing/2014/main" id="{2E4C37A5-C5EE-2544-8C39-92941FFD7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2" name="Freeform 236">
                <a:extLst>
                  <a:ext uri="{FF2B5EF4-FFF2-40B4-BE49-F238E27FC236}">
                    <a16:creationId xmlns:a16="http://schemas.microsoft.com/office/drawing/2014/main" id="{7E712A0E-3F2F-ECB3-5FD0-559C7DC66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3" name="Freeform 237">
                <a:extLst>
                  <a:ext uri="{FF2B5EF4-FFF2-40B4-BE49-F238E27FC236}">
                    <a16:creationId xmlns:a16="http://schemas.microsoft.com/office/drawing/2014/main" id="{DF712F98-682E-E028-62F6-B2640387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4" name="Freeform 238">
                <a:extLst>
                  <a:ext uri="{FF2B5EF4-FFF2-40B4-BE49-F238E27FC236}">
                    <a16:creationId xmlns:a16="http://schemas.microsoft.com/office/drawing/2014/main" id="{798E6572-3CD5-10C2-40FA-250714A05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5" name="Freeform 239">
                <a:extLst>
                  <a:ext uri="{FF2B5EF4-FFF2-40B4-BE49-F238E27FC236}">
                    <a16:creationId xmlns:a16="http://schemas.microsoft.com/office/drawing/2014/main" id="{12C76444-566C-52AA-0F5B-314AEC719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6" name="Freeform 240">
                <a:extLst>
                  <a:ext uri="{FF2B5EF4-FFF2-40B4-BE49-F238E27FC236}">
                    <a16:creationId xmlns:a16="http://schemas.microsoft.com/office/drawing/2014/main" id="{6DA33EFC-13B3-F092-D988-8F2AEF295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7" name="Freeform 241">
                <a:extLst>
                  <a:ext uri="{FF2B5EF4-FFF2-40B4-BE49-F238E27FC236}">
                    <a16:creationId xmlns:a16="http://schemas.microsoft.com/office/drawing/2014/main" id="{C7BF3BD2-FB0C-B719-CF08-6AB7E8CA0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8" name="Freeform 242">
                <a:extLst>
                  <a:ext uri="{FF2B5EF4-FFF2-40B4-BE49-F238E27FC236}">
                    <a16:creationId xmlns:a16="http://schemas.microsoft.com/office/drawing/2014/main" id="{6881FFFE-DDEC-476D-B9B0-A573DA607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69" name="Freeform 243">
                <a:extLst>
                  <a:ext uri="{FF2B5EF4-FFF2-40B4-BE49-F238E27FC236}">
                    <a16:creationId xmlns:a16="http://schemas.microsoft.com/office/drawing/2014/main" id="{7F17F818-C414-0174-A72A-53B54EB05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170" name="Freeform 244">
                <a:extLst>
                  <a:ext uri="{FF2B5EF4-FFF2-40B4-BE49-F238E27FC236}">
                    <a16:creationId xmlns:a16="http://schemas.microsoft.com/office/drawing/2014/main" id="{3F4FB54B-CD81-A9B2-1DED-33E5F26E3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10" name="Freeform 245">
              <a:extLst>
                <a:ext uri="{FF2B5EF4-FFF2-40B4-BE49-F238E27FC236}">
                  <a16:creationId xmlns:a16="http://schemas.microsoft.com/office/drawing/2014/main" id="{5D6F4B3A-DD25-3220-AAC0-AD3E3A026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6">
              <a:extLst>
                <a:ext uri="{FF2B5EF4-FFF2-40B4-BE49-F238E27FC236}">
                  <a16:creationId xmlns:a16="http://schemas.microsoft.com/office/drawing/2014/main" id="{6B840CA8-0EBD-850C-0929-E09753DF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7">
              <a:extLst>
                <a:ext uri="{FF2B5EF4-FFF2-40B4-BE49-F238E27FC236}">
                  <a16:creationId xmlns:a16="http://schemas.microsoft.com/office/drawing/2014/main" id="{28F84E85-2689-1F52-A0E0-D1234AD1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48">
              <a:extLst>
                <a:ext uri="{FF2B5EF4-FFF2-40B4-BE49-F238E27FC236}">
                  <a16:creationId xmlns:a16="http://schemas.microsoft.com/office/drawing/2014/main" id="{97CD9E51-8C34-AEC4-B7C4-2D950CACB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49">
              <a:extLst>
                <a:ext uri="{FF2B5EF4-FFF2-40B4-BE49-F238E27FC236}">
                  <a16:creationId xmlns:a16="http://schemas.microsoft.com/office/drawing/2014/main" id="{153D3E0B-11AE-B9AE-EC09-E723D0F7B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0">
              <a:extLst>
                <a:ext uri="{FF2B5EF4-FFF2-40B4-BE49-F238E27FC236}">
                  <a16:creationId xmlns:a16="http://schemas.microsoft.com/office/drawing/2014/main" id="{23C9E259-EDEA-40DC-32D9-7AD368AEF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1">
              <a:extLst>
                <a:ext uri="{FF2B5EF4-FFF2-40B4-BE49-F238E27FC236}">
                  <a16:creationId xmlns:a16="http://schemas.microsoft.com/office/drawing/2014/main" id="{1678D8BB-1AF8-84EA-9470-96748D58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2">
              <a:extLst>
                <a:ext uri="{FF2B5EF4-FFF2-40B4-BE49-F238E27FC236}">
                  <a16:creationId xmlns:a16="http://schemas.microsoft.com/office/drawing/2014/main" id="{ECBA6E85-9185-5CA4-A5C6-A81C17643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3">
              <a:extLst>
                <a:ext uri="{FF2B5EF4-FFF2-40B4-BE49-F238E27FC236}">
                  <a16:creationId xmlns:a16="http://schemas.microsoft.com/office/drawing/2014/main" id="{42CBC370-7818-7A14-AA4E-6DAE22A9F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4">
              <a:extLst>
                <a:ext uri="{FF2B5EF4-FFF2-40B4-BE49-F238E27FC236}">
                  <a16:creationId xmlns:a16="http://schemas.microsoft.com/office/drawing/2014/main" id="{A2AA2B6D-639B-5CA6-1C89-F31C08C4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5">
              <a:extLst>
                <a:ext uri="{FF2B5EF4-FFF2-40B4-BE49-F238E27FC236}">
                  <a16:creationId xmlns:a16="http://schemas.microsoft.com/office/drawing/2014/main" id="{3CB2CF80-9C4B-5FFD-3E24-B57D9F9F7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6">
              <a:extLst>
                <a:ext uri="{FF2B5EF4-FFF2-40B4-BE49-F238E27FC236}">
                  <a16:creationId xmlns:a16="http://schemas.microsoft.com/office/drawing/2014/main" id="{38A07DE9-1F9F-9231-3A59-C62086AF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7">
              <a:extLst>
                <a:ext uri="{FF2B5EF4-FFF2-40B4-BE49-F238E27FC236}">
                  <a16:creationId xmlns:a16="http://schemas.microsoft.com/office/drawing/2014/main" id="{C3BE338D-9146-CF1C-7B9D-09F0CCC8B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58">
              <a:extLst>
                <a:ext uri="{FF2B5EF4-FFF2-40B4-BE49-F238E27FC236}">
                  <a16:creationId xmlns:a16="http://schemas.microsoft.com/office/drawing/2014/main" id="{0D94D080-66C6-2018-117F-6D0DFFB12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59">
              <a:extLst>
                <a:ext uri="{FF2B5EF4-FFF2-40B4-BE49-F238E27FC236}">
                  <a16:creationId xmlns:a16="http://schemas.microsoft.com/office/drawing/2014/main" id="{B27470D8-7F20-3CEE-4501-5535A5089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0">
              <a:extLst>
                <a:ext uri="{FF2B5EF4-FFF2-40B4-BE49-F238E27FC236}">
                  <a16:creationId xmlns:a16="http://schemas.microsoft.com/office/drawing/2014/main" id="{8AD31F1D-F511-1A0C-AA41-0CF4B4250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1">
              <a:extLst>
                <a:ext uri="{FF2B5EF4-FFF2-40B4-BE49-F238E27FC236}">
                  <a16:creationId xmlns:a16="http://schemas.microsoft.com/office/drawing/2014/main" id="{1D08DE8D-1CDF-7E90-AA5F-548B94FD4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2">
              <a:extLst>
                <a:ext uri="{FF2B5EF4-FFF2-40B4-BE49-F238E27FC236}">
                  <a16:creationId xmlns:a16="http://schemas.microsoft.com/office/drawing/2014/main" id="{D8A13950-54F4-2DD6-FF94-8CEF3D6A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3">
              <a:extLst>
                <a:ext uri="{FF2B5EF4-FFF2-40B4-BE49-F238E27FC236}">
                  <a16:creationId xmlns:a16="http://schemas.microsoft.com/office/drawing/2014/main" id="{5AA5A93B-1296-C0DA-1EC2-0D9CEF5BB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4">
              <a:extLst>
                <a:ext uri="{FF2B5EF4-FFF2-40B4-BE49-F238E27FC236}">
                  <a16:creationId xmlns:a16="http://schemas.microsoft.com/office/drawing/2014/main" id="{512EFFFE-A426-ADF6-2CB5-D085975E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5">
              <a:extLst>
                <a:ext uri="{FF2B5EF4-FFF2-40B4-BE49-F238E27FC236}">
                  <a16:creationId xmlns:a16="http://schemas.microsoft.com/office/drawing/2014/main" id="{3F478CB2-298D-23AD-B247-1C111CD64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6">
              <a:extLst>
                <a:ext uri="{FF2B5EF4-FFF2-40B4-BE49-F238E27FC236}">
                  <a16:creationId xmlns:a16="http://schemas.microsoft.com/office/drawing/2014/main" id="{27ED275B-7CC5-F07C-086E-DF4BB13F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2" name="Freeform 267">
              <a:extLst>
                <a:ext uri="{FF2B5EF4-FFF2-40B4-BE49-F238E27FC236}">
                  <a16:creationId xmlns:a16="http://schemas.microsoft.com/office/drawing/2014/main" id="{80CCE47A-6360-FFF8-89C7-92D018660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3" name="Freeform 268">
              <a:extLst>
                <a:ext uri="{FF2B5EF4-FFF2-40B4-BE49-F238E27FC236}">
                  <a16:creationId xmlns:a16="http://schemas.microsoft.com/office/drawing/2014/main" id="{CF026467-E25A-B162-AF1F-ACB0B853B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4" name="Freeform 269">
              <a:extLst>
                <a:ext uri="{FF2B5EF4-FFF2-40B4-BE49-F238E27FC236}">
                  <a16:creationId xmlns:a16="http://schemas.microsoft.com/office/drawing/2014/main" id="{16A9255E-A7D0-5AFF-5CA6-6FEA35819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5" name="Freeform 270">
              <a:extLst>
                <a:ext uri="{FF2B5EF4-FFF2-40B4-BE49-F238E27FC236}">
                  <a16:creationId xmlns:a16="http://schemas.microsoft.com/office/drawing/2014/main" id="{B46FA7AF-81C1-9367-3C0F-F22CCA17B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6" name="Freeform 271">
              <a:extLst>
                <a:ext uri="{FF2B5EF4-FFF2-40B4-BE49-F238E27FC236}">
                  <a16:creationId xmlns:a16="http://schemas.microsoft.com/office/drawing/2014/main" id="{02D597B0-68CE-659C-373B-B704E028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7" name="Freeform 272">
              <a:extLst>
                <a:ext uri="{FF2B5EF4-FFF2-40B4-BE49-F238E27FC236}">
                  <a16:creationId xmlns:a16="http://schemas.microsoft.com/office/drawing/2014/main" id="{D5D448EC-7964-6D4B-CCE3-D6821665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79" name="Freeform 273">
              <a:extLst>
                <a:ext uri="{FF2B5EF4-FFF2-40B4-BE49-F238E27FC236}">
                  <a16:creationId xmlns:a16="http://schemas.microsoft.com/office/drawing/2014/main" id="{11F1CAB0-8D68-073A-275E-05FE7AA3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0" name="Freeform 274">
              <a:extLst>
                <a:ext uri="{FF2B5EF4-FFF2-40B4-BE49-F238E27FC236}">
                  <a16:creationId xmlns:a16="http://schemas.microsoft.com/office/drawing/2014/main" id="{7ADE1A37-8AAA-E61F-F326-894AA8D3E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1" name="Freeform 275">
              <a:extLst>
                <a:ext uri="{FF2B5EF4-FFF2-40B4-BE49-F238E27FC236}">
                  <a16:creationId xmlns:a16="http://schemas.microsoft.com/office/drawing/2014/main" id="{82172AA9-7099-AE58-98CD-A30CE4F06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2" name="Freeform 276">
              <a:extLst>
                <a:ext uri="{FF2B5EF4-FFF2-40B4-BE49-F238E27FC236}">
                  <a16:creationId xmlns:a16="http://schemas.microsoft.com/office/drawing/2014/main" id="{811B7CA6-6420-F452-5489-060D08E17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3" name="Freeform 277">
              <a:extLst>
                <a:ext uri="{FF2B5EF4-FFF2-40B4-BE49-F238E27FC236}">
                  <a16:creationId xmlns:a16="http://schemas.microsoft.com/office/drawing/2014/main" id="{E4968100-06FF-D75E-0472-5390C2408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4" name="Freeform 278">
              <a:extLst>
                <a:ext uri="{FF2B5EF4-FFF2-40B4-BE49-F238E27FC236}">
                  <a16:creationId xmlns:a16="http://schemas.microsoft.com/office/drawing/2014/main" id="{8B559FEF-9523-D756-B9ED-1CB888349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5" name="Freeform 279">
              <a:extLst>
                <a:ext uri="{FF2B5EF4-FFF2-40B4-BE49-F238E27FC236}">
                  <a16:creationId xmlns:a16="http://schemas.microsoft.com/office/drawing/2014/main" id="{7D841940-22F1-237F-F3D9-F28FFCCA5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6" name="Freeform 280">
              <a:extLst>
                <a:ext uri="{FF2B5EF4-FFF2-40B4-BE49-F238E27FC236}">
                  <a16:creationId xmlns:a16="http://schemas.microsoft.com/office/drawing/2014/main" id="{28C85A0D-E982-574F-A1B6-8DE0DCBD0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7" name="Freeform 281">
              <a:extLst>
                <a:ext uri="{FF2B5EF4-FFF2-40B4-BE49-F238E27FC236}">
                  <a16:creationId xmlns:a16="http://schemas.microsoft.com/office/drawing/2014/main" id="{030A0F3C-CC96-FAF0-BE87-BC2441C33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8" name="Freeform 282">
              <a:extLst>
                <a:ext uri="{FF2B5EF4-FFF2-40B4-BE49-F238E27FC236}">
                  <a16:creationId xmlns:a16="http://schemas.microsoft.com/office/drawing/2014/main" id="{1047D98E-F4D8-4FFC-FA86-699C72015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89" name="Freeform 283">
              <a:extLst>
                <a:ext uri="{FF2B5EF4-FFF2-40B4-BE49-F238E27FC236}">
                  <a16:creationId xmlns:a16="http://schemas.microsoft.com/office/drawing/2014/main" id="{137D3536-9018-F2E3-17EB-A16C6C112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0" name="Freeform 284">
              <a:extLst>
                <a:ext uri="{FF2B5EF4-FFF2-40B4-BE49-F238E27FC236}">
                  <a16:creationId xmlns:a16="http://schemas.microsoft.com/office/drawing/2014/main" id="{68743887-FB5C-A58F-56F3-A620A669B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1" name="Freeform 285">
              <a:extLst>
                <a:ext uri="{FF2B5EF4-FFF2-40B4-BE49-F238E27FC236}">
                  <a16:creationId xmlns:a16="http://schemas.microsoft.com/office/drawing/2014/main" id="{F0CBD680-7FE9-21A7-92CB-CC49CC329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2" name="Freeform 286">
              <a:extLst>
                <a:ext uri="{FF2B5EF4-FFF2-40B4-BE49-F238E27FC236}">
                  <a16:creationId xmlns:a16="http://schemas.microsoft.com/office/drawing/2014/main" id="{64034CD2-4FD3-F61A-5248-1CAFFFDD4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3" name="Freeform 287">
              <a:extLst>
                <a:ext uri="{FF2B5EF4-FFF2-40B4-BE49-F238E27FC236}">
                  <a16:creationId xmlns:a16="http://schemas.microsoft.com/office/drawing/2014/main" id="{931FA2EB-FA83-1AB8-D541-10EE1DFF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4" name="Freeform 288">
              <a:extLst>
                <a:ext uri="{FF2B5EF4-FFF2-40B4-BE49-F238E27FC236}">
                  <a16:creationId xmlns:a16="http://schemas.microsoft.com/office/drawing/2014/main" id="{C89DB7B1-97B9-47D4-41D5-ACDA444F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5" name="Freeform 289">
              <a:extLst>
                <a:ext uri="{FF2B5EF4-FFF2-40B4-BE49-F238E27FC236}">
                  <a16:creationId xmlns:a16="http://schemas.microsoft.com/office/drawing/2014/main" id="{93F759CC-31AA-2F36-53AE-8B11F4F22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6" name="Freeform 290">
              <a:extLst>
                <a:ext uri="{FF2B5EF4-FFF2-40B4-BE49-F238E27FC236}">
                  <a16:creationId xmlns:a16="http://schemas.microsoft.com/office/drawing/2014/main" id="{9D0B6C90-A6CF-B749-3F5C-9A6FDE8C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7" name="Freeform 291">
              <a:extLst>
                <a:ext uri="{FF2B5EF4-FFF2-40B4-BE49-F238E27FC236}">
                  <a16:creationId xmlns:a16="http://schemas.microsoft.com/office/drawing/2014/main" id="{417ACDAE-A9A0-73DF-295B-16AD034E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8" name="Freeform 292">
              <a:extLst>
                <a:ext uri="{FF2B5EF4-FFF2-40B4-BE49-F238E27FC236}">
                  <a16:creationId xmlns:a16="http://schemas.microsoft.com/office/drawing/2014/main" id="{790BA727-CD91-D0C5-3CEC-537A6D7C0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899" name="Freeform 293">
              <a:extLst>
                <a:ext uri="{FF2B5EF4-FFF2-40B4-BE49-F238E27FC236}">
                  <a16:creationId xmlns:a16="http://schemas.microsoft.com/office/drawing/2014/main" id="{491188C1-1765-DB9C-7023-888E94DA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0" name="Freeform 294">
              <a:extLst>
                <a:ext uri="{FF2B5EF4-FFF2-40B4-BE49-F238E27FC236}">
                  <a16:creationId xmlns:a16="http://schemas.microsoft.com/office/drawing/2014/main" id="{2122D778-E9DB-3318-71A3-EB1E4DFBE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1" name="Freeform 295">
              <a:extLst>
                <a:ext uri="{FF2B5EF4-FFF2-40B4-BE49-F238E27FC236}">
                  <a16:creationId xmlns:a16="http://schemas.microsoft.com/office/drawing/2014/main" id="{23A33A5F-FAAC-E163-1202-049F4D16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2" name="Freeform 296">
              <a:extLst>
                <a:ext uri="{FF2B5EF4-FFF2-40B4-BE49-F238E27FC236}">
                  <a16:creationId xmlns:a16="http://schemas.microsoft.com/office/drawing/2014/main" id="{75484D8D-70A1-C2BC-70C9-F62D955E7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3" name="Freeform 297">
              <a:extLst>
                <a:ext uri="{FF2B5EF4-FFF2-40B4-BE49-F238E27FC236}">
                  <a16:creationId xmlns:a16="http://schemas.microsoft.com/office/drawing/2014/main" id="{A1372F96-9676-BFAF-3DE0-4E9533E98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4" name="Freeform 298">
              <a:extLst>
                <a:ext uri="{FF2B5EF4-FFF2-40B4-BE49-F238E27FC236}">
                  <a16:creationId xmlns:a16="http://schemas.microsoft.com/office/drawing/2014/main" id="{E1D444CB-081E-16F8-EAC5-8646EF27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5" name="Freeform 299">
              <a:extLst>
                <a:ext uri="{FF2B5EF4-FFF2-40B4-BE49-F238E27FC236}">
                  <a16:creationId xmlns:a16="http://schemas.microsoft.com/office/drawing/2014/main" id="{F503F623-5688-E87C-F4F0-0F9019901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6" name="Freeform 300">
              <a:extLst>
                <a:ext uri="{FF2B5EF4-FFF2-40B4-BE49-F238E27FC236}">
                  <a16:creationId xmlns:a16="http://schemas.microsoft.com/office/drawing/2014/main" id="{70A40599-36B3-F655-D916-EDB10983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7" name="Freeform 301">
              <a:extLst>
                <a:ext uri="{FF2B5EF4-FFF2-40B4-BE49-F238E27FC236}">
                  <a16:creationId xmlns:a16="http://schemas.microsoft.com/office/drawing/2014/main" id="{1155C8EE-3461-9037-6338-F37BB3E1A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8" name="Freeform 302">
              <a:extLst>
                <a:ext uri="{FF2B5EF4-FFF2-40B4-BE49-F238E27FC236}">
                  <a16:creationId xmlns:a16="http://schemas.microsoft.com/office/drawing/2014/main" id="{B1F8380A-E810-5038-1BD8-47E53833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09" name="Freeform 303">
              <a:extLst>
                <a:ext uri="{FF2B5EF4-FFF2-40B4-BE49-F238E27FC236}">
                  <a16:creationId xmlns:a16="http://schemas.microsoft.com/office/drawing/2014/main" id="{7C2FD670-94C8-8F35-B7C2-7709462C6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0" name="Freeform 304">
              <a:extLst>
                <a:ext uri="{FF2B5EF4-FFF2-40B4-BE49-F238E27FC236}">
                  <a16:creationId xmlns:a16="http://schemas.microsoft.com/office/drawing/2014/main" id="{7C84AE9D-AF8E-1229-C4CA-E91B76BAA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1" name="Freeform 305">
              <a:extLst>
                <a:ext uri="{FF2B5EF4-FFF2-40B4-BE49-F238E27FC236}">
                  <a16:creationId xmlns:a16="http://schemas.microsoft.com/office/drawing/2014/main" id="{86111FCA-B532-14BB-E053-D6DAE2037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2" name="Freeform 306">
              <a:extLst>
                <a:ext uri="{FF2B5EF4-FFF2-40B4-BE49-F238E27FC236}">
                  <a16:creationId xmlns:a16="http://schemas.microsoft.com/office/drawing/2014/main" id="{2A2E5971-7C49-315F-3F5F-435661B97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3" name="Freeform 307">
              <a:extLst>
                <a:ext uri="{FF2B5EF4-FFF2-40B4-BE49-F238E27FC236}">
                  <a16:creationId xmlns:a16="http://schemas.microsoft.com/office/drawing/2014/main" id="{63C6BA77-7A4E-1F81-B605-BB2958CA6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4" name="Freeform 308">
              <a:extLst>
                <a:ext uri="{FF2B5EF4-FFF2-40B4-BE49-F238E27FC236}">
                  <a16:creationId xmlns:a16="http://schemas.microsoft.com/office/drawing/2014/main" id="{402B190C-8C7B-CE11-7D50-281B732EA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5" name="Freeform 309">
              <a:extLst>
                <a:ext uri="{FF2B5EF4-FFF2-40B4-BE49-F238E27FC236}">
                  <a16:creationId xmlns:a16="http://schemas.microsoft.com/office/drawing/2014/main" id="{1937A486-4FD7-49A8-E8F6-4E66ACDD9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6" name="Freeform 310">
              <a:extLst>
                <a:ext uri="{FF2B5EF4-FFF2-40B4-BE49-F238E27FC236}">
                  <a16:creationId xmlns:a16="http://schemas.microsoft.com/office/drawing/2014/main" id="{4BACCAD9-3E0C-FD88-1950-C52FCD19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7" name="Freeform 311">
              <a:extLst>
                <a:ext uri="{FF2B5EF4-FFF2-40B4-BE49-F238E27FC236}">
                  <a16:creationId xmlns:a16="http://schemas.microsoft.com/office/drawing/2014/main" id="{FADA3950-78D3-C2D2-04C8-F140A1146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8" name="Freeform 312">
              <a:extLst>
                <a:ext uri="{FF2B5EF4-FFF2-40B4-BE49-F238E27FC236}">
                  <a16:creationId xmlns:a16="http://schemas.microsoft.com/office/drawing/2014/main" id="{3EEF454A-507C-6097-9F45-8FD3A618C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19" name="Freeform 313">
              <a:extLst>
                <a:ext uri="{FF2B5EF4-FFF2-40B4-BE49-F238E27FC236}">
                  <a16:creationId xmlns:a16="http://schemas.microsoft.com/office/drawing/2014/main" id="{14E5E9F8-C9AD-A654-E19E-057C22CF0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0" name="Freeform 314">
              <a:extLst>
                <a:ext uri="{FF2B5EF4-FFF2-40B4-BE49-F238E27FC236}">
                  <a16:creationId xmlns:a16="http://schemas.microsoft.com/office/drawing/2014/main" id="{574B854C-1A30-9BDC-E761-6CDEB9347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1" name="Freeform 315">
              <a:extLst>
                <a:ext uri="{FF2B5EF4-FFF2-40B4-BE49-F238E27FC236}">
                  <a16:creationId xmlns:a16="http://schemas.microsoft.com/office/drawing/2014/main" id="{008B7BDF-83FD-F028-ABF3-042C2E70D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2" name="Freeform 316">
              <a:extLst>
                <a:ext uri="{FF2B5EF4-FFF2-40B4-BE49-F238E27FC236}">
                  <a16:creationId xmlns:a16="http://schemas.microsoft.com/office/drawing/2014/main" id="{38167F79-8E00-6927-6020-E59FA2C6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3" name="Freeform 317">
              <a:extLst>
                <a:ext uri="{FF2B5EF4-FFF2-40B4-BE49-F238E27FC236}">
                  <a16:creationId xmlns:a16="http://schemas.microsoft.com/office/drawing/2014/main" id="{3184FC99-0DF8-AEC4-842D-0E3F4B28F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4" name="Freeform 318">
              <a:extLst>
                <a:ext uri="{FF2B5EF4-FFF2-40B4-BE49-F238E27FC236}">
                  <a16:creationId xmlns:a16="http://schemas.microsoft.com/office/drawing/2014/main" id="{E353464D-5772-0E84-E224-D2B145FE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5" name="Freeform 319">
              <a:extLst>
                <a:ext uri="{FF2B5EF4-FFF2-40B4-BE49-F238E27FC236}">
                  <a16:creationId xmlns:a16="http://schemas.microsoft.com/office/drawing/2014/main" id="{FA75AC94-B8F0-3097-03BA-453623EE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6" name="Freeform 320">
              <a:extLst>
                <a:ext uri="{FF2B5EF4-FFF2-40B4-BE49-F238E27FC236}">
                  <a16:creationId xmlns:a16="http://schemas.microsoft.com/office/drawing/2014/main" id="{42C291AF-7654-5ACE-E100-345556930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7" name="Freeform 321">
              <a:extLst>
                <a:ext uri="{FF2B5EF4-FFF2-40B4-BE49-F238E27FC236}">
                  <a16:creationId xmlns:a16="http://schemas.microsoft.com/office/drawing/2014/main" id="{74259C59-0845-DBAF-3F5D-72D1514E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8" name="Freeform 322">
              <a:extLst>
                <a:ext uri="{FF2B5EF4-FFF2-40B4-BE49-F238E27FC236}">
                  <a16:creationId xmlns:a16="http://schemas.microsoft.com/office/drawing/2014/main" id="{DBD7506F-0CF3-96E4-765A-2258C793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29" name="Freeform 323">
              <a:extLst>
                <a:ext uri="{FF2B5EF4-FFF2-40B4-BE49-F238E27FC236}">
                  <a16:creationId xmlns:a16="http://schemas.microsoft.com/office/drawing/2014/main" id="{A6A992BF-FB83-B867-71A5-FCDD6AB30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0" name="Freeform 324">
              <a:extLst>
                <a:ext uri="{FF2B5EF4-FFF2-40B4-BE49-F238E27FC236}">
                  <a16:creationId xmlns:a16="http://schemas.microsoft.com/office/drawing/2014/main" id="{88A4D7B8-4AF4-2367-369D-6D7E0684C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1" name="Freeform 325">
              <a:extLst>
                <a:ext uri="{FF2B5EF4-FFF2-40B4-BE49-F238E27FC236}">
                  <a16:creationId xmlns:a16="http://schemas.microsoft.com/office/drawing/2014/main" id="{E2FC0126-B15C-0450-4D11-D6CABA052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2" name="Freeform 326">
              <a:extLst>
                <a:ext uri="{FF2B5EF4-FFF2-40B4-BE49-F238E27FC236}">
                  <a16:creationId xmlns:a16="http://schemas.microsoft.com/office/drawing/2014/main" id="{7D695ABC-618C-2D13-9737-D20AD2BC1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3" name="Freeform 327">
              <a:extLst>
                <a:ext uri="{FF2B5EF4-FFF2-40B4-BE49-F238E27FC236}">
                  <a16:creationId xmlns:a16="http://schemas.microsoft.com/office/drawing/2014/main" id="{C896BF6C-827D-F282-8F82-2BCEFBC95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4" name="Freeform 328">
              <a:extLst>
                <a:ext uri="{FF2B5EF4-FFF2-40B4-BE49-F238E27FC236}">
                  <a16:creationId xmlns:a16="http://schemas.microsoft.com/office/drawing/2014/main" id="{09BDE31B-35FD-00F1-7B71-8EAC58751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5" name="Freeform 329">
              <a:extLst>
                <a:ext uri="{FF2B5EF4-FFF2-40B4-BE49-F238E27FC236}">
                  <a16:creationId xmlns:a16="http://schemas.microsoft.com/office/drawing/2014/main" id="{ECE6DCDE-424A-E76C-DDBE-DD419FBFA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6" name="Freeform 330">
              <a:extLst>
                <a:ext uri="{FF2B5EF4-FFF2-40B4-BE49-F238E27FC236}">
                  <a16:creationId xmlns:a16="http://schemas.microsoft.com/office/drawing/2014/main" id="{37D45371-927E-7B11-2CA7-39C879972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7" name="Freeform 331">
              <a:extLst>
                <a:ext uri="{FF2B5EF4-FFF2-40B4-BE49-F238E27FC236}">
                  <a16:creationId xmlns:a16="http://schemas.microsoft.com/office/drawing/2014/main" id="{F9255590-97A2-705A-BB9A-8807CA343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8" name="Freeform 332">
              <a:extLst>
                <a:ext uri="{FF2B5EF4-FFF2-40B4-BE49-F238E27FC236}">
                  <a16:creationId xmlns:a16="http://schemas.microsoft.com/office/drawing/2014/main" id="{0B351096-1F3D-51DC-8446-32EB367FA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39" name="Freeform 333">
              <a:extLst>
                <a:ext uri="{FF2B5EF4-FFF2-40B4-BE49-F238E27FC236}">
                  <a16:creationId xmlns:a16="http://schemas.microsoft.com/office/drawing/2014/main" id="{7720E2E9-0C5D-E766-0298-490F80B4E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0" name="Freeform 334">
              <a:extLst>
                <a:ext uri="{FF2B5EF4-FFF2-40B4-BE49-F238E27FC236}">
                  <a16:creationId xmlns:a16="http://schemas.microsoft.com/office/drawing/2014/main" id="{D9CBA8EC-419A-BAEC-D701-AE944065B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1" name="Freeform 335">
              <a:extLst>
                <a:ext uri="{FF2B5EF4-FFF2-40B4-BE49-F238E27FC236}">
                  <a16:creationId xmlns:a16="http://schemas.microsoft.com/office/drawing/2014/main" id="{CABE6121-476B-EAAF-C043-69B696D40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2" name="Freeform 336">
              <a:extLst>
                <a:ext uri="{FF2B5EF4-FFF2-40B4-BE49-F238E27FC236}">
                  <a16:creationId xmlns:a16="http://schemas.microsoft.com/office/drawing/2014/main" id="{4E4D3533-E46D-42BD-D894-1294DBDBA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3" name="Freeform 337">
              <a:extLst>
                <a:ext uri="{FF2B5EF4-FFF2-40B4-BE49-F238E27FC236}">
                  <a16:creationId xmlns:a16="http://schemas.microsoft.com/office/drawing/2014/main" id="{8D72880A-0F1A-F779-2A4F-0A1A2FCA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4" name="Freeform 338">
              <a:extLst>
                <a:ext uri="{FF2B5EF4-FFF2-40B4-BE49-F238E27FC236}">
                  <a16:creationId xmlns:a16="http://schemas.microsoft.com/office/drawing/2014/main" id="{F4B24376-0BD2-D4D8-2D2B-C46BA5CCD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5" name="Freeform 339">
              <a:extLst>
                <a:ext uri="{FF2B5EF4-FFF2-40B4-BE49-F238E27FC236}">
                  <a16:creationId xmlns:a16="http://schemas.microsoft.com/office/drawing/2014/main" id="{1803F077-62F7-8977-C948-864469314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6" name="Freeform 340">
              <a:extLst>
                <a:ext uri="{FF2B5EF4-FFF2-40B4-BE49-F238E27FC236}">
                  <a16:creationId xmlns:a16="http://schemas.microsoft.com/office/drawing/2014/main" id="{0085404D-320F-E983-BD75-3DF36A204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7" name="Freeform 341">
              <a:extLst>
                <a:ext uri="{FF2B5EF4-FFF2-40B4-BE49-F238E27FC236}">
                  <a16:creationId xmlns:a16="http://schemas.microsoft.com/office/drawing/2014/main" id="{DF2637B4-2D02-FABE-21CF-23CB3C894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8" name="Freeform 342">
              <a:extLst>
                <a:ext uri="{FF2B5EF4-FFF2-40B4-BE49-F238E27FC236}">
                  <a16:creationId xmlns:a16="http://schemas.microsoft.com/office/drawing/2014/main" id="{DBE873CA-16BF-F313-A1D9-C3113B779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49" name="Freeform 343">
              <a:extLst>
                <a:ext uri="{FF2B5EF4-FFF2-40B4-BE49-F238E27FC236}">
                  <a16:creationId xmlns:a16="http://schemas.microsoft.com/office/drawing/2014/main" id="{CF2C8323-F58B-73E0-6C31-D2C07D5B8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0" name="Freeform 344">
              <a:extLst>
                <a:ext uri="{FF2B5EF4-FFF2-40B4-BE49-F238E27FC236}">
                  <a16:creationId xmlns:a16="http://schemas.microsoft.com/office/drawing/2014/main" id="{4E636DC4-7848-D02C-F626-CD89BCC22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1" name="Freeform 345">
              <a:extLst>
                <a:ext uri="{FF2B5EF4-FFF2-40B4-BE49-F238E27FC236}">
                  <a16:creationId xmlns:a16="http://schemas.microsoft.com/office/drawing/2014/main" id="{4243D63C-55CF-DAED-94AB-908B60305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2" name="Freeform 346">
              <a:extLst>
                <a:ext uri="{FF2B5EF4-FFF2-40B4-BE49-F238E27FC236}">
                  <a16:creationId xmlns:a16="http://schemas.microsoft.com/office/drawing/2014/main" id="{F0ED3EA8-627A-AA5B-0373-FCFFFAA34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3" name="Freeform 347">
              <a:extLst>
                <a:ext uri="{FF2B5EF4-FFF2-40B4-BE49-F238E27FC236}">
                  <a16:creationId xmlns:a16="http://schemas.microsoft.com/office/drawing/2014/main" id="{24468D14-5248-D484-C4D9-D713AAA67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4" name="Freeform 348">
              <a:extLst>
                <a:ext uri="{FF2B5EF4-FFF2-40B4-BE49-F238E27FC236}">
                  <a16:creationId xmlns:a16="http://schemas.microsoft.com/office/drawing/2014/main" id="{6A2DFB4B-BE14-009F-66CB-8642CBBDD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5" name="Freeform 349">
              <a:extLst>
                <a:ext uri="{FF2B5EF4-FFF2-40B4-BE49-F238E27FC236}">
                  <a16:creationId xmlns:a16="http://schemas.microsoft.com/office/drawing/2014/main" id="{B66CB35F-F83E-4E71-1748-79AF64890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6" name="Freeform 350">
              <a:extLst>
                <a:ext uri="{FF2B5EF4-FFF2-40B4-BE49-F238E27FC236}">
                  <a16:creationId xmlns:a16="http://schemas.microsoft.com/office/drawing/2014/main" id="{D488F609-BD0B-C9F3-8C7B-4BB1CFC76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7" name="Freeform 351">
              <a:extLst>
                <a:ext uri="{FF2B5EF4-FFF2-40B4-BE49-F238E27FC236}">
                  <a16:creationId xmlns:a16="http://schemas.microsoft.com/office/drawing/2014/main" id="{E3EE23C0-6C76-7529-6E1F-08BC3D5EE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8" name="Freeform 352">
              <a:extLst>
                <a:ext uri="{FF2B5EF4-FFF2-40B4-BE49-F238E27FC236}">
                  <a16:creationId xmlns:a16="http://schemas.microsoft.com/office/drawing/2014/main" id="{C531F716-EFEB-2123-A5F7-30001FDD9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59" name="Freeform 353">
              <a:extLst>
                <a:ext uri="{FF2B5EF4-FFF2-40B4-BE49-F238E27FC236}">
                  <a16:creationId xmlns:a16="http://schemas.microsoft.com/office/drawing/2014/main" id="{C207703C-178F-DE57-2F75-34C4179B6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0" name="Freeform 354">
              <a:extLst>
                <a:ext uri="{FF2B5EF4-FFF2-40B4-BE49-F238E27FC236}">
                  <a16:creationId xmlns:a16="http://schemas.microsoft.com/office/drawing/2014/main" id="{1AC33E08-5C7A-4410-141A-A96613FE5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1" name="Freeform 355">
              <a:extLst>
                <a:ext uri="{FF2B5EF4-FFF2-40B4-BE49-F238E27FC236}">
                  <a16:creationId xmlns:a16="http://schemas.microsoft.com/office/drawing/2014/main" id="{49ACA1B7-2E9B-614A-1B04-B9FC5D363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2" name="Freeform 356">
              <a:extLst>
                <a:ext uri="{FF2B5EF4-FFF2-40B4-BE49-F238E27FC236}">
                  <a16:creationId xmlns:a16="http://schemas.microsoft.com/office/drawing/2014/main" id="{D57B387A-6016-4750-AB58-6ACBB475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3" name="Freeform 357">
              <a:extLst>
                <a:ext uri="{FF2B5EF4-FFF2-40B4-BE49-F238E27FC236}">
                  <a16:creationId xmlns:a16="http://schemas.microsoft.com/office/drawing/2014/main" id="{53321002-8A68-F71C-7D9C-6C01C5B3B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4" name="Freeform 358">
              <a:extLst>
                <a:ext uri="{FF2B5EF4-FFF2-40B4-BE49-F238E27FC236}">
                  <a16:creationId xmlns:a16="http://schemas.microsoft.com/office/drawing/2014/main" id="{96E01277-3502-74B9-CDEA-EAD7EDA5F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5" name="Freeform 359">
              <a:extLst>
                <a:ext uri="{FF2B5EF4-FFF2-40B4-BE49-F238E27FC236}">
                  <a16:creationId xmlns:a16="http://schemas.microsoft.com/office/drawing/2014/main" id="{84F27CFE-31F6-ACAA-23B7-9B18EEEE9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6" name="Freeform 360">
              <a:extLst>
                <a:ext uri="{FF2B5EF4-FFF2-40B4-BE49-F238E27FC236}">
                  <a16:creationId xmlns:a16="http://schemas.microsoft.com/office/drawing/2014/main" id="{E1647764-E2E6-B6A4-5C0C-E9208657C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7" name="Freeform 361">
              <a:extLst>
                <a:ext uri="{FF2B5EF4-FFF2-40B4-BE49-F238E27FC236}">
                  <a16:creationId xmlns:a16="http://schemas.microsoft.com/office/drawing/2014/main" id="{1B2876C6-4306-2BC6-3EDD-080FC778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8" name="Freeform 362">
              <a:extLst>
                <a:ext uri="{FF2B5EF4-FFF2-40B4-BE49-F238E27FC236}">
                  <a16:creationId xmlns:a16="http://schemas.microsoft.com/office/drawing/2014/main" id="{C277D4CF-7CD4-78A7-3850-CB13B2C95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69" name="Freeform 363">
              <a:extLst>
                <a:ext uri="{FF2B5EF4-FFF2-40B4-BE49-F238E27FC236}">
                  <a16:creationId xmlns:a16="http://schemas.microsoft.com/office/drawing/2014/main" id="{D26468A4-DB5C-44EC-A38B-12793BE25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7970" name="Freeform 364">
              <a:extLst>
                <a:ext uri="{FF2B5EF4-FFF2-40B4-BE49-F238E27FC236}">
                  <a16:creationId xmlns:a16="http://schemas.microsoft.com/office/drawing/2014/main" id="{AE3C1A60-405B-97C8-170F-D7BC941F2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sp>
        <p:nvSpPr>
          <p:cNvPr id="331" name="TextBox 330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5671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658" name="Picture 2">
            <a:extLst>
              <a:ext uri="{FF2B5EF4-FFF2-40B4-BE49-F238E27FC236}">
                <a16:creationId xmlns:a16="http://schemas.microsoft.com/office/drawing/2014/main" id="{34C08F9B-D094-3687-DF87-1CAE7738DB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45999">
            <a:off x="7924800" y="2677585"/>
            <a:ext cx="2381251" cy="2211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8659" name="Picture 3">
            <a:extLst>
              <a:ext uri="{FF2B5EF4-FFF2-40B4-BE49-F238E27FC236}">
                <a16:creationId xmlns:a16="http://schemas.microsoft.com/office/drawing/2014/main" id="{799E16DB-79CE-BDA2-8FCB-344DAA0D61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2026" y="2371679"/>
            <a:ext cx="9379974" cy="445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34">
            <a:extLst>
              <a:ext uri="{FF2B5EF4-FFF2-40B4-BE49-F238E27FC236}">
                <a16:creationId xmlns:a16="http://schemas.microsoft.com/office/drawing/2014/main" id="{F9ECB886-8ED0-C103-9673-56EE95EE5B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45608" y="1921978"/>
            <a:ext cx="9961033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* Hoạt động: </a:t>
            </a:r>
            <a:r>
              <a:rPr lang="vi-VN" altLang="zh-CN" sz="2800" b="1" dirty="0">
                <a:solidFill>
                  <a:srgbClr val="002060"/>
                </a:solidFill>
                <a:latin typeface="+mj-lt"/>
                <a:ea typeface="印品黑体"/>
                <a:cs typeface="Tahoma" panose="020B0604030504040204" pitchFamily="34" charset="0"/>
              </a:rPr>
              <a:t>Chia sẻ cách giữ an toàn cho bản thân</a:t>
            </a:r>
            <a:r>
              <a:rPr lang="en-US" altLang="zh-CN" sz="2800" b="1" dirty="0">
                <a:solidFill>
                  <a:srgbClr val="002060"/>
                </a:solidFill>
                <a:latin typeface="+mj-lt"/>
                <a:ea typeface="印品黑体"/>
                <a:cs typeface="Tahoma" panose="020B0604030504040204" pitchFamily="34" charset="0"/>
              </a:rPr>
              <a:t>.</a:t>
            </a:r>
            <a:endParaRPr lang="vi-VN" altLang="zh-CN" sz="2800" b="1" dirty="0">
              <a:solidFill>
                <a:srgbClr val="00206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sp>
        <p:nvSpPr>
          <p:cNvPr id="4" name="TextBox 34">
            <a:extLst>
              <a:ext uri="{FF2B5EF4-FFF2-40B4-BE49-F238E27FC236}">
                <a16:creationId xmlns:a16="http://schemas.microsoft.com/office/drawing/2014/main" id="{08A23AF8-C909-0528-79BF-8C810615D4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9741"/>
            <a:ext cx="9958916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3, Sinh hoạt theo chủ đề: </a:t>
            </a:r>
            <a:r>
              <a:rPr lang="vi-VN" altLang="zh-CN" sz="2800" b="1" dirty="0">
                <a:solidFill>
                  <a:srgbClr val="002060"/>
                </a:solidFill>
                <a:latin typeface="+mj-lt"/>
                <a:ea typeface="印品黑体"/>
                <a:cs typeface="Tahoma" panose="020B0604030504040204" pitchFamily="34" charset="0"/>
              </a:rPr>
              <a:t>“ Vì một cuộc sống an toàn”</a:t>
            </a:r>
            <a:endParaRPr lang="zh-CN" altLang="en-US" sz="2800" b="1" dirty="0">
              <a:solidFill>
                <a:srgbClr val="00206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grpSp>
        <p:nvGrpSpPr>
          <p:cNvPr id="5" name="Group 42">
            <a:extLst>
              <a:ext uri="{FF2B5EF4-FFF2-40B4-BE49-F238E27FC236}">
                <a16:creationId xmlns:a16="http://schemas.microsoft.com/office/drawing/2014/main" id="{2370E72A-A69B-9F9F-5CF3-81C26398D7DF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6" name="AutoShape 43">
              <a:extLst>
                <a:ext uri="{FF2B5EF4-FFF2-40B4-BE49-F238E27FC236}">
                  <a16:creationId xmlns:a16="http://schemas.microsoft.com/office/drawing/2014/main" id="{3B96FD25-9347-8325-6CAA-E71E9F2028B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" name="Group 44">
              <a:extLst>
                <a:ext uri="{FF2B5EF4-FFF2-40B4-BE49-F238E27FC236}">
                  <a16:creationId xmlns:a16="http://schemas.microsoft.com/office/drawing/2014/main" id="{BB9EC424-FDD8-D459-B9CD-0CCDE43C86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98754" name="Freeform 45">
                <a:extLst>
                  <a:ext uri="{FF2B5EF4-FFF2-40B4-BE49-F238E27FC236}">
                    <a16:creationId xmlns:a16="http://schemas.microsoft.com/office/drawing/2014/main" id="{47BB0467-E439-DB59-C7DD-DA8678BCC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5" name="Freeform 46">
                <a:extLst>
                  <a:ext uri="{FF2B5EF4-FFF2-40B4-BE49-F238E27FC236}">
                    <a16:creationId xmlns:a16="http://schemas.microsoft.com/office/drawing/2014/main" id="{97287B6A-0570-455E-7CAB-328449F6D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6" name="Freeform 47">
                <a:extLst>
                  <a:ext uri="{FF2B5EF4-FFF2-40B4-BE49-F238E27FC236}">
                    <a16:creationId xmlns:a16="http://schemas.microsoft.com/office/drawing/2014/main" id="{7777797F-009B-E1D9-92EB-780C59384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7" name="Freeform 48">
                <a:extLst>
                  <a:ext uri="{FF2B5EF4-FFF2-40B4-BE49-F238E27FC236}">
                    <a16:creationId xmlns:a16="http://schemas.microsoft.com/office/drawing/2014/main" id="{8BE7D9EA-3825-8D2F-E07B-A9673A819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8" name="Freeform 49">
                <a:extLst>
                  <a:ext uri="{FF2B5EF4-FFF2-40B4-BE49-F238E27FC236}">
                    <a16:creationId xmlns:a16="http://schemas.microsoft.com/office/drawing/2014/main" id="{7701797A-5E1B-7114-38DF-A5274C9E2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9" name="Freeform 50">
                <a:extLst>
                  <a:ext uri="{FF2B5EF4-FFF2-40B4-BE49-F238E27FC236}">
                    <a16:creationId xmlns:a16="http://schemas.microsoft.com/office/drawing/2014/main" id="{364457DF-C8DD-7FD8-0335-B5EB178E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0" name="Freeform 51">
                <a:extLst>
                  <a:ext uri="{FF2B5EF4-FFF2-40B4-BE49-F238E27FC236}">
                    <a16:creationId xmlns:a16="http://schemas.microsoft.com/office/drawing/2014/main" id="{7AF56924-3585-10A1-3B60-B63572D2E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1" name="Freeform 52">
                <a:extLst>
                  <a:ext uri="{FF2B5EF4-FFF2-40B4-BE49-F238E27FC236}">
                    <a16:creationId xmlns:a16="http://schemas.microsoft.com/office/drawing/2014/main" id="{53F87BA6-722C-998C-0B10-C5D1EB460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2" name="Freeform 53">
                <a:extLst>
                  <a:ext uri="{FF2B5EF4-FFF2-40B4-BE49-F238E27FC236}">
                    <a16:creationId xmlns:a16="http://schemas.microsoft.com/office/drawing/2014/main" id="{7C289E55-7F59-CBB5-47D5-F782C951E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3" name="Freeform 54">
                <a:extLst>
                  <a:ext uri="{FF2B5EF4-FFF2-40B4-BE49-F238E27FC236}">
                    <a16:creationId xmlns:a16="http://schemas.microsoft.com/office/drawing/2014/main" id="{7414B8A3-8028-F277-0FBC-67B3991FF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4" name="Freeform 55">
                <a:extLst>
                  <a:ext uri="{FF2B5EF4-FFF2-40B4-BE49-F238E27FC236}">
                    <a16:creationId xmlns:a16="http://schemas.microsoft.com/office/drawing/2014/main" id="{380F8D9C-FBD6-3F8C-D1BB-F28F3C645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5" name="Freeform 56">
                <a:extLst>
                  <a:ext uri="{FF2B5EF4-FFF2-40B4-BE49-F238E27FC236}">
                    <a16:creationId xmlns:a16="http://schemas.microsoft.com/office/drawing/2014/main" id="{68B61C1C-73B7-D329-1029-FA887D42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6" name="Freeform 57">
                <a:extLst>
                  <a:ext uri="{FF2B5EF4-FFF2-40B4-BE49-F238E27FC236}">
                    <a16:creationId xmlns:a16="http://schemas.microsoft.com/office/drawing/2014/main" id="{154EFD03-B5E2-E6FE-0598-7897E5ACC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7" name="Freeform 58">
                <a:extLst>
                  <a:ext uri="{FF2B5EF4-FFF2-40B4-BE49-F238E27FC236}">
                    <a16:creationId xmlns:a16="http://schemas.microsoft.com/office/drawing/2014/main" id="{2BDE76E4-CF8F-910A-68D6-F628CF207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8" name="Freeform 59">
                <a:extLst>
                  <a:ext uri="{FF2B5EF4-FFF2-40B4-BE49-F238E27FC236}">
                    <a16:creationId xmlns:a16="http://schemas.microsoft.com/office/drawing/2014/main" id="{379193CE-F5F0-0502-2804-424124C21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9" name="Freeform 60">
                <a:extLst>
                  <a:ext uri="{FF2B5EF4-FFF2-40B4-BE49-F238E27FC236}">
                    <a16:creationId xmlns:a16="http://schemas.microsoft.com/office/drawing/2014/main" id="{3567003E-4D50-23D0-2C37-5866076E2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0" name="Freeform 61">
                <a:extLst>
                  <a:ext uri="{FF2B5EF4-FFF2-40B4-BE49-F238E27FC236}">
                    <a16:creationId xmlns:a16="http://schemas.microsoft.com/office/drawing/2014/main" id="{9052F15B-6AB3-7E39-562B-DA06F00E4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1" name="Freeform 62">
                <a:extLst>
                  <a:ext uri="{FF2B5EF4-FFF2-40B4-BE49-F238E27FC236}">
                    <a16:creationId xmlns:a16="http://schemas.microsoft.com/office/drawing/2014/main" id="{AD079BA6-8A5C-8A0E-1853-FF271775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2" name="Freeform 63">
                <a:extLst>
                  <a:ext uri="{FF2B5EF4-FFF2-40B4-BE49-F238E27FC236}">
                    <a16:creationId xmlns:a16="http://schemas.microsoft.com/office/drawing/2014/main" id="{2A6EBA5F-FB61-4BF9-E491-5B28C407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3" name="Freeform 64">
                <a:extLst>
                  <a:ext uri="{FF2B5EF4-FFF2-40B4-BE49-F238E27FC236}">
                    <a16:creationId xmlns:a16="http://schemas.microsoft.com/office/drawing/2014/main" id="{EB79F90C-F9CE-E657-B3FA-37BA35718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4" name="Freeform 65">
                <a:extLst>
                  <a:ext uri="{FF2B5EF4-FFF2-40B4-BE49-F238E27FC236}">
                    <a16:creationId xmlns:a16="http://schemas.microsoft.com/office/drawing/2014/main" id="{1C89CECE-6E2A-4F51-F1AA-B902BBA5C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5" name="Freeform 66">
                <a:extLst>
                  <a:ext uri="{FF2B5EF4-FFF2-40B4-BE49-F238E27FC236}">
                    <a16:creationId xmlns:a16="http://schemas.microsoft.com/office/drawing/2014/main" id="{9DC86C64-879D-612A-782C-737A3B4E2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6" name="Freeform 67">
                <a:extLst>
                  <a:ext uri="{FF2B5EF4-FFF2-40B4-BE49-F238E27FC236}">
                    <a16:creationId xmlns:a16="http://schemas.microsoft.com/office/drawing/2014/main" id="{F9B21DAF-07FB-7628-C2C9-A342862FD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7" name="Freeform 68">
                <a:extLst>
                  <a:ext uri="{FF2B5EF4-FFF2-40B4-BE49-F238E27FC236}">
                    <a16:creationId xmlns:a16="http://schemas.microsoft.com/office/drawing/2014/main" id="{51918B11-94C8-AA46-DEE2-7C9ACEDC0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8" name="Freeform 69">
                <a:extLst>
                  <a:ext uri="{FF2B5EF4-FFF2-40B4-BE49-F238E27FC236}">
                    <a16:creationId xmlns:a16="http://schemas.microsoft.com/office/drawing/2014/main" id="{3CDCBEB9-CFED-7499-8757-629E4532D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9" name="Freeform 70">
                <a:extLst>
                  <a:ext uri="{FF2B5EF4-FFF2-40B4-BE49-F238E27FC236}">
                    <a16:creationId xmlns:a16="http://schemas.microsoft.com/office/drawing/2014/main" id="{A234BF7D-8C3F-0D16-D10D-68A5C756E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0" name="Freeform 71">
                <a:extLst>
                  <a:ext uri="{FF2B5EF4-FFF2-40B4-BE49-F238E27FC236}">
                    <a16:creationId xmlns:a16="http://schemas.microsoft.com/office/drawing/2014/main" id="{6D5A1E6C-AF8F-AA12-0CF7-28B34E59F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1" name="Freeform 72">
                <a:extLst>
                  <a:ext uri="{FF2B5EF4-FFF2-40B4-BE49-F238E27FC236}">
                    <a16:creationId xmlns:a16="http://schemas.microsoft.com/office/drawing/2014/main" id="{05259ECF-3562-7646-4429-1C37B805D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2" name="Freeform 73">
                <a:extLst>
                  <a:ext uri="{FF2B5EF4-FFF2-40B4-BE49-F238E27FC236}">
                    <a16:creationId xmlns:a16="http://schemas.microsoft.com/office/drawing/2014/main" id="{53FAAE37-0358-AC9C-62E6-99CD73C8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3" name="Freeform 74">
                <a:extLst>
                  <a:ext uri="{FF2B5EF4-FFF2-40B4-BE49-F238E27FC236}">
                    <a16:creationId xmlns:a16="http://schemas.microsoft.com/office/drawing/2014/main" id="{C6C03355-B602-C2BC-9114-1FC1FDFD8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4" name="Freeform 75">
                <a:extLst>
                  <a:ext uri="{FF2B5EF4-FFF2-40B4-BE49-F238E27FC236}">
                    <a16:creationId xmlns:a16="http://schemas.microsoft.com/office/drawing/2014/main" id="{05958387-2487-F9DA-5F91-DD364D13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5" name="Freeform 76">
                <a:extLst>
                  <a:ext uri="{FF2B5EF4-FFF2-40B4-BE49-F238E27FC236}">
                    <a16:creationId xmlns:a16="http://schemas.microsoft.com/office/drawing/2014/main" id="{2CC0F10F-86F7-E517-0430-BB988A5B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6" name="Freeform 77">
                <a:extLst>
                  <a:ext uri="{FF2B5EF4-FFF2-40B4-BE49-F238E27FC236}">
                    <a16:creationId xmlns:a16="http://schemas.microsoft.com/office/drawing/2014/main" id="{614084F6-F382-7073-9451-76D698F81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7" name="Freeform 78">
                <a:extLst>
                  <a:ext uri="{FF2B5EF4-FFF2-40B4-BE49-F238E27FC236}">
                    <a16:creationId xmlns:a16="http://schemas.microsoft.com/office/drawing/2014/main" id="{C5138551-006E-B11E-4EE2-55799EA12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8" name="Freeform 79">
                <a:extLst>
                  <a:ext uri="{FF2B5EF4-FFF2-40B4-BE49-F238E27FC236}">
                    <a16:creationId xmlns:a16="http://schemas.microsoft.com/office/drawing/2014/main" id="{EA55A5D2-6908-BCF9-1AFA-C74A631B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9" name="Freeform 80">
                <a:extLst>
                  <a:ext uri="{FF2B5EF4-FFF2-40B4-BE49-F238E27FC236}">
                    <a16:creationId xmlns:a16="http://schemas.microsoft.com/office/drawing/2014/main" id="{F9598B76-789F-ECC6-144C-883DB69BC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0" name="Freeform 81">
                <a:extLst>
                  <a:ext uri="{FF2B5EF4-FFF2-40B4-BE49-F238E27FC236}">
                    <a16:creationId xmlns:a16="http://schemas.microsoft.com/office/drawing/2014/main" id="{86FDE814-D16D-EDEC-DA25-699C33EBD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1" name="Freeform 82">
                <a:extLst>
                  <a:ext uri="{FF2B5EF4-FFF2-40B4-BE49-F238E27FC236}">
                    <a16:creationId xmlns:a16="http://schemas.microsoft.com/office/drawing/2014/main" id="{D7094CAF-F1FE-CBCD-32C0-8946BEABA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2" name="Freeform 83">
                <a:extLst>
                  <a:ext uri="{FF2B5EF4-FFF2-40B4-BE49-F238E27FC236}">
                    <a16:creationId xmlns:a16="http://schemas.microsoft.com/office/drawing/2014/main" id="{E676691B-BA1E-EE38-463B-1D60C0B81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3" name="Freeform 84">
                <a:extLst>
                  <a:ext uri="{FF2B5EF4-FFF2-40B4-BE49-F238E27FC236}">
                    <a16:creationId xmlns:a16="http://schemas.microsoft.com/office/drawing/2014/main" id="{177431A6-4C6E-8DBC-78F2-29BDB5117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4" name="Freeform 85">
                <a:extLst>
                  <a:ext uri="{FF2B5EF4-FFF2-40B4-BE49-F238E27FC236}">
                    <a16:creationId xmlns:a16="http://schemas.microsoft.com/office/drawing/2014/main" id="{555F61F4-B769-B0FC-8EB9-C70180986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5" name="Freeform 86">
                <a:extLst>
                  <a:ext uri="{FF2B5EF4-FFF2-40B4-BE49-F238E27FC236}">
                    <a16:creationId xmlns:a16="http://schemas.microsoft.com/office/drawing/2014/main" id="{D3EA6B30-D228-39FE-964D-2C70A5D0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6" name="Freeform 87">
                <a:extLst>
                  <a:ext uri="{FF2B5EF4-FFF2-40B4-BE49-F238E27FC236}">
                    <a16:creationId xmlns:a16="http://schemas.microsoft.com/office/drawing/2014/main" id="{5B8CB758-E053-AA5F-A853-856B772DA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7" name="Freeform 88">
                <a:extLst>
                  <a:ext uri="{FF2B5EF4-FFF2-40B4-BE49-F238E27FC236}">
                    <a16:creationId xmlns:a16="http://schemas.microsoft.com/office/drawing/2014/main" id="{01AEF20E-C21F-40F5-1E07-B5B27F054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8" name="Freeform 89">
                <a:extLst>
                  <a:ext uri="{FF2B5EF4-FFF2-40B4-BE49-F238E27FC236}">
                    <a16:creationId xmlns:a16="http://schemas.microsoft.com/office/drawing/2014/main" id="{A094564B-0002-882B-25AA-05F911C23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9" name="Freeform 90">
                <a:extLst>
                  <a:ext uri="{FF2B5EF4-FFF2-40B4-BE49-F238E27FC236}">
                    <a16:creationId xmlns:a16="http://schemas.microsoft.com/office/drawing/2014/main" id="{4013B087-186D-44A8-EB4C-D95BBEB0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0" name="Freeform 91">
                <a:extLst>
                  <a:ext uri="{FF2B5EF4-FFF2-40B4-BE49-F238E27FC236}">
                    <a16:creationId xmlns:a16="http://schemas.microsoft.com/office/drawing/2014/main" id="{148A2552-A002-EEAB-97A0-B401D3B35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1" name="Freeform 92">
                <a:extLst>
                  <a:ext uri="{FF2B5EF4-FFF2-40B4-BE49-F238E27FC236}">
                    <a16:creationId xmlns:a16="http://schemas.microsoft.com/office/drawing/2014/main" id="{E3660221-911D-AF2D-07DF-9900540D8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2" name="Freeform 93">
                <a:extLst>
                  <a:ext uri="{FF2B5EF4-FFF2-40B4-BE49-F238E27FC236}">
                    <a16:creationId xmlns:a16="http://schemas.microsoft.com/office/drawing/2014/main" id="{8A33C476-F823-A46E-7EB3-84AF838C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3" name="Freeform 94">
                <a:extLst>
                  <a:ext uri="{FF2B5EF4-FFF2-40B4-BE49-F238E27FC236}">
                    <a16:creationId xmlns:a16="http://schemas.microsoft.com/office/drawing/2014/main" id="{C195FFC5-B59A-6BFC-F1B2-8549A66C4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4" name="Freeform 95">
                <a:extLst>
                  <a:ext uri="{FF2B5EF4-FFF2-40B4-BE49-F238E27FC236}">
                    <a16:creationId xmlns:a16="http://schemas.microsoft.com/office/drawing/2014/main" id="{E5CDE3C2-1A52-221C-392A-4BA79D56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5" name="Freeform 96">
                <a:extLst>
                  <a:ext uri="{FF2B5EF4-FFF2-40B4-BE49-F238E27FC236}">
                    <a16:creationId xmlns:a16="http://schemas.microsoft.com/office/drawing/2014/main" id="{EE73A265-C8D1-23BE-4899-78683772F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6" name="Freeform 97">
                <a:extLst>
                  <a:ext uri="{FF2B5EF4-FFF2-40B4-BE49-F238E27FC236}">
                    <a16:creationId xmlns:a16="http://schemas.microsoft.com/office/drawing/2014/main" id="{9048F9BD-D799-79BD-47EE-8EC03AC77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7" name="Freeform 98">
                <a:extLst>
                  <a:ext uri="{FF2B5EF4-FFF2-40B4-BE49-F238E27FC236}">
                    <a16:creationId xmlns:a16="http://schemas.microsoft.com/office/drawing/2014/main" id="{335C86CB-8E30-9320-B37A-9472380FC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8" name="Freeform 99">
                <a:extLst>
                  <a:ext uri="{FF2B5EF4-FFF2-40B4-BE49-F238E27FC236}">
                    <a16:creationId xmlns:a16="http://schemas.microsoft.com/office/drawing/2014/main" id="{B5113A27-4E6E-6B48-5793-E17DB7166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9" name="Freeform 100">
                <a:extLst>
                  <a:ext uri="{FF2B5EF4-FFF2-40B4-BE49-F238E27FC236}">
                    <a16:creationId xmlns:a16="http://schemas.microsoft.com/office/drawing/2014/main" id="{8376D995-000B-F6EF-12D3-3FEB34E8A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0" name="Freeform 101">
                <a:extLst>
                  <a:ext uri="{FF2B5EF4-FFF2-40B4-BE49-F238E27FC236}">
                    <a16:creationId xmlns:a16="http://schemas.microsoft.com/office/drawing/2014/main" id="{EC3A62E0-60E1-0ECC-C79B-1B6C767B7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1" name="Freeform 102">
                <a:extLst>
                  <a:ext uri="{FF2B5EF4-FFF2-40B4-BE49-F238E27FC236}">
                    <a16:creationId xmlns:a16="http://schemas.microsoft.com/office/drawing/2014/main" id="{C3A7655E-54AD-9BE7-C8CD-067AE39A9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2" name="Freeform 103">
                <a:extLst>
                  <a:ext uri="{FF2B5EF4-FFF2-40B4-BE49-F238E27FC236}">
                    <a16:creationId xmlns:a16="http://schemas.microsoft.com/office/drawing/2014/main" id="{DEA9BDCD-194C-45DD-2724-F46DA7151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3" name="Freeform 104">
                <a:extLst>
                  <a:ext uri="{FF2B5EF4-FFF2-40B4-BE49-F238E27FC236}">
                    <a16:creationId xmlns:a16="http://schemas.microsoft.com/office/drawing/2014/main" id="{145F50DA-50E7-BD30-F657-904C0D2F4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4" name="Freeform 105">
                <a:extLst>
                  <a:ext uri="{FF2B5EF4-FFF2-40B4-BE49-F238E27FC236}">
                    <a16:creationId xmlns:a16="http://schemas.microsoft.com/office/drawing/2014/main" id="{7C6895B9-CAA8-FF8E-D3D1-8EB168C10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5" name="Freeform 106">
                <a:extLst>
                  <a:ext uri="{FF2B5EF4-FFF2-40B4-BE49-F238E27FC236}">
                    <a16:creationId xmlns:a16="http://schemas.microsoft.com/office/drawing/2014/main" id="{E0C2DA18-ACD2-1E2A-2E97-64BE2C466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6" name="Freeform 107">
                <a:extLst>
                  <a:ext uri="{FF2B5EF4-FFF2-40B4-BE49-F238E27FC236}">
                    <a16:creationId xmlns:a16="http://schemas.microsoft.com/office/drawing/2014/main" id="{5A25722A-54EC-19B1-D388-3A82FE2EA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7" name="Freeform 108">
                <a:extLst>
                  <a:ext uri="{FF2B5EF4-FFF2-40B4-BE49-F238E27FC236}">
                    <a16:creationId xmlns:a16="http://schemas.microsoft.com/office/drawing/2014/main" id="{B37EF60E-3CCD-223B-017F-67108B4C2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8" name="Freeform 109">
                <a:extLst>
                  <a:ext uri="{FF2B5EF4-FFF2-40B4-BE49-F238E27FC236}">
                    <a16:creationId xmlns:a16="http://schemas.microsoft.com/office/drawing/2014/main" id="{5DBD17FB-48C8-E952-F68C-F128FEA1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9" name="Freeform 110">
                <a:extLst>
                  <a:ext uri="{FF2B5EF4-FFF2-40B4-BE49-F238E27FC236}">
                    <a16:creationId xmlns:a16="http://schemas.microsoft.com/office/drawing/2014/main" id="{7D30127C-19C1-22A9-C4E8-3FB349DEB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0" name="Freeform 111">
                <a:extLst>
                  <a:ext uri="{FF2B5EF4-FFF2-40B4-BE49-F238E27FC236}">
                    <a16:creationId xmlns:a16="http://schemas.microsoft.com/office/drawing/2014/main" id="{5D6494F7-EEB1-C4C9-5698-EF94D3AE2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1" name="Freeform 112">
                <a:extLst>
                  <a:ext uri="{FF2B5EF4-FFF2-40B4-BE49-F238E27FC236}">
                    <a16:creationId xmlns:a16="http://schemas.microsoft.com/office/drawing/2014/main" id="{CCD9FD4A-69B3-3773-6EFE-ACE081765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2" name="Freeform 113">
                <a:extLst>
                  <a:ext uri="{FF2B5EF4-FFF2-40B4-BE49-F238E27FC236}">
                    <a16:creationId xmlns:a16="http://schemas.microsoft.com/office/drawing/2014/main" id="{618B612E-233E-A568-5541-7ABCF588A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3" name="Freeform 114">
                <a:extLst>
                  <a:ext uri="{FF2B5EF4-FFF2-40B4-BE49-F238E27FC236}">
                    <a16:creationId xmlns:a16="http://schemas.microsoft.com/office/drawing/2014/main" id="{0D6A8F81-F619-4572-0A1E-C55C47833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4" name="Freeform 115">
                <a:extLst>
                  <a:ext uri="{FF2B5EF4-FFF2-40B4-BE49-F238E27FC236}">
                    <a16:creationId xmlns:a16="http://schemas.microsoft.com/office/drawing/2014/main" id="{DFB958E9-24B2-27B7-4D68-03A40E5FA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5" name="Freeform 116">
                <a:extLst>
                  <a:ext uri="{FF2B5EF4-FFF2-40B4-BE49-F238E27FC236}">
                    <a16:creationId xmlns:a16="http://schemas.microsoft.com/office/drawing/2014/main" id="{BA68B46A-66EB-DB5E-BBFA-3A970EEF4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6" name="Freeform 117">
                <a:extLst>
                  <a:ext uri="{FF2B5EF4-FFF2-40B4-BE49-F238E27FC236}">
                    <a16:creationId xmlns:a16="http://schemas.microsoft.com/office/drawing/2014/main" id="{7F349F1C-20CE-064A-9064-2F4E11E42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7" name="Freeform 118">
                <a:extLst>
                  <a:ext uri="{FF2B5EF4-FFF2-40B4-BE49-F238E27FC236}">
                    <a16:creationId xmlns:a16="http://schemas.microsoft.com/office/drawing/2014/main" id="{5C3B6310-3172-90D9-C39A-053FE48D8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8" name="Freeform 119">
                <a:extLst>
                  <a:ext uri="{FF2B5EF4-FFF2-40B4-BE49-F238E27FC236}">
                    <a16:creationId xmlns:a16="http://schemas.microsoft.com/office/drawing/2014/main" id="{A13D569D-C0E7-EADE-E668-22A692070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9" name="Freeform 120">
                <a:extLst>
                  <a:ext uri="{FF2B5EF4-FFF2-40B4-BE49-F238E27FC236}">
                    <a16:creationId xmlns:a16="http://schemas.microsoft.com/office/drawing/2014/main" id="{66151998-F808-C1B7-C985-9AC37599E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0" name="Freeform 121">
                <a:extLst>
                  <a:ext uri="{FF2B5EF4-FFF2-40B4-BE49-F238E27FC236}">
                    <a16:creationId xmlns:a16="http://schemas.microsoft.com/office/drawing/2014/main" id="{1153A6F2-4892-53D0-1006-8597A8FD1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1" name="Freeform 122">
                <a:extLst>
                  <a:ext uri="{FF2B5EF4-FFF2-40B4-BE49-F238E27FC236}">
                    <a16:creationId xmlns:a16="http://schemas.microsoft.com/office/drawing/2014/main" id="{5042972F-9D3C-1943-78A5-DE97760B9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2" name="Freeform 123">
                <a:extLst>
                  <a:ext uri="{FF2B5EF4-FFF2-40B4-BE49-F238E27FC236}">
                    <a16:creationId xmlns:a16="http://schemas.microsoft.com/office/drawing/2014/main" id="{2735FC48-6F87-2050-F23A-22AF0CE26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3" name="Freeform 124">
                <a:extLst>
                  <a:ext uri="{FF2B5EF4-FFF2-40B4-BE49-F238E27FC236}">
                    <a16:creationId xmlns:a16="http://schemas.microsoft.com/office/drawing/2014/main" id="{F75C512A-DD52-AF97-8FE9-A9C4CCE60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4" name="Freeform 125">
                <a:extLst>
                  <a:ext uri="{FF2B5EF4-FFF2-40B4-BE49-F238E27FC236}">
                    <a16:creationId xmlns:a16="http://schemas.microsoft.com/office/drawing/2014/main" id="{9446CF8C-C00E-C98B-8AA8-B3F8F5F45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5" name="Freeform 126">
                <a:extLst>
                  <a:ext uri="{FF2B5EF4-FFF2-40B4-BE49-F238E27FC236}">
                    <a16:creationId xmlns:a16="http://schemas.microsoft.com/office/drawing/2014/main" id="{D1913263-8446-FF3B-1F8F-C0CD5263A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6" name="Freeform 127">
                <a:extLst>
                  <a:ext uri="{FF2B5EF4-FFF2-40B4-BE49-F238E27FC236}">
                    <a16:creationId xmlns:a16="http://schemas.microsoft.com/office/drawing/2014/main" id="{A1C58F3F-0752-17BE-70C4-FA7433DB9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7" name="Freeform 128">
                <a:extLst>
                  <a:ext uri="{FF2B5EF4-FFF2-40B4-BE49-F238E27FC236}">
                    <a16:creationId xmlns:a16="http://schemas.microsoft.com/office/drawing/2014/main" id="{07B23A27-BBA1-9460-0B80-692A49C56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8" name="Freeform 129">
                <a:extLst>
                  <a:ext uri="{FF2B5EF4-FFF2-40B4-BE49-F238E27FC236}">
                    <a16:creationId xmlns:a16="http://schemas.microsoft.com/office/drawing/2014/main" id="{37F9F0B8-A87A-AFFE-F8EA-F8B86B78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9" name="Freeform 130">
                <a:extLst>
                  <a:ext uri="{FF2B5EF4-FFF2-40B4-BE49-F238E27FC236}">
                    <a16:creationId xmlns:a16="http://schemas.microsoft.com/office/drawing/2014/main" id="{18D3E0BF-C5AD-0D31-B490-359314174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0" name="Freeform 131">
                <a:extLst>
                  <a:ext uri="{FF2B5EF4-FFF2-40B4-BE49-F238E27FC236}">
                    <a16:creationId xmlns:a16="http://schemas.microsoft.com/office/drawing/2014/main" id="{4F1B2236-7188-029F-56D2-8EB1636F3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1" name="Freeform 132">
                <a:extLst>
                  <a:ext uri="{FF2B5EF4-FFF2-40B4-BE49-F238E27FC236}">
                    <a16:creationId xmlns:a16="http://schemas.microsoft.com/office/drawing/2014/main" id="{EA267CC1-75EB-6B15-9ADB-9DCB934B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2" name="Freeform 133">
                <a:extLst>
                  <a:ext uri="{FF2B5EF4-FFF2-40B4-BE49-F238E27FC236}">
                    <a16:creationId xmlns:a16="http://schemas.microsoft.com/office/drawing/2014/main" id="{3B36C375-F30C-BA28-8094-B4A6CC005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3" name="Freeform 134">
                <a:extLst>
                  <a:ext uri="{FF2B5EF4-FFF2-40B4-BE49-F238E27FC236}">
                    <a16:creationId xmlns:a16="http://schemas.microsoft.com/office/drawing/2014/main" id="{33068EF3-E1DA-19E9-E420-4C602E73E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4" name="Freeform 135">
                <a:extLst>
                  <a:ext uri="{FF2B5EF4-FFF2-40B4-BE49-F238E27FC236}">
                    <a16:creationId xmlns:a16="http://schemas.microsoft.com/office/drawing/2014/main" id="{FEF260CA-7E4C-489D-2A0E-0FC6EC632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5" name="Freeform 136">
                <a:extLst>
                  <a:ext uri="{FF2B5EF4-FFF2-40B4-BE49-F238E27FC236}">
                    <a16:creationId xmlns:a16="http://schemas.microsoft.com/office/drawing/2014/main" id="{B7B9DA01-6A2D-417A-D435-2DE74C85B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6" name="Freeform 137">
                <a:extLst>
                  <a:ext uri="{FF2B5EF4-FFF2-40B4-BE49-F238E27FC236}">
                    <a16:creationId xmlns:a16="http://schemas.microsoft.com/office/drawing/2014/main" id="{13B0C362-D84D-79D5-A495-DA8FFBC89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7" name="Freeform 138">
                <a:extLst>
                  <a:ext uri="{FF2B5EF4-FFF2-40B4-BE49-F238E27FC236}">
                    <a16:creationId xmlns:a16="http://schemas.microsoft.com/office/drawing/2014/main" id="{37F9A270-5D18-B60E-17D9-C4F0D4481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8" name="Freeform 139">
                <a:extLst>
                  <a:ext uri="{FF2B5EF4-FFF2-40B4-BE49-F238E27FC236}">
                    <a16:creationId xmlns:a16="http://schemas.microsoft.com/office/drawing/2014/main" id="{D3C8213E-393F-2F7F-42BA-5893C6610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9" name="Freeform 140">
                <a:extLst>
                  <a:ext uri="{FF2B5EF4-FFF2-40B4-BE49-F238E27FC236}">
                    <a16:creationId xmlns:a16="http://schemas.microsoft.com/office/drawing/2014/main" id="{D137DBE2-29A5-A0BD-9E46-2D0DD5C62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0" name="Freeform 141">
                <a:extLst>
                  <a:ext uri="{FF2B5EF4-FFF2-40B4-BE49-F238E27FC236}">
                    <a16:creationId xmlns:a16="http://schemas.microsoft.com/office/drawing/2014/main" id="{6E52D703-9EA5-65BD-8F10-45867217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1" name="Freeform 142">
                <a:extLst>
                  <a:ext uri="{FF2B5EF4-FFF2-40B4-BE49-F238E27FC236}">
                    <a16:creationId xmlns:a16="http://schemas.microsoft.com/office/drawing/2014/main" id="{692D8854-8F29-6019-78F7-1D9C7117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2" name="Freeform 143">
                <a:extLst>
                  <a:ext uri="{FF2B5EF4-FFF2-40B4-BE49-F238E27FC236}">
                    <a16:creationId xmlns:a16="http://schemas.microsoft.com/office/drawing/2014/main" id="{480B6803-B494-056D-F433-D1F2A7F7D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3" name="Freeform 144">
                <a:extLst>
                  <a:ext uri="{FF2B5EF4-FFF2-40B4-BE49-F238E27FC236}">
                    <a16:creationId xmlns:a16="http://schemas.microsoft.com/office/drawing/2014/main" id="{5D3FB7CB-437B-A0C4-CACF-DD11C2C2D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4" name="Freeform 145">
                <a:extLst>
                  <a:ext uri="{FF2B5EF4-FFF2-40B4-BE49-F238E27FC236}">
                    <a16:creationId xmlns:a16="http://schemas.microsoft.com/office/drawing/2014/main" id="{DBE7FB7F-E5DA-04A6-3868-B76450EDA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5" name="Freeform 146">
                <a:extLst>
                  <a:ext uri="{FF2B5EF4-FFF2-40B4-BE49-F238E27FC236}">
                    <a16:creationId xmlns:a16="http://schemas.microsoft.com/office/drawing/2014/main" id="{1F334D7A-7041-70EE-9525-A2781A068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6" name="Freeform 147">
                <a:extLst>
                  <a:ext uri="{FF2B5EF4-FFF2-40B4-BE49-F238E27FC236}">
                    <a16:creationId xmlns:a16="http://schemas.microsoft.com/office/drawing/2014/main" id="{C59BB247-0B65-18B2-A05F-DD4D771B3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7" name="Freeform 148">
                <a:extLst>
                  <a:ext uri="{FF2B5EF4-FFF2-40B4-BE49-F238E27FC236}">
                    <a16:creationId xmlns:a16="http://schemas.microsoft.com/office/drawing/2014/main" id="{72BD2FC6-244A-FBEC-8B43-1CED548B8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8" name="Freeform 149">
                <a:extLst>
                  <a:ext uri="{FF2B5EF4-FFF2-40B4-BE49-F238E27FC236}">
                    <a16:creationId xmlns:a16="http://schemas.microsoft.com/office/drawing/2014/main" id="{94A51790-9062-F221-0A1D-70929AB97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9" name="Freeform 150">
                <a:extLst>
                  <a:ext uri="{FF2B5EF4-FFF2-40B4-BE49-F238E27FC236}">
                    <a16:creationId xmlns:a16="http://schemas.microsoft.com/office/drawing/2014/main" id="{1FCA38BF-C029-6F1E-B596-97BB9A60B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0" name="Freeform 151">
                <a:extLst>
                  <a:ext uri="{FF2B5EF4-FFF2-40B4-BE49-F238E27FC236}">
                    <a16:creationId xmlns:a16="http://schemas.microsoft.com/office/drawing/2014/main" id="{C19BD848-13A3-899E-9BA2-D13DE5B81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1" name="Freeform 152">
                <a:extLst>
                  <a:ext uri="{FF2B5EF4-FFF2-40B4-BE49-F238E27FC236}">
                    <a16:creationId xmlns:a16="http://schemas.microsoft.com/office/drawing/2014/main" id="{08F65B97-EF88-8AA6-6BB5-9B83C4005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2" name="Freeform 153">
                <a:extLst>
                  <a:ext uri="{FF2B5EF4-FFF2-40B4-BE49-F238E27FC236}">
                    <a16:creationId xmlns:a16="http://schemas.microsoft.com/office/drawing/2014/main" id="{094259BC-5F9C-1275-5F28-929B89A1E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3" name="Freeform 154">
                <a:extLst>
                  <a:ext uri="{FF2B5EF4-FFF2-40B4-BE49-F238E27FC236}">
                    <a16:creationId xmlns:a16="http://schemas.microsoft.com/office/drawing/2014/main" id="{B20BD0C9-D4F2-FC6E-08C5-7833B2308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4" name="Freeform 155">
                <a:extLst>
                  <a:ext uri="{FF2B5EF4-FFF2-40B4-BE49-F238E27FC236}">
                    <a16:creationId xmlns:a16="http://schemas.microsoft.com/office/drawing/2014/main" id="{E6C4F5DE-FD5D-CDF4-9F6F-0598A7C5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5" name="Freeform 156">
                <a:extLst>
                  <a:ext uri="{FF2B5EF4-FFF2-40B4-BE49-F238E27FC236}">
                    <a16:creationId xmlns:a16="http://schemas.microsoft.com/office/drawing/2014/main" id="{F4873FDB-C0ED-DE8D-B0EE-64C9978D3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6" name="Freeform 157">
                <a:extLst>
                  <a:ext uri="{FF2B5EF4-FFF2-40B4-BE49-F238E27FC236}">
                    <a16:creationId xmlns:a16="http://schemas.microsoft.com/office/drawing/2014/main" id="{D3F45354-9F70-073D-53AC-1AEB7BCF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7" name="Freeform 158">
                <a:extLst>
                  <a:ext uri="{FF2B5EF4-FFF2-40B4-BE49-F238E27FC236}">
                    <a16:creationId xmlns:a16="http://schemas.microsoft.com/office/drawing/2014/main" id="{B180D7C8-0E2A-7D78-896F-58A82D25B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8" name="Freeform 159">
                <a:extLst>
                  <a:ext uri="{FF2B5EF4-FFF2-40B4-BE49-F238E27FC236}">
                    <a16:creationId xmlns:a16="http://schemas.microsoft.com/office/drawing/2014/main" id="{DE4A507E-BBEE-D91B-18D0-74643B2CF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9" name="Freeform 160">
                <a:extLst>
                  <a:ext uri="{FF2B5EF4-FFF2-40B4-BE49-F238E27FC236}">
                    <a16:creationId xmlns:a16="http://schemas.microsoft.com/office/drawing/2014/main" id="{47B9DD0D-07E9-DD3F-2F02-91D4AFF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0" name="Freeform 161">
                <a:extLst>
                  <a:ext uri="{FF2B5EF4-FFF2-40B4-BE49-F238E27FC236}">
                    <a16:creationId xmlns:a16="http://schemas.microsoft.com/office/drawing/2014/main" id="{6F3327AA-562C-8BDF-CB06-B5B851ADA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1" name="Freeform 162">
                <a:extLst>
                  <a:ext uri="{FF2B5EF4-FFF2-40B4-BE49-F238E27FC236}">
                    <a16:creationId xmlns:a16="http://schemas.microsoft.com/office/drawing/2014/main" id="{A1A21F14-8F10-2705-4C11-1877E92A8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2" name="Freeform 163">
                <a:extLst>
                  <a:ext uri="{FF2B5EF4-FFF2-40B4-BE49-F238E27FC236}">
                    <a16:creationId xmlns:a16="http://schemas.microsoft.com/office/drawing/2014/main" id="{E0E2C867-C755-9ACC-77C1-839C3392F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3" name="Freeform 164">
                <a:extLst>
                  <a:ext uri="{FF2B5EF4-FFF2-40B4-BE49-F238E27FC236}">
                    <a16:creationId xmlns:a16="http://schemas.microsoft.com/office/drawing/2014/main" id="{98DF2303-37D1-D643-4D4A-B3BBE2E1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4" name="Freeform 165">
                <a:extLst>
                  <a:ext uri="{FF2B5EF4-FFF2-40B4-BE49-F238E27FC236}">
                    <a16:creationId xmlns:a16="http://schemas.microsoft.com/office/drawing/2014/main" id="{866B7FF4-A8B0-15E9-E592-8B72B7CE6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5" name="Freeform 166">
                <a:extLst>
                  <a:ext uri="{FF2B5EF4-FFF2-40B4-BE49-F238E27FC236}">
                    <a16:creationId xmlns:a16="http://schemas.microsoft.com/office/drawing/2014/main" id="{B6055C46-B84E-3619-7CC6-EA022A03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6" name="Freeform 167">
                <a:extLst>
                  <a:ext uri="{FF2B5EF4-FFF2-40B4-BE49-F238E27FC236}">
                    <a16:creationId xmlns:a16="http://schemas.microsoft.com/office/drawing/2014/main" id="{6742C5D4-87D7-183E-93E7-96996F12C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7" name="Freeform 168">
                <a:extLst>
                  <a:ext uri="{FF2B5EF4-FFF2-40B4-BE49-F238E27FC236}">
                    <a16:creationId xmlns:a16="http://schemas.microsoft.com/office/drawing/2014/main" id="{5209C873-5986-4E43-6C6E-2E48A443F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8" name="Freeform 169">
                <a:extLst>
                  <a:ext uri="{FF2B5EF4-FFF2-40B4-BE49-F238E27FC236}">
                    <a16:creationId xmlns:a16="http://schemas.microsoft.com/office/drawing/2014/main" id="{C6B23EAD-886D-290F-94BE-B0394040F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9" name="Freeform 170">
                <a:extLst>
                  <a:ext uri="{FF2B5EF4-FFF2-40B4-BE49-F238E27FC236}">
                    <a16:creationId xmlns:a16="http://schemas.microsoft.com/office/drawing/2014/main" id="{F687C943-6FE0-46AB-1064-7A1E12335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0" name="Freeform 171">
                <a:extLst>
                  <a:ext uri="{FF2B5EF4-FFF2-40B4-BE49-F238E27FC236}">
                    <a16:creationId xmlns:a16="http://schemas.microsoft.com/office/drawing/2014/main" id="{080DE22D-97E1-8648-338B-437B66811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1" name="Freeform 172">
                <a:extLst>
                  <a:ext uri="{FF2B5EF4-FFF2-40B4-BE49-F238E27FC236}">
                    <a16:creationId xmlns:a16="http://schemas.microsoft.com/office/drawing/2014/main" id="{C1584518-13E9-0486-4C97-094F39BCD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2" name="Freeform 173">
                <a:extLst>
                  <a:ext uri="{FF2B5EF4-FFF2-40B4-BE49-F238E27FC236}">
                    <a16:creationId xmlns:a16="http://schemas.microsoft.com/office/drawing/2014/main" id="{6AACEF60-62A2-5D70-190B-8E76D9B87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3" name="Freeform 174">
                <a:extLst>
                  <a:ext uri="{FF2B5EF4-FFF2-40B4-BE49-F238E27FC236}">
                    <a16:creationId xmlns:a16="http://schemas.microsoft.com/office/drawing/2014/main" id="{83DB1801-945E-8EB0-CA74-D0CDBB744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4" name="Freeform 175">
                <a:extLst>
                  <a:ext uri="{FF2B5EF4-FFF2-40B4-BE49-F238E27FC236}">
                    <a16:creationId xmlns:a16="http://schemas.microsoft.com/office/drawing/2014/main" id="{DBAD55C4-D017-41AF-F480-E34CCE561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5" name="Freeform 176">
                <a:extLst>
                  <a:ext uri="{FF2B5EF4-FFF2-40B4-BE49-F238E27FC236}">
                    <a16:creationId xmlns:a16="http://schemas.microsoft.com/office/drawing/2014/main" id="{D62B31D7-0BD4-2D70-6F9D-288769FA0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6" name="Freeform 177">
                <a:extLst>
                  <a:ext uri="{FF2B5EF4-FFF2-40B4-BE49-F238E27FC236}">
                    <a16:creationId xmlns:a16="http://schemas.microsoft.com/office/drawing/2014/main" id="{AF651241-87B9-B7ED-52C5-DC8CFC35A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7" name="Freeform 178">
                <a:extLst>
                  <a:ext uri="{FF2B5EF4-FFF2-40B4-BE49-F238E27FC236}">
                    <a16:creationId xmlns:a16="http://schemas.microsoft.com/office/drawing/2014/main" id="{2DBD40E3-94AB-9A33-C178-92CC5EA29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8" name="Freeform 179">
                <a:extLst>
                  <a:ext uri="{FF2B5EF4-FFF2-40B4-BE49-F238E27FC236}">
                    <a16:creationId xmlns:a16="http://schemas.microsoft.com/office/drawing/2014/main" id="{5E476DF8-D6D3-5F3E-3A9B-E291F6628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9" name="Freeform 180">
                <a:extLst>
                  <a:ext uri="{FF2B5EF4-FFF2-40B4-BE49-F238E27FC236}">
                    <a16:creationId xmlns:a16="http://schemas.microsoft.com/office/drawing/2014/main" id="{34C413F0-4D6E-4543-BD31-7BDB7721E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0" name="Freeform 181">
                <a:extLst>
                  <a:ext uri="{FF2B5EF4-FFF2-40B4-BE49-F238E27FC236}">
                    <a16:creationId xmlns:a16="http://schemas.microsoft.com/office/drawing/2014/main" id="{44B62D54-1E7B-CB2E-BBD0-4EE9C9A5F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1" name="Freeform 182">
                <a:extLst>
                  <a:ext uri="{FF2B5EF4-FFF2-40B4-BE49-F238E27FC236}">
                    <a16:creationId xmlns:a16="http://schemas.microsoft.com/office/drawing/2014/main" id="{10606728-86D4-2F4F-4397-732E90503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2" name="Freeform 183">
                <a:extLst>
                  <a:ext uri="{FF2B5EF4-FFF2-40B4-BE49-F238E27FC236}">
                    <a16:creationId xmlns:a16="http://schemas.microsoft.com/office/drawing/2014/main" id="{FCEC0B47-A5CC-02EC-94D6-E052DD9C3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3" name="Freeform 184">
                <a:extLst>
                  <a:ext uri="{FF2B5EF4-FFF2-40B4-BE49-F238E27FC236}">
                    <a16:creationId xmlns:a16="http://schemas.microsoft.com/office/drawing/2014/main" id="{45FD3D8C-0F61-0B47-FD8B-E41A1FFEF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4" name="Freeform 185">
                <a:extLst>
                  <a:ext uri="{FF2B5EF4-FFF2-40B4-BE49-F238E27FC236}">
                    <a16:creationId xmlns:a16="http://schemas.microsoft.com/office/drawing/2014/main" id="{A82CE500-FF5B-2CEC-2174-CD16AC86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5" name="Freeform 186">
                <a:extLst>
                  <a:ext uri="{FF2B5EF4-FFF2-40B4-BE49-F238E27FC236}">
                    <a16:creationId xmlns:a16="http://schemas.microsoft.com/office/drawing/2014/main" id="{81AB3A5C-C9B6-97D0-3F76-FFD163886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6" name="Freeform 187">
                <a:extLst>
                  <a:ext uri="{FF2B5EF4-FFF2-40B4-BE49-F238E27FC236}">
                    <a16:creationId xmlns:a16="http://schemas.microsoft.com/office/drawing/2014/main" id="{0292C32F-D8C0-E4C4-FAAD-69EB60CB3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7" name="Freeform 188">
                <a:extLst>
                  <a:ext uri="{FF2B5EF4-FFF2-40B4-BE49-F238E27FC236}">
                    <a16:creationId xmlns:a16="http://schemas.microsoft.com/office/drawing/2014/main" id="{4DE70171-3991-A3A6-B76C-BD96568B2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8" name="Freeform 189">
                <a:extLst>
                  <a:ext uri="{FF2B5EF4-FFF2-40B4-BE49-F238E27FC236}">
                    <a16:creationId xmlns:a16="http://schemas.microsoft.com/office/drawing/2014/main" id="{9292A792-624E-A054-6528-7E72D4F25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9" name="Freeform 190">
                <a:extLst>
                  <a:ext uri="{FF2B5EF4-FFF2-40B4-BE49-F238E27FC236}">
                    <a16:creationId xmlns:a16="http://schemas.microsoft.com/office/drawing/2014/main" id="{608BE92C-B356-3404-3366-3647308AA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0" name="Freeform 191">
                <a:extLst>
                  <a:ext uri="{FF2B5EF4-FFF2-40B4-BE49-F238E27FC236}">
                    <a16:creationId xmlns:a16="http://schemas.microsoft.com/office/drawing/2014/main" id="{54450500-5AC7-EA00-7B81-45C0343BE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1" name="Freeform 192">
                <a:extLst>
                  <a:ext uri="{FF2B5EF4-FFF2-40B4-BE49-F238E27FC236}">
                    <a16:creationId xmlns:a16="http://schemas.microsoft.com/office/drawing/2014/main" id="{7BA7192B-1E4E-DADD-DAEA-ACE8A049C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2" name="Freeform 193">
                <a:extLst>
                  <a:ext uri="{FF2B5EF4-FFF2-40B4-BE49-F238E27FC236}">
                    <a16:creationId xmlns:a16="http://schemas.microsoft.com/office/drawing/2014/main" id="{86843E78-3925-0E7B-69EA-E5E8D4302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3" name="Freeform 194">
                <a:extLst>
                  <a:ext uri="{FF2B5EF4-FFF2-40B4-BE49-F238E27FC236}">
                    <a16:creationId xmlns:a16="http://schemas.microsoft.com/office/drawing/2014/main" id="{B460B1A2-85D0-179F-6D8B-FF083B9E3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4" name="Freeform 195">
                <a:extLst>
                  <a:ext uri="{FF2B5EF4-FFF2-40B4-BE49-F238E27FC236}">
                    <a16:creationId xmlns:a16="http://schemas.microsoft.com/office/drawing/2014/main" id="{4F157E0C-871B-216E-B88D-9CA0DED30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5" name="Freeform 196">
                <a:extLst>
                  <a:ext uri="{FF2B5EF4-FFF2-40B4-BE49-F238E27FC236}">
                    <a16:creationId xmlns:a16="http://schemas.microsoft.com/office/drawing/2014/main" id="{5EB4B42C-8521-ADEE-2501-2E7A221F6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6" name="Freeform 197">
                <a:extLst>
                  <a:ext uri="{FF2B5EF4-FFF2-40B4-BE49-F238E27FC236}">
                    <a16:creationId xmlns:a16="http://schemas.microsoft.com/office/drawing/2014/main" id="{481FBFB2-5F92-B5AF-02C1-747B75D8C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7" name="Freeform 198">
                <a:extLst>
                  <a:ext uri="{FF2B5EF4-FFF2-40B4-BE49-F238E27FC236}">
                    <a16:creationId xmlns:a16="http://schemas.microsoft.com/office/drawing/2014/main" id="{5BEE5B71-A88E-69AF-DC76-9F52A51F8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8" name="Freeform 199">
                <a:extLst>
                  <a:ext uri="{FF2B5EF4-FFF2-40B4-BE49-F238E27FC236}">
                    <a16:creationId xmlns:a16="http://schemas.microsoft.com/office/drawing/2014/main" id="{ACACCCB8-FA99-8F00-9F52-F18C5755C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9" name="Freeform 200">
                <a:extLst>
                  <a:ext uri="{FF2B5EF4-FFF2-40B4-BE49-F238E27FC236}">
                    <a16:creationId xmlns:a16="http://schemas.microsoft.com/office/drawing/2014/main" id="{FF7D0EDA-D13A-2E58-8DB0-9BE10868A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0" name="Freeform 201">
                <a:extLst>
                  <a:ext uri="{FF2B5EF4-FFF2-40B4-BE49-F238E27FC236}">
                    <a16:creationId xmlns:a16="http://schemas.microsoft.com/office/drawing/2014/main" id="{26777313-DBE0-44E7-C3F3-C74426473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1" name="Freeform 202">
                <a:extLst>
                  <a:ext uri="{FF2B5EF4-FFF2-40B4-BE49-F238E27FC236}">
                    <a16:creationId xmlns:a16="http://schemas.microsoft.com/office/drawing/2014/main" id="{ACB24C9B-CAD4-E0C3-67A8-993CAA9E0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2" name="Freeform 203">
                <a:extLst>
                  <a:ext uri="{FF2B5EF4-FFF2-40B4-BE49-F238E27FC236}">
                    <a16:creationId xmlns:a16="http://schemas.microsoft.com/office/drawing/2014/main" id="{3B46C421-2665-B17B-4DE1-8399D2065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3" name="Freeform 204">
                <a:extLst>
                  <a:ext uri="{FF2B5EF4-FFF2-40B4-BE49-F238E27FC236}">
                    <a16:creationId xmlns:a16="http://schemas.microsoft.com/office/drawing/2014/main" id="{4D72F9BF-222E-6A0F-4660-2E3A4EBC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4" name="Freeform 205">
                <a:extLst>
                  <a:ext uri="{FF2B5EF4-FFF2-40B4-BE49-F238E27FC236}">
                    <a16:creationId xmlns:a16="http://schemas.microsoft.com/office/drawing/2014/main" id="{0E5DA72C-D6D5-119F-1FFB-8DAC2D7A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5" name="Freeform 206">
                <a:extLst>
                  <a:ext uri="{FF2B5EF4-FFF2-40B4-BE49-F238E27FC236}">
                    <a16:creationId xmlns:a16="http://schemas.microsoft.com/office/drawing/2014/main" id="{5EA7C7DA-06AB-95ED-DBDB-D2918A1A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6" name="Freeform 207">
                <a:extLst>
                  <a:ext uri="{FF2B5EF4-FFF2-40B4-BE49-F238E27FC236}">
                    <a16:creationId xmlns:a16="http://schemas.microsoft.com/office/drawing/2014/main" id="{D6A07253-71BD-98D1-62E2-B294019DE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7" name="Freeform 208">
                <a:extLst>
                  <a:ext uri="{FF2B5EF4-FFF2-40B4-BE49-F238E27FC236}">
                    <a16:creationId xmlns:a16="http://schemas.microsoft.com/office/drawing/2014/main" id="{1F94BAB0-05E6-988E-3AF7-F6ED967C3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8" name="Freeform 209">
                <a:extLst>
                  <a:ext uri="{FF2B5EF4-FFF2-40B4-BE49-F238E27FC236}">
                    <a16:creationId xmlns:a16="http://schemas.microsoft.com/office/drawing/2014/main" id="{2CBFEB85-EA00-518A-A3FF-CF5C9AAFE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9" name="Freeform 210">
                <a:extLst>
                  <a:ext uri="{FF2B5EF4-FFF2-40B4-BE49-F238E27FC236}">
                    <a16:creationId xmlns:a16="http://schemas.microsoft.com/office/drawing/2014/main" id="{F8A7E808-1A3C-8C30-46D7-24A53C2CC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0" name="Freeform 211">
                <a:extLst>
                  <a:ext uri="{FF2B5EF4-FFF2-40B4-BE49-F238E27FC236}">
                    <a16:creationId xmlns:a16="http://schemas.microsoft.com/office/drawing/2014/main" id="{F9A89ECB-9634-4FDA-90F3-3B0E4B812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1" name="Freeform 212">
                <a:extLst>
                  <a:ext uri="{FF2B5EF4-FFF2-40B4-BE49-F238E27FC236}">
                    <a16:creationId xmlns:a16="http://schemas.microsoft.com/office/drawing/2014/main" id="{8509AEF2-6112-002B-8786-83403D981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2" name="Freeform 213">
                <a:extLst>
                  <a:ext uri="{FF2B5EF4-FFF2-40B4-BE49-F238E27FC236}">
                    <a16:creationId xmlns:a16="http://schemas.microsoft.com/office/drawing/2014/main" id="{7BEBE8E5-6C9C-8738-DCBA-D064F5D8E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3" name="Freeform 214">
                <a:extLst>
                  <a:ext uri="{FF2B5EF4-FFF2-40B4-BE49-F238E27FC236}">
                    <a16:creationId xmlns:a16="http://schemas.microsoft.com/office/drawing/2014/main" id="{54B10109-3E55-33EC-FE13-FCAB305C2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4" name="Freeform 215">
                <a:extLst>
                  <a:ext uri="{FF2B5EF4-FFF2-40B4-BE49-F238E27FC236}">
                    <a16:creationId xmlns:a16="http://schemas.microsoft.com/office/drawing/2014/main" id="{D121E001-F146-229B-89A8-E8A074745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5" name="Freeform 216">
                <a:extLst>
                  <a:ext uri="{FF2B5EF4-FFF2-40B4-BE49-F238E27FC236}">
                    <a16:creationId xmlns:a16="http://schemas.microsoft.com/office/drawing/2014/main" id="{7B685FE6-1C29-6085-CEAA-04A27780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6" name="Freeform 217">
                <a:extLst>
                  <a:ext uri="{FF2B5EF4-FFF2-40B4-BE49-F238E27FC236}">
                    <a16:creationId xmlns:a16="http://schemas.microsoft.com/office/drawing/2014/main" id="{AF52B62F-1562-BFEC-C553-00661EAC3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7" name="Freeform 218">
                <a:extLst>
                  <a:ext uri="{FF2B5EF4-FFF2-40B4-BE49-F238E27FC236}">
                    <a16:creationId xmlns:a16="http://schemas.microsoft.com/office/drawing/2014/main" id="{E93DD76C-3790-0EB9-A550-79003A6EC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8" name="Freeform 219">
                <a:extLst>
                  <a:ext uri="{FF2B5EF4-FFF2-40B4-BE49-F238E27FC236}">
                    <a16:creationId xmlns:a16="http://schemas.microsoft.com/office/drawing/2014/main" id="{5699B6F0-481A-E5E2-93A5-F52F0C7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9" name="Freeform 220">
                <a:extLst>
                  <a:ext uri="{FF2B5EF4-FFF2-40B4-BE49-F238E27FC236}">
                    <a16:creationId xmlns:a16="http://schemas.microsoft.com/office/drawing/2014/main" id="{F1080BE8-DFE2-4C58-2273-9CF7AC7D4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0" name="Freeform 221">
                <a:extLst>
                  <a:ext uri="{FF2B5EF4-FFF2-40B4-BE49-F238E27FC236}">
                    <a16:creationId xmlns:a16="http://schemas.microsoft.com/office/drawing/2014/main" id="{CAD3715C-4AEC-9F4D-2A90-B82F81832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1" name="Freeform 222">
                <a:extLst>
                  <a:ext uri="{FF2B5EF4-FFF2-40B4-BE49-F238E27FC236}">
                    <a16:creationId xmlns:a16="http://schemas.microsoft.com/office/drawing/2014/main" id="{C0DE45A9-F73C-8E29-97F3-210FE2EC9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2" name="Freeform 223">
                <a:extLst>
                  <a:ext uri="{FF2B5EF4-FFF2-40B4-BE49-F238E27FC236}">
                    <a16:creationId xmlns:a16="http://schemas.microsoft.com/office/drawing/2014/main" id="{BDBE834C-4225-979B-D63D-79F58830E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3" name="Freeform 224">
                <a:extLst>
                  <a:ext uri="{FF2B5EF4-FFF2-40B4-BE49-F238E27FC236}">
                    <a16:creationId xmlns:a16="http://schemas.microsoft.com/office/drawing/2014/main" id="{82B1B13E-C8CA-BE1F-3D63-95F7D3B86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4" name="Freeform 225">
                <a:extLst>
                  <a:ext uri="{FF2B5EF4-FFF2-40B4-BE49-F238E27FC236}">
                    <a16:creationId xmlns:a16="http://schemas.microsoft.com/office/drawing/2014/main" id="{C0C85380-84F8-E278-67DD-809641D0B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5" name="Freeform 226">
                <a:extLst>
                  <a:ext uri="{FF2B5EF4-FFF2-40B4-BE49-F238E27FC236}">
                    <a16:creationId xmlns:a16="http://schemas.microsoft.com/office/drawing/2014/main" id="{20EC13BC-1FD2-1924-DBDE-224C5FA9E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6" name="Freeform 227">
                <a:extLst>
                  <a:ext uri="{FF2B5EF4-FFF2-40B4-BE49-F238E27FC236}">
                    <a16:creationId xmlns:a16="http://schemas.microsoft.com/office/drawing/2014/main" id="{2DE382FD-85E9-723D-5F9D-CD62A6DCD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7" name="Freeform 228">
                <a:extLst>
                  <a:ext uri="{FF2B5EF4-FFF2-40B4-BE49-F238E27FC236}">
                    <a16:creationId xmlns:a16="http://schemas.microsoft.com/office/drawing/2014/main" id="{2B5107C6-4BEA-EFFA-A95A-723D11FBD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8" name="Freeform 229">
                <a:extLst>
                  <a:ext uri="{FF2B5EF4-FFF2-40B4-BE49-F238E27FC236}">
                    <a16:creationId xmlns:a16="http://schemas.microsoft.com/office/drawing/2014/main" id="{FA2E99E4-4583-C8F8-40A1-0305134F4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9" name="Freeform 230">
                <a:extLst>
                  <a:ext uri="{FF2B5EF4-FFF2-40B4-BE49-F238E27FC236}">
                    <a16:creationId xmlns:a16="http://schemas.microsoft.com/office/drawing/2014/main" id="{263C8D27-2F84-61F2-F3F3-379F2F769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0" name="Freeform 231">
                <a:extLst>
                  <a:ext uri="{FF2B5EF4-FFF2-40B4-BE49-F238E27FC236}">
                    <a16:creationId xmlns:a16="http://schemas.microsoft.com/office/drawing/2014/main" id="{423AC004-D38B-E7CC-E06D-BECB9D955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1" name="Freeform 232">
                <a:extLst>
                  <a:ext uri="{FF2B5EF4-FFF2-40B4-BE49-F238E27FC236}">
                    <a16:creationId xmlns:a16="http://schemas.microsoft.com/office/drawing/2014/main" id="{57DD6FFA-6370-A972-C02B-9536AF4D8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2" name="Freeform 233">
                <a:extLst>
                  <a:ext uri="{FF2B5EF4-FFF2-40B4-BE49-F238E27FC236}">
                    <a16:creationId xmlns:a16="http://schemas.microsoft.com/office/drawing/2014/main" id="{8A13973D-8661-A14A-FC5E-C8F3C2D15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3" name="Freeform 234">
                <a:extLst>
                  <a:ext uri="{FF2B5EF4-FFF2-40B4-BE49-F238E27FC236}">
                    <a16:creationId xmlns:a16="http://schemas.microsoft.com/office/drawing/2014/main" id="{D91E46DD-8C11-FE66-AEA2-D37739213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4" name="Freeform 235">
                <a:extLst>
                  <a:ext uri="{FF2B5EF4-FFF2-40B4-BE49-F238E27FC236}">
                    <a16:creationId xmlns:a16="http://schemas.microsoft.com/office/drawing/2014/main" id="{67DC047D-0C52-E47B-02BF-C858FDE8B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5" name="Freeform 236">
                <a:extLst>
                  <a:ext uri="{FF2B5EF4-FFF2-40B4-BE49-F238E27FC236}">
                    <a16:creationId xmlns:a16="http://schemas.microsoft.com/office/drawing/2014/main" id="{DDFC7EBA-DBB9-2E29-1357-3A99F728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6" name="Freeform 237">
                <a:extLst>
                  <a:ext uri="{FF2B5EF4-FFF2-40B4-BE49-F238E27FC236}">
                    <a16:creationId xmlns:a16="http://schemas.microsoft.com/office/drawing/2014/main" id="{121E9B2A-752E-321A-B496-EB7F701C4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7" name="Freeform 238">
                <a:extLst>
                  <a:ext uri="{FF2B5EF4-FFF2-40B4-BE49-F238E27FC236}">
                    <a16:creationId xmlns:a16="http://schemas.microsoft.com/office/drawing/2014/main" id="{304F2A17-C446-FFF2-D409-197E1AFAA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8" name="Freeform 239">
                <a:extLst>
                  <a:ext uri="{FF2B5EF4-FFF2-40B4-BE49-F238E27FC236}">
                    <a16:creationId xmlns:a16="http://schemas.microsoft.com/office/drawing/2014/main" id="{56BD2537-81C0-DCCD-2ACA-5B794CBB6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9" name="Freeform 240">
                <a:extLst>
                  <a:ext uri="{FF2B5EF4-FFF2-40B4-BE49-F238E27FC236}">
                    <a16:creationId xmlns:a16="http://schemas.microsoft.com/office/drawing/2014/main" id="{BB91ADBD-73C7-E623-E860-9E2429098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50" name="Freeform 241">
                <a:extLst>
                  <a:ext uri="{FF2B5EF4-FFF2-40B4-BE49-F238E27FC236}">
                    <a16:creationId xmlns:a16="http://schemas.microsoft.com/office/drawing/2014/main" id="{90141445-81B2-C3BC-E1DC-57AD94456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51" name="Freeform 242">
                <a:extLst>
                  <a:ext uri="{FF2B5EF4-FFF2-40B4-BE49-F238E27FC236}">
                    <a16:creationId xmlns:a16="http://schemas.microsoft.com/office/drawing/2014/main" id="{8D16F6EF-952D-C71B-D32F-3CA7E9C14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52" name="Freeform 243">
                <a:extLst>
                  <a:ext uri="{FF2B5EF4-FFF2-40B4-BE49-F238E27FC236}">
                    <a16:creationId xmlns:a16="http://schemas.microsoft.com/office/drawing/2014/main" id="{821E2C9A-A3DB-CCC3-DAE9-112B56799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53" name="Freeform 244">
                <a:extLst>
                  <a:ext uri="{FF2B5EF4-FFF2-40B4-BE49-F238E27FC236}">
                    <a16:creationId xmlns:a16="http://schemas.microsoft.com/office/drawing/2014/main" id="{71BECC98-D32E-2287-D0EF-B867F099A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8" name="Freeform 245">
              <a:extLst>
                <a:ext uri="{FF2B5EF4-FFF2-40B4-BE49-F238E27FC236}">
                  <a16:creationId xmlns:a16="http://schemas.microsoft.com/office/drawing/2014/main" id="{70849C61-9440-9254-6BE6-99C21416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" name="Freeform 246">
              <a:extLst>
                <a:ext uri="{FF2B5EF4-FFF2-40B4-BE49-F238E27FC236}">
                  <a16:creationId xmlns:a16="http://schemas.microsoft.com/office/drawing/2014/main" id="{E4F8AE59-632C-D947-156B-C547E09B5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7">
              <a:extLst>
                <a:ext uri="{FF2B5EF4-FFF2-40B4-BE49-F238E27FC236}">
                  <a16:creationId xmlns:a16="http://schemas.microsoft.com/office/drawing/2014/main" id="{EDCB6376-CC11-27D7-5B9B-CF79CD239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8">
              <a:extLst>
                <a:ext uri="{FF2B5EF4-FFF2-40B4-BE49-F238E27FC236}">
                  <a16:creationId xmlns:a16="http://schemas.microsoft.com/office/drawing/2014/main" id="{99679C98-2D03-7D8A-90C7-23227060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9">
              <a:extLst>
                <a:ext uri="{FF2B5EF4-FFF2-40B4-BE49-F238E27FC236}">
                  <a16:creationId xmlns:a16="http://schemas.microsoft.com/office/drawing/2014/main" id="{25303E37-66BE-67A2-2E11-740BDC3F3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50">
              <a:extLst>
                <a:ext uri="{FF2B5EF4-FFF2-40B4-BE49-F238E27FC236}">
                  <a16:creationId xmlns:a16="http://schemas.microsoft.com/office/drawing/2014/main" id="{206CE71A-AD82-7CDF-6048-98C84D1D3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1">
              <a:extLst>
                <a:ext uri="{FF2B5EF4-FFF2-40B4-BE49-F238E27FC236}">
                  <a16:creationId xmlns:a16="http://schemas.microsoft.com/office/drawing/2014/main" id="{C10696AF-3503-491B-5731-C0F1FD146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2">
              <a:extLst>
                <a:ext uri="{FF2B5EF4-FFF2-40B4-BE49-F238E27FC236}">
                  <a16:creationId xmlns:a16="http://schemas.microsoft.com/office/drawing/2014/main" id="{93824E20-96D0-8557-41B9-5F29D6A17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3">
              <a:extLst>
                <a:ext uri="{FF2B5EF4-FFF2-40B4-BE49-F238E27FC236}">
                  <a16:creationId xmlns:a16="http://schemas.microsoft.com/office/drawing/2014/main" id="{84354722-95A1-DEBB-CECE-B3A0D07FC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4">
              <a:extLst>
                <a:ext uri="{FF2B5EF4-FFF2-40B4-BE49-F238E27FC236}">
                  <a16:creationId xmlns:a16="http://schemas.microsoft.com/office/drawing/2014/main" id="{E6208E73-B0D2-C8D5-F4F1-213E1143F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5">
              <a:extLst>
                <a:ext uri="{FF2B5EF4-FFF2-40B4-BE49-F238E27FC236}">
                  <a16:creationId xmlns:a16="http://schemas.microsoft.com/office/drawing/2014/main" id="{5F3A78DE-0903-5285-08B2-E5E09B320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6">
              <a:extLst>
                <a:ext uri="{FF2B5EF4-FFF2-40B4-BE49-F238E27FC236}">
                  <a16:creationId xmlns:a16="http://schemas.microsoft.com/office/drawing/2014/main" id="{E487C6A7-1884-B1C5-995A-CAFFA915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7">
              <a:extLst>
                <a:ext uri="{FF2B5EF4-FFF2-40B4-BE49-F238E27FC236}">
                  <a16:creationId xmlns:a16="http://schemas.microsoft.com/office/drawing/2014/main" id="{AA896854-13F5-9CF5-B642-D98729F76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8">
              <a:extLst>
                <a:ext uri="{FF2B5EF4-FFF2-40B4-BE49-F238E27FC236}">
                  <a16:creationId xmlns:a16="http://schemas.microsoft.com/office/drawing/2014/main" id="{DAAD3341-36B4-89D9-E6F4-458021F3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9">
              <a:extLst>
                <a:ext uri="{FF2B5EF4-FFF2-40B4-BE49-F238E27FC236}">
                  <a16:creationId xmlns:a16="http://schemas.microsoft.com/office/drawing/2014/main" id="{C91B38D1-63FA-4631-20FB-308DFCC9D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60">
              <a:extLst>
                <a:ext uri="{FF2B5EF4-FFF2-40B4-BE49-F238E27FC236}">
                  <a16:creationId xmlns:a16="http://schemas.microsoft.com/office/drawing/2014/main" id="{984622CF-2B0B-13C7-D02B-005EB8FA3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1">
              <a:extLst>
                <a:ext uri="{FF2B5EF4-FFF2-40B4-BE49-F238E27FC236}">
                  <a16:creationId xmlns:a16="http://schemas.microsoft.com/office/drawing/2014/main" id="{49A1FFB8-3EBB-323C-01D6-C548F9B92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2">
              <a:extLst>
                <a:ext uri="{FF2B5EF4-FFF2-40B4-BE49-F238E27FC236}">
                  <a16:creationId xmlns:a16="http://schemas.microsoft.com/office/drawing/2014/main" id="{8EE9A427-DF18-2D61-85DB-B8DFD071E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3">
              <a:extLst>
                <a:ext uri="{FF2B5EF4-FFF2-40B4-BE49-F238E27FC236}">
                  <a16:creationId xmlns:a16="http://schemas.microsoft.com/office/drawing/2014/main" id="{7D5977E3-1A12-FE09-0F1D-52AB7989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4">
              <a:extLst>
                <a:ext uri="{FF2B5EF4-FFF2-40B4-BE49-F238E27FC236}">
                  <a16:creationId xmlns:a16="http://schemas.microsoft.com/office/drawing/2014/main" id="{AF58248C-9B7A-7BE6-3BED-8E41DACCA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5">
              <a:extLst>
                <a:ext uri="{FF2B5EF4-FFF2-40B4-BE49-F238E27FC236}">
                  <a16:creationId xmlns:a16="http://schemas.microsoft.com/office/drawing/2014/main" id="{96F233D2-4446-1856-745E-BC6000614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6">
              <a:extLst>
                <a:ext uri="{FF2B5EF4-FFF2-40B4-BE49-F238E27FC236}">
                  <a16:creationId xmlns:a16="http://schemas.microsoft.com/office/drawing/2014/main" id="{BF49F731-473E-495B-43B9-BDD07C58B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7">
              <a:extLst>
                <a:ext uri="{FF2B5EF4-FFF2-40B4-BE49-F238E27FC236}">
                  <a16:creationId xmlns:a16="http://schemas.microsoft.com/office/drawing/2014/main" id="{AED84652-C95C-7CC0-78B7-1C4CB0525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8">
              <a:extLst>
                <a:ext uri="{FF2B5EF4-FFF2-40B4-BE49-F238E27FC236}">
                  <a16:creationId xmlns:a16="http://schemas.microsoft.com/office/drawing/2014/main" id="{20A85CB3-C1AE-2943-EB9F-A34D77DB5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56" name="Freeform 269">
              <a:extLst>
                <a:ext uri="{FF2B5EF4-FFF2-40B4-BE49-F238E27FC236}">
                  <a16:creationId xmlns:a16="http://schemas.microsoft.com/office/drawing/2014/main" id="{69C6E6DE-E49E-DC5A-CF16-8F07B22B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57" name="Freeform 270">
              <a:extLst>
                <a:ext uri="{FF2B5EF4-FFF2-40B4-BE49-F238E27FC236}">
                  <a16:creationId xmlns:a16="http://schemas.microsoft.com/office/drawing/2014/main" id="{F361F4E4-14E0-D264-C8E2-6118796E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0" name="Freeform 271">
              <a:extLst>
                <a:ext uri="{FF2B5EF4-FFF2-40B4-BE49-F238E27FC236}">
                  <a16:creationId xmlns:a16="http://schemas.microsoft.com/office/drawing/2014/main" id="{51B9994C-7226-A11F-9C55-CC08DE7E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1" name="Freeform 272">
              <a:extLst>
                <a:ext uri="{FF2B5EF4-FFF2-40B4-BE49-F238E27FC236}">
                  <a16:creationId xmlns:a16="http://schemas.microsoft.com/office/drawing/2014/main" id="{F2E5C195-680D-69AA-48C4-85B121EE7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2" name="Freeform 273">
              <a:extLst>
                <a:ext uri="{FF2B5EF4-FFF2-40B4-BE49-F238E27FC236}">
                  <a16:creationId xmlns:a16="http://schemas.microsoft.com/office/drawing/2014/main" id="{958B9265-2DE2-A3CC-6E40-2B4934AF8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3" name="Freeform 274">
              <a:extLst>
                <a:ext uri="{FF2B5EF4-FFF2-40B4-BE49-F238E27FC236}">
                  <a16:creationId xmlns:a16="http://schemas.microsoft.com/office/drawing/2014/main" id="{89A157BC-5AEB-B261-A028-E7F7913CC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4" name="Freeform 275">
              <a:extLst>
                <a:ext uri="{FF2B5EF4-FFF2-40B4-BE49-F238E27FC236}">
                  <a16:creationId xmlns:a16="http://schemas.microsoft.com/office/drawing/2014/main" id="{F0B195E5-B6B5-278C-5A91-238F642E9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5" name="Freeform 276">
              <a:extLst>
                <a:ext uri="{FF2B5EF4-FFF2-40B4-BE49-F238E27FC236}">
                  <a16:creationId xmlns:a16="http://schemas.microsoft.com/office/drawing/2014/main" id="{1B7076DD-EBC0-0B2D-2DC1-5926067FC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6" name="Freeform 277">
              <a:extLst>
                <a:ext uri="{FF2B5EF4-FFF2-40B4-BE49-F238E27FC236}">
                  <a16:creationId xmlns:a16="http://schemas.microsoft.com/office/drawing/2014/main" id="{8F4001FD-2908-DB25-C868-A55208C7D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7" name="Freeform 278">
              <a:extLst>
                <a:ext uri="{FF2B5EF4-FFF2-40B4-BE49-F238E27FC236}">
                  <a16:creationId xmlns:a16="http://schemas.microsoft.com/office/drawing/2014/main" id="{38973846-29E6-170B-6010-512CC975D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8" name="Freeform 279">
              <a:extLst>
                <a:ext uri="{FF2B5EF4-FFF2-40B4-BE49-F238E27FC236}">
                  <a16:creationId xmlns:a16="http://schemas.microsoft.com/office/drawing/2014/main" id="{66D12649-64C5-A76E-1D08-36908780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9" name="Freeform 280">
              <a:extLst>
                <a:ext uri="{FF2B5EF4-FFF2-40B4-BE49-F238E27FC236}">
                  <a16:creationId xmlns:a16="http://schemas.microsoft.com/office/drawing/2014/main" id="{8874FE3C-1497-3DD7-A188-4B006F5D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0" name="Freeform 281">
              <a:extLst>
                <a:ext uri="{FF2B5EF4-FFF2-40B4-BE49-F238E27FC236}">
                  <a16:creationId xmlns:a16="http://schemas.microsoft.com/office/drawing/2014/main" id="{E0CCE7D6-6C0D-4E74-7E28-859F10522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1" name="Freeform 282">
              <a:extLst>
                <a:ext uri="{FF2B5EF4-FFF2-40B4-BE49-F238E27FC236}">
                  <a16:creationId xmlns:a16="http://schemas.microsoft.com/office/drawing/2014/main" id="{4110C07F-A4E8-9EAE-B3D6-997ABDCFA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2" name="Freeform 283">
              <a:extLst>
                <a:ext uri="{FF2B5EF4-FFF2-40B4-BE49-F238E27FC236}">
                  <a16:creationId xmlns:a16="http://schemas.microsoft.com/office/drawing/2014/main" id="{3C746667-3DF8-E96D-244E-9220DA111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3" name="Freeform 284">
              <a:extLst>
                <a:ext uri="{FF2B5EF4-FFF2-40B4-BE49-F238E27FC236}">
                  <a16:creationId xmlns:a16="http://schemas.microsoft.com/office/drawing/2014/main" id="{76E05F49-D865-8246-6A5C-7FDD5E5AA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4" name="Freeform 285">
              <a:extLst>
                <a:ext uri="{FF2B5EF4-FFF2-40B4-BE49-F238E27FC236}">
                  <a16:creationId xmlns:a16="http://schemas.microsoft.com/office/drawing/2014/main" id="{8519A59A-1005-591F-1A83-633756CDF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5" name="Freeform 286">
              <a:extLst>
                <a:ext uri="{FF2B5EF4-FFF2-40B4-BE49-F238E27FC236}">
                  <a16:creationId xmlns:a16="http://schemas.microsoft.com/office/drawing/2014/main" id="{F709EA74-5FFC-0D0A-7D1F-38B9CAD1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6" name="Freeform 287">
              <a:extLst>
                <a:ext uri="{FF2B5EF4-FFF2-40B4-BE49-F238E27FC236}">
                  <a16:creationId xmlns:a16="http://schemas.microsoft.com/office/drawing/2014/main" id="{81610666-C49B-8762-8AA9-3C03D5EDD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7" name="Freeform 288">
              <a:extLst>
                <a:ext uri="{FF2B5EF4-FFF2-40B4-BE49-F238E27FC236}">
                  <a16:creationId xmlns:a16="http://schemas.microsoft.com/office/drawing/2014/main" id="{4A6F0432-0D3C-4AF5-9060-D9251C982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8" name="Freeform 289">
              <a:extLst>
                <a:ext uri="{FF2B5EF4-FFF2-40B4-BE49-F238E27FC236}">
                  <a16:creationId xmlns:a16="http://schemas.microsoft.com/office/drawing/2014/main" id="{8FD8BC07-4407-76DF-6809-3B2E2C297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9" name="Freeform 290">
              <a:extLst>
                <a:ext uri="{FF2B5EF4-FFF2-40B4-BE49-F238E27FC236}">
                  <a16:creationId xmlns:a16="http://schemas.microsoft.com/office/drawing/2014/main" id="{394181B6-9572-56A7-C7EA-0529471EE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0" name="Freeform 291">
              <a:extLst>
                <a:ext uri="{FF2B5EF4-FFF2-40B4-BE49-F238E27FC236}">
                  <a16:creationId xmlns:a16="http://schemas.microsoft.com/office/drawing/2014/main" id="{95783E3E-364B-80CA-2A1A-5E8C894F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1" name="Freeform 292">
              <a:extLst>
                <a:ext uri="{FF2B5EF4-FFF2-40B4-BE49-F238E27FC236}">
                  <a16:creationId xmlns:a16="http://schemas.microsoft.com/office/drawing/2014/main" id="{8B885B83-F752-AD05-9A34-DB06736ED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2" name="Freeform 293">
              <a:extLst>
                <a:ext uri="{FF2B5EF4-FFF2-40B4-BE49-F238E27FC236}">
                  <a16:creationId xmlns:a16="http://schemas.microsoft.com/office/drawing/2014/main" id="{895F3EB7-F7FB-2712-7D2B-D70E5E5E1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3" name="Freeform 294">
              <a:extLst>
                <a:ext uri="{FF2B5EF4-FFF2-40B4-BE49-F238E27FC236}">
                  <a16:creationId xmlns:a16="http://schemas.microsoft.com/office/drawing/2014/main" id="{99EB97D7-9CBB-5169-CF4E-1EFCAFA21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4" name="Freeform 295">
              <a:extLst>
                <a:ext uri="{FF2B5EF4-FFF2-40B4-BE49-F238E27FC236}">
                  <a16:creationId xmlns:a16="http://schemas.microsoft.com/office/drawing/2014/main" id="{B4D1B910-DE8B-1528-4961-4B980719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5" name="Freeform 296">
              <a:extLst>
                <a:ext uri="{FF2B5EF4-FFF2-40B4-BE49-F238E27FC236}">
                  <a16:creationId xmlns:a16="http://schemas.microsoft.com/office/drawing/2014/main" id="{27503309-ABB6-B6B5-8CB0-B136EDCB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6" name="Freeform 297">
              <a:extLst>
                <a:ext uri="{FF2B5EF4-FFF2-40B4-BE49-F238E27FC236}">
                  <a16:creationId xmlns:a16="http://schemas.microsoft.com/office/drawing/2014/main" id="{5DBA4CE3-3C8F-5381-A047-B41F46B48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7" name="Freeform 298">
              <a:extLst>
                <a:ext uri="{FF2B5EF4-FFF2-40B4-BE49-F238E27FC236}">
                  <a16:creationId xmlns:a16="http://schemas.microsoft.com/office/drawing/2014/main" id="{1E2E0034-8047-4DD6-E2C5-CC80B8A93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8" name="Freeform 299">
              <a:extLst>
                <a:ext uri="{FF2B5EF4-FFF2-40B4-BE49-F238E27FC236}">
                  <a16:creationId xmlns:a16="http://schemas.microsoft.com/office/drawing/2014/main" id="{9877ED21-CF3C-B9AB-AB61-00C862100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9" name="Freeform 300">
              <a:extLst>
                <a:ext uri="{FF2B5EF4-FFF2-40B4-BE49-F238E27FC236}">
                  <a16:creationId xmlns:a16="http://schemas.microsoft.com/office/drawing/2014/main" id="{75EA08B2-C78B-29D1-D5A7-76BD1165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0" name="Freeform 301">
              <a:extLst>
                <a:ext uri="{FF2B5EF4-FFF2-40B4-BE49-F238E27FC236}">
                  <a16:creationId xmlns:a16="http://schemas.microsoft.com/office/drawing/2014/main" id="{8A394267-BEC0-7B88-6097-DA358A761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1" name="Freeform 302">
              <a:extLst>
                <a:ext uri="{FF2B5EF4-FFF2-40B4-BE49-F238E27FC236}">
                  <a16:creationId xmlns:a16="http://schemas.microsoft.com/office/drawing/2014/main" id="{39EA9458-46A7-665B-2624-1C7F83DA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2" name="Freeform 303">
              <a:extLst>
                <a:ext uri="{FF2B5EF4-FFF2-40B4-BE49-F238E27FC236}">
                  <a16:creationId xmlns:a16="http://schemas.microsoft.com/office/drawing/2014/main" id="{FF9A3B04-9F1D-EA8A-E8AF-0EB77EB3A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3" name="Freeform 304">
              <a:extLst>
                <a:ext uri="{FF2B5EF4-FFF2-40B4-BE49-F238E27FC236}">
                  <a16:creationId xmlns:a16="http://schemas.microsoft.com/office/drawing/2014/main" id="{376C65E6-9831-C303-D2F9-65FF3F65C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4" name="Freeform 305">
              <a:extLst>
                <a:ext uri="{FF2B5EF4-FFF2-40B4-BE49-F238E27FC236}">
                  <a16:creationId xmlns:a16="http://schemas.microsoft.com/office/drawing/2014/main" id="{D757017F-D2A0-03D4-47CA-2C5401C0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5" name="Freeform 306">
              <a:extLst>
                <a:ext uri="{FF2B5EF4-FFF2-40B4-BE49-F238E27FC236}">
                  <a16:creationId xmlns:a16="http://schemas.microsoft.com/office/drawing/2014/main" id="{AEE32AED-E596-21A8-9ADE-FC051AA1E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6" name="Freeform 307">
              <a:extLst>
                <a:ext uri="{FF2B5EF4-FFF2-40B4-BE49-F238E27FC236}">
                  <a16:creationId xmlns:a16="http://schemas.microsoft.com/office/drawing/2014/main" id="{84BBFB19-CAE6-3264-FF21-ACA4DBAE4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7" name="Freeform 308">
              <a:extLst>
                <a:ext uri="{FF2B5EF4-FFF2-40B4-BE49-F238E27FC236}">
                  <a16:creationId xmlns:a16="http://schemas.microsoft.com/office/drawing/2014/main" id="{0B31BF42-4B6B-5D8D-B686-315166C5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8" name="Freeform 309">
              <a:extLst>
                <a:ext uri="{FF2B5EF4-FFF2-40B4-BE49-F238E27FC236}">
                  <a16:creationId xmlns:a16="http://schemas.microsoft.com/office/drawing/2014/main" id="{1666452F-CBF5-D0DF-F23B-F2EC4C478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9" name="Freeform 310">
              <a:extLst>
                <a:ext uri="{FF2B5EF4-FFF2-40B4-BE49-F238E27FC236}">
                  <a16:creationId xmlns:a16="http://schemas.microsoft.com/office/drawing/2014/main" id="{6BAE4ADD-42CD-86B8-ABF8-AD1A1B718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0" name="Freeform 311">
              <a:extLst>
                <a:ext uri="{FF2B5EF4-FFF2-40B4-BE49-F238E27FC236}">
                  <a16:creationId xmlns:a16="http://schemas.microsoft.com/office/drawing/2014/main" id="{C389AD9A-1677-5019-F1EB-9DFEC8669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1" name="Freeform 312">
              <a:extLst>
                <a:ext uri="{FF2B5EF4-FFF2-40B4-BE49-F238E27FC236}">
                  <a16:creationId xmlns:a16="http://schemas.microsoft.com/office/drawing/2014/main" id="{B6D878C3-05CF-CD32-4576-205B5C5A5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2" name="Freeform 313">
              <a:extLst>
                <a:ext uri="{FF2B5EF4-FFF2-40B4-BE49-F238E27FC236}">
                  <a16:creationId xmlns:a16="http://schemas.microsoft.com/office/drawing/2014/main" id="{7DF11B7F-1E64-7763-ACA8-D96C70AF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3" name="Freeform 314">
              <a:extLst>
                <a:ext uri="{FF2B5EF4-FFF2-40B4-BE49-F238E27FC236}">
                  <a16:creationId xmlns:a16="http://schemas.microsoft.com/office/drawing/2014/main" id="{9932691E-B58B-F2BC-A780-4EDA5586A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4" name="Freeform 315">
              <a:extLst>
                <a:ext uri="{FF2B5EF4-FFF2-40B4-BE49-F238E27FC236}">
                  <a16:creationId xmlns:a16="http://schemas.microsoft.com/office/drawing/2014/main" id="{234DDA5E-8378-D83C-BD1E-B6D51D06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5" name="Freeform 316">
              <a:extLst>
                <a:ext uri="{FF2B5EF4-FFF2-40B4-BE49-F238E27FC236}">
                  <a16:creationId xmlns:a16="http://schemas.microsoft.com/office/drawing/2014/main" id="{ADE7D7AC-40CA-C70B-7A8E-613CEF6C1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6" name="Freeform 317">
              <a:extLst>
                <a:ext uri="{FF2B5EF4-FFF2-40B4-BE49-F238E27FC236}">
                  <a16:creationId xmlns:a16="http://schemas.microsoft.com/office/drawing/2014/main" id="{E5970E44-C1A4-432D-9A30-2FF3CBB8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7" name="Freeform 318">
              <a:extLst>
                <a:ext uri="{FF2B5EF4-FFF2-40B4-BE49-F238E27FC236}">
                  <a16:creationId xmlns:a16="http://schemas.microsoft.com/office/drawing/2014/main" id="{445A7C21-59E6-65F8-2C86-CD3D31A2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8" name="Freeform 319">
              <a:extLst>
                <a:ext uri="{FF2B5EF4-FFF2-40B4-BE49-F238E27FC236}">
                  <a16:creationId xmlns:a16="http://schemas.microsoft.com/office/drawing/2014/main" id="{C359E62A-89AB-5893-6238-E9BA6AD38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9" name="Freeform 320">
              <a:extLst>
                <a:ext uri="{FF2B5EF4-FFF2-40B4-BE49-F238E27FC236}">
                  <a16:creationId xmlns:a16="http://schemas.microsoft.com/office/drawing/2014/main" id="{AEB89046-E0DA-5053-5CBA-BA5A9F68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0" name="Freeform 321">
              <a:extLst>
                <a:ext uri="{FF2B5EF4-FFF2-40B4-BE49-F238E27FC236}">
                  <a16:creationId xmlns:a16="http://schemas.microsoft.com/office/drawing/2014/main" id="{FB51CE47-DE67-6AE2-C2B1-85B951CB5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1" name="Freeform 322">
              <a:extLst>
                <a:ext uri="{FF2B5EF4-FFF2-40B4-BE49-F238E27FC236}">
                  <a16:creationId xmlns:a16="http://schemas.microsoft.com/office/drawing/2014/main" id="{A466A896-7438-D8F4-DA3F-6C1356A23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2" name="Freeform 323">
              <a:extLst>
                <a:ext uri="{FF2B5EF4-FFF2-40B4-BE49-F238E27FC236}">
                  <a16:creationId xmlns:a16="http://schemas.microsoft.com/office/drawing/2014/main" id="{0F4F50BF-8107-6D9F-A220-BD372FCA0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3" name="Freeform 324">
              <a:extLst>
                <a:ext uri="{FF2B5EF4-FFF2-40B4-BE49-F238E27FC236}">
                  <a16:creationId xmlns:a16="http://schemas.microsoft.com/office/drawing/2014/main" id="{690E9E87-4A34-1A97-4F7D-5DE30EC0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4" name="Freeform 325">
              <a:extLst>
                <a:ext uri="{FF2B5EF4-FFF2-40B4-BE49-F238E27FC236}">
                  <a16:creationId xmlns:a16="http://schemas.microsoft.com/office/drawing/2014/main" id="{01C13B5E-3438-7FD0-5524-CEA897C56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5" name="Freeform 326">
              <a:extLst>
                <a:ext uri="{FF2B5EF4-FFF2-40B4-BE49-F238E27FC236}">
                  <a16:creationId xmlns:a16="http://schemas.microsoft.com/office/drawing/2014/main" id="{84B50E14-CEF1-A076-3762-935F80FD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6" name="Freeform 327">
              <a:extLst>
                <a:ext uri="{FF2B5EF4-FFF2-40B4-BE49-F238E27FC236}">
                  <a16:creationId xmlns:a16="http://schemas.microsoft.com/office/drawing/2014/main" id="{AE735E63-9BC8-8CC6-15C6-BE9B5340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7" name="Freeform 328">
              <a:extLst>
                <a:ext uri="{FF2B5EF4-FFF2-40B4-BE49-F238E27FC236}">
                  <a16:creationId xmlns:a16="http://schemas.microsoft.com/office/drawing/2014/main" id="{1852D187-433C-0F85-FA3A-61B0FD39C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8" name="Freeform 329">
              <a:extLst>
                <a:ext uri="{FF2B5EF4-FFF2-40B4-BE49-F238E27FC236}">
                  <a16:creationId xmlns:a16="http://schemas.microsoft.com/office/drawing/2014/main" id="{2000F124-951F-6967-8C0F-4D12119A5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9" name="Freeform 330">
              <a:extLst>
                <a:ext uri="{FF2B5EF4-FFF2-40B4-BE49-F238E27FC236}">
                  <a16:creationId xmlns:a16="http://schemas.microsoft.com/office/drawing/2014/main" id="{B19E74CB-B557-CA6C-3095-B6FD3FFA6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0" name="Freeform 331">
              <a:extLst>
                <a:ext uri="{FF2B5EF4-FFF2-40B4-BE49-F238E27FC236}">
                  <a16:creationId xmlns:a16="http://schemas.microsoft.com/office/drawing/2014/main" id="{7E04D212-8FC9-5D65-47C6-4B651793B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1" name="Freeform 332">
              <a:extLst>
                <a:ext uri="{FF2B5EF4-FFF2-40B4-BE49-F238E27FC236}">
                  <a16:creationId xmlns:a16="http://schemas.microsoft.com/office/drawing/2014/main" id="{60CEBA57-3979-4E73-E3D6-6A5B04473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2" name="Freeform 333">
              <a:extLst>
                <a:ext uri="{FF2B5EF4-FFF2-40B4-BE49-F238E27FC236}">
                  <a16:creationId xmlns:a16="http://schemas.microsoft.com/office/drawing/2014/main" id="{551353A1-B7EB-85AC-0C13-734B42B3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3" name="Freeform 334">
              <a:extLst>
                <a:ext uri="{FF2B5EF4-FFF2-40B4-BE49-F238E27FC236}">
                  <a16:creationId xmlns:a16="http://schemas.microsoft.com/office/drawing/2014/main" id="{857D3283-8DAB-F6D1-804A-0B2D1D50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4" name="Freeform 335">
              <a:extLst>
                <a:ext uri="{FF2B5EF4-FFF2-40B4-BE49-F238E27FC236}">
                  <a16:creationId xmlns:a16="http://schemas.microsoft.com/office/drawing/2014/main" id="{3E5D3BCE-1E92-0E0C-60A3-0C837A515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5" name="Freeform 336">
              <a:extLst>
                <a:ext uri="{FF2B5EF4-FFF2-40B4-BE49-F238E27FC236}">
                  <a16:creationId xmlns:a16="http://schemas.microsoft.com/office/drawing/2014/main" id="{0C519EEC-5231-54E0-2973-7A19785A4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6" name="Freeform 337">
              <a:extLst>
                <a:ext uri="{FF2B5EF4-FFF2-40B4-BE49-F238E27FC236}">
                  <a16:creationId xmlns:a16="http://schemas.microsoft.com/office/drawing/2014/main" id="{6F01F56E-5901-F759-1104-FDD0AE852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7" name="Freeform 338">
              <a:extLst>
                <a:ext uri="{FF2B5EF4-FFF2-40B4-BE49-F238E27FC236}">
                  <a16:creationId xmlns:a16="http://schemas.microsoft.com/office/drawing/2014/main" id="{451BE80B-4622-0EFA-EBBE-12164649B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8" name="Freeform 339">
              <a:extLst>
                <a:ext uri="{FF2B5EF4-FFF2-40B4-BE49-F238E27FC236}">
                  <a16:creationId xmlns:a16="http://schemas.microsoft.com/office/drawing/2014/main" id="{0D986632-C19D-659C-F051-A58C3071E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9" name="Freeform 340">
              <a:extLst>
                <a:ext uri="{FF2B5EF4-FFF2-40B4-BE49-F238E27FC236}">
                  <a16:creationId xmlns:a16="http://schemas.microsoft.com/office/drawing/2014/main" id="{067AF9AD-45A0-7F40-DFCC-135CB3BCB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0" name="Freeform 341">
              <a:extLst>
                <a:ext uri="{FF2B5EF4-FFF2-40B4-BE49-F238E27FC236}">
                  <a16:creationId xmlns:a16="http://schemas.microsoft.com/office/drawing/2014/main" id="{CECE2779-38A0-56EF-5E56-EBBE5286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1" name="Freeform 342">
              <a:extLst>
                <a:ext uri="{FF2B5EF4-FFF2-40B4-BE49-F238E27FC236}">
                  <a16:creationId xmlns:a16="http://schemas.microsoft.com/office/drawing/2014/main" id="{036948C5-5BD3-53C4-3BEB-BFBF41994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2" name="Freeform 343">
              <a:extLst>
                <a:ext uri="{FF2B5EF4-FFF2-40B4-BE49-F238E27FC236}">
                  <a16:creationId xmlns:a16="http://schemas.microsoft.com/office/drawing/2014/main" id="{5598861D-79E9-6C37-C097-5EE72EB60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3" name="Freeform 344">
              <a:extLst>
                <a:ext uri="{FF2B5EF4-FFF2-40B4-BE49-F238E27FC236}">
                  <a16:creationId xmlns:a16="http://schemas.microsoft.com/office/drawing/2014/main" id="{9D1FA03A-6EA0-F9BF-2E78-E7FCC7AD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4" name="Freeform 345">
              <a:extLst>
                <a:ext uri="{FF2B5EF4-FFF2-40B4-BE49-F238E27FC236}">
                  <a16:creationId xmlns:a16="http://schemas.microsoft.com/office/drawing/2014/main" id="{111161F6-9D3F-FD28-481D-B53D518F4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5" name="Freeform 346">
              <a:extLst>
                <a:ext uri="{FF2B5EF4-FFF2-40B4-BE49-F238E27FC236}">
                  <a16:creationId xmlns:a16="http://schemas.microsoft.com/office/drawing/2014/main" id="{A4280846-B48D-D595-5942-17E7F3EF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6" name="Freeform 347">
              <a:extLst>
                <a:ext uri="{FF2B5EF4-FFF2-40B4-BE49-F238E27FC236}">
                  <a16:creationId xmlns:a16="http://schemas.microsoft.com/office/drawing/2014/main" id="{349C859D-3C8E-D8D0-33FE-A006BBB09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7" name="Freeform 348">
              <a:extLst>
                <a:ext uri="{FF2B5EF4-FFF2-40B4-BE49-F238E27FC236}">
                  <a16:creationId xmlns:a16="http://schemas.microsoft.com/office/drawing/2014/main" id="{C4FE77D7-0305-4AD9-4039-D04599D1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8" name="Freeform 349">
              <a:extLst>
                <a:ext uri="{FF2B5EF4-FFF2-40B4-BE49-F238E27FC236}">
                  <a16:creationId xmlns:a16="http://schemas.microsoft.com/office/drawing/2014/main" id="{6687F931-E514-31EC-AFDD-9E5B53DDE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9" name="Freeform 350">
              <a:extLst>
                <a:ext uri="{FF2B5EF4-FFF2-40B4-BE49-F238E27FC236}">
                  <a16:creationId xmlns:a16="http://schemas.microsoft.com/office/drawing/2014/main" id="{17408885-0CCD-3A47-2E21-D9EEE9828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0" name="Freeform 351">
              <a:extLst>
                <a:ext uri="{FF2B5EF4-FFF2-40B4-BE49-F238E27FC236}">
                  <a16:creationId xmlns:a16="http://schemas.microsoft.com/office/drawing/2014/main" id="{EB66D291-8561-D524-9B2D-25C5667A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1" name="Freeform 352">
              <a:extLst>
                <a:ext uri="{FF2B5EF4-FFF2-40B4-BE49-F238E27FC236}">
                  <a16:creationId xmlns:a16="http://schemas.microsoft.com/office/drawing/2014/main" id="{E8FCF7EF-8848-51F0-5BA1-E90C68AAA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2" name="Freeform 353">
              <a:extLst>
                <a:ext uri="{FF2B5EF4-FFF2-40B4-BE49-F238E27FC236}">
                  <a16:creationId xmlns:a16="http://schemas.microsoft.com/office/drawing/2014/main" id="{E19C4734-B287-1A63-554D-98CA452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3" name="Freeform 354">
              <a:extLst>
                <a:ext uri="{FF2B5EF4-FFF2-40B4-BE49-F238E27FC236}">
                  <a16:creationId xmlns:a16="http://schemas.microsoft.com/office/drawing/2014/main" id="{1B96365D-B157-C0A7-1CED-93AFE8DE1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4" name="Freeform 355">
              <a:extLst>
                <a:ext uri="{FF2B5EF4-FFF2-40B4-BE49-F238E27FC236}">
                  <a16:creationId xmlns:a16="http://schemas.microsoft.com/office/drawing/2014/main" id="{F9304B08-670D-E56B-9515-3EF150E6E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5" name="Freeform 356">
              <a:extLst>
                <a:ext uri="{FF2B5EF4-FFF2-40B4-BE49-F238E27FC236}">
                  <a16:creationId xmlns:a16="http://schemas.microsoft.com/office/drawing/2014/main" id="{BC762824-1940-8031-704D-BE3C00C95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6" name="Freeform 357">
              <a:extLst>
                <a:ext uri="{FF2B5EF4-FFF2-40B4-BE49-F238E27FC236}">
                  <a16:creationId xmlns:a16="http://schemas.microsoft.com/office/drawing/2014/main" id="{6090CE5B-AC42-5A59-494A-972AEE81B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7" name="Freeform 358">
              <a:extLst>
                <a:ext uri="{FF2B5EF4-FFF2-40B4-BE49-F238E27FC236}">
                  <a16:creationId xmlns:a16="http://schemas.microsoft.com/office/drawing/2014/main" id="{C3560D8A-082C-0875-543C-5AAEEEB1B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8" name="Freeform 359">
              <a:extLst>
                <a:ext uri="{FF2B5EF4-FFF2-40B4-BE49-F238E27FC236}">
                  <a16:creationId xmlns:a16="http://schemas.microsoft.com/office/drawing/2014/main" id="{79AD75A9-4FAA-2BFA-DC49-8ACEFD010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9" name="Freeform 360">
              <a:extLst>
                <a:ext uri="{FF2B5EF4-FFF2-40B4-BE49-F238E27FC236}">
                  <a16:creationId xmlns:a16="http://schemas.microsoft.com/office/drawing/2014/main" id="{B15A6833-FFD8-20E9-0FEC-ED787FC55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50" name="Freeform 361">
              <a:extLst>
                <a:ext uri="{FF2B5EF4-FFF2-40B4-BE49-F238E27FC236}">
                  <a16:creationId xmlns:a16="http://schemas.microsoft.com/office/drawing/2014/main" id="{4CDEC6AC-A1A3-98F3-9199-C19E3AFB2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51" name="Freeform 362">
              <a:extLst>
                <a:ext uri="{FF2B5EF4-FFF2-40B4-BE49-F238E27FC236}">
                  <a16:creationId xmlns:a16="http://schemas.microsoft.com/office/drawing/2014/main" id="{26A15322-69FC-8B04-F280-A5F97564B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52" name="Freeform 363">
              <a:extLst>
                <a:ext uri="{FF2B5EF4-FFF2-40B4-BE49-F238E27FC236}">
                  <a16:creationId xmlns:a16="http://schemas.microsoft.com/office/drawing/2014/main" id="{A3211301-0B74-7383-6777-87BB6B83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53" name="Freeform 364">
              <a:extLst>
                <a:ext uri="{FF2B5EF4-FFF2-40B4-BE49-F238E27FC236}">
                  <a16:creationId xmlns:a16="http://schemas.microsoft.com/office/drawing/2014/main" id="{D5E6BF58-0847-2464-A2EB-51294EFFF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graphicFrame>
        <p:nvGraphicFramePr>
          <p:cNvPr id="198954" name="Object 7">
            <a:extLst>
              <a:ext uri="{FF2B5EF4-FFF2-40B4-BE49-F238E27FC236}">
                <a16:creationId xmlns:a16="http://schemas.microsoft.com/office/drawing/2014/main" id="{B0AB03DB-CE8B-4BED-A66F-60FC25722CF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3" r:id="rId5" imgW="1278331" imgH="1273759" progId="MS_ClipArt_Gallery">
                  <p:embed/>
                </p:oleObj>
              </mc:Choice>
              <mc:Fallback>
                <p:oleObj r:id="rId5" imgW="1278331" imgH="1273759" progId="MS_ClipArt_Gallery">
                  <p:embed/>
                  <p:pic>
                    <p:nvPicPr>
                      <p:cNvPr id="6" name="Object 7">
                        <a:extLst>
                          <a:ext uri="{FF2B5EF4-FFF2-40B4-BE49-F238E27FC236}">
                            <a16:creationId xmlns:a16="http://schemas.microsoft.com/office/drawing/2014/main" id="{60FF3C15-B1B1-F63D-148C-8BF8E8E98E4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1" name="TextBox 330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198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EF2B332-0D2D-497D-91D8-E3FE87494C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072664" cy="6858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56DFD29-2293-4FCB-B6A6-025D4875228E}"/>
              </a:ext>
            </a:extLst>
          </p:cNvPr>
          <p:cNvSpPr/>
          <p:nvPr/>
        </p:nvSpPr>
        <p:spPr>
          <a:xfrm>
            <a:off x="3097422" y="1412776"/>
            <a:ext cx="5997156" cy="132343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80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/>
                <a:latin typeface="UVN Bach Dang Nang" panose="02070803090706020303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991383129"/>
      </p:ext>
    </p:extLst>
  </p:cSld>
  <p:clrMapOvr>
    <a:masterClrMapping/>
  </p:clrMapOvr>
  <p:transition>
    <p:wedg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6" name="图片 4">
            <a:extLst>
              <a:ext uri="{FF2B5EF4-FFF2-40B4-BE49-F238E27FC236}">
                <a16:creationId xmlns:a16="http://schemas.microsoft.com/office/drawing/2014/main" id="{328E6328-2A59-53AC-4A25-18E9E04FE75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0885" y="182033"/>
            <a:ext cx="1576916" cy="156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27" name="图片 5">
            <a:extLst>
              <a:ext uri="{FF2B5EF4-FFF2-40B4-BE49-F238E27FC236}">
                <a16:creationId xmlns:a16="http://schemas.microsoft.com/office/drawing/2014/main" id="{542F5D4F-5BE6-935C-1B33-5E7652422E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28" name="图片 3">
            <a:extLst>
              <a:ext uri="{FF2B5EF4-FFF2-40B4-BE49-F238E27FC236}">
                <a16:creationId xmlns:a16="http://schemas.microsoft.com/office/drawing/2014/main" id="{A3D63F20-D23D-E72F-5EE4-C1061E74C7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7467" y="4622800"/>
            <a:ext cx="1947333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993FD57D-6198-4C80-37FE-B95B6849E9DB}"/>
              </a:ext>
            </a:extLst>
          </p:cNvPr>
          <p:cNvSpPr/>
          <p:nvPr/>
        </p:nvSpPr>
        <p:spPr>
          <a:xfrm>
            <a:off x="2049606" y="966258"/>
            <a:ext cx="8092787" cy="1354215"/>
          </a:xfrm>
          <a:prstGeom prst="rect">
            <a:avLst/>
          </a:prstGeom>
          <a:noFill/>
        </p:spPr>
        <p:txBody>
          <a:bodyPr wrap="none" lIns="121917" tIns="60959" rIns="121917" bIns="60959">
            <a:spAutoFit/>
          </a:bodyPr>
          <a:lstStyle/>
          <a:p>
            <a:pPr algn="ctr" defTabSz="914354">
              <a:defRPr/>
            </a:pPr>
            <a:r>
              <a:rPr lang="vi-VN" sz="8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50800" algn="tl" rotWithShape="0">
                    <a:srgbClr val="000000"/>
                  </a:outerShdw>
                </a:effectLst>
                <a:latin typeface="HP001 4 hàng" panose="020B0603050302020204" pitchFamily="34" charset="0"/>
              </a:rPr>
              <a:t>Thảo luận nhóm</a:t>
            </a:r>
            <a:endParaRPr lang="en-US" sz="8000" b="1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solidFill>
                <a:srgbClr val="FF0000"/>
              </a:solidFill>
              <a:effectLst>
                <a:outerShdw blurRad="50800" algn="tl" rotWithShape="0">
                  <a:srgbClr val="000000"/>
                </a:outerShdw>
              </a:effectLst>
              <a:latin typeface="HP001 4 hàng" panose="020B06030503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332331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706" name="Picture 2">
            <a:extLst>
              <a:ext uri="{FF2B5EF4-FFF2-40B4-BE49-F238E27FC236}">
                <a16:creationId xmlns:a16="http://schemas.microsoft.com/office/drawing/2014/main" id="{57405756-3E6F-2CB0-BC95-D5928CDF2D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45999">
            <a:off x="7924800" y="2677585"/>
            <a:ext cx="2381251" cy="2211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0707" name="Picture 2">
            <a:extLst>
              <a:ext uri="{FF2B5EF4-FFF2-40B4-BE49-F238E27FC236}">
                <a16:creationId xmlns:a16="http://schemas.microsoft.com/office/drawing/2014/main" id="{AC9A154E-1337-A60C-14EC-BFF15D9BD1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730" name="Picture 2">
            <a:extLst>
              <a:ext uri="{FF2B5EF4-FFF2-40B4-BE49-F238E27FC236}">
                <a16:creationId xmlns:a16="http://schemas.microsoft.com/office/drawing/2014/main" id="{91BE1E3E-CAFE-A965-53AA-7CAEA0C5C398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</p:spPr>
      </p:pic>
      <p:pic>
        <p:nvPicPr>
          <p:cNvPr id="201731" name="Picture 4">
            <a:extLst>
              <a:ext uri="{FF2B5EF4-FFF2-40B4-BE49-F238E27FC236}">
                <a16:creationId xmlns:a16="http://schemas.microsoft.com/office/drawing/2014/main" id="{0488B982-1134-7904-127E-DFB8407328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0" y="203200"/>
            <a:ext cx="11938000" cy="652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4" name="Picture 2">
            <a:extLst>
              <a:ext uri="{FF2B5EF4-FFF2-40B4-BE49-F238E27FC236}">
                <a16:creationId xmlns:a16="http://schemas.microsoft.com/office/drawing/2014/main" id="{63EFE48C-53F9-B93C-9634-4A3CE2199E72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38200" y="304801"/>
            <a:ext cx="10998200" cy="5803900"/>
          </a:xfr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826" name="Picture 2">
            <a:extLst>
              <a:ext uri="{FF2B5EF4-FFF2-40B4-BE49-F238E27FC236}">
                <a16:creationId xmlns:a16="http://schemas.microsoft.com/office/drawing/2014/main" id="{3CBDD2A9-2E99-DACC-CEF4-E1BCC932CF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45999">
            <a:off x="7924800" y="2677585"/>
            <a:ext cx="2381251" cy="2211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827" name="Picture 2">
            <a:extLst>
              <a:ext uri="{FF2B5EF4-FFF2-40B4-BE49-F238E27FC236}">
                <a16:creationId xmlns:a16="http://schemas.microsoft.com/office/drawing/2014/main" id="{22FD5F9F-6FD2-4DB7-60F2-D80E41E2D7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2192000" cy="7253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6850" name="Picture 2">
            <a:extLst>
              <a:ext uri="{FF2B5EF4-FFF2-40B4-BE49-F238E27FC236}">
                <a16:creationId xmlns:a16="http://schemas.microsoft.com/office/drawing/2014/main" id="{9CAD99E9-B4EE-39FA-7F9B-74BE6FBC9E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1" y="317500"/>
            <a:ext cx="11493500" cy="622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8" name="Picture 3">
            <a:extLst>
              <a:ext uri="{FF2B5EF4-FFF2-40B4-BE49-F238E27FC236}">
                <a16:creationId xmlns:a16="http://schemas.microsoft.com/office/drawing/2014/main" id="{EE448697-7BF4-0A5F-466B-4193F8EF2DFE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67733" y="0"/>
            <a:ext cx="12168717" cy="6858000"/>
          </a:xfr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658" name="Picture 2">
            <a:extLst>
              <a:ext uri="{FF2B5EF4-FFF2-40B4-BE49-F238E27FC236}">
                <a16:creationId xmlns:a16="http://schemas.microsoft.com/office/drawing/2014/main" id="{34C08F9B-D094-3687-DF87-1CAE7738DB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45999">
            <a:off x="7924800" y="2677585"/>
            <a:ext cx="2381251" cy="2211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8659" name="Picture 3">
            <a:extLst>
              <a:ext uri="{FF2B5EF4-FFF2-40B4-BE49-F238E27FC236}">
                <a16:creationId xmlns:a16="http://schemas.microsoft.com/office/drawing/2014/main" id="{799E16DB-79CE-BDA2-8FCB-344DAA0D61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2026" y="2371679"/>
            <a:ext cx="9379974" cy="445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34">
            <a:extLst>
              <a:ext uri="{FF2B5EF4-FFF2-40B4-BE49-F238E27FC236}">
                <a16:creationId xmlns:a16="http://schemas.microsoft.com/office/drawing/2014/main" id="{F9ECB886-8ED0-C103-9673-56EE95EE5B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45608" y="1921978"/>
            <a:ext cx="9961033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* Hoạt động: </a:t>
            </a:r>
            <a:r>
              <a:rPr lang="vi-VN" altLang="zh-CN" sz="2800" b="1" dirty="0">
                <a:solidFill>
                  <a:srgbClr val="002060"/>
                </a:solidFill>
                <a:latin typeface="+mj-lt"/>
                <a:ea typeface="印品黑体"/>
                <a:cs typeface="Tahoma" panose="020B0604030504040204" pitchFamily="34" charset="0"/>
              </a:rPr>
              <a:t>Chia sẻ cách giữ an toàn cho bản thân</a:t>
            </a:r>
            <a:r>
              <a:rPr lang="en-US" altLang="zh-CN" sz="2800" b="1" dirty="0">
                <a:solidFill>
                  <a:srgbClr val="002060"/>
                </a:solidFill>
                <a:latin typeface="+mj-lt"/>
                <a:ea typeface="印品黑体"/>
                <a:cs typeface="Tahoma" panose="020B0604030504040204" pitchFamily="34" charset="0"/>
              </a:rPr>
              <a:t>.</a:t>
            </a:r>
            <a:endParaRPr lang="vi-VN" altLang="zh-CN" sz="2800" b="1" dirty="0">
              <a:solidFill>
                <a:srgbClr val="00206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sp>
        <p:nvSpPr>
          <p:cNvPr id="4" name="TextBox 34">
            <a:extLst>
              <a:ext uri="{FF2B5EF4-FFF2-40B4-BE49-F238E27FC236}">
                <a16:creationId xmlns:a16="http://schemas.microsoft.com/office/drawing/2014/main" id="{08A23AF8-C909-0528-79BF-8C810615D4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9741"/>
            <a:ext cx="9958916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3, Sinh hoạt theo chủ đề: </a:t>
            </a:r>
            <a:r>
              <a:rPr lang="vi-VN" altLang="zh-CN" sz="2800" b="1" dirty="0">
                <a:solidFill>
                  <a:srgbClr val="002060"/>
                </a:solidFill>
                <a:latin typeface="+mj-lt"/>
                <a:ea typeface="印品黑体"/>
                <a:cs typeface="Tahoma" panose="020B0604030504040204" pitchFamily="34" charset="0"/>
              </a:rPr>
              <a:t>“ Vì một cuộc sống an toàn”</a:t>
            </a:r>
            <a:endParaRPr lang="zh-CN" altLang="en-US" sz="2800" b="1" dirty="0">
              <a:solidFill>
                <a:srgbClr val="00206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grpSp>
        <p:nvGrpSpPr>
          <p:cNvPr id="5" name="Group 42">
            <a:extLst>
              <a:ext uri="{FF2B5EF4-FFF2-40B4-BE49-F238E27FC236}">
                <a16:creationId xmlns:a16="http://schemas.microsoft.com/office/drawing/2014/main" id="{2370E72A-A69B-9F9F-5CF3-81C26398D7DF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6" name="AutoShape 43">
              <a:extLst>
                <a:ext uri="{FF2B5EF4-FFF2-40B4-BE49-F238E27FC236}">
                  <a16:creationId xmlns:a16="http://schemas.microsoft.com/office/drawing/2014/main" id="{3B96FD25-9347-8325-6CAA-E71E9F2028B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" name="Group 44">
              <a:extLst>
                <a:ext uri="{FF2B5EF4-FFF2-40B4-BE49-F238E27FC236}">
                  <a16:creationId xmlns:a16="http://schemas.microsoft.com/office/drawing/2014/main" id="{BB9EC424-FDD8-D459-B9CD-0CCDE43C86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98754" name="Freeform 45">
                <a:extLst>
                  <a:ext uri="{FF2B5EF4-FFF2-40B4-BE49-F238E27FC236}">
                    <a16:creationId xmlns:a16="http://schemas.microsoft.com/office/drawing/2014/main" id="{47BB0467-E439-DB59-C7DD-DA8678BCC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5" name="Freeform 46">
                <a:extLst>
                  <a:ext uri="{FF2B5EF4-FFF2-40B4-BE49-F238E27FC236}">
                    <a16:creationId xmlns:a16="http://schemas.microsoft.com/office/drawing/2014/main" id="{97287B6A-0570-455E-7CAB-328449F6D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6" name="Freeform 47">
                <a:extLst>
                  <a:ext uri="{FF2B5EF4-FFF2-40B4-BE49-F238E27FC236}">
                    <a16:creationId xmlns:a16="http://schemas.microsoft.com/office/drawing/2014/main" id="{7777797F-009B-E1D9-92EB-780C59384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7" name="Freeform 48">
                <a:extLst>
                  <a:ext uri="{FF2B5EF4-FFF2-40B4-BE49-F238E27FC236}">
                    <a16:creationId xmlns:a16="http://schemas.microsoft.com/office/drawing/2014/main" id="{8BE7D9EA-3825-8D2F-E07B-A9673A819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8" name="Freeform 49">
                <a:extLst>
                  <a:ext uri="{FF2B5EF4-FFF2-40B4-BE49-F238E27FC236}">
                    <a16:creationId xmlns:a16="http://schemas.microsoft.com/office/drawing/2014/main" id="{7701797A-5E1B-7114-38DF-A5274C9E2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59" name="Freeform 50">
                <a:extLst>
                  <a:ext uri="{FF2B5EF4-FFF2-40B4-BE49-F238E27FC236}">
                    <a16:creationId xmlns:a16="http://schemas.microsoft.com/office/drawing/2014/main" id="{364457DF-C8DD-7FD8-0335-B5EB178E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0" name="Freeform 51">
                <a:extLst>
                  <a:ext uri="{FF2B5EF4-FFF2-40B4-BE49-F238E27FC236}">
                    <a16:creationId xmlns:a16="http://schemas.microsoft.com/office/drawing/2014/main" id="{7AF56924-3585-10A1-3B60-B63572D2E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1" name="Freeform 52">
                <a:extLst>
                  <a:ext uri="{FF2B5EF4-FFF2-40B4-BE49-F238E27FC236}">
                    <a16:creationId xmlns:a16="http://schemas.microsoft.com/office/drawing/2014/main" id="{53F87BA6-722C-998C-0B10-C5D1EB460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2" name="Freeform 53">
                <a:extLst>
                  <a:ext uri="{FF2B5EF4-FFF2-40B4-BE49-F238E27FC236}">
                    <a16:creationId xmlns:a16="http://schemas.microsoft.com/office/drawing/2014/main" id="{7C289E55-7F59-CBB5-47D5-F782C951E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3" name="Freeform 54">
                <a:extLst>
                  <a:ext uri="{FF2B5EF4-FFF2-40B4-BE49-F238E27FC236}">
                    <a16:creationId xmlns:a16="http://schemas.microsoft.com/office/drawing/2014/main" id="{7414B8A3-8028-F277-0FBC-67B3991FF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4" name="Freeform 55">
                <a:extLst>
                  <a:ext uri="{FF2B5EF4-FFF2-40B4-BE49-F238E27FC236}">
                    <a16:creationId xmlns:a16="http://schemas.microsoft.com/office/drawing/2014/main" id="{380F8D9C-FBD6-3F8C-D1BB-F28F3C645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5" name="Freeform 56">
                <a:extLst>
                  <a:ext uri="{FF2B5EF4-FFF2-40B4-BE49-F238E27FC236}">
                    <a16:creationId xmlns:a16="http://schemas.microsoft.com/office/drawing/2014/main" id="{68B61C1C-73B7-D329-1029-FA887D42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6" name="Freeform 57">
                <a:extLst>
                  <a:ext uri="{FF2B5EF4-FFF2-40B4-BE49-F238E27FC236}">
                    <a16:creationId xmlns:a16="http://schemas.microsoft.com/office/drawing/2014/main" id="{154EFD03-B5E2-E6FE-0598-7897E5ACC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7" name="Freeform 58">
                <a:extLst>
                  <a:ext uri="{FF2B5EF4-FFF2-40B4-BE49-F238E27FC236}">
                    <a16:creationId xmlns:a16="http://schemas.microsoft.com/office/drawing/2014/main" id="{2BDE76E4-CF8F-910A-68D6-F628CF207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8" name="Freeform 59">
                <a:extLst>
                  <a:ext uri="{FF2B5EF4-FFF2-40B4-BE49-F238E27FC236}">
                    <a16:creationId xmlns:a16="http://schemas.microsoft.com/office/drawing/2014/main" id="{379193CE-F5F0-0502-2804-424124C21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69" name="Freeform 60">
                <a:extLst>
                  <a:ext uri="{FF2B5EF4-FFF2-40B4-BE49-F238E27FC236}">
                    <a16:creationId xmlns:a16="http://schemas.microsoft.com/office/drawing/2014/main" id="{3567003E-4D50-23D0-2C37-5866076E2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0" name="Freeform 61">
                <a:extLst>
                  <a:ext uri="{FF2B5EF4-FFF2-40B4-BE49-F238E27FC236}">
                    <a16:creationId xmlns:a16="http://schemas.microsoft.com/office/drawing/2014/main" id="{9052F15B-6AB3-7E39-562B-DA06F00E4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1" name="Freeform 62">
                <a:extLst>
                  <a:ext uri="{FF2B5EF4-FFF2-40B4-BE49-F238E27FC236}">
                    <a16:creationId xmlns:a16="http://schemas.microsoft.com/office/drawing/2014/main" id="{AD079BA6-8A5C-8A0E-1853-FF271775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2" name="Freeform 63">
                <a:extLst>
                  <a:ext uri="{FF2B5EF4-FFF2-40B4-BE49-F238E27FC236}">
                    <a16:creationId xmlns:a16="http://schemas.microsoft.com/office/drawing/2014/main" id="{2A6EBA5F-FB61-4BF9-E491-5B28C407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3" name="Freeform 64">
                <a:extLst>
                  <a:ext uri="{FF2B5EF4-FFF2-40B4-BE49-F238E27FC236}">
                    <a16:creationId xmlns:a16="http://schemas.microsoft.com/office/drawing/2014/main" id="{EB79F90C-F9CE-E657-B3FA-37BA35718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4" name="Freeform 65">
                <a:extLst>
                  <a:ext uri="{FF2B5EF4-FFF2-40B4-BE49-F238E27FC236}">
                    <a16:creationId xmlns:a16="http://schemas.microsoft.com/office/drawing/2014/main" id="{1C89CECE-6E2A-4F51-F1AA-B902BBA5C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5" name="Freeform 66">
                <a:extLst>
                  <a:ext uri="{FF2B5EF4-FFF2-40B4-BE49-F238E27FC236}">
                    <a16:creationId xmlns:a16="http://schemas.microsoft.com/office/drawing/2014/main" id="{9DC86C64-879D-612A-782C-737A3B4E2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6" name="Freeform 67">
                <a:extLst>
                  <a:ext uri="{FF2B5EF4-FFF2-40B4-BE49-F238E27FC236}">
                    <a16:creationId xmlns:a16="http://schemas.microsoft.com/office/drawing/2014/main" id="{F9B21DAF-07FB-7628-C2C9-A342862FD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7" name="Freeform 68">
                <a:extLst>
                  <a:ext uri="{FF2B5EF4-FFF2-40B4-BE49-F238E27FC236}">
                    <a16:creationId xmlns:a16="http://schemas.microsoft.com/office/drawing/2014/main" id="{51918B11-94C8-AA46-DEE2-7C9ACEDC0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8" name="Freeform 69">
                <a:extLst>
                  <a:ext uri="{FF2B5EF4-FFF2-40B4-BE49-F238E27FC236}">
                    <a16:creationId xmlns:a16="http://schemas.microsoft.com/office/drawing/2014/main" id="{3CDCBEB9-CFED-7499-8757-629E4532D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79" name="Freeform 70">
                <a:extLst>
                  <a:ext uri="{FF2B5EF4-FFF2-40B4-BE49-F238E27FC236}">
                    <a16:creationId xmlns:a16="http://schemas.microsoft.com/office/drawing/2014/main" id="{A234BF7D-8C3F-0D16-D10D-68A5C756E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0" name="Freeform 71">
                <a:extLst>
                  <a:ext uri="{FF2B5EF4-FFF2-40B4-BE49-F238E27FC236}">
                    <a16:creationId xmlns:a16="http://schemas.microsoft.com/office/drawing/2014/main" id="{6D5A1E6C-AF8F-AA12-0CF7-28B34E59F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1" name="Freeform 72">
                <a:extLst>
                  <a:ext uri="{FF2B5EF4-FFF2-40B4-BE49-F238E27FC236}">
                    <a16:creationId xmlns:a16="http://schemas.microsoft.com/office/drawing/2014/main" id="{05259ECF-3562-7646-4429-1C37B805D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2" name="Freeform 73">
                <a:extLst>
                  <a:ext uri="{FF2B5EF4-FFF2-40B4-BE49-F238E27FC236}">
                    <a16:creationId xmlns:a16="http://schemas.microsoft.com/office/drawing/2014/main" id="{53FAAE37-0358-AC9C-62E6-99CD73C8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3" name="Freeform 74">
                <a:extLst>
                  <a:ext uri="{FF2B5EF4-FFF2-40B4-BE49-F238E27FC236}">
                    <a16:creationId xmlns:a16="http://schemas.microsoft.com/office/drawing/2014/main" id="{C6C03355-B602-C2BC-9114-1FC1FDFD8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4" name="Freeform 75">
                <a:extLst>
                  <a:ext uri="{FF2B5EF4-FFF2-40B4-BE49-F238E27FC236}">
                    <a16:creationId xmlns:a16="http://schemas.microsoft.com/office/drawing/2014/main" id="{05958387-2487-F9DA-5F91-DD364D13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5" name="Freeform 76">
                <a:extLst>
                  <a:ext uri="{FF2B5EF4-FFF2-40B4-BE49-F238E27FC236}">
                    <a16:creationId xmlns:a16="http://schemas.microsoft.com/office/drawing/2014/main" id="{2CC0F10F-86F7-E517-0430-BB988A5B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6" name="Freeform 77">
                <a:extLst>
                  <a:ext uri="{FF2B5EF4-FFF2-40B4-BE49-F238E27FC236}">
                    <a16:creationId xmlns:a16="http://schemas.microsoft.com/office/drawing/2014/main" id="{614084F6-F382-7073-9451-76D698F81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7" name="Freeform 78">
                <a:extLst>
                  <a:ext uri="{FF2B5EF4-FFF2-40B4-BE49-F238E27FC236}">
                    <a16:creationId xmlns:a16="http://schemas.microsoft.com/office/drawing/2014/main" id="{C5138551-006E-B11E-4EE2-55799EA12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8" name="Freeform 79">
                <a:extLst>
                  <a:ext uri="{FF2B5EF4-FFF2-40B4-BE49-F238E27FC236}">
                    <a16:creationId xmlns:a16="http://schemas.microsoft.com/office/drawing/2014/main" id="{EA55A5D2-6908-BCF9-1AFA-C74A631B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89" name="Freeform 80">
                <a:extLst>
                  <a:ext uri="{FF2B5EF4-FFF2-40B4-BE49-F238E27FC236}">
                    <a16:creationId xmlns:a16="http://schemas.microsoft.com/office/drawing/2014/main" id="{F9598B76-789F-ECC6-144C-883DB69BC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0" name="Freeform 81">
                <a:extLst>
                  <a:ext uri="{FF2B5EF4-FFF2-40B4-BE49-F238E27FC236}">
                    <a16:creationId xmlns:a16="http://schemas.microsoft.com/office/drawing/2014/main" id="{86FDE814-D16D-EDEC-DA25-699C33EBD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1" name="Freeform 82">
                <a:extLst>
                  <a:ext uri="{FF2B5EF4-FFF2-40B4-BE49-F238E27FC236}">
                    <a16:creationId xmlns:a16="http://schemas.microsoft.com/office/drawing/2014/main" id="{D7094CAF-F1FE-CBCD-32C0-8946BEABA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2" name="Freeform 83">
                <a:extLst>
                  <a:ext uri="{FF2B5EF4-FFF2-40B4-BE49-F238E27FC236}">
                    <a16:creationId xmlns:a16="http://schemas.microsoft.com/office/drawing/2014/main" id="{E676691B-BA1E-EE38-463B-1D60C0B81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3" name="Freeform 84">
                <a:extLst>
                  <a:ext uri="{FF2B5EF4-FFF2-40B4-BE49-F238E27FC236}">
                    <a16:creationId xmlns:a16="http://schemas.microsoft.com/office/drawing/2014/main" id="{177431A6-4C6E-8DBC-78F2-29BDB5117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4" name="Freeform 85">
                <a:extLst>
                  <a:ext uri="{FF2B5EF4-FFF2-40B4-BE49-F238E27FC236}">
                    <a16:creationId xmlns:a16="http://schemas.microsoft.com/office/drawing/2014/main" id="{555F61F4-B769-B0FC-8EB9-C70180986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5" name="Freeform 86">
                <a:extLst>
                  <a:ext uri="{FF2B5EF4-FFF2-40B4-BE49-F238E27FC236}">
                    <a16:creationId xmlns:a16="http://schemas.microsoft.com/office/drawing/2014/main" id="{D3EA6B30-D228-39FE-964D-2C70A5D0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6" name="Freeform 87">
                <a:extLst>
                  <a:ext uri="{FF2B5EF4-FFF2-40B4-BE49-F238E27FC236}">
                    <a16:creationId xmlns:a16="http://schemas.microsoft.com/office/drawing/2014/main" id="{5B8CB758-E053-AA5F-A853-856B772DA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7" name="Freeform 88">
                <a:extLst>
                  <a:ext uri="{FF2B5EF4-FFF2-40B4-BE49-F238E27FC236}">
                    <a16:creationId xmlns:a16="http://schemas.microsoft.com/office/drawing/2014/main" id="{01AEF20E-C21F-40F5-1E07-B5B27F054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8" name="Freeform 89">
                <a:extLst>
                  <a:ext uri="{FF2B5EF4-FFF2-40B4-BE49-F238E27FC236}">
                    <a16:creationId xmlns:a16="http://schemas.microsoft.com/office/drawing/2014/main" id="{A094564B-0002-882B-25AA-05F911C23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799" name="Freeform 90">
                <a:extLst>
                  <a:ext uri="{FF2B5EF4-FFF2-40B4-BE49-F238E27FC236}">
                    <a16:creationId xmlns:a16="http://schemas.microsoft.com/office/drawing/2014/main" id="{4013B087-186D-44A8-EB4C-D95BBEB0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0" name="Freeform 91">
                <a:extLst>
                  <a:ext uri="{FF2B5EF4-FFF2-40B4-BE49-F238E27FC236}">
                    <a16:creationId xmlns:a16="http://schemas.microsoft.com/office/drawing/2014/main" id="{148A2552-A002-EEAB-97A0-B401D3B35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1" name="Freeform 92">
                <a:extLst>
                  <a:ext uri="{FF2B5EF4-FFF2-40B4-BE49-F238E27FC236}">
                    <a16:creationId xmlns:a16="http://schemas.microsoft.com/office/drawing/2014/main" id="{E3660221-911D-AF2D-07DF-9900540D8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2" name="Freeform 93">
                <a:extLst>
                  <a:ext uri="{FF2B5EF4-FFF2-40B4-BE49-F238E27FC236}">
                    <a16:creationId xmlns:a16="http://schemas.microsoft.com/office/drawing/2014/main" id="{8A33C476-F823-A46E-7EB3-84AF838C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3" name="Freeform 94">
                <a:extLst>
                  <a:ext uri="{FF2B5EF4-FFF2-40B4-BE49-F238E27FC236}">
                    <a16:creationId xmlns:a16="http://schemas.microsoft.com/office/drawing/2014/main" id="{C195FFC5-B59A-6BFC-F1B2-8549A66C4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4" name="Freeform 95">
                <a:extLst>
                  <a:ext uri="{FF2B5EF4-FFF2-40B4-BE49-F238E27FC236}">
                    <a16:creationId xmlns:a16="http://schemas.microsoft.com/office/drawing/2014/main" id="{E5CDE3C2-1A52-221C-392A-4BA79D56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5" name="Freeform 96">
                <a:extLst>
                  <a:ext uri="{FF2B5EF4-FFF2-40B4-BE49-F238E27FC236}">
                    <a16:creationId xmlns:a16="http://schemas.microsoft.com/office/drawing/2014/main" id="{EE73A265-C8D1-23BE-4899-78683772F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6" name="Freeform 97">
                <a:extLst>
                  <a:ext uri="{FF2B5EF4-FFF2-40B4-BE49-F238E27FC236}">
                    <a16:creationId xmlns:a16="http://schemas.microsoft.com/office/drawing/2014/main" id="{9048F9BD-D799-79BD-47EE-8EC03AC77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7" name="Freeform 98">
                <a:extLst>
                  <a:ext uri="{FF2B5EF4-FFF2-40B4-BE49-F238E27FC236}">
                    <a16:creationId xmlns:a16="http://schemas.microsoft.com/office/drawing/2014/main" id="{335C86CB-8E30-9320-B37A-9472380FC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8" name="Freeform 99">
                <a:extLst>
                  <a:ext uri="{FF2B5EF4-FFF2-40B4-BE49-F238E27FC236}">
                    <a16:creationId xmlns:a16="http://schemas.microsoft.com/office/drawing/2014/main" id="{B5113A27-4E6E-6B48-5793-E17DB7166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09" name="Freeform 100">
                <a:extLst>
                  <a:ext uri="{FF2B5EF4-FFF2-40B4-BE49-F238E27FC236}">
                    <a16:creationId xmlns:a16="http://schemas.microsoft.com/office/drawing/2014/main" id="{8376D995-000B-F6EF-12D3-3FEB34E8A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0" name="Freeform 101">
                <a:extLst>
                  <a:ext uri="{FF2B5EF4-FFF2-40B4-BE49-F238E27FC236}">
                    <a16:creationId xmlns:a16="http://schemas.microsoft.com/office/drawing/2014/main" id="{EC3A62E0-60E1-0ECC-C79B-1B6C767B7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1" name="Freeform 102">
                <a:extLst>
                  <a:ext uri="{FF2B5EF4-FFF2-40B4-BE49-F238E27FC236}">
                    <a16:creationId xmlns:a16="http://schemas.microsoft.com/office/drawing/2014/main" id="{C3A7655E-54AD-9BE7-C8CD-067AE39A9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2" name="Freeform 103">
                <a:extLst>
                  <a:ext uri="{FF2B5EF4-FFF2-40B4-BE49-F238E27FC236}">
                    <a16:creationId xmlns:a16="http://schemas.microsoft.com/office/drawing/2014/main" id="{DEA9BDCD-194C-45DD-2724-F46DA7151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3" name="Freeform 104">
                <a:extLst>
                  <a:ext uri="{FF2B5EF4-FFF2-40B4-BE49-F238E27FC236}">
                    <a16:creationId xmlns:a16="http://schemas.microsoft.com/office/drawing/2014/main" id="{145F50DA-50E7-BD30-F657-904C0D2F4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4" name="Freeform 105">
                <a:extLst>
                  <a:ext uri="{FF2B5EF4-FFF2-40B4-BE49-F238E27FC236}">
                    <a16:creationId xmlns:a16="http://schemas.microsoft.com/office/drawing/2014/main" id="{7C6895B9-CAA8-FF8E-D3D1-8EB168C10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5" name="Freeform 106">
                <a:extLst>
                  <a:ext uri="{FF2B5EF4-FFF2-40B4-BE49-F238E27FC236}">
                    <a16:creationId xmlns:a16="http://schemas.microsoft.com/office/drawing/2014/main" id="{E0C2DA18-ACD2-1E2A-2E97-64BE2C466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6" name="Freeform 107">
                <a:extLst>
                  <a:ext uri="{FF2B5EF4-FFF2-40B4-BE49-F238E27FC236}">
                    <a16:creationId xmlns:a16="http://schemas.microsoft.com/office/drawing/2014/main" id="{5A25722A-54EC-19B1-D388-3A82FE2EA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7" name="Freeform 108">
                <a:extLst>
                  <a:ext uri="{FF2B5EF4-FFF2-40B4-BE49-F238E27FC236}">
                    <a16:creationId xmlns:a16="http://schemas.microsoft.com/office/drawing/2014/main" id="{B37EF60E-3CCD-223B-017F-67108B4C2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8" name="Freeform 109">
                <a:extLst>
                  <a:ext uri="{FF2B5EF4-FFF2-40B4-BE49-F238E27FC236}">
                    <a16:creationId xmlns:a16="http://schemas.microsoft.com/office/drawing/2014/main" id="{5DBD17FB-48C8-E952-F68C-F128FEA1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19" name="Freeform 110">
                <a:extLst>
                  <a:ext uri="{FF2B5EF4-FFF2-40B4-BE49-F238E27FC236}">
                    <a16:creationId xmlns:a16="http://schemas.microsoft.com/office/drawing/2014/main" id="{7D30127C-19C1-22A9-C4E8-3FB349DEB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0" name="Freeform 111">
                <a:extLst>
                  <a:ext uri="{FF2B5EF4-FFF2-40B4-BE49-F238E27FC236}">
                    <a16:creationId xmlns:a16="http://schemas.microsoft.com/office/drawing/2014/main" id="{5D6494F7-EEB1-C4C9-5698-EF94D3AE2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1" name="Freeform 112">
                <a:extLst>
                  <a:ext uri="{FF2B5EF4-FFF2-40B4-BE49-F238E27FC236}">
                    <a16:creationId xmlns:a16="http://schemas.microsoft.com/office/drawing/2014/main" id="{CCD9FD4A-69B3-3773-6EFE-ACE081765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2" name="Freeform 113">
                <a:extLst>
                  <a:ext uri="{FF2B5EF4-FFF2-40B4-BE49-F238E27FC236}">
                    <a16:creationId xmlns:a16="http://schemas.microsoft.com/office/drawing/2014/main" id="{618B612E-233E-A568-5541-7ABCF588A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3" name="Freeform 114">
                <a:extLst>
                  <a:ext uri="{FF2B5EF4-FFF2-40B4-BE49-F238E27FC236}">
                    <a16:creationId xmlns:a16="http://schemas.microsoft.com/office/drawing/2014/main" id="{0D6A8F81-F619-4572-0A1E-C55C47833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4" name="Freeform 115">
                <a:extLst>
                  <a:ext uri="{FF2B5EF4-FFF2-40B4-BE49-F238E27FC236}">
                    <a16:creationId xmlns:a16="http://schemas.microsoft.com/office/drawing/2014/main" id="{DFB958E9-24B2-27B7-4D68-03A40E5FA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5" name="Freeform 116">
                <a:extLst>
                  <a:ext uri="{FF2B5EF4-FFF2-40B4-BE49-F238E27FC236}">
                    <a16:creationId xmlns:a16="http://schemas.microsoft.com/office/drawing/2014/main" id="{BA68B46A-66EB-DB5E-BBFA-3A970EEF4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6" name="Freeform 117">
                <a:extLst>
                  <a:ext uri="{FF2B5EF4-FFF2-40B4-BE49-F238E27FC236}">
                    <a16:creationId xmlns:a16="http://schemas.microsoft.com/office/drawing/2014/main" id="{7F349F1C-20CE-064A-9064-2F4E11E42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7" name="Freeform 118">
                <a:extLst>
                  <a:ext uri="{FF2B5EF4-FFF2-40B4-BE49-F238E27FC236}">
                    <a16:creationId xmlns:a16="http://schemas.microsoft.com/office/drawing/2014/main" id="{5C3B6310-3172-90D9-C39A-053FE48D8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8" name="Freeform 119">
                <a:extLst>
                  <a:ext uri="{FF2B5EF4-FFF2-40B4-BE49-F238E27FC236}">
                    <a16:creationId xmlns:a16="http://schemas.microsoft.com/office/drawing/2014/main" id="{A13D569D-C0E7-EADE-E668-22A692070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29" name="Freeform 120">
                <a:extLst>
                  <a:ext uri="{FF2B5EF4-FFF2-40B4-BE49-F238E27FC236}">
                    <a16:creationId xmlns:a16="http://schemas.microsoft.com/office/drawing/2014/main" id="{66151998-F808-C1B7-C985-9AC37599E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0" name="Freeform 121">
                <a:extLst>
                  <a:ext uri="{FF2B5EF4-FFF2-40B4-BE49-F238E27FC236}">
                    <a16:creationId xmlns:a16="http://schemas.microsoft.com/office/drawing/2014/main" id="{1153A6F2-4892-53D0-1006-8597A8FD1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1" name="Freeform 122">
                <a:extLst>
                  <a:ext uri="{FF2B5EF4-FFF2-40B4-BE49-F238E27FC236}">
                    <a16:creationId xmlns:a16="http://schemas.microsoft.com/office/drawing/2014/main" id="{5042972F-9D3C-1943-78A5-DE97760B9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2" name="Freeform 123">
                <a:extLst>
                  <a:ext uri="{FF2B5EF4-FFF2-40B4-BE49-F238E27FC236}">
                    <a16:creationId xmlns:a16="http://schemas.microsoft.com/office/drawing/2014/main" id="{2735FC48-6F87-2050-F23A-22AF0CE26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3" name="Freeform 124">
                <a:extLst>
                  <a:ext uri="{FF2B5EF4-FFF2-40B4-BE49-F238E27FC236}">
                    <a16:creationId xmlns:a16="http://schemas.microsoft.com/office/drawing/2014/main" id="{F75C512A-DD52-AF97-8FE9-A9C4CCE60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4" name="Freeform 125">
                <a:extLst>
                  <a:ext uri="{FF2B5EF4-FFF2-40B4-BE49-F238E27FC236}">
                    <a16:creationId xmlns:a16="http://schemas.microsoft.com/office/drawing/2014/main" id="{9446CF8C-C00E-C98B-8AA8-B3F8F5F45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5" name="Freeform 126">
                <a:extLst>
                  <a:ext uri="{FF2B5EF4-FFF2-40B4-BE49-F238E27FC236}">
                    <a16:creationId xmlns:a16="http://schemas.microsoft.com/office/drawing/2014/main" id="{D1913263-8446-FF3B-1F8F-C0CD5263A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6" name="Freeform 127">
                <a:extLst>
                  <a:ext uri="{FF2B5EF4-FFF2-40B4-BE49-F238E27FC236}">
                    <a16:creationId xmlns:a16="http://schemas.microsoft.com/office/drawing/2014/main" id="{A1C58F3F-0752-17BE-70C4-FA7433DB9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7" name="Freeform 128">
                <a:extLst>
                  <a:ext uri="{FF2B5EF4-FFF2-40B4-BE49-F238E27FC236}">
                    <a16:creationId xmlns:a16="http://schemas.microsoft.com/office/drawing/2014/main" id="{07B23A27-BBA1-9460-0B80-692A49C56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8" name="Freeform 129">
                <a:extLst>
                  <a:ext uri="{FF2B5EF4-FFF2-40B4-BE49-F238E27FC236}">
                    <a16:creationId xmlns:a16="http://schemas.microsoft.com/office/drawing/2014/main" id="{37F9F0B8-A87A-AFFE-F8EA-F8B86B78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39" name="Freeform 130">
                <a:extLst>
                  <a:ext uri="{FF2B5EF4-FFF2-40B4-BE49-F238E27FC236}">
                    <a16:creationId xmlns:a16="http://schemas.microsoft.com/office/drawing/2014/main" id="{18D3E0BF-C5AD-0D31-B490-359314174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0" name="Freeform 131">
                <a:extLst>
                  <a:ext uri="{FF2B5EF4-FFF2-40B4-BE49-F238E27FC236}">
                    <a16:creationId xmlns:a16="http://schemas.microsoft.com/office/drawing/2014/main" id="{4F1B2236-7188-029F-56D2-8EB1636F3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1" name="Freeform 132">
                <a:extLst>
                  <a:ext uri="{FF2B5EF4-FFF2-40B4-BE49-F238E27FC236}">
                    <a16:creationId xmlns:a16="http://schemas.microsoft.com/office/drawing/2014/main" id="{EA267CC1-75EB-6B15-9ADB-9DCB934B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2" name="Freeform 133">
                <a:extLst>
                  <a:ext uri="{FF2B5EF4-FFF2-40B4-BE49-F238E27FC236}">
                    <a16:creationId xmlns:a16="http://schemas.microsoft.com/office/drawing/2014/main" id="{3B36C375-F30C-BA28-8094-B4A6CC005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3" name="Freeform 134">
                <a:extLst>
                  <a:ext uri="{FF2B5EF4-FFF2-40B4-BE49-F238E27FC236}">
                    <a16:creationId xmlns:a16="http://schemas.microsoft.com/office/drawing/2014/main" id="{33068EF3-E1DA-19E9-E420-4C602E73E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4" name="Freeform 135">
                <a:extLst>
                  <a:ext uri="{FF2B5EF4-FFF2-40B4-BE49-F238E27FC236}">
                    <a16:creationId xmlns:a16="http://schemas.microsoft.com/office/drawing/2014/main" id="{FEF260CA-7E4C-489D-2A0E-0FC6EC632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5" name="Freeform 136">
                <a:extLst>
                  <a:ext uri="{FF2B5EF4-FFF2-40B4-BE49-F238E27FC236}">
                    <a16:creationId xmlns:a16="http://schemas.microsoft.com/office/drawing/2014/main" id="{B7B9DA01-6A2D-417A-D435-2DE74C85B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6" name="Freeform 137">
                <a:extLst>
                  <a:ext uri="{FF2B5EF4-FFF2-40B4-BE49-F238E27FC236}">
                    <a16:creationId xmlns:a16="http://schemas.microsoft.com/office/drawing/2014/main" id="{13B0C362-D84D-79D5-A495-DA8FFBC89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7" name="Freeform 138">
                <a:extLst>
                  <a:ext uri="{FF2B5EF4-FFF2-40B4-BE49-F238E27FC236}">
                    <a16:creationId xmlns:a16="http://schemas.microsoft.com/office/drawing/2014/main" id="{37F9A270-5D18-B60E-17D9-C4F0D4481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8" name="Freeform 139">
                <a:extLst>
                  <a:ext uri="{FF2B5EF4-FFF2-40B4-BE49-F238E27FC236}">
                    <a16:creationId xmlns:a16="http://schemas.microsoft.com/office/drawing/2014/main" id="{D3C8213E-393F-2F7F-42BA-5893C6610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49" name="Freeform 140">
                <a:extLst>
                  <a:ext uri="{FF2B5EF4-FFF2-40B4-BE49-F238E27FC236}">
                    <a16:creationId xmlns:a16="http://schemas.microsoft.com/office/drawing/2014/main" id="{D137DBE2-29A5-A0BD-9E46-2D0DD5C62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0" name="Freeform 141">
                <a:extLst>
                  <a:ext uri="{FF2B5EF4-FFF2-40B4-BE49-F238E27FC236}">
                    <a16:creationId xmlns:a16="http://schemas.microsoft.com/office/drawing/2014/main" id="{6E52D703-9EA5-65BD-8F10-45867217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1" name="Freeform 142">
                <a:extLst>
                  <a:ext uri="{FF2B5EF4-FFF2-40B4-BE49-F238E27FC236}">
                    <a16:creationId xmlns:a16="http://schemas.microsoft.com/office/drawing/2014/main" id="{692D8854-8F29-6019-78F7-1D9C7117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2" name="Freeform 143">
                <a:extLst>
                  <a:ext uri="{FF2B5EF4-FFF2-40B4-BE49-F238E27FC236}">
                    <a16:creationId xmlns:a16="http://schemas.microsoft.com/office/drawing/2014/main" id="{480B6803-B494-056D-F433-D1F2A7F7D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3" name="Freeform 144">
                <a:extLst>
                  <a:ext uri="{FF2B5EF4-FFF2-40B4-BE49-F238E27FC236}">
                    <a16:creationId xmlns:a16="http://schemas.microsoft.com/office/drawing/2014/main" id="{5D3FB7CB-437B-A0C4-CACF-DD11C2C2D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4" name="Freeform 145">
                <a:extLst>
                  <a:ext uri="{FF2B5EF4-FFF2-40B4-BE49-F238E27FC236}">
                    <a16:creationId xmlns:a16="http://schemas.microsoft.com/office/drawing/2014/main" id="{DBE7FB7F-E5DA-04A6-3868-B76450EDA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5" name="Freeform 146">
                <a:extLst>
                  <a:ext uri="{FF2B5EF4-FFF2-40B4-BE49-F238E27FC236}">
                    <a16:creationId xmlns:a16="http://schemas.microsoft.com/office/drawing/2014/main" id="{1F334D7A-7041-70EE-9525-A2781A068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6" name="Freeform 147">
                <a:extLst>
                  <a:ext uri="{FF2B5EF4-FFF2-40B4-BE49-F238E27FC236}">
                    <a16:creationId xmlns:a16="http://schemas.microsoft.com/office/drawing/2014/main" id="{C59BB247-0B65-18B2-A05F-DD4D771B3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7" name="Freeform 148">
                <a:extLst>
                  <a:ext uri="{FF2B5EF4-FFF2-40B4-BE49-F238E27FC236}">
                    <a16:creationId xmlns:a16="http://schemas.microsoft.com/office/drawing/2014/main" id="{72BD2FC6-244A-FBEC-8B43-1CED548B8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8" name="Freeform 149">
                <a:extLst>
                  <a:ext uri="{FF2B5EF4-FFF2-40B4-BE49-F238E27FC236}">
                    <a16:creationId xmlns:a16="http://schemas.microsoft.com/office/drawing/2014/main" id="{94A51790-9062-F221-0A1D-70929AB97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59" name="Freeform 150">
                <a:extLst>
                  <a:ext uri="{FF2B5EF4-FFF2-40B4-BE49-F238E27FC236}">
                    <a16:creationId xmlns:a16="http://schemas.microsoft.com/office/drawing/2014/main" id="{1FCA38BF-C029-6F1E-B596-97BB9A60B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0" name="Freeform 151">
                <a:extLst>
                  <a:ext uri="{FF2B5EF4-FFF2-40B4-BE49-F238E27FC236}">
                    <a16:creationId xmlns:a16="http://schemas.microsoft.com/office/drawing/2014/main" id="{C19BD848-13A3-899E-9BA2-D13DE5B81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1" name="Freeform 152">
                <a:extLst>
                  <a:ext uri="{FF2B5EF4-FFF2-40B4-BE49-F238E27FC236}">
                    <a16:creationId xmlns:a16="http://schemas.microsoft.com/office/drawing/2014/main" id="{08F65B97-EF88-8AA6-6BB5-9B83C4005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2" name="Freeform 153">
                <a:extLst>
                  <a:ext uri="{FF2B5EF4-FFF2-40B4-BE49-F238E27FC236}">
                    <a16:creationId xmlns:a16="http://schemas.microsoft.com/office/drawing/2014/main" id="{094259BC-5F9C-1275-5F28-929B89A1E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3" name="Freeform 154">
                <a:extLst>
                  <a:ext uri="{FF2B5EF4-FFF2-40B4-BE49-F238E27FC236}">
                    <a16:creationId xmlns:a16="http://schemas.microsoft.com/office/drawing/2014/main" id="{B20BD0C9-D4F2-FC6E-08C5-7833B2308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4" name="Freeform 155">
                <a:extLst>
                  <a:ext uri="{FF2B5EF4-FFF2-40B4-BE49-F238E27FC236}">
                    <a16:creationId xmlns:a16="http://schemas.microsoft.com/office/drawing/2014/main" id="{E6C4F5DE-FD5D-CDF4-9F6F-0598A7C5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5" name="Freeform 156">
                <a:extLst>
                  <a:ext uri="{FF2B5EF4-FFF2-40B4-BE49-F238E27FC236}">
                    <a16:creationId xmlns:a16="http://schemas.microsoft.com/office/drawing/2014/main" id="{F4873FDB-C0ED-DE8D-B0EE-64C9978D3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6" name="Freeform 157">
                <a:extLst>
                  <a:ext uri="{FF2B5EF4-FFF2-40B4-BE49-F238E27FC236}">
                    <a16:creationId xmlns:a16="http://schemas.microsoft.com/office/drawing/2014/main" id="{D3F45354-9F70-073D-53AC-1AEB7BCF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7" name="Freeform 158">
                <a:extLst>
                  <a:ext uri="{FF2B5EF4-FFF2-40B4-BE49-F238E27FC236}">
                    <a16:creationId xmlns:a16="http://schemas.microsoft.com/office/drawing/2014/main" id="{B180D7C8-0E2A-7D78-896F-58A82D25B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8" name="Freeform 159">
                <a:extLst>
                  <a:ext uri="{FF2B5EF4-FFF2-40B4-BE49-F238E27FC236}">
                    <a16:creationId xmlns:a16="http://schemas.microsoft.com/office/drawing/2014/main" id="{DE4A507E-BBEE-D91B-18D0-74643B2CF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69" name="Freeform 160">
                <a:extLst>
                  <a:ext uri="{FF2B5EF4-FFF2-40B4-BE49-F238E27FC236}">
                    <a16:creationId xmlns:a16="http://schemas.microsoft.com/office/drawing/2014/main" id="{47B9DD0D-07E9-DD3F-2F02-91D4AFF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0" name="Freeform 161">
                <a:extLst>
                  <a:ext uri="{FF2B5EF4-FFF2-40B4-BE49-F238E27FC236}">
                    <a16:creationId xmlns:a16="http://schemas.microsoft.com/office/drawing/2014/main" id="{6F3327AA-562C-8BDF-CB06-B5B851ADA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1" name="Freeform 162">
                <a:extLst>
                  <a:ext uri="{FF2B5EF4-FFF2-40B4-BE49-F238E27FC236}">
                    <a16:creationId xmlns:a16="http://schemas.microsoft.com/office/drawing/2014/main" id="{A1A21F14-8F10-2705-4C11-1877E92A8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2" name="Freeform 163">
                <a:extLst>
                  <a:ext uri="{FF2B5EF4-FFF2-40B4-BE49-F238E27FC236}">
                    <a16:creationId xmlns:a16="http://schemas.microsoft.com/office/drawing/2014/main" id="{E0E2C867-C755-9ACC-77C1-839C3392F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3" name="Freeform 164">
                <a:extLst>
                  <a:ext uri="{FF2B5EF4-FFF2-40B4-BE49-F238E27FC236}">
                    <a16:creationId xmlns:a16="http://schemas.microsoft.com/office/drawing/2014/main" id="{98DF2303-37D1-D643-4D4A-B3BBE2E1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4" name="Freeform 165">
                <a:extLst>
                  <a:ext uri="{FF2B5EF4-FFF2-40B4-BE49-F238E27FC236}">
                    <a16:creationId xmlns:a16="http://schemas.microsoft.com/office/drawing/2014/main" id="{866B7FF4-A8B0-15E9-E592-8B72B7CE6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5" name="Freeform 166">
                <a:extLst>
                  <a:ext uri="{FF2B5EF4-FFF2-40B4-BE49-F238E27FC236}">
                    <a16:creationId xmlns:a16="http://schemas.microsoft.com/office/drawing/2014/main" id="{B6055C46-B84E-3619-7CC6-EA022A03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6" name="Freeform 167">
                <a:extLst>
                  <a:ext uri="{FF2B5EF4-FFF2-40B4-BE49-F238E27FC236}">
                    <a16:creationId xmlns:a16="http://schemas.microsoft.com/office/drawing/2014/main" id="{6742C5D4-87D7-183E-93E7-96996F12C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7" name="Freeform 168">
                <a:extLst>
                  <a:ext uri="{FF2B5EF4-FFF2-40B4-BE49-F238E27FC236}">
                    <a16:creationId xmlns:a16="http://schemas.microsoft.com/office/drawing/2014/main" id="{5209C873-5986-4E43-6C6E-2E48A443F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8" name="Freeform 169">
                <a:extLst>
                  <a:ext uri="{FF2B5EF4-FFF2-40B4-BE49-F238E27FC236}">
                    <a16:creationId xmlns:a16="http://schemas.microsoft.com/office/drawing/2014/main" id="{C6B23EAD-886D-290F-94BE-B0394040F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79" name="Freeform 170">
                <a:extLst>
                  <a:ext uri="{FF2B5EF4-FFF2-40B4-BE49-F238E27FC236}">
                    <a16:creationId xmlns:a16="http://schemas.microsoft.com/office/drawing/2014/main" id="{F687C943-6FE0-46AB-1064-7A1E12335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0" name="Freeform 171">
                <a:extLst>
                  <a:ext uri="{FF2B5EF4-FFF2-40B4-BE49-F238E27FC236}">
                    <a16:creationId xmlns:a16="http://schemas.microsoft.com/office/drawing/2014/main" id="{080DE22D-97E1-8648-338B-437B66811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1" name="Freeform 172">
                <a:extLst>
                  <a:ext uri="{FF2B5EF4-FFF2-40B4-BE49-F238E27FC236}">
                    <a16:creationId xmlns:a16="http://schemas.microsoft.com/office/drawing/2014/main" id="{C1584518-13E9-0486-4C97-094F39BCD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2" name="Freeform 173">
                <a:extLst>
                  <a:ext uri="{FF2B5EF4-FFF2-40B4-BE49-F238E27FC236}">
                    <a16:creationId xmlns:a16="http://schemas.microsoft.com/office/drawing/2014/main" id="{6AACEF60-62A2-5D70-190B-8E76D9B87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3" name="Freeform 174">
                <a:extLst>
                  <a:ext uri="{FF2B5EF4-FFF2-40B4-BE49-F238E27FC236}">
                    <a16:creationId xmlns:a16="http://schemas.microsoft.com/office/drawing/2014/main" id="{83DB1801-945E-8EB0-CA74-D0CDBB744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4" name="Freeform 175">
                <a:extLst>
                  <a:ext uri="{FF2B5EF4-FFF2-40B4-BE49-F238E27FC236}">
                    <a16:creationId xmlns:a16="http://schemas.microsoft.com/office/drawing/2014/main" id="{DBAD55C4-D017-41AF-F480-E34CCE561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5" name="Freeform 176">
                <a:extLst>
                  <a:ext uri="{FF2B5EF4-FFF2-40B4-BE49-F238E27FC236}">
                    <a16:creationId xmlns:a16="http://schemas.microsoft.com/office/drawing/2014/main" id="{D62B31D7-0BD4-2D70-6F9D-288769FA0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6" name="Freeform 177">
                <a:extLst>
                  <a:ext uri="{FF2B5EF4-FFF2-40B4-BE49-F238E27FC236}">
                    <a16:creationId xmlns:a16="http://schemas.microsoft.com/office/drawing/2014/main" id="{AF651241-87B9-B7ED-52C5-DC8CFC35A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7" name="Freeform 178">
                <a:extLst>
                  <a:ext uri="{FF2B5EF4-FFF2-40B4-BE49-F238E27FC236}">
                    <a16:creationId xmlns:a16="http://schemas.microsoft.com/office/drawing/2014/main" id="{2DBD40E3-94AB-9A33-C178-92CC5EA29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8" name="Freeform 179">
                <a:extLst>
                  <a:ext uri="{FF2B5EF4-FFF2-40B4-BE49-F238E27FC236}">
                    <a16:creationId xmlns:a16="http://schemas.microsoft.com/office/drawing/2014/main" id="{5E476DF8-D6D3-5F3E-3A9B-E291F6628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89" name="Freeform 180">
                <a:extLst>
                  <a:ext uri="{FF2B5EF4-FFF2-40B4-BE49-F238E27FC236}">
                    <a16:creationId xmlns:a16="http://schemas.microsoft.com/office/drawing/2014/main" id="{34C413F0-4D6E-4543-BD31-7BDB7721E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0" name="Freeform 181">
                <a:extLst>
                  <a:ext uri="{FF2B5EF4-FFF2-40B4-BE49-F238E27FC236}">
                    <a16:creationId xmlns:a16="http://schemas.microsoft.com/office/drawing/2014/main" id="{44B62D54-1E7B-CB2E-BBD0-4EE9C9A5F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1" name="Freeform 182">
                <a:extLst>
                  <a:ext uri="{FF2B5EF4-FFF2-40B4-BE49-F238E27FC236}">
                    <a16:creationId xmlns:a16="http://schemas.microsoft.com/office/drawing/2014/main" id="{10606728-86D4-2F4F-4397-732E90503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2" name="Freeform 183">
                <a:extLst>
                  <a:ext uri="{FF2B5EF4-FFF2-40B4-BE49-F238E27FC236}">
                    <a16:creationId xmlns:a16="http://schemas.microsoft.com/office/drawing/2014/main" id="{FCEC0B47-A5CC-02EC-94D6-E052DD9C3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3" name="Freeform 184">
                <a:extLst>
                  <a:ext uri="{FF2B5EF4-FFF2-40B4-BE49-F238E27FC236}">
                    <a16:creationId xmlns:a16="http://schemas.microsoft.com/office/drawing/2014/main" id="{45FD3D8C-0F61-0B47-FD8B-E41A1FFEF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4" name="Freeform 185">
                <a:extLst>
                  <a:ext uri="{FF2B5EF4-FFF2-40B4-BE49-F238E27FC236}">
                    <a16:creationId xmlns:a16="http://schemas.microsoft.com/office/drawing/2014/main" id="{A82CE500-FF5B-2CEC-2174-CD16AC86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5" name="Freeform 186">
                <a:extLst>
                  <a:ext uri="{FF2B5EF4-FFF2-40B4-BE49-F238E27FC236}">
                    <a16:creationId xmlns:a16="http://schemas.microsoft.com/office/drawing/2014/main" id="{81AB3A5C-C9B6-97D0-3F76-FFD163886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6" name="Freeform 187">
                <a:extLst>
                  <a:ext uri="{FF2B5EF4-FFF2-40B4-BE49-F238E27FC236}">
                    <a16:creationId xmlns:a16="http://schemas.microsoft.com/office/drawing/2014/main" id="{0292C32F-D8C0-E4C4-FAAD-69EB60CB3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7" name="Freeform 188">
                <a:extLst>
                  <a:ext uri="{FF2B5EF4-FFF2-40B4-BE49-F238E27FC236}">
                    <a16:creationId xmlns:a16="http://schemas.microsoft.com/office/drawing/2014/main" id="{4DE70171-3991-A3A6-B76C-BD96568B2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8" name="Freeform 189">
                <a:extLst>
                  <a:ext uri="{FF2B5EF4-FFF2-40B4-BE49-F238E27FC236}">
                    <a16:creationId xmlns:a16="http://schemas.microsoft.com/office/drawing/2014/main" id="{9292A792-624E-A054-6528-7E72D4F25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899" name="Freeform 190">
                <a:extLst>
                  <a:ext uri="{FF2B5EF4-FFF2-40B4-BE49-F238E27FC236}">
                    <a16:creationId xmlns:a16="http://schemas.microsoft.com/office/drawing/2014/main" id="{608BE92C-B356-3404-3366-3647308AA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0" name="Freeform 191">
                <a:extLst>
                  <a:ext uri="{FF2B5EF4-FFF2-40B4-BE49-F238E27FC236}">
                    <a16:creationId xmlns:a16="http://schemas.microsoft.com/office/drawing/2014/main" id="{54450500-5AC7-EA00-7B81-45C0343BE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1" name="Freeform 192">
                <a:extLst>
                  <a:ext uri="{FF2B5EF4-FFF2-40B4-BE49-F238E27FC236}">
                    <a16:creationId xmlns:a16="http://schemas.microsoft.com/office/drawing/2014/main" id="{7BA7192B-1E4E-DADD-DAEA-ACE8A049C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2" name="Freeform 193">
                <a:extLst>
                  <a:ext uri="{FF2B5EF4-FFF2-40B4-BE49-F238E27FC236}">
                    <a16:creationId xmlns:a16="http://schemas.microsoft.com/office/drawing/2014/main" id="{86843E78-3925-0E7B-69EA-E5E8D4302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3" name="Freeform 194">
                <a:extLst>
                  <a:ext uri="{FF2B5EF4-FFF2-40B4-BE49-F238E27FC236}">
                    <a16:creationId xmlns:a16="http://schemas.microsoft.com/office/drawing/2014/main" id="{B460B1A2-85D0-179F-6D8B-FF083B9E3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4" name="Freeform 195">
                <a:extLst>
                  <a:ext uri="{FF2B5EF4-FFF2-40B4-BE49-F238E27FC236}">
                    <a16:creationId xmlns:a16="http://schemas.microsoft.com/office/drawing/2014/main" id="{4F157E0C-871B-216E-B88D-9CA0DED30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5" name="Freeform 196">
                <a:extLst>
                  <a:ext uri="{FF2B5EF4-FFF2-40B4-BE49-F238E27FC236}">
                    <a16:creationId xmlns:a16="http://schemas.microsoft.com/office/drawing/2014/main" id="{5EB4B42C-8521-ADEE-2501-2E7A221F6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6" name="Freeform 197">
                <a:extLst>
                  <a:ext uri="{FF2B5EF4-FFF2-40B4-BE49-F238E27FC236}">
                    <a16:creationId xmlns:a16="http://schemas.microsoft.com/office/drawing/2014/main" id="{481FBFB2-5F92-B5AF-02C1-747B75D8C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7" name="Freeform 198">
                <a:extLst>
                  <a:ext uri="{FF2B5EF4-FFF2-40B4-BE49-F238E27FC236}">
                    <a16:creationId xmlns:a16="http://schemas.microsoft.com/office/drawing/2014/main" id="{5BEE5B71-A88E-69AF-DC76-9F52A51F8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8" name="Freeform 199">
                <a:extLst>
                  <a:ext uri="{FF2B5EF4-FFF2-40B4-BE49-F238E27FC236}">
                    <a16:creationId xmlns:a16="http://schemas.microsoft.com/office/drawing/2014/main" id="{ACACCCB8-FA99-8F00-9F52-F18C5755C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09" name="Freeform 200">
                <a:extLst>
                  <a:ext uri="{FF2B5EF4-FFF2-40B4-BE49-F238E27FC236}">
                    <a16:creationId xmlns:a16="http://schemas.microsoft.com/office/drawing/2014/main" id="{FF7D0EDA-D13A-2E58-8DB0-9BE10868A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0" name="Freeform 201">
                <a:extLst>
                  <a:ext uri="{FF2B5EF4-FFF2-40B4-BE49-F238E27FC236}">
                    <a16:creationId xmlns:a16="http://schemas.microsoft.com/office/drawing/2014/main" id="{26777313-DBE0-44E7-C3F3-C74426473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1" name="Freeform 202">
                <a:extLst>
                  <a:ext uri="{FF2B5EF4-FFF2-40B4-BE49-F238E27FC236}">
                    <a16:creationId xmlns:a16="http://schemas.microsoft.com/office/drawing/2014/main" id="{ACB24C9B-CAD4-E0C3-67A8-993CAA9E0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2" name="Freeform 203">
                <a:extLst>
                  <a:ext uri="{FF2B5EF4-FFF2-40B4-BE49-F238E27FC236}">
                    <a16:creationId xmlns:a16="http://schemas.microsoft.com/office/drawing/2014/main" id="{3B46C421-2665-B17B-4DE1-8399D2065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3" name="Freeform 204">
                <a:extLst>
                  <a:ext uri="{FF2B5EF4-FFF2-40B4-BE49-F238E27FC236}">
                    <a16:creationId xmlns:a16="http://schemas.microsoft.com/office/drawing/2014/main" id="{4D72F9BF-222E-6A0F-4660-2E3A4EBCA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4" name="Freeform 205">
                <a:extLst>
                  <a:ext uri="{FF2B5EF4-FFF2-40B4-BE49-F238E27FC236}">
                    <a16:creationId xmlns:a16="http://schemas.microsoft.com/office/drawing/2014/main" id="{0E5DA72C-D6D5-119F-1FFB-8DAC2D7A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5" name="Freeform 206">
                <a:extLst>
                  <a:ext uri="{FF2B5EF4-FFF2-40B4-BE49-F238E27FC236}">
                    <a16:creationId xmlns:a16="http://schemas.microsoft.com/office/drawing/2014/main" id="{5EA7C7DA-06AB-95ED-DBDB-D2918A1A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6" name="Freeform 207">
                <a:extLst>
                  <a:ext uri="{FF2B5EF4-FFF2-40B4-BE49-F238E27FC236}">
                    <a16:creationId xmlns:a16="http://schemas.microsoft.com/office/drawing/2014/main" id="{D6A07253-71BD-98D1-62E2-B294019DE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7" name="Freeform 208">
                <a:extLst>
                  <a:ext uri="{FF2B5EF4-FFF2-40B4-BE49-F238E27FC236}">
                    <a16:creationId xmlns:a16="http://schemas.microsoft.com/office/drawing/2014/main" id="{1F94BAB0-05E6-988E-3AF7-F6ED967C3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8" name="Freeform 209">
                <a:extLst>
                  <a:ext uri="{FF2B5EF4-FFF2-40B4-BE49-F238E27FC236}">
                    <a16:creationId xmlns:a16="http://schemas.microsoft.com/office/drawing/2014/main" id="{2CBFEB85-EA00-518A-A3FF-CF5C9AAFE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19" name="Freeform 210">
                <a:extLst>
                  <a:ext uri="{FF2B5EF4-FFF2-40B4-BE49-F238E27FC236}">
                    <a16:creationId xmlns:a16="http://schemas.microsoft.com/office/drawing/2014/main" id="{F8A7E808-1A3C-8C30-46D7-24A53C2CC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0" name="Freeform 211">
                <a:extLst>
                  <a:ext uri="{FF2B5EF4-FFF2-40B4-BE49-F238E27FC236}">
                    <a16:creationId xmlns:a16="http://schemas.microsoft.com/office/drawing/2014/main" id="{F9A89ECB-9634-4FDA-90F3-3B0E4B812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1" name="Freeform 212">
                <a:extLst>
                  <a:ext uri="{FF2B5EF4-FFF2-40B4-BE49-F238E27FC236}">
                    <a16:creationId xmlns:a16="http://schemas.microsoft.com/office/drawing/2014/main" id="{8509AEF2-6112-002B-8786-83403D981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2" name="Freeform 213">
                <a:extLst>
                  <a:ext uri="{FF2B5EF4-FFF2-40B4-BE49-F238E27FC236}">
                    <a16:creationId xmlns:a16="http://schemas.microsoft.com/office/drawing/2014/main" id="{7BEBE8E5-6C9C-8738-DCBA-D064F5D8E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3" name="Freeform 214">
                <a:extLst>
                  <a:ext uri="{FF2B5EF4-FFF2-40B4-BE49-F238E27FC236}">
                    <a16:creationId xmlns:a16="http://schemas.microsoft.com/office/drawing/2014/main" id="{54B10109-3E55-33EC-FE13-FCAB305C2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4" name="Freeform 215">
                <a:extLst>
                  <a:ext uri="{FF2B5EF4-FFF2-40B4-BE49-F238E27FC236}">
                    <a16:creationId xmlns:a16="http://schemas.microsoft.com/office/drawing/2014/main" id="{D121E001-F146-229B-89A8-E8A074745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5" name="Freeform 216">
                <a:extLst>
                  <a:ext uri="{FF2B5EF4-FFF2-40B4-BE49-F238E27FC236}">
                    <a16:creationId xmlns:a16="http://schemas.microsoft.com/office/drawing/2014/main" id="{7B685FE6-1C29-6085-CEAA-04A27780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6" name="Freeform 217">
                <a:extLst>
                  <a:ext uri="{FF2B5EF4-FFF2-40B4-BE49-F238E27FC236}">
                    <a16:creationId xmlns:a16="http://schemas.microsoft.com/office/drawing/2014/main" id="{AF52B62F-1562-BFEC-C553-00661EAC3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7" name="Freeform 218">
                <a:extLst>
                  <a:ext uri="{FF2B5EF4-FFF2-40B4-BE49-F238E27FC236}">
                    <a16:creationId xmlns:a16="http://schemas.microsoft.com/office/drawing/2014/main" id="{E93DD76C-3790-0EB9-A550-79003A6EC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8" name="Freeform 219">
                <a:extLst>
                  <a:ext uri="{FF2B5EF4-FFF2-40B4-BE49-F238E27FC236}">
                    <a16:creationId xmlns:a16="http://schemas.microsoft.com/office/drawing/2014/main" id="{5699B6F0-481A-E5E2-93A5-F52F0C7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29" name="Freeform 220">
                <a:extLst>
                  <a:ext uri="{FF2B5EF4-FFF2-40B4-BE49-F238E27FC236}">
                    <a16:creationId xmlns:a16="http://schemas.microsoft.com/office/drawing/2014/main" id="{F1080BE8-DFE2-4C58-2273-9CF7AC7D4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0" name="Freeform 221">
                <a:extLst>
                  <a:ext uri="{FF2B5EF4-FFF2-40B4-BE49-F238E27FC236}">
                    <a16:creationId xmlns:a16="http://schemas.microsoft.com/office/drawing/2014/main" id="{CAD3715C-4AEC-9F4D-2A90-B82F81832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1" name="Freeform 222">
                <a:extLst>
                  <a:ext uri="{FF2B5EF4-FFF2-40B4-BE49-F238E27FC236}">
                    <a16:creationId xmlns:a16="http://schemas.microsoft.com/office/drawing/2014/main" id="{C0DE45A9-F73C-8E29-97F3-210FE2EC9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2" name="Freeform 223">
                <a:extLst>
                  <a:ext uri="{FF2B5EF4-FFF2-40B4-BE49-F238E27FC236}">
                    <a16:creationId xmlns:a16="http://schemas.microsoft.com/office/drawing/2014/main" id="{BDBE834C-4225-979B-D63D-79F58830E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3" name="Freeform 224">
                <a:extLst>
                  <a:ext uri="{FF2B5EF4-FFF2-40B4-BE49-F238E27FC236}">
                    <a16:creationId xmlns:a16="http://schemas.microsoft.com/office/drawing/2014/main" id="{82B1B13E-C8CA-BE1F-3D63-95F7D3B86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4" name="Freeform 225">
                <a:extLst>
                  <a:ext uri="{FF2B5EF4-FFF2-40B4-BE49-F238E27FC236}">
                    <a16:creationId xmlns:a16="http://schemas.microsoft.com/office/drawing/2014/main" id="{C0C85380-84F8-E278-67DD-809641D0B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5" name="Freeform 226">
                <a:extLst>
                  <a:ext uri="{FF2B5EF4-FFF2-40B4-BE49-F238E27FC236}">
                    <a16:creationId xmlns:a16="http://schemas.microsoft.com/office/drawing/2014/main" id="{20EC13BC-1FD2-1924-DBDE-224C5FA9E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6" name="Freeform 227">
                <a:extLst>
                  <a:ext uri="{FF2B5EF4-FFF2-40B4-BE49-F238E27FC236}">
                    <a16:creationId xmlns:a16="http://schemas.microsoft.com/office/drawing/2014/main" id="{2DE382FD-85E9-723D-5F9D-CD62A6DCD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7" name="Freeform 228">
                <a:extLst>
                  <a:ext uri="{FF2B5EF4-FFF2-40B4-BE49-F238E27FC236}">
                    <a16:creationId xmlns:a16="http://schemas.microsoft.com/office/drawing/2014/main" id="{2B5107C6-4BEA-EFFA-A95A-723D11FBD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8" name="Freeform 229">
                <a:extLst>
                  <a:ext uri="{FF2B5EF4-FFF2-40B4-BE49-F238E27FC236}">
                    <a16:creationId xmlns:a16="http://schemas.microsoft.com/office/drawing/2014/main" id="{FA2E99E4-4583-C8F8-40A1-0305134F4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39" name="Freeform 230">
                <a:extLst>
                  <a:ext uri="{FF2B5EF4-FFF2-40B4-BE49-F238E27FC236}">
                    <a16:creationId xmlns:a16="http://schemas.microsoft.com/office/drawing/2014/main" id="{263C8D27-2F84-61F2-F3F3-379F2F769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0" name="Freeform 231">
                <a:extLst>
                  <a:ext uri="{FF2B5EF4-FFF2-40B4-BE49-F238E27FC236}">
                    <a16:creationId xmlns:a16="http://schemas.microsoft.com/office/drawing/2014/main" id="{423AC004-D38B-E7CC-E06D-BECB9D955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1" name="Freeform 232">
                <a:extLst>
                  <a:ext uri="{FF2B5EF4-FFF2-40B4-BE49-F238E27FC236}">
                    <a16:creationId xmlns:a16="http://schemas.microsoft.com/office/drawing/2014/main" id="{57DD6FFA-6370-A972-C02B-9536AF4D8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2" name="Freeform 233">
                <a:extLst>
                  <a:ext uri="{FF2B5EF4-FFF2-40B4-BE49-F238E27FC236}">
                    <a16:creationId xmlns:a16="http://schemas.microsoft.com/office/drawing/2014/main" id="{8A13973D-8661-A14A-FC5E-C8F3C2D15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3" name="Freeform 234">
                <a:extLst>
                  <a:ext uri="{FF2B5EF4-FFF2-40B4-BE49-F238E27FC236}">
                    <a16:creationId xmlns:a16="http://schemas.microsoft.com/office/drawing/2014/main" id="{D91E46DD-8C11-FE66-AEA2-D37739213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4" name="Freeform 235">
                <a:extLst>
                  <a:ext uri="{FF2B5EF4-FFF2-40B4-BE49-F238E27FC236}">
                    <a16:creationId xmlns:a16="http://schemas.microsoft.com/office/drawing/2014/main" id="{67DC047D-0C52-E47B-02BF-C858FDE8B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5" name="Freeform 236">
                <a:extLst>
                  <a:ext uri="{FF2B5EF4-FFF2-40B4-BE49-F238E27FC236}">
                    <a16:creationId xmlns:a16="http://schemas.microsoft.com/office/drawing/2014/main" id="{DDFC7EBA-DBB9-2E29-1357-3A99F728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6" name="Freeform 237">
                <a:extLst>
                  <a:ext uri="{FF2B5EF4-FFF2-40B4-BE49-F238E27FC236}">
                    <a16:creationId xmlns:a16="http://schemas.microsoft.com/office/drawing/2014/main" id="{121E9B2A-752E-321A-B496-EB7F701C4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7" name="Freeform 238">
                <a:extLst>
                  <a:ext uri="{FF2B5EF4-FFF2-40B4-BE49-F238E27FC236}">
                    <a16:creationId xmlns:a16="http://schemas.microsoft.com/office/drawing/2014/main" id="{304F2A17-C446-FFF2-D409-197E1AFAA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8" name="Freeform 239">
                <a:extLst>
                  <a:ext uri="{FF2B5EF4-FFF2-40B4-BE49-F238E27FC236}">
                    <a16:creationId xmlns:a16="http://schemas.microsoft.com/office/drawing/2014/main" id="{56BD2537-81C0-DCCD-2ACA-5B794CBB6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49" name="Freeform 240">
                <a:extLst>
                  <a:ext uri="{FF2B5EF4-FFF2-40B4-BE49-F238E27FC236}">
                    <a16:creationId xmlns:a16="http://schemas.microsoft.com/office/drawing/2014/main" id="{BB91ADBD-73C7-E623-E860-9E2429098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50" name="Freeform 241">
                <a:extLst>
                  <a:ext uri="{FF2B5EF4-FFF2-40B4-BE49-F238E27FC236}">
                    <a16:creationId xmlns:a16="http://schemas.microsoft.com/office/drawing/2014/main" id="{90141445-81B2-C3BC-E1DC-57AD94456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51" name="Freeform 242">
                <a:extLst>
                  <a:ext uri="{FF2B5EF4-FFF2-40B4-BE49-F238E27FC236}">
                    <a16:creationId xmlns:a16="http://schemas.microsoft.com/office/drawing/2014/main" id="{8D16F6EF-952D-C71B-D32F-3CA7E9C14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52" name="Freeform 243">
                <a:extLst>
                  <a:ext uri="{FF2B5EF4-FFF2-40B4-BE49-F238E27FC236}">
                    <a16:creationId xmlns:a16="http://schemas.microsoft.com/office/drawing/2014/main" id="{821E2C9A-A3DB-CCC3-DAE9-112B56799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953" name="Freeform 244">
                <a:extLst>
                  <a:ext uri="{FF2B5EF4-FFF2-40B4-BE49-F238E27FC236}">
                    <a16:creationId xmlns:a16="http://schemas.microsoft.com/office/drawing/2014/main" id="{71BECC98-D32E-2287-D0EF-B867F099A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8" name="Freeform 245">
              <a:extLst>
                <a:ext uri="{FF2B5EF4-FFF2-40B4-BE49-F238E27FC236}">
                  <a16:creationId xmlns:a16="http://schemas.microsoft.com/office/drawing/2014/main" id="{70849C61-9440-9254-6BE6-99C21416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" name="Freeform 246">
              <a:extLst>
                <a:ext uri="{FF2B5EF4-FFF2-40B4-BE49-F238E27FC236}">
                  <a16:creationId xmlns:a16="http://schemas.microsoft.com/office/drawing/2014/main" id="{E4F8AE59-632C-D947-156B-C547E09B5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7">
              <a:extLst>
                <a:ext uri="{FF2B5EF4-FFF2-40B4-BE49-F238E27FC236}">
                  <a16:creationId xmlns:a16="http://schemas.microsoft.com/office/drawing/2014/main" id="{EDCB6376-CC11-27D7-5B9B-CF79CD239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8">
              <a:extLst>
                <a:ext uri="{FF2B5EF4-FFF2-40B4-BE49-F238E27FC236}">
                  <a16:creationId xmlns:a16="http://schemas.microsoft.com/office/drawing/2014/main" id="{99679C98-2D03-7D8A-90C7-23227060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9">
              <a:extLst>
                <a:ext uri="{FF2B5EF4-FFF2-40B4-BE49-F238E27FC236}">
                  <a16:creationId xmlns:a16="http://schemas.microsoft.com/office/drawing/2014/main" id="{25303E37-66BE-67A2-2E11-740BDC3F3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50">
              <a:extLst>
                <a:ext uri="{FF2B5EF4-FFF2-40B4-BE49-F238E27FC236}">
                  <a16:creationId xmlns:a16="http://schemas.microsoft.com/office/drawing/2014/main" id="{206CE71A-AD82-7CDF-6048-98C84D1D3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1">
              <a:extLst>
                <a:ext uri="{FF2B5EF4-FFF2-40B4-BE49-F238E27FC236}">
                  <a16:creationId xmlns:a16="http://schemas.microsoft.com/office/drawing/2014/main" id="{C10696AF-3503-491B-5731-C0F1FD146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2">
              <a:extLst>
                <a:ext uri="{FF2B5EF4-FFF2-40B4-BE49-F238E27FC236}">
                  <a16:creationId xmlns:a16="http://schemas.microsoft.com/office/drawing/2014/main" id="{93824E20-96D0-8557-41B9-5F29D6A17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3">
              <a:extLst>
                <a:ext uri="{FF2B5EF4-FFF2-40B4-BE49-F238E27FC236}">
                  <a16:creationId xmlns:a16="http://schemas.microsoft.com/office/drawing/2014/main" id="{84354722-95A1-DEBB-CECE-B3A0D07FC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4">
              <a:extLst>
                <a:ext uri="{FF2B5EF4-FFF2-40B4-BE49-F238E27FC236}">
                  <a16:creationId xmlns:a16="http://schemas.microsoft.com/office/drawing/2014/main" id="{E6208E73-B0D2-C8D5-F4F1-213E1143F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5">
              <a:extLst>
                <a:ext uri="{FF2B5EF4-FFF2-40B4-BE49-F238E27FC236}">
                  <a16:creationId xmlns:a16="http://schemas.microsoft.com/office/drawing/2014/main" id="{5F3A78DE-0903-5285-08B2-E5E09B320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6">
              <a:extLst>
                <a:ext uri="{FF2B5EF4-FFF2-40B4-BE49-F238E27FC236}">
                  <a16:creationId xmlns:a16="http://schemas.microsoft.com/office/drawing/2014/main" id="{E487C6A7-1884-B1C5-995A-CAFFA915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7">
              <a:extLst>
                <a:ext uri="{FF2B5EF4-FFF2-40B4-BE49-F238E27FC236}">
                  <a16:creationId xmlns:a16="http://schemas.microsoft.com/office/drawing/2014/main" id="{AA896854-13F5-9CF5-B642-D98729F76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8">
              <a:extLst>
                <a:ext uri="{FF2B5EF4-FFF2-40B4-BE49-F238E27FC236}">
                  <a16:creationId xmlns:a16="http://schemas.microsoft.com/office/drawing/2014/main" id="{DAAD3341-36B4-89D9-E6F4-458021F3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9">
              <a:extLst>
                <a:ext uri="{FF2B5EF4-FFF2-40B4-BE49-F238E27FC236}">
                  <a16:creationId xmlns:a16="http://schemas.microsoft.com/office/drawing/2014/main" id="{C91B38D1-63FA-4631-20FB-308DFCC9D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60">
              <a:extLst>
                <a:ext uri="{FF2B5EF4-FFF2-40B4-BE49-F238E27FC236}">
                  <a16:creationId xmlns:a16="http://schemas.microsoft.com/office/drawing/2014/main" id="{984622CF-2B0B-13C7-D02B-005EB8FA3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1">
              <a:extLst>
                <a:ext uri="{FF2B5EF4-FFF2-40B4-BE49-F238E27FC236}">
                  <a16:creationId xmlns:a16="http://schemas.microsoft.com/office/drawing/2014/main" id="{49A1FFB8-3EBB-323C-01D6-C548F9B92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2">
              <a:extLst>
                <a:ext uri="{FF2B5EF4-FFF2-40B4-BE49-F238E27FC236}">
                  <a16:creationId xmlns:a16="http://schemas.microsoft.com/office/drawing/2014/main" id="{8EE9A427-DF18-2D61-85DB-B8DFD071E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3">
              <a:extLst>
                <a:ext uri="{FF2B5EF4-FFF2-40B4-BE49-F238E27FC236}">
                  <a16:creationId xmlns:a16="http://schemas.microsoft.com/office/drawing/2014/main" id="{7D5977E3-1A12-FE09-0F1D-52AB7989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4">
              <a:extLst>
                <a:ext uri="{FF2B5EF4-FFF2-40B4-BE49-F238E27FC236}">
                  <a16:creationId xmlns:a16="http://schemas.microsoft.com/office/drawing/2014/main" id="{AF58248C-9B7A-7BE6-3BED-8E41DACCA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5">
              <a:extLst>
                <a:ext uri="{FF2B5EF4-FFF2-40B4-BE49-F238E27FC236}">
                  <a16:creationId xmlns:a16="http://schemas.microsoft.com/office/drawing/2014/main" id="{96F233D2-4446-1856-745E-BC6000614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6">
              <a:extLst>
                <a:ext uri="{FF2B5EF4-FFF2-40B4-BE49-F238E27FC236}">
                  <a16:creationId xmlns:a16="http://schemas.microsoft.com/office/drawing/2014/main" id="{BF49F731-473E-495B-43B9-BDD07C58B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7">
              <a:extLst>
                <a:ext uri="{FF2B5EF4-FFF2-40B4-BE49-F238E27FC236}">
                  <a16:creationId xmlns:a16="http://schemas.microsoft.com/office/drawing/2014/main" id="{AED84652-C95C-7CC0-78B7-1C4CB0525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8">
              <a:extLst>
                <a:ext uri="{FF2B5EF4-FFF2-40B4-BE49-F238E27FC236}">
                  <a16:creationId xmlns:a16="http://schemas.microsoft.com/office/drawing/2014/main" id="{20A85CB3-C1AE-2943-EB9F-A34D77DB5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56" name="Freeform 269">
              <a:extLst>
                <a:ext uri="{FF2B5EF4-FFF2-40B4-BE49-F238E27FC236}">
                  <a16:creationId xmlns:a16="http://schemas.microsoft.com/office/drawing/2014/main" id="{69C6E6DE-E49E-DC5A-CF16-8F07B22B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57" name="Freeform 270">
              <a:extLst>
                <a:ext uri="{FF2B5EF4-FFF2-40B4-BE49-F238E27FC236}">
                  <a16:creationId xmlns:a16="http://schemas.microsoft.com/office/drawing/2014/main" id="{F361F4E4-14E0-D264-C8E2-6118796E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0" name="Freeform 271">
              <a:extLst>
                <a:ext uri="{FF2B5EF4-FFF2-40B4-BE49-F238E27FC236}">
                  <a16:creationId xmlns:a16="http://schemas.microsoft.com/office/drawing/2014/main" id="{51B9994C-7226-A11F-9C55-CC08DE7E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1" name="Freeform 272">
              <a:extLst>
                <a:ext uri="{FF2B5EF4-FFF2-40B4-BE49-F238E27FC236}">
                  <a16:creationId xmlns:a16="http://schemas.microsoft.com/office/drawing/2014/main" id="{F2E5C195-680D-69AA-48C4-85B121EE7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2" name="Freeform 273">
              <a:extLst>
                <a:ext uri="{FF2B5EF4-FFF2-40B4-BE49-F238E27FC236}">
                  <a16:creationId xmlns:a16="http://schemas.microsoft.com/office/drawing/2014/main" id="{958B9265-2DE2-A3CC-6E40-2B4934AF8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3" name="Freeform 274">
              <a:extLst>
                <a:ext uri="{FF2B5EF4-FFF2-40B4-BE49-F238E27FC236}">
                  <a16:creationId xmlns:a16="http://schemas.microsoft.com/office/drawing/2014/main" id="{89A157BC-5AEB-B261-A028-E7F7913CC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4" name="Freeform 275">
              <a:extLst>
                <a:ext uri="{FF2B5EF4-FFF2-40B4-BE49-F238E27FC236}">
                  <a16:creationId xmlns:a16="http://schemas.microsoft.com/office/drawing/2014/main" id="{F0B195E5-B6B5-278C-5A91-238F642E9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5" name="Freeform 276">
              <a:extLst>
                <a:ext uri="{FF2B5EF4-FFF2-40B4-BE49-F238E27FC236}">
                  <a16:creationId xmlns:a16="http://schemas.microsoft.com/office/drawing/2014/main" id="{1B7076DD-EBC0-0B2D-2DC1-5926067FC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6" name="Freeform 277">
              <a:extLst>
                <a:ext uri="{FF2B5EF4-FFF2-40B4-BE49-F238E27FC236}">
                  <a16:creationId xmlns:a16="http://schemas.microsoft.com/office/drawing/2014/main" id="{8F4001FD-2908-DB25-C868-A55208C7D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7" name="Freeform 278">
              <a:extLst>
                <a:ext uri="{FF2B5EF4-FFF2-40B4-BE49-F238E27FC236}">
                  <a16:creationId xmlns:a16="http://schemas.microsoft.com/office/drawing/2014/main" id="{38973846-29E6-170B-6010-512CC975D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8" name="Freeform 279">
              <a:extLst>
                <a:ext uri="{FF2B5EF4-FFF2-40B4-BE49-F238E27FC236}">
                  <a16:creationId xmlns:a16="http://schemas.microsoft.com/office/drawing/2014/main" id="{66D12649-64C5-A76E-1D08-36908780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69" name="Freeform 280">
              <a:extLst>
                <a:ext uri="{FF2B5EF4-FFF2-40B4-BE49-F238E27FC236}">
                  <a16:creationId xmlns:a16="http://schemas.microsoft.com/office/drawing/2014/main" id="{8874FE3C-1497-3DD7-A188-4B006F5D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0" name="Freeform 281">
              <a:extLst>
                <a:ext uri="{FF2B5EF4-FFF2-40B4-BE49-F238E27FC236}">
                  <a16:creationId xmlns:a16="http://schemas.microsoft.com/office/drawing/2014/main" id="{E0CCE7D6-6C0D-4E74-7E28-859F10522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1" name="Freeform 282">
              <a:extLst>
                <a:ext uri="{FF2B5EF4-FFF2-40B4-BE49-F238E27FC236}">
                  <a16:creationId xmlns:a16="http://schemas.microsoft.com/office/drawing/2014/main" id="{4110C07F-A4E8-9EAE-B3D6-997ABDCFA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2" name="Freeform 283">
              <a:extLst>
                <a:ext uri="{FF2B5EF4-FFF2-40B4-BE49-F238E27FC236}">
                  <a16:creationId xmlns:a16="http://schemas.microsoft.com/office/drawing/2014/main" id="{3C746667-3DF8-E96D-244E-9220DA111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3" name="Freeform 284">
              <a:extLst>
                <a:ext uri="{FF2B5EF4-FFF2-40B4-BE49-F238E27FC236}">
                  <a16:creationId xmlns:a16="http://schemas.microsoft.com/office/drawing/2014/main" id="{76E05F49-D865-8246-6A5C-7FDD5E5AA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4" name="Freeform 285">
              <a:extLst>
                <a:ext uri="{FF2B5EF4-FFF2-40B4-BE49-F238E27FC236}">
                  <a16:creationId xmlns:a16="http://schemas.microsoft.com/office/drawing/2014/main" id="{8519A59A-1005-591F-1A83-633756CDF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5" name="Freeform 286">
              <a:extLst>
                <a:ext uri="{FF2B5EF4-FFF2-40B4-BE49-F238E27FC236}">
                  <a16:creationId xmlns:a16="http://schemas.microsoft.com/office/drawing/2014/main" id="{F709EA74-5FFC-0D0A-7D1F-38B9CAD1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6" name="Freeform 287">
              <a:extLst>
                <a:ext uri="{FF2B5EF4-FFF2-40B4-BE49-F238E27FC236}">
                  <a16:creationId xmlns:a16="http://schemas.microsoft.com/office/drawing/2014/main" id="{81610666-C49B-8762-8AA9-3C03D5EDD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7" name="Freeform 288">
              <a:extLst>
                <a:ext uri="{FF2B5EF4-FFF2-40B4-BE49-F238E27FC236}">
                  <a16:creationId xmlns:a16="http://schemas.microsoft.com/office/drawing/2014/main" id="{4A6F0432-0D3C-4AF5-9060-D9251C982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8" name="Freeform 289">
              <a:extLst>
                <a:ext uri="{FF2B5EF4-FFF2-40B4-BE49-F238E27FC236}">
                  <a16:creationId xmlns:a16="http://schemas.microsoft.com/office/drawing/2014/main" id="{8FD8BC07-4407-76DF-6809-3B2E2C297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79" name="Freeform 290">
              <a:extLst>
                <a:ext uri="{FF2B5EF4-FFF2-40B4-BE49-F238E27FC236}">
                  <a16:creationId xmlns:a16="http://schemas.microsoft.com/office/drawing/2014/main" id="{394181B6-9572-56A7-C7EA-0529471EE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0" name="Freeform 291">
              <a:extLst>
                <a:ext uri="{FF2B5EF4-FFF2-40B4-BE49-F238E27FC236}">
                  <a16:creationId xmlns:a16="http://schemas.microsoft.com/office/drawing/2014/main" id="{95783E3E-364B-80CA-2A1A-5E8C894F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1" name="Freeform 292">
              <a:extLst>
                <a:ext uri="{FF2B5EF4-FFF2-40B4-BE49-F238E27FC236}">
                  <a16:creationId xmlns:a16="http://schemas.microsoft.com/office/drawing/2014/main" id="{8B885B83-F752-AD05-9A34-DB06736ED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2" name="Freeform 293">
              <a:extLst>
                <a:ext uri="{FF2B5EF4-FFF2-40B4-BE49-F238E27FC236}">
                  <a16:creationId xmlns:a16="http://schemas.microsoft.com/office/drawing/2014/main" id="{895F3EB7-F7FB-2712-7D2B-D70E5E5E1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3" name="Freeform 294">
              <a:extLst>
                <a:ext uri="{FF2B5EF4-FFF2-40B4-BE49-F238E27FC236}">
                  <a16:creationId xmlns:a16="http://schemas.microsoft.com/office/drawing/2014/main" id="{99EB97D7-9CBB-5169-CF4E-1EFCAFA21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4" name="Freeform 295">
              <a:extLst>
                <a:ext uri="{FF2B5EF4-FFF2-40B4-BE49-F238E27FC236}">
                  <a16:creationId xmlns:a16="http://schemas.microsoft.com/office/drawing/2014/main" id="{B4D1B910-DE8B-1528-4961-4B980719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5" name="Freeform 296">
              <a:extLst>
                <a:ext uri="{FF2B5EF4-FFF2-40B4-BE49-F238E27FC236}">
                  <a16:creationId xmlns:a16="http://schemas.microsoft.com/office/drawing/2014/main" id="{27503309-ABB6-B6B5-8CB0-B136EDCB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6" name="Freeform 297">
              <a:extLst>
                <a:ext uri="{FF2B5EF4-FFF2-40B4-BE49-F238E27FC236}">
                  <a16:creationId xmlns:a16="http://schemas.microsoft.com/office/drawing/2014/main" id="{5DBA4CE3-3C8F-5381-A047-B41F46B48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7" name="Freeform 298">
              <a:extLst>
                <a:ext uri="{FF2B5EF4-FFF2-40B4-BE49-F238E27FC236}">
                  <a16:creationId xmlns:a16="http://schemas.microsoft.com/office/drawing/2014/main" id="{1E2E0034-8047-4DD6-E2C5-CC80B8A93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8" name="Freeform 299">
              <a:extLst>
                <a:ext uri="{FF2B5EF4-FFF2-40B4-BE49-F238E27FC236}">
                  <a16:creationId xmlns:a16="http://schemas.microsoft.com/office/drawing/2014/main" id="{9877ED21-CF3C-B9AB-AB61-00C862100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89" name="Freeform 300">
              <a:extLst>
                <a:ext uri="{FF2B5EF4-FFF2-40B4-BE49-F238E27FC236}">
                  <a16:creationId xmlns:a16="http://schemas.microsoft.com/office/drawing/2014/main" id="{75EA08B2-C78B-29D1-D5A7-76BD1165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0" name="Freeform 301">
              <a:extLst>
                <a:ext uri="{FF2B5EF4-FFF2-40B4-BE49-F238E27FC236}">
                  <a16:creationId xmlns:a16="http://schemas.microsoft.com/office/drawing/2014/main" id="{8A394267-BEC0-7B88-6097-DA358A761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1" name="Freeform 302">
              <a:extLst>
                <a:ext uri="{FF2B5EF4-FFF2-40B4-BE49-F238E27FC236}">
                  <a16:creationId xmlns:a16="http://schemas.microsoft.com/office/drawing/2014/main" id="{39EA9458-46A7-665B-2624-1C7F83DA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2" name="Freeform 303">
              <a:extLst>
                <a:ext uri="{FF2B5EF4-FFF2-40B4-BE49-F238E27FC236}">
                  <a16:creationId xmlns:a16="http://schemas.microsoft.com/office/drawing/2014/main" id="{FF9A3B04-9F1D-EA8A-E8AF-0EB77EB3A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3" name="Freeform 304">
              <a:extLst>
                <a:ext uri="{FF2B5EF4-FFF2-40B4-BE49-F238E27FC236}">
                  <a16:creationId xmlns:a16="http://schemas.microsoft.com/office/drawing/2014/main" id="{376C65E6-9831-C303-D2F9-65FF3F65C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4" name="Freeform 305">
              <a:extLst>
                <a:ext uri="{FF2B5EF4-FFF2-40B4-BE49-F238E27FC236}">
                  <a16:creationId xmlns:a16="http://schemas.microsoft.com/office/drawing/2014/main" id="{D757017F-D2A0-03D4-47CA-2C5401C0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5" name="Freeform 306">
              <a:extLst>
                <a:ext uri="{FF2B5EF4-FFF2-40B4-BE49-F238E27FC236}">
                  <a16:creationId xmlns:a16="http://schemas.microsoft.com/office/drawing/2014/main" id="{AEE32AED-E596-21A8-9ADE-FC051AA1E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6" name="Freeform 307">
              <a:extLst>
                <a:ext uri="{FF2B5EF4-FFF2-40B4-BE49-F238E27FC236}">
                  <a16:creationId xmlns:a16="http://schemas.microsoft.com/office/drawing/2014/main" id="{84BBFB19-CAE6-3264-FF21-ACA4DBAE4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7" name="Freeform 308">
              <a:extLst>
                <a:ext uri="{FF2B5EF4-FFF2-40B4-BE49-F238E27FC236}">
                  <a16:creationId xmlns:a16="http://schemas.microsoft.com/office/drawing/2014/main" id="{0B31BF42-4B6B-5D8D-B686-315166C5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8" name="Freeform 309">
              <a:extLst>
                <a:ext uri="{FF2B5EF4-FFF2-40B4-BE49-F238E27FC236}">
                  <a16:creationId xmlns:a16="http://schemas.microsoft.com/office/drawing/2014/main" id="{1666452F-CBF5-D0DF-F23B-F2EC4C478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699" name="Freeform 310">
              <a:extLst>
                <a:ext uri="{FF2B5EF4-FFF2-40B4-BE49-F238E27FC236}">
                  <a16:creationId xmlns:a16="http://schemas.microsoft.com/office/drawing/2014/main" id="{6BAE4ADD-42CD-86B8-ABF8-AD1A1B718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0" name="Freeform 311">
              <a:extLst>
                <a:ext uri="{FF2B5EF4-FFF2-40B4-BE49-F238E27FC236}">
                  <a16:creationId xmlns:a16="http://schemas.microsoft.com/office/drawing/2014/main" id="{C389AD9A-1677-5019-F1EB-9DFEC8669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1" name="Freeform 312">
              <a:extLst>
                <a:ext uri="{FF2B5EF4-FFF2-40B4-BE49-F238E27FC236}">
                  <a16:creationId xmlns:a16="http://schemas.microsoft.com/office/drawing/2014/main" id="{B6D878C3-05CF-CD32-4576-205B5C5A5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2" name="Freeform 313">
              <a:extLst>
                <a:ext uri="{FF2B5EF4-FFF2-40B4-BE49-F238E27FC236}">
                  <a16:creationId xmlns:a16="http://schemas.microsoft.com/office/drawing/2014/main" id="{7DF11B7F-1E64-7763-ACA8-D96C70AF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3" name="Freeform 314">
              <a:extLst>
                <a:ext uri="{FF2B5EF4-FFF2-40B4-BE49-F238E27FC236}">
                  <a16:creationId xmlns:a16="http://schemas.microsoft.com/office/drawing/2014/main" id="{9932691E-B58B-F2BC-A780-4EDA5586A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4" name="Freeform 315">
              <a:extLst>
                <a:ext uri="{FF2B5EF4-FFF2-40B4-BE49-F238E27FC236}">
                  <a16:creationId xmlns:a16="http://schemas.microsoft.com/office/drawing/2014/main" id="{234DDA5E-8378-D83C-BD1E-B6D51D06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5" name="Freeform 316">
              <a:extLst>
                <a:ext uri="{FF2B5EF4-FFF2-40B4-BE49-F238E27FC236}">
                  <a16:creationId xmlns:a16="http://schemas.microsoft.com/office/drawing/2014/main" id="{ADE7D7AC-40CA-C70B-7A8E-613CEF6C1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6" name="Freeform 317">
              <a:extLst>
                <a:ext uri="{FF2B5EF4-FFF2-40B4-BE49-F238E27FC236}">
                  <a16:creationId xmlns:a16="http://schemas.microsoft.com/office/drawing/2014/main" id="{E5970E44-C1A4-432D-9A30-2FF3CBB8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7" name="Freeform 318">
              <a:extLst>
                <a:ext uri="{FF2B5EF4-FFF2-40B4-BE49-F238E27FC236}">
                  <a16:creationId xmlns:a16="http://schemas.microsoft.com/office/drawing/2014/main" id="{445A7C21-59E6-65F8-2C86-CD3D31A2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8" name="Freeform 319">
              <a:extLst>
                <a:ext uri="{FF2B5EF4-FFF2-40B4-BE49-F238E27FC236}">
                  <a16:creationId xmlns:a16="http://schemas.microsoft.com/office/drawing/2014/main" id="{C359E62A-89AB-5893-6238-E9BA6AD38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09" name="Freeform 320">
              <a:extLst>
                <a:ext uri="{FF2B5EF4-FFF2-40B4-BE49-F238E27FC236}">
                  <a16:creationId xmlns:a16="http://schemas.microsoft.com/office/drawing/2014/main" id="{AEB89046-E0DA-5053-5CBA-BA5A9F68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0" name="Freeform 321">
              <a:extLst>
                <a:ext uri="{FF2B5EF4-FFF2-40B4-BE49-F238E27FC236}">
                  <a16:creationId xmlns:a16="http://schemas.microsoft.com/office/drawing/2014/main" id="{FB51CE47-DE67-6AE2-C2B1-85B951CB5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1" name="Freeform 322">
              <a:extLst>
                <a:ext uri="{FF2B5EF4-FFF2-40B4-BE49-F238E27FC236}">
                  <a16:creationId xmlns:a16="http://schemas.microsoft.com/office/drawing/2014/main" id="{A466A896-7438-D8F4-DA3F-6C1356A23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2" name="Freeform 323">
              <a:extLst>
                <a:ext uri="{FF2B5EF4-FFF2-40B4-BE49-F238E27FC236}">
                  <a16:creationId xmlns:a16="http://schemas.microsoft.com/office/drawing/2014/main" id="{0F4F50BF-8107-6D9F-A220-BD372FCA0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3" name="Freeform 324">
              <a:extLst>
                <a:ext uri="{FF2B5EF4-FFF2-40B4-BE49-F238E27FC236}">
                  <a16:creationId xmlns:a16="http://schemas.microsoft.com/office/drawing/2014/main" id="{690E9E87-4A34-1A97-4F7D-5DE30EC0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4" name="Freeform 325">
              <a:extLst>
                <a:ext uri="{FF2B5EF4-FFF2-40B4-BE49-F238E27FC236}">
                  <a16:creationId xmlns:a16="http://schemas.microsoft.com/office/drawing/2014/main" id="{01C13B5E-3438-7FD0-5524-CEA897C56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5" name="Freeform 326">
              <a:extLst>
                <a:ext uri="{FF2B5EF4-FFF2-40B4-BE49-F238E27FC236}">
                  <a16:creationId xmlns:a16="http://schemas.microsoft.com/office/drawing/2014/main" id="{84B50E14-CEF1-A076-3762-935F80FD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6" name="Freeform 327">
              <a:extLst>
                <a:ext uri="{FF2B5EF4-FFF2-40B4-BE49-F238E27FC236}">
                  <a16:creationId xmlns:a16="http://schemas.microsoft.com/office/drawing/2014/main" id="{AE735E63-9BC8-8CC6-15C6-BE9B5340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7" name="Freeform 328">
              <a:extLst>
                <a:ext uri="{FF2B5EF4-FFF2-40B4-BE49-F238E27FC236}">
                  <a16:creationId xmlns:a16="http://schemas.microsoft.com/office/drawing/2014/main" id="{1852D187-433C-0F85-FA3A-61B0FD39C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8" name="Freeform 329">
              <a:extLst>
                <a:ext uri="{FF2B5EF4-FFF2-40B4-BE49-F238E27FC236}">
                  <a16:creationId xmlns:a16="http://schemas.microsoft.com/office/drawing/2014/main" id="{2000F124-951F-6967-8C0F-4D12119A5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19" name="Freeform 330">
              <a:extLst>
                <a:ext uri="{FF2B5EF4-FFF2-40B4-BE49-F238E27FC236}">
                  <a16:creationId xmlns:a16="http://schemas.microsoft.com/office/drawing/2014/main" id="{B19E74CB-B557-CA6C-3095-B6FD3FFA6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0" name="Freeform 331">
              <a:extLst>
                <a:ext uri="{FF2B5EF4-FFF2-40B4-BE49-F238E27FC236}">
                  <a16:creationId xmlns:a16="http://schemas.microsoft.com/office/drawing/2014/main" id="{7E04D212-8FC9-5D65-47C6-4B651793B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1" name="Freeform 332">
              <a:extLst>
                <a:ext uri="{FF2B5EF4-FFF2-40B4-BE49-F238E27FC236}">
                  <a16:creationId xmlns:a16="http://schemas.microsoft.com/office/drawing/2014/main" id="{60CEBA57-3979-4E73-E3D6-6A5B04473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2" name="Freeform 333">
              <a:extLst>
                <a:ext uri="{FF2B5EF4-FFF2-40B4-BE49-F238E27FC236}">
                  <a16:creationId xmlns:a16="http://schemas.microsoft.com/office/drawing/2014/main" id="{551353A1-B7EB-85AC-0C13-734B42B3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3" name="Freeform 334">
              <a:extLst>
                <a:ext uri="{FF2B5EF4-FFF2-40B4-BE49-F238E27FC236}">
                  <a16:creationId xmlns:a16="http://schemas.microsoft.com/office/drawing/2014/main" id="{857D3283-8DAB-F6D1-804A-0B2D1D50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4" name="Freeform 335">
              <a:extLst>
                <a:ext uri="{FF2B5EF4-FFF2-40B4-BE49-F238E27FC236}">
                  <a16:creationId xmlns:a16="http://schemas.microsoft.com/office/drawing/2014/main" id="{3E5D3BCE-1E92-0E0C-60A3-0C837A515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5" name="Freeform 336">
              <a:extLst>
                <a:ext uri="{FF2B5EF4-FFF2-40B4-BE49-F238E27FC236}">
                  <a16:creationId xmlns:a16="http://schemas.microsoft.com/office/drawing/2014/main" id="{0C519EEC-5231-54E0-2973-7A19785A4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6" name="Freeform 337">
              <a:extLst>
                <a:ext uri="{FF2B5EF4-FFF2-40B4-BE49-F238E27FC236}">
                  <a16:creationId xmlns:a16="http://schemas.microsoft.com/office/drawing/2014/main" id="{6F01F56E-5901-F759-1104-FDD0AE852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7" name="Freeform 338">
              <a:extLst>
                <a:ext uri="{FF2B5EF4-FFF2-40B4-BE49-F238E27FC236}">
                  <a16:creationId xmlns:a16="http://schemas.microsoft.com/office/drawing/2014/main" id="{451BE80B-4622-0EFA-EBBE-12164649B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8" name="Freeform 339">
              <a:extLst>
                <a:ext uri="{FF2B5EF4-FFF2-40B4-BE49-F238E27FC236}">
                  <a16:creationId xmlns:a16="http://schemas.microsoft.com/office/drawing/2014/main" id="{0D986632-C19D-659C-F051-A58C3071E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29" name="Freeform 340">
              <a:extLst>
                <a:ext uri="{FF2B5EF4-FFF2-40B4-BE49-F238E27FC236}">
                  <a16:creationId xmlns:a16="http://schemas.microsoft.com/office/drawing/2014/main" id="{067AF9AD-45A0-7F40-DFCC-135CB3BCB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0" name="Freeform 341">
              <a:extLst>
                <a:ext uri="{FF2B5EF4-FFF2-40B4-BE49-F238E27FC236}">
                  <a16:creationId xmlns:a16="http://schemas.microsoft.com/office/drawing/2014/main" id="{CECE2779-38A0-56EF-5E56-EBBE5286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1" name="Freeform 342">
              <a:extLst>
                <a:ext uri="{FF2B5EF4-FFF2-40B4-BE49-F238E27FC236}">
                  <a16:creationId xmlns:a16="http://schemas.microsoft.com/office/drawing/2014/main" id="{036948C5-5BD3-53C4-3BEB-BFBF41994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2" name="Freeform 343">
              <a:extLst>
                <a:ext uri="{FF2B5EF4-FFF2-40B4-BE49-F238E27FC236}">
                  <a16:creationId xmlns:a16="http://schemas.microsoft.com/office/drawing/2014/main" id="{5598861D-79E9-6C37-C097-5EE72EB60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3" name="Freeform 344">
              <a:extLst>
                <a:ext uri="{FF2B5EF4-FFF2-40B4-BE49-F238E27FC236}">
                  <a16:creationId xmlns:a16="http://schemas.microsoft.com/office/drawing/2014/main" id="{9D1FA03A-6EA0-F9BF-2E78-E7FCC7AD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4" name="Freeform 345">
              <a:extLst>
                <a:ext uri="{FF2B5EF4-FFF2-40B4-BE49-F238E27FC236}">
                  <a16:creationId xmlns:a16="http://schemas.microsoft.com/office/drawing/2014/main" id="{111161F6-9D3F-FD28-481D-B53D518F4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5" name="Freeform 346">
              <a:extLst>
                <a:ext uri="{FF2B5EF4-FFF2-40B4-BE49-F238E27FC236}">
                  <a16:creationId xmlns:a16="http://schemas.microsoft.com/office/drawing/2014/main" id="{A4280846-B48D-D595-5942-17E7F3EF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6" name="Freeform 347">
              <a:extLst>
                <a:ext uri="{FF2B5EF4-FFF2-40B4-BE49-F238E27FC236}">
                  <a16:creationId xmlns:a16="http://schemas.microsoft.com/office/drawing/2014/main" id="{349C859D-3C8E-D8D0-33FE-A006BBB09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7" name="Freeform 348">
              <a:extLst>
                <a:ext uri="{FF2B5EF4-FFF2-40B4-BE49-F238E27FC236}">
                  <a16:creationId xmlns:a16="http://schemas.microsoft.com/office/drawing/2014/main" id="{C4FE77D7-0305-4AD9-4039-D04599D1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8" name="Freeform 349">
              <a:extLst>
                <a:ext uri="{FF2B5EF4-FFF2-40B4-BE49-F238E27FC236}">
                  <a16:creationId xmlns:a16="http://schemas.microsoft.com/office/drawing/2014/main" id="{6687F931-E514-31EC-AFDD-9E5B53DDE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39" name="Freeform 350">
              <a:extLst>
                <a:ext uri="{FF2B5EF4-FFF2-40B4-BE49-F238E27FC236}">
                  <a16:creationId xmlns:a16="http://schemas.microsoft.com/office/drawing/2014/main" id="{17408885-0CCD-3A47-2E21-D9EEE9828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0" name="Freeform 351">
              <a:extLst>
                <a:ext uri="{FF2B5EF4-FFF2-40B4-BE49-F238E27FC236}">
                  <a16:creationId xmlns:a16="http://schemas.microsoft.com/office/drawing/2014/main" id="{EB66D291-8561-D524-9B2D-25C5667A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1" name="Freeform 352">
              <a:extLst>
                <a:ext uri="{FF2B5EF4-FFF2-40B4-BE49-F238E27FC236}">
                  <a16:creationId xmlns:a16="http://schemas.microsoft.com/office/drawing/2014/main" id="{E8FCF7EF-8848-51F0-5BA1-E90C68AAA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2" name="Freeform 353">
              <a:extLst>
                <a:ext uri="{FF2B5EF4-FFF2-40B4-BE49-F238E27FC236}">
                  <a16:creationId xmlns:a16="http://schemas.microsoft.com/office/drawing/2014/main" id="{E19C4734-B287-1A63-554D-98CA452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3" name="Freeform 354">
              <a:extLst>
                <a:ext uri="{FF2B5EF4-FFF2-40B4-BE49-F238E27FC236}">
                  <a16:creationId xmlns:a16="http://schemas.microsoft.com/office/drawing/2014/main" id="{1B96365D-B157-C0A7-1CED-93AFE8DE1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4" name="Freeform 355">
              <a:extLst>
                <a:ext uri="{FF2B5EF4-FFF2-40B4-BE49-F238E27FC236}">
                  <a16:creationId xmlns:a16="http://schemas.microsoft.com/office/drawing/2014/main" id="{F9304B08-670D-E56B-9515-3EF150E6E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5" name="Freeform 356">
              <a:extLst>
                <a:ext uri="{FF2B5EF4-FFF2-40B4-BE49-F238E27FC236}">
                  <a16:creationId xmlns:a16="http://schemas.microsoft.com/office/drawing/2014/main" id="{BC762824-1940-8031-704D-BE3C00C95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6" name="Freeform 357">
              <a:extLst>
                <a:ext uri="{FF2B5EF4-FFF2-40B4-BE49-F238E27FC236}">
                  <a16:creationId xmlns:a16="http://schemas.microsoft.com/office/drawing/2014/main" id="{6090CE5B-AC42-5A59-494A-972AEE81B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7" name="Freeform 358">
              <a:extLst>
                <a:ext uri="{FF2B5EF4-FFF2-40B4-BE49-F238E27FC236}">
                  <a16:creationId xmlns:a16="http://schemas.microsoft.com/office/drawing/2014/main" id="{C3560D8A-082C-0875-543C-5AAEEEB1B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8" name="Freeform 359">
              <a:extLst>
                <a:ext uri="{FF2B5EF4-FFF2-40B4-BE49-F238E27FC236}">
                  <a16:creationId xmlns:a16="http://schemas.microsoft.com/office/drawing/2014/main" id="{79AD75A9-4FAA-2BFA-DC49-8ACEFD010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49" name="Freeform 360">
              <a:extLst>
                <a:ext uri="{FF2B5EF4-FFF2-40B4-BE49-F238E27FC236}">
                  <a16:creationId xmlns:a16="http://schemas.microsoft.com/office/drawing/2014/main" id="{B15A6833-FFD8-20E9-0FEC-ED787FC55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50" name="Freeform 361">
              <a:extLst>
                <a:ext uri="{FF2B5EF4-FFF2-40B4-BE49-F238E27FC236}">
                  <a16:creationId xmlns:a16="http://schemas.microsoft.com/office/drawing/2014/main" id="{4CDEC6AC-A1A3-98F3-9199-C19E3AFB2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51" name="Freeform 362">
              <a:extLst>
                <a:ext uri="{FF2B5EF4-FFF2-40B4-BE49-F238E27FC236}">
                  <a16:creationId xmlns:a16="http://schemas.microsoft.com/office/drawing/2014/main" id="{26A15322-69FC-8B04-F280-A5F97564B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52" name="Freeform 363">
              <a:extLst>
                <a:ext uri="{FF2B5EF4-FFF2-40B4-BE49-F238E27FC236}">
                  <a16:creationId xmlns:a16="http://schemas.microsoft.com/office/drawing/2014/main" id="{A3211301-0B74-7383-6777-87BB6B83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8753" name="Freeform 364">
              <a:extLst>
                <a:ext uri="{FF2B5EF4-FFF2-40B4-BE49-F238E27FC236}">
                  <a16:creationId xmlns:a16="http://schemas.microsoft.com/office/drawing/2014/main" id="{D5E6BF58-0847-2464-A2EB-51294EFFF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graphicFrame>
        <p:nvGraphicFramePr>
          <p:cNvPr id="198954" name="Object 7">
            <a:extLst>
              <a:ext uri="{FF2B5EF4-FFF2-40B4-BE49-F238E27FC236}">
                <a16:creationId xmlns:a16="http://schemas.microsoft.com/office/drawing/2014/main" id="{B0AB03DB-CE8B-4BED-A66F-60FC25722CF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7" r:id="rId5" imgW="1278331" imgH="1273759" progId="MS_ClipArt_Gallery">
                  <p:embed/>
                </p:oleObj>
              </mc:Choice>
              <mc:Fallback>
                <p:oleObj r:id="rId5" imgW="1278331" imgH="1273759" progId="MS_ClipArt_Gallery">
                  <p:embed/>
                  <p:pic>
                    <p:nvPicPr>
                      <p:cNvPr id="198954" name="Object 7">
                        <a:extLst>
                          <a:ext uri="{FF2B5EF4-FFF2-40B4-BE49-F238E27FC236}">
                            <a16:creationId xmlns:a16="http://schemas.microsoft.com/office/drawing/2014/main" id="{B0AB03DB-CE8B-4BED-A66F-60FC25722CF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1" name="TextBox 330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1015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198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/>
          <p:cNvPicPr>
            <a:picLocks noGrp="1" noChangeAspect="1"/>
          </p:cNvPicPr>
          <p:nvPr>
            <p:ph sz="half" idx="1"/>
          </p:nvPr>
        </p:nvPicPr>
        <p:blipFill>
          <a:blip r:embed="rId2"/>
          <a:stretch>
            <a:fillRect/>
          </a:stretch>
        </p:blipFill>
        <p:spPr>
          <a:xfrm>
            <a:off x="805218" y="736979"/>
            <a:ext cx="5459104" cy="4797840"/>
          </a:xfrm>
          <a:prstGeom prst="rect">
            <a:avLst/>
          </a:prstGeom>
        </p:spPr>
      </p:pic>
      <p:pic>
        <p:nvPicPr>
          <p:cNvPr id="10" name="Content Placeholder 9"/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6701051" y="736979"/>
            <a:ext cx="5049671" cy="4797840"/>
          </a:xfrm>
          <a:prstGeom prst="rect">
            <a:avLst/>
          </a:prstGeom>
        </p:spPr>
      </p:pic>
      <p:sp>
        <p:nvSpPr>
          <p:cNvPr id="11" name="TextBox 34">
            <a:extLst>
              <a:ext uri="{FF2B5EF4-FFF2-40B4-BE49-F238E27FC236}">
                <a16:creationId xmlns:a16="http://schemas.microsoft.com/office/drawing/2014/main" id="{C1764C2C-ED80-D5EF-1A8D-BFAD3ADA1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2831" y="5824187"/>
            <a:ext cx="5078437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Ngồi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xe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máy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không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an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toàn</a:t>
            </a:r>
            <a:endParaRPr lang="vi-VN" altLang="zh-CN" sz="2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  <p:sp>
        <p:nvSpPr>
          <p:cNvPr id="12" name="TextBox 34">
            <a:extLst>
              <a:ext uri="{FF2B5EF4-FFF2-40B4-BE49-F238E27FC236}">
                <a16:creationId xmlns:a16="http://schemas.microsoft.com/office/drawing/2014/main" id="{C1764C2C-ED80-D5EF-1A8D-BFAD3ADA1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979" y="5608743"/>
            <a:ext cx="5645343" cy="9848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Không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đội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mũ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bảo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hiểm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khi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tham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gia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giao</a:t>
            </a:r>
            <a:r>
              <a:rPr lang="en-US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 </a:t>
            </a:r>
            <a:r>
              <a:rPr lang="en-US" altLang="zh-CN" sz="2800" b="1" dirty="0" err="1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thông</a:t>
            </a:r>
            <a:endParaRPr lang="vi-VN" altLang="zh-CN" sz="2800" b="1" dirty="0">
              <a:solidFill>
                <a:srgbClr val="FF0000"/>
              </a:solidFill>
              <a:latin typeface="+mj-lt"/>
              <a:ea typeface="印品黑体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45190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324C20-66C5-0DFB-1B25-3C3CB7B0B7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324048-E549-5341-08DD-00E66A0F2A6F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CEA3327-96E9-A810-EDA2-DB46465C7BA1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FD45CEE-7471-F47A-AC0A-F0A93A663E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2168" y="365125"/>
            <a:ext cx="4973660" cy="543236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D2A6989-C2DC-F705-EE9F-B978C02486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11860" y="365125"/>
            <a:ext cx="5698268" cy="5432360"/>
          </a:xfrm>
          <a:prstGeom prst="rect">
            <a:avLst/>
          </a:prstGeom>
        </p:spPr>
      </p:pic>
      <p:sp>
        <p:nvSpPr>
          <p:cNvPr id="9" name="TextBox 34">
            <a:extLst>
              <a:ext uri="{FF2B5EF4-FFF2-40B4-BE49-F238E27FC236}">
                <a16:creationId xmlns:a16="http://schemas.microsoft.com/office/drawing/2014/main" id="{AB0A07F5-0C70-5035-A4E5-E17ED06902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60" y="5757908"/>
            <a:ext cx="10515600" cy="553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5" tIns="60957" rIns="121915" bIns="60957">
            <a:spAutoFit/>
          </a:bodyPr>
          <a:lstStyle>
            <a:lvl1pPr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5pPr>
            <a:lvl6pPr marL="25146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6pPr>
            <a:lvl7pPr marL="29718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7pPr>
            <a:lvl8pPr marL="34290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8pPr>
            <a:lvl9pPr marL="3886200" indent="-228600" defTabSz="684213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等线" panose="02010600030101010101" pitchFamily="2" charset="-122"/>
                <a:ea typeface="Microsoft YaHei" panose="020B0503020204020204" pitchFamily="34" charset="-122"/>
              </a:defRPr>
            </a:lvl9pPr>
          </a:lstStyle>
          <a:p>
            <a:pPr algn="ctr"/>
            <a:r>
              <a:rPr lang="vi-VN" altLang="zh-CN" sz="2800" b="1" dirty="0">
                <a:solidFill>
                  <a:srgbClr val="FF0000"/>
                </a:solidFill>
                <a:latin typeface="+mj-lt"/>
                <a:ea typeface="印品黑体"/>
                <a:cs typeface="Tahoma" panose="020B0604030504040204" pitchFamily="34" charset="0"/>
              </a:rPr>
              <a:t>Lên, xuống xe đúng cách và an toàn.</a:t>
            </a:r>
          </a:p>
        </p:txBody>
      </p:sp>
    </p:spTree>
    <p:extLst>
      <p:ext uri="{BB962C8B-B14F-4D97-AF65-F5344CB8AC3E}">
        <p14:creationId xmlns:p14="http://schemas.microsoft.com/office/powerpoint/2010/main" val="82312438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b="21821"/>
          <a:stretch/>
        </p:blipFill>
        <p:spPr>
          <a:xfrm>
            <a:off x="-16598" y="-70294"/>
            <a:ext cx="12191999" cy="635310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078108" y="0"/>
            <a:ext cx="1327149" cy="204040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86466"/>
            <a:ext cx="12192000" cy="679739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227943" y="2424026"/>
            <a:ext cx="2097314" cy="103117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325257" y="2028170"/>
            <a:ext cx="966107" cy="1427035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2952096" y="5247625"/>
            <a:ext cx="6624736" cy="1191949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423592" y="5261284"/>
            <a:ext cx="768174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ungee Inline" pitchFamily="2" charset="0"/>
                <a:ea typeface="+mn-ea"/>
                <a:cs typeface="+mn-cs"/>
              </a:rPr>
              <a:t>ẾCH CON VỀ NHÀ</a:t>
            </a:r>
          </a:p>
        </p:txBody>
      </p:sp>
    </p:spTree>
    <p:extLst>
      <p:ext uri="{BB962C8B-B14F-4D97-AF65-F5344CB8AC3E}">
        <p14:creationId xmlns:p14="http://schemas.microsoft.com/office/powerpoint/2010/main" val="99808190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27768DB-3C8C-4D4F-8F92-0F5C283D25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335"/>
            <a:ext cx="12251005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81858E5-1479-4D39-B9DC-FE8756AF24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476059" y="2134613"/>
            <a:ext cx="11419609" cy="4083308"/>
          </a:xfrm>
          <a:prstGeom prst="rect">
            <a:avLst/>
          </a:prstGeom>
        </p:spPr>
      </p:pic>
      <p:sp>
        <p:nvSpPr>
          <p:cNvPr id="5" name="Google Shape;290;p7">
            <a:extLst>
              <a:ext uri="{FF2B5EF4-FFF2-40B4-BE49-F238E27FC236}">
                <a16:creationId xmlns:a16="http://schemas.microsoft.com/office/drawing/2014/main" id="{271B6753-F31C-4A20-8DE2-32985CD964D7}"/>
              </a:ext>
            </a:extLst>
          </p:cNvPr>
          <p:cNvSpPr txBox="1"/>
          <p:nvPr/>
        </p:nvSpPr>
        <p:spPr>
          <a:xfrm>
            <a:off x="1158239" y="3714622"/>
            <a:ext cx="10224655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VẬN DỤNG – TRẢI NGHIỆM</a:t>
            </a:r>
            <a:endParaRPr lang="en-US" sz="4800" b="1" dirty="0">
              <a:ln w="22225">
                <a:solidFill>
                  <a:schemeClr val="accent2"/>
                </a:solidFill>
                <a:prstDash val="solid"/>
              </a:ln>
              <a:solidFill>
                <a:srgbClr val="FF00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4CDE97D-CD65-8414-6DC5-545D24EE2C8E}"/>
              </a:ext>
            </a:extLst>
          </p:cNvPr>
          <p:cNvSpPr txBox="1"/>
          <p:nvPr/>
        </p:nvSpPr>
        <p:spPr>
          <a:xfrm>
            <a:off x="2487996" y="10050"/>
            <a:ext cx="8010534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0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sáu ngày  tháng  năm </a:t>
            </a:r>
          </a:p>
          <a:p>
            <a:pPr algn="ctr"/>
            <a:r>
              <a:rPr lang="vi-VN" sz="2400" b="1" i="1" u="sng" dirty="0">
                <a:latin typeface="+mj-lt"/>
                <a:cs typeface="Times New Roman" pitchFamily="18" charset="0"/>
              </a:rPr>
              <a:t>Môn</a:t>
            </a:r>
          </a:p>
          <a:p>
            <a:pPr algn="ctr"/>
            <a:r>
              <a:rPr lang="vi-VN" sz="24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ĐỘNG TRẢI NGHIỆM</a:t>
            </a:r>
          </a:p>
          <a:p>
            <a:pPr algn="ctr"/>
            <a:r>
              <a:rPr lang="vi-VN" sz="24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</a:t>
            </a:r>
            <a:r>
              <a:rPr lang="vi-VN" sz="2400" b="1" i="1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tuần </a:t>
            </a:r>
            <a:r>
              <a:rPr lang="vi-VN" sz="2400" b="1" i="1" smtClean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8)</a:t>
            </a:r>
            <a:endParaRPr lang="en-US" sz="24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9284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4">
            <a:extLst>
              <a:ext uri="{FF2B5EF4-FFF2-40B4-BE49-F238E27FC236}">
                <a16:creationId xmlns:a16="http://schemas.microsoft.com/office/drawing/2014/main" id="{AF5A112D-37BC-179F-F645-EE198AC78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0" cy="6858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F3DA3F3-BFD5-C6FE-D14C-8A24D5B39C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352425"/>
            <a:ext cx="2905125" cy="290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26A7E9C-A9C5-13B6-ECEE-69A506B201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94950" y="0"/>
            <a:ext cx="1797050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FD7C2787-850D-5758-4A8C-8B2A6047D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138" y="1905000"/>
            <a:ext cx="839972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vi-VN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 kế hoạch, phương hướng </a:t>
            </a:r>
            <a:r>
              <a:rPr lang="vi-VN" altLang="en-US" sz="32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tuần </a:t>
            </a:r>
            <a:r>
              <a:rPr lang="vi-VN" altLang="en-US" sz="32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alt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638300C-5F7E-9AD0-57EE-0B5322F1A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137" y="3014088"/>
            <a:ext cx="839972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vi-VN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 một số cách giữ an toàn cho bản thân?</a:t>
            </a:r>
            <a:endParaRPr lang="en-US" alt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DB90906-D16A-676C-F920-FD6E34988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8" y="2429312"/>
            <a:ext cx="839972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vi-VN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Hôm nay sinh hoạt theo chủ đề gì?</a:t>
            </a:r>
            <a:endParaRPr lang="en-US" alt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" grpId="1"/>
      <p:bldP spid="11" grpId="2"/>
      <p:bldP spid="2" grpId="0"/>
      <p:bldP spid="2" grpId="1"/>
      <p:bldP spid="2" grpId="2"/>
      <p:bldP spid="3" grpId="0"/>
      <p:bldP spid="3" grpId="1"/>
      <p:bldP spid="3" grpId="2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558344" y="2021983"/>
            <a:ext cx="8667482" cy="2225340"/>
          </a:xfrm>
          <a:prstGeom prst="rect">
            <a:avLst/>
          </a:prstGeom>
          <a:noFill/>
        </p:spPr>
        <p:txBody>
          <a:bodyPr spcFirstLastPara="1" wrap="square" lIns="121904" tIns="60952" rIns="121904" bIns="60952" numCol="1">
            <a:prstTxWarp prst="textArchUp">
              <a:avLst>
                <a:gd name="adj" fmla="val 10927435"/>
              </a:avLst>
            </a:prstTxWarp>
            <a:spAutoFit/>
          </a:bodyPr>
          <a:lstStyle/>
          <a:p>
            <a:pPr algn="ctr" defTabSz="1219049">
              <a:buFont typeface="Arial"/>
              <a:buNone/>
            </a:pPr>
            <a:endParaRPr lang="en-US" sz="10666" b="1" dirty="0">
              <a:ln w="10160">
                <a:noFill/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 defTabSz="1219049">
              <a:buFont typeface="Arial"/>
              <a:buNone/>
            </a:pPr>
            <a:endParaRPr lang="en-US" sz="10666" b="1" dirty="0">
              <a:ln w="10160">
                <a:noFill/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 defTabSz="1219049">
              <a:buFont typeface="Arial"/>
              <a:buNone/>
            </a:pPr>
            <a:endParaRPr lang="en-US" sz="10666" b="1" dirty="0">
              <a:ln w="10160">
                <a:noFill/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 defTabSz="1219049">
              <a:buFont typeface="Arial"/>
              <a:buNone/>
            </a:pPr>
            <a:endParaRPr lang="en-US" sz="10666" b="1" dirty="0">
              <a:ln w="10160">
                <a:noFill/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 defTabSz="1219049">
              <a:buFont typeface="Arial"/>
              <a:buNone/>
            </a:pPr>
            <a:endParaRPr lang="en-US" sz="10666" b="1" dirty="0">
              <a:ln w="10160">
                <a:noFill/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 defTabSz="1219049">
              <a:buFont typeface="Arial"/>
              <a:buNone/>
            </a:pPr>
            <a:endParaRPr lang="en-US" sz="10666" b="1" dirty="0">
              <a:ln w="10160">
                <a:noFill/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 defTabSz="1219049">
              <a:buFont typeface="Arial"/>
              <a:buNone/>
            </a:pPr>
            <a:r>
              <a:rPr lang="en-US" sz="2800" b="1" dirty="0">
                <a:ln w="10160">
                  <a:noFill/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TẠM BIỆT VÀ HẸN GẶP LẠI. </a:t>
            </a:r>
          </a:p>
          <a:p>
            <a:pPr algn="ctr" defTabSz="1219049">
              <a:buFont typeface="Arial"/>
              <a:buNone/>
            </a:pPr>
            <a:r>
              <a:rPr lang="en-US" sz="2800" b="1" dirty="0">
                <a:ln w="10160">
                  <a:noFill/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CHÚC QUÝ THẦY CÔ GIÁO MẠNH KHỎE, </a:t>
            </a:r>
          </a:p>
          <a:p>
            <a:pPr algn="ctr" defTabSz="1219049">
              <a:buFont typeface="Arial"/>
              <a:buNone/>
            </a:pPr>
            <a:r>
              <a:rPr lang="en-US" sz="2800" b="1" dirty="0">
                <a:ln w="10160">
                  <a:noFill/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 EM HỌC TẬP TỐT.</a:t>
            </a:r>
          </a:p>
          <a:p>
            <a:pPr algn="ctr" defTabSz="1219049">
              <a:buFont typeface="Arial"/>
              <a:buNone/>
            </a:pPr>
            <a:endParaRPr lang="en-US" sz="2800" b="1" dirty="0">
              <a:ln w="10160">
                <a:noFill/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" name="Picture 2" descr="Pin on ~Cute wittle things~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4029" y="3716996"/>
            <a:ext cx="2562498" cy="2077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/>
          <p:cNvSpPr/>
          <p:nvPr/>
        </p:nvSpPr>
        <p:spPr>
          <a:xfrm>
            <a:off x="4176038" y="5568391"/>
            <a:ext cx="3839927" cy="1220596"/>
          </a:xfrm>
          <a:prstGeom prst="rect">
            <a:avLst/>
          </a:prstGeom>
          <a:solidFill>
            <a:srgbClr val="E895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49">
              <a:buFont typeface="Arial"/>
              <a:buNone/>
            </a:pPr>
            <a:endParaRPr lang="en-US" sz="2400">
              <a:solidFill>
                <a:prstClr val="white"/>
              </a:solidFill>
              <a:sym typeface="Arial"/>
            </a:endParaRPr>
          </a:p>
        </p:txBody>
      </p:sp>
      <p:grpSp>
        <p:nvGrpSpPr>
          <p:cNvPr id="5" name="Group 42">
            <a:extLst>
              <a:ext uri="{FF2B5EF4-FFF2-40B4-BE49-F238E27FC236}">
                <a16:creationId xmlns:a16="http://schemas.microsoft.com/office/drawing/2014/main" id="{0F224A58-E280-D5AD-94A7-36EAB454A6EC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6" name="AutoShape 43">
              <a:extLst>
                <a:ext uri="{FF2B5EF4-FFF2-40B4-BE49-F238E27FC236}">
                  <a16:creationId xmlns:a16="http://schemas.microsoft.com/office/drawing/2014/main" id="{0ECA133F-C764-EAAB-8286-DD17D7477B6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" name="Group 44">
              <a:extLst>
                <a:ext uri="{FF2B5EF4-FFF2-40B4-BE49-F238E27FC236}">
                  <a16:creationId xmlns:a16="http://schemas.microsoft.com/office/drawing/2014/main" id="{52A1406B-7A5F-ADE2-9CC9-5261BE6C0A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28" name="Freeform 45">
                <a:extLst>
                  <a:ext uri="{FF2B5EF4-FFF2-40B4-BE49-F238E27FC236}">
                    <a16:creationId xmlns:a16="http://schemas.microsoft.com/office/drawing/2014/main" id="{90D1992D-47E3-17DC-8029-15FE625AA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29" name="Freeform 46">
                <a:extLst>
                  <a:ext uri="{FF2B5EF4-FFF2-40B4-BE49-F238E27FC236}">
                    <a16:creationId xmlns:a16="http://schemas.microsoft.com/office/drawing/2014/main" id="{B09562E1-90BC-1A80-CCCD-D98CF43B0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0" name="Freeform 47">
                <a:extLst>
                  <a:ext uri="{FF2B5EF4-FFF2-40B4-BE49-F238E27FC236}">
                    <a16:creationId xmlns:a16="http://schemas.microsoft.com/office/drawing/2014/main" id="{67FA75C8-04AE-2406-6715-8824FDE5B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1" name="Freeform 48">
                <a:extLst>
                  <a:ext uri="{FF2B5EF4-FFF2-40B4-BE49-F238E27FC236}">
                    <a16:creationId xmlns:a16="http://schemas.microsoft.com/office/drawing/2014/main" id="{2F54E30F-478C-69DA-5228-206A42CE9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2" name="Freeform 49">
                <a:extLst>
                  <a:ext uri="{FF2B5EF4-FFF2-40B4-BE49-F238E27FC236}">
                    <a16:creationId xmlns:a16="http://schemas.microsoft.com/office/drawing/2014/main" id="{DEF80761-0CC4-1952-6A8D-8F179CFAB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3" name="Freeform 50">
                <a:extLst>
                  <a:ext uri="{FF2B5EF4-FFF2-40B4-BE49-F238E27FC236}">
                    <a16:creationId xmlns:a16="http://schemas.microsoft.com/office/drawing/2014/main" id="{A2CFE87E-B2AD-F368-9D6C-18F1322A3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4" name="Freeform 51">
                <a:extLst>
                  <a:ext uri="{FF2B5EF4-FFF2-40B4-BE49-F238E27FC236}">
                    <a16:creationId xmlns:a16="http://schemas.microsoft.com/office/drawing/2014/main" id="{E8B58420-BB6E-A89A-825C-34BC28CA1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5" name="Freeform 52">
                <a:extLst>
                  <a:ext uri="{FF2B5EF4-FFF2-40B4-BE49-F238E27FC236}">
                    <a16:creationId xmlns:a16="http://schemas.microsoft.com/office/drawing/2014/main" id="{434BA05C-70AD-78B6-5B32-041BE54FD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6" name="Freeform 53">
                <a:extLst>
                  <a:ext uri="{FF2B5EF4-FFF2-40B4-BE49-F238E27FC236}">
                    <a16:creationId xmlns:a16="http://schemas.microsoft.com/office/drawing/2014/main" id="{1B09A9E8-B156-A229-FF65-208925C3E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7" name="Freeform 54">
                <a:extLst>
                  <a:ext uri="{FF2B5EF4-FFF2-40B4-BE49-F238E27FC236}">
                    <a16:creationId xmlns:a16="http://schemas.microsoft.com/office/drawing/2014/main" id="{572B829D-6F85-330A-A5D6-1F1F0EF3C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8" name="Freeform 55">
                <a:extLst>
                  <a:ext uri="{FF2B5EF4-FFF2-40B4-BE49-F238E27FC236}">
                    <a16:creationId xmlns:a16="http://schemas.microsoft.com/office/drawing/2014/main" id="{04095FE2-28BC-5DE1-8E21-905F1DCCA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9" name="Freeform 56">
                <a:extLst>
                  <a:ext uri="{FF2B5EF4-FFF2-40B4-BE49-F238E27FC236}">
                    <a16:creationId xmlns:a16="http://schemas.microsoft.com/office/drawing/2014/main" id="{AEBC8692-349A-709F-E49C-3A4761343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0" name="Freeform 57">
                <a:extLst>
                  <a:ext uri="{FF2B5EF4-FFF2-40B4-BE49-F238E27FC236}">
                    <a16:creationId xmlns:a16="http://schemas.microsoft.com/office/drawing/2014/main" id="{D70C89C5-B3B7-ED85-E371-39F5D77E2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1" name="Freeform 58">
                <a:extLst>
                  <a:ext uri="{FF2B5EF4-FFF2-40B4-BE49-F238E27FC236}">
                    <a16:creationId xmlns:a16="http://schemas.microsoft.com/office/drawing/2014/main" id="{CF290B31-54DE-8C8B-E847-2D9F7E491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2" name="Freeform 59">
                <a:extLst>
                  <a:ext uri="{FF2B5EF4-FFF2-40B4-BE49-F238E27FC236}">
                    <a16:creationId xmlns:a16="http://schemas.microsoft.com/office/drawing/2014/main" id="{738C6AEF-5D79-3E30-0FEC-06DDC9D36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3" name="Freeform 60">
                <a:extLst>
                  <a:ext uri="{FF2B5EF4-FFF2-40B4-BE49-F238E27FC236}">
                    <a16:creationId xmlns:a16="http://schemas.microsoft.com/office/drawing/2014/main" id="{1CF5FDE3-449D-0C11-1F18-2A80FA510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4" name="Freeform 61">
                <a:extLst>
                  <a:ext uri="{FF2B5EF4-FFF2-40B4-BE49-F238E27FC236}">
                    <a16:creationId xmlns:a16="http://schemas.microsoft.com/office/drawing/2014/main" id="{A5B827A3-3890-B27F-8407-76B7878AA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5" name="Freeform 62">
                <a:extLst>
                  <a:ext uri="{FF2B5EF4-FFF2-40B4-BE49-F238E27FC236}">
                    <a16:creationId xmlns:a16="http://schemas.microsoft.com/office/drawing/2014/main" id="{18F10041-D4E0-9EAE-98CF-192B7BE86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6" name="Freeform 63">
                <a:extLst>
                  <a:ext uri="{FF2B5EF4-FFF2-40B4-BE49-F238E27FC236}">
                    <a16:creationId xmlns:a16="http://schemas.microsoft.com/office/drawing/2014/main" id="{EE129D64-AA52-B676-45F4-54D264D3B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7" name="Freeform 64">
                <a:extLst>
                  <a:ext uri="{FF2B5EF4-FFF2-40B4-BE49-F238E27FC236}">
                    <a16:creationId xmlns:a16="http://schemas.microsoft.com/office/drawing/2014/main" id="{A5103A72-E708-50B4-AB07-152B0E702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8" name="Freeform 65">
                <a:extLst>
                  <a:ext uri="{FF2B5EF4-FFF2-40B4-BE49-F238E27FC236}">
                    <a16:creationId xmlns:a16="http://schemas.microsoft.com/office/drawing/2014/main" id="{11165B86-02BD-701F-741A-44CAB27C9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9" name="Freeform 66">
                <a:extLst>
                  <a:ext uri="{FF2B5EF4-FFF2-40B4-BE49-F238E27FC236}">
                    <a16:creationId xmlns:a16="http://schemas.microsoft.com/office/drawing/2014/main" id="{59A44451-01C5-BC2C-76A9-EB69DCFE5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0" name="Freeform 67">
                <a:extLst>
                  <a:ext uri="{FF2B5EF4-FFF2-40B4-BE49-F238E27FC236}">
                    <a16:creationId xmlns:a16="http://schemas.microsoft.com/office/drawing/2014/main" id="{C1CD321C-89AA-3889-6D88-5B5024585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1" name="Freeform 68">
                <a:extLst>
                  <a:ext uri="{FF2B5EF4-FFF2-40B4-BE49-F238E27FC236}">
                    <a16:creationId xmlns:a16="http://schemas.microsoft.com/office/drawing/2014/main" id="{C6CC46BF-68F2-6C0A-B083-E8DE9EA60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2" name="Freeform 69">
                <a:extLst>
                  <a:ext uri="{FF2B5EF4-FFF2-40B4-BE49-F238E27FC236}">
                    <a16:creationId xmlns:a16="http://schemas.microsoft.com/office/drawing/2014/main" id="{C40C2B61-A23D-4187-AE0C-D53FB6509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3" name="Freeform 70">
                <a:extLst>
                  <a:ext uri="{FF2B5EF4-FFF2-40B4-BE49-F238E27FC236}">
                    <a16:creationId xmlns:a16="http://schemas.microsoft.com/office/drawing/2014/main" id="{1F7D51B0-B5C7-48BA-8031-B2E39307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4" name="Freeform 71">
                <a:extLst>
                  <a:ext uri="{FF2B5EF4-FFF2-40B4-BE49-F238E27FC236}">
                    <a16:creationId xmlns:a16="http://schemas.microsoft.com/office/drawing/2014/main" id="{A4820475-B560-E917-5BE0-DEE7CA721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5" name="Freeform 72">
                <a:extLst>
                  <a:ext uri="{FF2B5EF4-FFF2-40B4-BE49-F238E27FC236}">
                    <a16:creationId xmlns:a16="http://schemas.microsoft.com/office/drawing/2014/main" id="{6F846C16-323D-304C-2C19-7D2A81D1D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6" name="Freeform 73">
                <a:extLst>
                  <a:ext uri="{FF2B5EF4-FFF2-40B4-BE49-F238E27FC236}">
                    <a16:creationId xmlns:a16="http://schemas.microsoft.com/office/drawing/2014/main" id="{2E5AFDB8-63B7-EBDC-E782-D6A3C5122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7" name="Freeform 74">
                <a:extLst>
                  <a:ext uri="{FF2B5EF4-FFF2-40B4-BE49-F238E27FC236}">
                    <a16:creationId xmlns:a16="http://schemas.microsoft.com/office/drawing/2014/main" id="{ADF20CA1-C241-F58A-F9FF-D81107945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8" name="Freeform 75">
                <a:extLst>
                  <a:ext uri="{FF2B5EF4-FFF2-40B4-BE49-F238E27FC236}">
                    <a16:creationId xmlns:a16="http://schemas.microsoft.com/office/drawing/2014/main" id="{F0E453FC-CF1F-A7C2-3E8E-A1B753605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9" name="Freeform 76">
                <a:extLst>
                  <a:ext uri="{FF2B5EF4-FFF2-40B4-BE49-F238E27FC236}">
                    <a16:creationId xmlns:a16="http://schemas.microsoft.com/office/drawing/2014/main" id="{204F14D3-5F59-7E8B-183C-1AECC1815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0" name="Freeform 77">
                <a:extLst>
                  <a:ext uri="{FF2B5EF4-FFF2-40B4-BE49-F238E27FC236}">
                    <a16:creationId xmlns:a16="http://schemas.microsoft.com/office/drawing/2014/main" id="{675D9F92-9177-A8A9-73CB-2D9BAED38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1" name="Freeform 78">
                <a:extLst>
                  <a:ext uri="{FF2B5EF4-FFF2-40B4-BE49-F238E27FC236}">
                    <a16:creationId xmlns:a16="http://schemas.microsoft.com/office/drawing/2014/main" id="{41F56532-3AA6-A087-583F-53B3CA104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2" name="Freeform 79">
                <a:extLst>
                  <a:ext uri="{FF2B5EF4-FFF2-40B4-BE49-F238E27FC236}">
                    <a16:creationId xmlns:a16="http://schemas.microsoft.com/office/drawing/2014/main" id="{A6D14E2E-2624-20D5-85B5-A576FDBE0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3" name="Freeform 80">
                <a:extLst>
                  <a:ext uri="{FF2B5EF4-FFF2-40B4-BE49-F238E27FC236}">
                    <a16:creationId xmlns:a16="http://schemas.microsoft.com/office/drawing/2014/main" id="{B401D28C-1A68-AB27-2683-9254363B0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4" name="Freeform 81">
                <a:extLst>
                  <a:ext uri="{FF2B5EF4-FFF2-40B4-BE49-F238E27FC236}">
                    <a16:creationId xmlns:a16="http://schemas.microsoft.com/office/drawing/2014/main" id="{7F8C2912-D251-B344-2FD7-BFAA21843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5" name="Freeform 82">
                <a:extLst>
                  <a:ext uri="{FF2B5EF4-FFF2-40B4-BE49-F238E27FC236}">
                    <a16:creationId xmlns:a16="http://schemas.microsoft.com/office/drawing/2014/main" id="{2D39B870-7E50-68AD-B3C0-4ACBEB856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6" name="Freeform 83">
                <a:extLst>
                  <a:ext uri="{FF2B5EF4-FFF2-40B4-BE49-F238E27FC236}">
                    <a16:creationId xmlns:a16="http://schemas.microsoft.com/office/drawing/2014/main" id="{79A8285E-3FFD-6B24-DE92-CC2812CF1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7" name="Freeform 84">
                <a:extLst>
                  <a:ext uri="{FF2B5EF4-FFF2-40B4-BE49-F238E27FC236}">
                    <a16:creationId xmlns:a16="http://schemas.microsoft.com/office/drawing/2014/main" id="{0CD3B9F6-1D2A-E731-3AC2-A43F002D7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8" name="Freeform 85">
                <a:extLst>
                  <a:ext uri="{FF2B5EF4-FFF2-40B4-BE49-F238E27FC236}">
                    <a16:creationId xmlns:a16="http://schemas.microsoft.com/office/drawing/2014/main" id="{A784457D-0527-5B3B-BEFA-1077212A7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9" name="Freeform 86">
                <a:extLst>
                  <a:ext uri="{FF2B5EF4-FFF2-40B4-BE49-F238E27FC236}">
                    <a16:creationId xmlns:a16="http://schemas.microsoft.com/office/drawing/2014/main" id="{BDA7B7F8-03FC-E205-FA56-076C33256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0" name="Freeform 87">
                <a:extLst>
                  <a:ext uri="{FF2B5EF4-FFF2-40B4-BE49-F238E27FC236}">
                    <a16:creationId xmlns:a16="http://schemas.microsoft.com/office/drawing/2014/main" id="{FF9D8E99-AA25-4DCB-3FED-AECFCD4F9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1" name="Freeform 88">
                <a:extLst>
                  <a:ext uri="{FF2B5EF4-FFF2-40B4-BE49-F238E27FC236}">
                    <a16:creationId xmlns:a16="http://schemas.microsoft.com/office/drawing/2014/main" id="{F1D4860E-9046-98DA-D4E0-4EF6F1DDA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2" name="Freeform 89">
                <a:extLst>
                  <a:ext uri="{FF2B5EF4-FFF2-40B4-BE49-F238E27FC236}">
                    <a16:creationId xmlns:a16="http://schemas.microsoft.com/office/drawing/2014/main" id="{78A01837-731F-33CC-ACB8-CF3C10404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3" name="Freeform 90">
                <a:extLst>
                  <a:ext uri="{FF2B5EF4-FFF2-40B4-BE49-F238E27FC236}">
                    <a16:creationId xmlns:a16="http://schemas.microsoft.com/office/drawing/2014/main" id="{6165C9B7-B853-138F-BD8A-FA4B1A06F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4" name="Freeform 91">
                <a:extLst>
                  <a:ext uri="{FF2B5EF4-FFF2-40B4-BE49-F238E27FC236}">
                    <a16:creationId xmlns:a16="http://schemas.microsoft.com/office/drawing/2014/main" id="{FBCF175E-19CA-8706-07A5-A7FB7EC9C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5" name="Freeform 92">
                <a:extLst>
                  <a:ext uri="{FF2B5EF4-FFF2-40B4-BE49-F238E27FC236}">
                    <a16:creationId xmlns:a16="http://schemas.microsoft.com/office/drawing/2014/main" id="{5427D23F-3026-0529-4CCA-098DDD291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6" name="Freeform 93">
                <a:extLst>
                  <a:ext uri="{FF2B5EF4-FFF2-40B4-BE49-F238E27FC236}">
                    <a16:creationId xmlns:a16="http://schemas.microsoft.com/office/drawing/2014/main" id="{F03A8EAF-D5D8-3877-224F-BAC1C6574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7" name="Freeform 94">
                <a:extLst>
                  <a:ext uri="{FF2B5EF4-FFF2-40B4-BE49-F238E27FC236}">
                    <a16:creationId xmlns:a16="http://schemas.microsoft.com/office/drawing/2014/main" id="{45972BB1-6B8C-3DA2-8AD5-415EF4108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8" name="Freeform 95">
                <a:extLst>
                  <a:ext uri="{FF2B5EF4-FFF2-40B4-BE49-F238E27FC236}">
                    <a16:creationId xmlns:a16="http://schemas.microsoft.com/office/drawing/2014/main" id="{D5FFF154-B383-30FD-7079-C6AA80277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9" name="Freeform 96">
                <a:extLst>
                  <a:ext uri="{FF2B5EF4-FFF2-40B4-BE49-F238E27FC236}">
                    <a16:creationId xmlns:a16="http://schemas.microsoft.com/office/drawing/2014/main" id="{9BF27526-0665-1BD1-D13C-D1193571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0" name="Freeform 97">
                <a:extLst>
                  <a:ext uri="{FF2B5EF4-FFF2-40B4-BE49-F238E27FC236}">
                    <a16:creationId xmlns:a16="http://schemas.microsoft.com/office/drawing/2014/main" id="{93C74B00-E1A5-5D48-AB95-D6CC56B77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1" name="Freeform 98">
                <a:extLst>
                  <a:ext uri="{FF2B5EF4-FFF2-40B4-BE49-F238E27FC236}">
                    <a16:creationId xmlns:a16="http://schemas.microsoft.com/office/drawing/2014/main" id="{807DF195-F81E-6466-5220-12322F8A4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2" name="Freeform 99">
                <a:extLst>
                  <a:ext uri="{FF2B5EF4-FFF2-40B4-BE49-F238E27FC236}">
                    <a16:creationId xmlns:a16="http://schemas.microsoft.com/office/drawing/2014/main" id="{A88BA45B-E51C-21A4-D657-09DB000BA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3" name="Freeform 100">
                <a:extLst>
                  <a:ext uri="{FF2B5EF4-FFF2-40B4-BE49-F238E27FC236}">
                    <a16:creationId xmlns:a16="http://schemas.microsoft.com/office/drawing/2014/main" id="{561F68DA-466D-4DB7-05C0-5179C3738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4" name="Freeform 101">
                <a:extLst>
                  <a:ext uri="{FF2B5EF4-FFF2-40B4-BE49-F238E27FC236}">
                    <a16:creationId xmlns:a16="http://schemas.microsoft.com/office/drawing/2014/main" id="{DF58CEDF-3E43-6BE3-E8E4-A3B5323A5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5" name="Freeform 102">
                <a:extLst>
                  <a:ext uri="{FF2B5EF4-FFF2-40B4-BE49-F238E27FC236}">
                    <a16:creationId xmlns:a16="http://schemas.microsoft.com/office/drawing/2014/main" id="{CDA50B58-507F-9105-D19A-6D54101A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6" name="Freeform 103">
                <a:extLst>
                  <a:ext uri="{FF2B5EF4-FFF2-40B4-BE49-F238E27FC236}">
                    <a16:creationId xmlns:a16="http://schemas.microsoft.com/office/drawing/2014/main" id="{6F12D395-D885-C1EA-9408-3B745430E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7" name="Freeform 104">
                <a:extLst>
                  <a:ext uri="{FF2B5EF4-FFF2-40B4-BE49-F238E27FC236}">
                    <a16:creationId xmlns:a16="http://schemas.microsoft.com/office/drawing/2014/main" id="{D5D31431-3709-0FED-B7AF-A7733C999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8" name="Freeform 105">
                <a:extLst>
                  <a:ext uri="{FF2B5EF4-FFF2-40B4-BE49-F238E27FC236}">
                    <a16:creationId xmlns:a16="http://schemas.microsoft.com/office/drawing/2014/main" id="{B81D68E3-CAA8-7187-946A-EF47CD553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9" name="Freeform 106">
                <a:extLst>
                  <a:ext uri="{FF2B5EF4-FFF2-40B4-BE49-F238E27FC236}">
                    <a16:creationId xmlns:a16="http://schemas.microsoft.com/office/drawing/2014/main" id="{1BE644BE-509A-6B39-C863-6D677EDE3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0" name="Freeform 107">
                <a:extLst>
                  <a:ext uri="{FF2B5EF4-FFF2-40B4-BE49-F238E27FC236}">
                    <a16:creationId xmlns:a16="http://schemas.microsoft.com/office/drawing/2014/main" id="{B84CE58D-88D8-A7F6-1E84-215332354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1" name="Freeform 108">
                <a:extLst>
                  <a:ext uri="{FF2B5EF4-FFF2-40B4-BE49-F238E27FC236}">
                    <a16:creationId xmlns:a16="http://schemas.microsoft.com/office/drawing/2014/main" id="{227663D1-89F9-D4D1-F52E-D0061B31E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2" name="Freeform 109">
                <a:extLst>
                  <a:ext uri="{FF2B5EF4-FFF2-40B4-BE49-F238E27FC236}">
                    <a16:creationId xmlns:a16="http://schemas.microsoft.com/office/drawing/2014/main" id="{6C393482-9264-F82B-480B-CB54A5BB5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3" name="Freeform 110">
                <a:extLst>
                  <a:ext uri="{FF2B5EF4-FFF2-40B4-BE49-F238E27FC236}">
                    <a16:creationId xmlns:a16="http://schemas.microsoft.com/office/drawing/2014/main" id="{7D92A64D-7691-DEAD-C281-A337EB0BE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4" name="Freeform 111">
                <a:extLst>
                  <a:ext uri="{FF2B5EF4-FFF2-40B4-BE49-F238E27FC236}">
                    <a16:creationId xmlns:a16="http://schemas.microsoft.com/office/drawing/2014/main" id="{D013A069-9DCF-E42A-73A3-0AEFBE17F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5" name="Freeform 112">
                <a:extLst>
                  <a:ext uri="{FF2B5EF4-FFF2-40B4-BE49-F238E27FC236}">
                    <a16:creationId xmlns:a16="http://schemas.microsoft.com/office/drawing/2014/main" id="{B518998E-5EF6-E52E-B28C-278BADFD3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6" name="Freeform 113">
                <a:extLst>
                  <a:ext uri="{FF2B5EF4-FFF2-40B4-BE49-F238E27FC236}">
                    <a16:creationId xmlns:a16="http://schemas.microsoft.com/office/drawing/2014/main" id="{46679192-2DEC-54CE-B7C9-EC8183B78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7" name="Freeform 114">
                <a:extLst>
                  <a:ext uri="{FF2B5EF4-FFF2-40B4-BE49-F238E27FC236}">
                    <a16:creationId xmlns:a16="http://schemas.microsoft.com/office/drawing/2014/main" id="{508F9781-BC5E-30D0-CB29-3C497CDBE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" name="Freeform 115">
                <a:extLst>
                  <a:ext uri="{FF2B5EF4-FFF2-40B4-BE49-F238E27FC236}">
                    <a16:creationId xmlns:a16="http://schemas.microsoft.com/office/drawing/2014/main" id="{7EB560C7-A40E-1630-4D08-FE74693F5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9" name="Freeform 116">
                <a:extLst>
                  <a:ext uri="{FF2B5EF4-FFF2-40B4-BE49-F238E27FC236}">
                    <a16:creationId xmlns:a16="http://schemas.microsoft.com/office/drawing/2014/main" id="{F370D54E-02F4-F155-88C9-53E44C87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0" name="Freeform 117">
                <a:extLst>
                  <a:ext uri="{FF2B5EF4-FFF2-40B4-BE49-F238E27FC236}">
                    <a16:creationId xmlns:a16="http://schemas.microsoft.com/office/drawing/2014/main" id="{AA98E520-D596-A72B-F7DC-DCD86995E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1" name="Freeform 118">
                <a:extLst>
                  <a:ext uri="{FF2B5EF4-FFF2-40B4-BE49-F238E27FC236}">
                    <a16:creationId xmlns:a16="http://schemas.microsoft.com/office/drawing/2014/main" id="{F23DEB84-4F87-049B-C5FC-8808B6CA0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2" name="Freeform 119">
                <a:extLst>
                  <a:ext uri="{FF2B5EF4-FFF2-40B4-BE49-F238E27FC236}">
                    <a16:creationId xmlns:a16="http://schemas.microsoft.com/office/drawing/2014/main" id="{7EEF7065-6BEF-B937-DCDC-C35040E8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3" name="Freeform 120">
                <a:extLst>
                  <a:ext uri="{FF2B5EF4-FFF2-40B4-BE49-F238E27FC236}">
                    <a16:creationId xmlns:a16="http://schemas.microsoft.com/office/drawing/2014/main" id="{CCB0EA35-3D42-8E91-5AEC-8EBB9293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4" name="Freeform 121">
                <a:extLst>
                  <a:ext uri="{FF2B5EF4-FFF2-40B4-BE49-F238E27FC236}">
                    <a16:creationId xmlns:a16="http://schemas.microsoft.com/office/drawing/2014/main" id="{25CEEFF6-ED18-51A0-4DCB-B49283FFD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5" name="Freeform 122">
                <a:extLst>
                  <a:ext uri="{FF2B5EF4-FFF2-40B4-BE49-F238E27FC236}">
                    <a16:creationId xmlns:a16="http://schemas.microsoft.com/office/drawing/2014/main" id="{661CD27C-ADCA-3E81-746E-8AF95F625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6" name="Freeform 123">
                <a:extLst>
                  <a:ext uri="{FF2B5EF4-FFF2-40B4-BE49-F238E27FC236}">
                    <a16:creationId xmlns:a16="http://schemas.microsoft.com/office/drawing/2014/main" id="{6706C3E8-0A14-15A6-0080-4BCBE05BE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" name="Freeform 124">
                <a:extLst>
                  <a:ext uri="{FF2B5EF4-FFF2-40B4-BE49-F238E27FC236}">
                    <a16:creationId xmlns:a16="http://schemas.microsoft.com/office/drawing/2014/main" id="{7AA9788C-80E6-1EC0-768C-22DEBFC4D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" name="Freeform 125">
                <a:extLst>
                  <a:ext uri="{FF2B5EF4-FFF2-40B4-BE49-F238E27FC236}">
                    <a16:creationId xmlns:a16="http://schemas.microsoft.com/office/drawing/2014/main" id="{82532289-3E84-216D-82B0-1D4048E44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9" name="Freeform 126">
                <a:extLst>
                  <a:ext uri="{FF2B5EF4-FFF2-40B4-BE49-F238E27FC236}">
                    <a16:creationId xmlns:a16="http://schemas.microsoft.com/office/drawing/2014/main" id="{AE2997B9-7812-CD65-6137-D5A34977D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0" name="Freeform 127">
                <a:extLst>
                  <a:ext uri="{FF2B5EF4-FFF2-40B4-BE49-F238E27FC236}">
                    <a16:creationId xmlns:a16="http://schemas.microsoft.com/office/drawing/2014/main" id="{44DF1A5E-F875-5A86-92B4-F01CD527A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1" name="Freeform 128">
                <a:extLst>
                  <a:ext uri="{FF2B5EF4-FFF2-40B4-BE49-F238E27FC236}">
                    <a16:creationId xmlns:a16="http://schemas.microsoft.com/office/drawing/2014/main" id="{5588C380-41BE-98E9-F024-C829C3D2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2" name="Freeform 129">
                <a:extLst>
                  <a:ext uri="{FF2B5EF4-FFF2-40B4-BE49-F238E27FC236}">
                    <a16:creationId xmlns:a16="http://schemas.microsoft.com/office/drawing/2014/main" id="{F2194362-C662-8583-7527-16D95AA11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3" name="Freeform 130">
                <a:extLst>
                  <a:ext uri="{FF2B5EF4-FFF2-40B4-BE49-F238E27FC236}">
                    <a16:creationId xmlns:a16="http://schemas.microsoft.com/office/drawing/2014/main" id="{82F8B17F-4215-2442-1150-17D77929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4" name="Freeform 131">
                <a:extLst>
                  <a:ext uri="{FF2B5EF4-FFF2-40B4-BE49-F238E27FC236}">
                    <a16:creationId xmlns:a16="http://schemas.microsoft.com/office/drawing/2014/main" id="{99A47882-3FEB-4D73-0086-206265988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5" name="Freeform 132">
                <a:extLst>
                  <a:ext uri="{FF2B5EF4-FFF2-40B4-BE49-F238E27FC236}">
                    <a16:creationId xmlns:a16="http://schemas.microsoft.com/office/drawing/2014/main" id="{4F7F9C87-FD72-F4D1-DC81-DC913E4AF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6" name="Freeform 133">
                <a:extLst>
                  <a:ext uri="{FF2B5EF4-FFF2-40B4-BE49-F238E27FC236}">
                    <a16:creationId xmlns:a16="http://schemas.microsoft.com/office/drawing/2014/main" id="{F8A7CB56-8ADA-26E4-A46B-8C7A64C6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7" name="Freeform 134">
                <a:extLst>
                  <a:ext uri="{FF2B5EF4-FFF2-40B4-BE49-F238E27FC236}">
                    <a16:creationId xmlns:a16="http://schemas.microsoft.com/office/drawing/2014/main" id="{40B2F583-9FE8-43B4-4C94-6A65B0A9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8" name="Freeform 135">
                <a:extLst>
                  <a:ext uri="{FF2B5EF4-FFF2-40B4-BE49-F238E27FC236}">
                    <a16:creationId xmlns:a16="http://schemas.microsoft.com/office/drawing/2014/main" id="{6219F02B-F220-988C-748D-FE5DF9616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9" name="Freeform 136">
                <a:extLst>
                  <a:ext uri="{FF2B5EF4-FFF2-40B4-BE49-F238E27FC236}">
                    <a16:creationId xmlns:a16="http://schemas.microsoft.com/office/drawing/2014/main" id="{1F981426-7CEA-5B33-44CB-3B86779FB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0" name="Freeform 137">
                <a:extLst>
                  <a:ext uri="{FF2B5EF4-FFF2-40B4-BE49-F238E27FC236}">
                    <a16:creationId xmlns:a16="http://schemas.microsoft.com/office/drawing/2014/main" id="{EBB0301B-0119-014A-443D-59BEE4BD0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1" name="Freeform 138">
                <a:extLst>
                  <a:ext uri="{FF2B5EF4-FFF2-40B4-BE49-F238E27FC236}">
                    <a16:creationId xmlns:a16="http://schemas.microsoft.com/office/drawing/2014/main" id="{9437FA58-3B0C-AB1C-6E5F-712F06134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2" name="Freeform 139">
                <a:extLst>
                  <a:ext uri="{FF2B5EF4-FFF2-40B4-BE49-F238E27FC236}">
                    <a16:creationId xmlns:a16="http://schemas.microsoft.com/office/drawing/2014/main" id="{400C2F20-CADA-B5E0-473F-5810E2747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3" name="Freeform 140">
                <a:extLst>
                  <a:ext uri="{FF2B5EF4-FFF2-40B4-BE49-F238E27FC236}">
                    <a16:creationId xmlns:a16="http://schemas.microsoft.com/office/drawing/2014/main" id="{A1F4BAAB-9232-132E-919A-B60C18DD9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4" name="Freeform 141">
                <a:extLst>
                  <a:ext uri="{FF2B5EF4-FFF2-40B4-BE49-F238E27FC236}">
                    <a16:creationId xmlns:a16="http://schemas.microsoft.com/office/drawing/2014/main" id="{69E3F148-9418-EF93-F327-BF651A7CF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5" name="Freeform 142">
                <a:extLst>
                  <a:ext uri="{FF2B5EF4-FFF2-40B4-BE49-F238E27FC236}">
                    <a16:creationId xmlns:a16="http://schemas.microsoft.com/office/drawing/2014/main" id="{369FBC02-3EC9-E3ED-FD00-087FFCA84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6" name="Freeform 143">
                <a:extLst>
                  <a:ext uri="{FF2B5EF4-FFF2-40B4-BE49-F238E27FC236}">
                    <a16:creationId xmlns:a16="http://schemas.microsoft.com/office/drawing/2014/main" id="{D003D393-4BEB-FD67-D4BD-96292196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7" name="Freeform 144">
                <a:extLst>
                  <a:ext uri="{FF2B5EF4-FFF2-40B4-BE49-F238E27FC236}">
                    <a16:creationId xmlns:a16="http://schemas.microsoft.com/office/drawing/2014/main" id="{CA82C3A3-BF7E-F27D-B7D7-621777933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8" name="Freeform 145">
                <a:extLst>
                  <a:ext uri="{FF2B5EF4-FFF2-40B4-BE49-F238E27FC236}">
                    <a16:creationId xmlns:a16="http://schemas.microsoft.com/office/drawing/2014/main" id="{9E5FB00D-822F-9CE5-928D-DD9C50E9C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9" name="Freeform 146">
                <a:extLst>
                  <a:ext uri="{FF2B5EF4-FFF2-40B4-BE49-F238E27FC236}">
                    <a16:creationId xmlns:a16="http://schemas.microsoft.com/office/drawing/2014/main" id="{5E3FC385-BD7A-1C11-4123-FA3320CBC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0" name="Freeform 147">
                <a:extLst>
                  <a:ext uri="{FF2B5EF4-FFF2-40B4-BE49-F238E27FC236}">
                    <a16:creationId xmlns:a16="http://schemas.microsoft.com/office/drawing/2014/main" id="{7B534A80-FDC9-C9A9-7DE3-5D5A26A1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1" name="Freeform 148">
                <a:extLst>
                  <a:ext uri="{FF2B5EF4-FFF2-40B4-BE49-F238E27FC236}">
                    <a16:creationId xmlns:a16="http://schemas.microsoft.com/office/drawing/2014/main" id="{7D908035-8BB7-9D8E-35B4-A7BB96285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2" name="Freeform 149">
                <a:extLst>
                  <a:ext uri="{FF2B5EF4-FFF2-40B4-BE49-F238E27FC236}">
                    <a16:creationId xmlns:a16="http://schemas.microsoft.com/office/drawing/2014/main" id="{C854557F-7D1A-AE0A-E31D-05EB9E830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3" name="Freeform 150">
                <a:extLst>
                  <a:ext uri="{FF2B5EF4-FFF2-40B4-BE49-F238E27FC236}">
                    <a16:creationId xmlns:a16="http://schemas.microsoft.com/office/drawing/2014/main" id="{E3C64B46-5BA3-FE0B-F829-C1F5F0B3B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4" name="Freeform 151">
                <a:extLst>
                  <a:ext uri="{FF2B5EF4-FFF2-40B4-BE49-F238E27FC236}">
                    <a16:creationId xmlns:a16="http://schemas.microsoft.com/office/drawing/2014/main" id="{501A45AD-8E2A-71A7-CABC-73D8F565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5" name="Freeform 152">
                <a:extLst>
                  <a:ext uri="{FF2B5EF4-FFF2-40B4-BE49-F238E27FC236}">
                    <a16:creationId xmlns:a16="http://schemas.microsoft.com/office/drawing/2014/main" id="{83DAABEB-FBCF-CA6D-8DB6-F9902D2A3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6" name="Freeform 153">
                <a:extLst>
                  <a:ext uri="{FF2B5EF4-FFF2-40B4-BE49-F238E27FC236}">
                    <a16:creationId xmlns:a16="http://schemas.microsoft.com/office/drawing/2014/main" id="{F676E420-FD41-341A-E45F-8C43C7934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7" name="Freeform 154">
                <a:extLst>
                  <a:ext uri="{FF2B5EF4-FFF2-40B4-BE49-F238E27FC236}">
                    <a16:creationId xmlns:a16="http://schemas.microsoft.com/office/drawing/2014/main" id="{F3A28AC9-B185-DE43-1C02-F77AE286A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8" name="Freeform 155">
                <a:extLst>
                  <a:ext uri="{FF2B5EF4-FFF2-40B4-BE49-F238E27FC236}">
                    <a16:creationId xmlns:a16="http://schemas.microsoft.com/office/drawing/2014/main" id="{235770A3-EF34-3841-F72A-7F4633A1A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9" name="Freeform 156">
                <a:extLst>
                  <a:ext uri="{FF2B5EF4-FFF2-40B4-BE49-F238E27FC236}">
                    <a16:creationId xmlns:a16="http://schemas.microsoft.com/office/drawing/2014/main" id="{10DEF7B0-CBA0-57AB-3DFB-1C1633C5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0" name="Freeform 157">
                <a:extLst>
                  <a:ext uri="{FF2B5EF4-FFF2-40B4-BE49-F238E27FC236}">
                    <a16:creationId xmlns:a16="http://schemas.microsoft.com/office/drawing/2014/main" id="{5A9C09FA-A686-B68C-1B37-7E3DEBC97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1" name="Freeform 158">
                <a:extLst>
                  <a:ext uri="{FF2B5EF4-FFF2-40B4-BE49-F238E27FC236}">
                    <a16:creationId xmlns:a16="http://schemas.microsoft.com/office/drawing/2014/main" id="{8A3208EA-3A6A-D115-553D-1C2455A8D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2" name="Freeform 159">
                <a:extLst>
                  <a:ext uri="{FF2B5EF4-FFF2-40B4-BE49-F238E27FC236}">
                    <a16:creationId xmlns:a16="http://schemas.microsoft.com/office/drawing/2014/main" id="{571CE705-BDB3-812A-224D-A03844118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3" name="Freeform 160">
                <a:extLst>
                  <a:ext uri="{FF2B5EF4-FFF2-40B4-BE49-F238E27FC236}">
                    <a16:creationId xmlns:a16="http://schemas.microsoft.com/office/drawing/2014/main" id="{6C24AB0C-9CD1-18B0-F75F-186C82384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4" name="Freeform 161">
                <a:extLst>
                  <a:ext uri="{FF2B5EF4-FFF2-40B4-BE49-F238E27FC236}">
                    <a16:creationId xmlns:a16="http://schemas.microsoft.com/office/drawing/2014/main" id="{038BD543-681A-ABF7-50A6-4DB559FEA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5" name="Freeform 162">
                <a:extLst>
                  <a:ext uri="{FF2B5EF4-FFF2-40B4-BE49-F238E27FC236}">
                    <a16:creationId xmlns:a16="http://schemas.microsoft.com/office/drawing/2014/main" id="{98240752-29C4-2B91-A2E9-A72542A9E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6" name="Freeform 163">
                <a:extLst>
                  <a:ext uri="{FF2B5EF4-FFF2-40B4-BE49-F238E27FC236}">
                    <a16:creationId xmlns:a16="http://schemas.microsoft.com/office/drawing/2014/main" id="{FD7E5D63-0AA1-F8A5-2360-BA1B4D9C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7" name="Freeform 164">
                <a:extLst>
                  <a:ext uri="{FF2B5EF4-FFF2-40B4-BE49-F238E27FC236}">
                    <a16:creationId xmlns:a16="http://schemas.microsoft.com/office/drawing/2014/main" id="{39EF3499-9A49-9478-FB7B-24FFB49EB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8" name="Freeform 165">
                <a:extLst>
                  <a:ext uri="{FF2B5EF4-FFF2-40B4-BE49-F238E27FC236}">
                    <a16:creationId xmlns:a16="http://schemas.microsoft.com/office/drawing/2014/main" id="{1891318A-7BB2-CF3F-6BA0-685876498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9" name="Freeform 166">
                <a:extLst>
                  <a:ext uri="{FF2B5EF4-FFF2-40B4-BE49-F238E27FC236}">
                    <a16:creationId xmlns:a16="http://schemas.microsoft.com/office/drawing/2014/main" id="{B6349FB4-E761-8CC7-8496-01CE41299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0" name="Freeform 167">
                <a:extLst>
                  <a:ext uri="{FF2B5EF4-FFF2-40B4-BE49-F238E27FC236}">
                    <a16:creationId xmlns:a16="http://schemas.microsoft.com/office/drawing/2014/main" id="{3955C355-2526-FB77-450E-493131EA1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1" name="Freeform 168">
                <a:extLst>
                  <a:ext uri="{FF2B5EF4-FFF2-40B4-BE49-F238E27FC236}">
                    <a16:creationId xmlns:a16="http://schemas.microsoft.com/office/drawing/2014/main" id="{CFD48726-CF01-259A-F929-17741A944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2" name="Freeform 169">
                <a:extLst>
                  <a:ext uri="{FF2B5EF4-FFF2-40B4-BE49-F238E27FC236}">
                    <a16:creationId xmlns:a16="http://schemas.microsoft.com/office/drawing/2014/main" id="{1804FDA1-D722-1EDF-DE91-078B9A2E7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3" name="Freeform 170">
                <a:extLst>
                  <a:ext uri="{FF2B5EF4-FFF2-40B4-BE49-F238E27FC236}">
                    <a16:creationId xmlns:a16="http://schemas.microsoft.com/office/drawing/2014/main" id="{926BF998-A491-DB9E-F5BD-ACA970FF5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4" name="Freeform 171">
                <a:extLst>
                  <a:ext uri="{FF2B5EF4-FFF2-40B4-BE49-F238E27FC236}">
                    <a16:creationId xmlns:a16="http://schemas.microsoft.com/office/drawing/2014/main" id="{E48FA1C4-636F-3A62-0EDA-C2AF02FE3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5" name="Freeform 172">
                <a:extLst>
                  <a:ext uri="{FF2B5EF4-FFF2-40B4-BE49-F238E27FC236}">
                    <a16:creationId xmlns:a16="http://schemas.microsoft.com/office/drawing/2014/main" id="{231F70ED-DF1B-7755-025B-46B54295D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6" name="Freeform 173">
                <a:extLst>
                  <a:ext uri="{FF2B5EF4-FFF2-40B4-BE49-F238E27FC236}">
                    <a16:creationId xmlns:a16="http://schemas.microsoft.com/office/drawing/2014/main" id="{D97E8CDA-0A7D-F97B-3488-880832020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7" name="Freeform 174">
                <a:extLst>
                  <a:ext uri="{FF2B5EF4-FFF2-40B4-BE49-F238E27FC236}">
                    <a16:creationId xmlns:a16="http://schemas.microsoft.com/office/drawing/2014/main" id="{6858B8FD-2769-120D-02C4-942BE711D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8" name="Freeform 175">
                <a:extLst>
                  <a:ext uri="{FF2B5EF4-FFF2-40B4-BE49-F238E27FC236}">
                    <a16:creationId xmlns:a16="http://schemas.microsoft.com/office/drawing/2014/main" id="{063B2FD0-9A2A-1DDA-9B36-385475D88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9" name="Freeform 176">
                <a:extLst>
                  <a:ext uri="{FF2B5EF4-FFF2-40B4-BE49-F238E27FC236}">
                    <a16:creationId xmlns:a16="http://schemas.microsoft.com/office/drawing/2014/main" id="{E7E775DD-CBD5-8855-84BE-19D224727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0" name="Freeform 177">
                <a:extLst>
                  <a:ext uri="{FF2B5EF4-FFF2-40B4-BE49-F238E27FC236}">
                    <a16:creationId xmlns:a16="http://schemas.microsoft.com/office/drawing/2014/main" id="{C9B6C3B3-F251-D88C-5B85-28B38C35D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1" name="Freeform 178">
                <a:extLst>
                  <a:ext uri="{FF2B5EF4-FFF2-40B4-BE49-F238E27FC236}">
                    <a16:creationId xmlns:a16="http://schemas.microsoft.com/office/drawing/2014/main" id="{057120F2-1E14-AE55-A857-9E2CFA718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2" name="Freeform 179">
                <a:extLst>
                  <a:ext uri="{FF2B5EF4-FFF2-40B4-BE49-F238E27FC236}">
                    <a16:creationId xmlns:a16="http://schemas.microsoft.com/office/drawing/2014/main" id="{EF70DB32-6689-E958-DFA9-D01F68514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3" name="Freeform 180">
                <a:extLst>
                  <a:ext uri="{FF2B5EF4-FFF2-40B4-BE49-F238E27FC236}">
                    <a16:creationId xmlns:a16="http://schemas.microsoft.com/office/drawing/2014/main" id="{87625006-0D91-5515-8D1D-7142422F5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4" name="Freeform 181">
                <a:extLst>
                  <a:ext uri="{FF2B5EF4-FFF2-40B4-BE49-F238E27FC236}">
                    <a16:creationId xmlns:a16="http://schemas.microsoft.com/office/drawing/2014/main" id="{629331BC-6192-53A7-B2A8-BA8FA6E82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5" name="Freeform 182">
                <a:extLst>
                  <a:ext uri="{FF2B5EF4-FFF2-40B4-BE49-F238E27FC236}">
                    <a16:creationId xmlns:a16="http://schemas.microsoft.com/office/drawing/2014/main" id="{20902034-8FF1-45D1-9BC8-50980B042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6" name="Freeform 183">
                <a:extLst>
                  <a:ext uri="{FF2B5EF4-FFF2-40B4-BE49-F238E27FC236}">
                    <a16:creationId xmlns:a16="http://schemas.microsoft.com/office/drawing/2014/main" id="{0EE38375-3902-DE74-FEB4-1A8D3AE80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7" name="Freeform 184">
                <a:extLst>
                  <a:ext uri="{FF2B5EF4-FFF2-40B4-BE49-F238E27FC236}">
                    <a16:creationId xmlns:a16="http://schemas.microsoft.com/office/drawing/2014/main" id="{E1DA9C19-C710-F27C-4362-20D387432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8" name="Freeform 185">
                <a:extLst>
                  <a:ext uri="{FF2B5EF4-FFF2-40B4-BE49-F238E27FC236}">
                    <a16:creationId xmlns:a16="http://schemas.microsoft.com/office/drawing/2014/main" id="{F89E4498-62DE-E1A0-7FE9-8153F1123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9" name="Freeform 186">
                <a:extLst>
                  <a:ext uri="{FF2B5EF4-FFF2-40B4-BE49-F238E27FC236}">
                    <a16:creationId xmlns:a16="http://schemas.microsoft.com/office/drawing/2014/main" id="{04624D6C-8F9E-8F4F-6A88-18E3CC0A1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0" name="Freeform 187">
                <a:extLst>
                  <a:ext uri="{FF2B5EF4-FFF2-40B4-BE49-F238E27FC236}">
                    <a16:creationId xmlns:a16="http://schemas.microsoft.com/office/drawing/2014/main" id="{8E4A4C95-9BCD-ACA8-3DE9-15D0EC06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1" name="Freeform 188">
                <a:extLst>
                  <a:ext uri="{FF2B5EF4-FFF2-40B4-BE49-F238E27FC236}">
                    <a16:creationId xmlns:a16="http://schemas.microsoft.com/office/drawing/2014/main" id="{3F6EE01A-A336-AF93-AD4D-5A68B4947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2" name="Freeform 189">
                <a:extLst>
                  <a:ext uri="{FF2B5EF4-FFF2-40B4-BE49-F238E27FC236}">
                    <a16:creationId xmlns:a16="http://schemas.microsoft.com/office/drawing/2014/main" id="{9B315D84-30AF-AC0F-65EA-3406B0EAF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3" name="Freeform 190">
                <a:extLst>
                  <a:ext uri="{FF2B5EF4-FFF2-40B4-BE49-F238E27FC236}">
                    <a16:creationId xmlns:a16="http://schemas.microsoft.com/office/drawing/2014/main" id="{966EB1F4-4D63-71BF-B8EC-830ECDB0D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4" name="Freeform 191">
                <a:extLst>
                  <a:ext uri="{FF2B5EF4-FFF2-40B4-BE49-F238E27FC236}">
                    <a16:creationId xmlns:a16="http://schemas.microsoft.com/office/drawing/2014/main" id="{DBA15259-D1EB-104F-7BAE-916CF2B48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5" name="Freeform 192">
                <a:extLst>
                  <a:ext uri="{FF2B5EF4-FFF2-40B4-BE49-F238E27FC236}">
                    <a16:creationId xmlns:a16="http://schemas.microsoft.com/office/drawing/2014/main" id="{3D1C06CD-A6F4-553A-5152-5264912E9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6" name="Freeform 193">
                <a:extLst>
                  <a:ext uri="{FF2B5EF4-FFF2-40B4-BE49-F238E27FC236}">
                    <a16:creationId xmlns:a16="http://schemas.microsoft.com/office/drawing/2014/main" id="{8F26A79F-9954-38E3-61C5-509911310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7" name="Freeform 194">
                <a:extLst>
                  <a:ext uri="{FF2B5EF4-FFF2-40B4-BE49-F238E27FC236}">
                    <a16:creationId xmlns:a16="http://schemas.microsoft.com/office/drawing/2014/main" id="{7A633C30-DD0C-EB7D-2049-4D2D34B95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8" name="Freeform 195">
                <a:extLst>
                  <a:ext uri="{FF2B5EF4-FFF2-40B4-BE49-F238E27FC236}">
                    <a16:creationId xmlns:a16="http://schemas.microsoft.com/office/drawing/2014/main" id="{82FFAA24-916C-01FE-0831-04DCC7B0A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9" name="Freeform 196">
                <a:extLst>
                  <a:ext uri="{FF2B5EF4-FFF2-40B4-BE49-F238E27FC236}">
                    <a16:creationId xmlns:a16="http://schemas.microsoft.com/office/drawing/2014/main" id="{0B220879-212D-B79F-216A-8F83B4393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0" name="Freeform 197">
                <a:extLst>
                  <a:ext uri="{FF2B5EF4-FFF2-40B4-BE49-F238E27FC236}">
                    <a16:creationId xmlns:a16="http://schemas.microsoft.com/office/drawing/2014/main" id="{C2926609-0381-B1E8-8999-0C9AC6A0B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1" name="Freeform 198">
                <a:extLst>
                  <a:ext uri="{FF2B5EF4-FFF2-40B4-BE49-F238E27FC236}">
                    <a16:creationId xmlns:a16="http://schemas.microsoft.com/office/drawing/2014/main" id="{9932325E-782C-9416-6681-7CBE9AEE9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2" name="Freeform 199">
                <a:extLst>
                  <a:ext uri="{FF2B5EF4-FFF2-40B4-BE49-F238E27FC236}">
                    <a16:creationId xmlns:a16="http://schemas.microsoft.com/office/drawing/2014/main" id="{AABE19F1-FB1A-68F0-8AA3-A7D2A9A1D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3" name="Freeform 200">
                <a:extLst>
                  <a:ext uri="{FF2B5EF4-FFF2-40B4-BE49-F238E27FC236}">
                    <a16:creationId xmlns:a16="http://schemas.microsoft.com/office/drawing/2014/main" id="{9CBCBAB3-6A00-846A-AB74-533B6D137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4" name="Freeform 201">
                <a:extLst>
                  <a:ext uri="{FF2B5EF4-FFF2-40B4-BE49-F238E27FC236}">
                    <a16:creationId xmlns:a16="http://schemas.microsoft.com/office/drawing/2014/main" id="{1205006D-B936-D97F-38BC-DE8EACC48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5" name="Freeform 202">
                <a:extLst>
                  <a:ext uri="{FF2B5EF4-FFF2-40B4-BE49-F238E27FC236}">
                    <a16:creationId xmlns:a16="http://schemas.microsoft.com/office/drawing/2014/main" id="{D0D68F2C-EC0E-8FA3-3093-807655DFB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6" name="Freeform 203">
                <a:extLst>
                  <a:ext uri="{FF2B5EF4-FFF2-40B4-BE49-F238E27FC236}">
                    <a16:creationId xmlns:a16="http://schemas.microsoft.com/office/drawing/2014/main" id="{22902EEF-AE7C-9055-5CB2-C2D8DB2D4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7" name="Freeform 204">
                <a:extLst>
                  <a:ext uri="{FF2B5EF4-FFF2-40B4-BE49-F238E27FC236}">
                    <a16:creationId xmlns:a16="http://schemas.microsoft.com/office/drawing/2014/main" id="{9F169E7E-9C92-9AF7-C3CA-A2B00F050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8" name="Freeform 205">
                <a:extLst>
                  <a:ext uri="{FF2B5EF4-FFF2-40B4-BE49-F238E27FC236}">
                    <a16:creationId xmlns:a16="http://schemas.microsoft.com/office/drawing/2014/main" id="{8173520D-5749-0589-4174-C84865866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9" name="Freeform 206">
                <a:extLst>
                  <a:ext uri="{FF2B5EF4-FFF2-40B4-BE49-F238E27FC236}">
                    <a16:creationId xmlns:a16="http://schemas.microsoft.com/office/drawing/2014/main" id="{C6F4A01B-E540-1DF1-8E66-42CD6FCBC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0" name="Freeform 207">
                <a:extLst>
                  <a:ext uri="{FF2B5EF4-FFF2-40B4-BE49-F238E27FC236}">
                    <a16:creationId xmlns:a16="http://schemas.microsoft.com/office/drawing/2014/main" id="{E197BCB3-29B8-03CB-7FBE-E0EFC7637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1" name="Freeform 208">
                <a:extLst>
                  <a:ext uri="{FF2B5EF4-FFF2-40B4-BE49-F238E27FC236}">
                    <a16:creationId xmlns:a16="http://schemas.microsoft.com/office/drawing/2014/main" id="{D8370BD5-64CD-504B-2685-C0AB806D5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2" name="Freeform 209">
                <a:extLst>
                  <a:ext uri="{FF2B5EF4-FFF2-40B4-BE49-F238E27FC236}">
                    <a16:creationId xmlns:a16="http://schemas.microsoft.com/office/drawing/2014/main" id="{AC306789-C37C-4791-1BAA-5C34B5A9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3" name="Freeform 210">
                <a:extLst>
                  <a:ext uri="{FF2B5EF4-FFF2-40B4-BE49-F238E27FC236}">
                    <a16:creationId xmlns:a16="http://schemas.microsoft.com/office/drawing/2014/main" id="{7A5DDB2F-AB9D-078D-A616-CBFEAEC5F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4" name="Freeform 211">
                <a:extLst>
                  <a:ext uri="{FF2B5EF4-FFF2-40B4-BE49-F238E27FC236}">
                    <a16:creationId xmlns:a16="http://schemas.microsoft.com/office/drawing/2014/main" id="{8CBF4CC5-381F-F3BE-9ADA-6BE453F3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5" name="Freeform 212">
                <a:extLst>
                  <a:ext uri="{FF2B5EF4-FFF2-40B4-BE49-F238E27FC236}">
                    <a16:creationId xmlns:a16="http://schemas.microsoft.com/office/drawing/2014/main" id="{8646F891-CBD8-1569-6B47-8E452045D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6" name="Freeform 213">
                <a:extLst>
                  <a:ext uri="{FF2B5EF4-FFF2-40B4-BE49-F238E27FC236}">
                    <a16:creationId xmlns:a16="http://schemas.microsoft.com/office/drawing/2014/main" id="{1325CCC2-A62C-1298-A4E7-E5F16BAA8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7" name="Freeform 214">
                <a:extLst>
                  <a:ext uri="{FF2B5EF4-FFF2-40B4-BE49-F238E27FC236}">
                    <a16:creationId xmlns:a16="http://schemas.microsoft.com/office/drawing/2014/main" id="{367E3725-4E6F-FC3F-1AB3-F6F37100A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8" name="Freeform 215">
                <a:extLst>
                  <a:ext uri="{FF2B5EF4-FFF2-40B4-BE49-F238E27FC236}">
                    <a16:creationId xmlns:a16="http://schemas.microsoft.com/office/drawing/2014/main" id="{4ECD372F-EA1F-3423-106E-4261A311C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9" name="Freeform 216">
                <a:extLst>
                  <a:ext uri="{FF2B5EF4-FFF2-40B4-BE49-F238E27FC236}">
                    <a16:creationId xmlns:a16="http://schemas.microsoft.com/office/drawing/2014/main" id="{44AFA84C-E916-B2B2-8A14-96E28B5D0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0" name="Freeform 217">
                <a:extLst>
                  <a:ext uri="{FF2B5EF4-FFF2-40B4-BE49-F238E27FC236}">
                    <a16:creationId xmlns:a16="http://schemas.microsoft.com/office/drawing/2014/main" id="{3FF42DD9-0540-DB19-FEF6-D037B5FB5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1" name="Freeform 218">
                <a:extLst>
                  <a:ext uri="{FF2B5EF4-FFF2-40B4-BE49-F238E27FC236}">
                    <a16:creationId xmlns:a16="http://schemas.microsoft.com/office/drawing/2014/main" id="{DB9E2BA0-4FD6-D79D-8FF7-F6E77043E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2" name="Freeform 219">
                <a:extLst>
                  <a:ext uri="{FF2B5EF4-FFF2-40B4-BE49-F238E27FC236}">
                    <a16:creationId xmlns:a16="http://schemas.microsoft.com/office/drawing/2014/main" id="{F1F4DDF3-0973-44DA-9BD9-AC39B7A62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3" name="Freeform 220">
                <a:extLst>
                  <a:ext uri="{FF2B5EF4-FFF2-40B4-BE49-F238E27FC236}">
                    <a16:creationId xmlns:a16="http://schemas.microsoft.com/office/drawing/2014/main" id="{167DEA54-3E32-F679-4B7B-805C1F245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4" name="Freeform 221">
                <a:extLst>
                  <a:ext uri="{FF2B5EF4-FFF2-40B4-BE49-F238E27FC236}">
                    <a16:creationId xmlns:a16="http://schemas.microsoft.com/office/drawing/2014/main" id="{8AEF7641-C9DF-ED98-C300-51056CAA8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5" name="Freeform 222">
                <a:extLst>
                  <a:ext uri="{FF2B5EF4-FFF2-40B4-BE49-F238E27FC236}">
                    <a16:creationId xmlns:a16="http://schemas.microsoft.com/office/drawing/2014/main" id="{2FD0A8B7-C79A-85B7-845B-436BDD396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6" name="Freeform 223">
                <a:extLst>
                  <a:ext uri="{FF2B5EF4-FFF2-40B4-BE49-F238E27FC236}">
                    <a16:creationId xmlns:a16="http://schemas.microsoft.com/office/drawing/2014/main" id="{1BEE1024-F33B-FF48-A8A0-2B2AD971C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7" name="Freeform 224">
                <a:extLst>
                  <a:ext uri="{FF2B5EF4-FFF2-40B4-BE49-F238E27FC236}">
                    <a16:creationId xmlns:a16="http://schemas.microsoft.com/office/drawing/2014/main" id="{32D7AA82-76F0-FD98-B154-B5A9ACE68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8" name="Freeform 225">
                <a:extLst>
                  <a:ext uri="{FF2B5EF4-FFF2-40B4-BE49-F238E27FC236}">
                    <a16:creationId xmlns:a16="http://schemas.microsoft.com/office/drawing/2014/main" id="{1D065EEF-6CFF-12B5-FAA4-4D68071D5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9" name="Freeform 226">
                <a:extLst>
                  <a:ext uri="{FF2B5EF4-FFF2-40B4-BE49-F238E27FC236}">
                    <a16:creationId xmlns:a16="http://schemas.microsoft.com/office/drawing/2014/main" id="{943AB33B-DDF7-7C7D-8721-CDF9354CE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0" name="Freeform 227">
                <a:extLst>
                  <a:ext uri="{FF2B5EF4-FFF2-40B4-BE49-F238E27FC236}">
                    <a16:creationId xmlns:a16="http://schemas.microsoft.com/office/drawing/2014/main" id="{EAD1D688-372E-43B2-4489-4048E88B5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1" name="Freeform 228">
                <a:extLst>
                  <a:ext uri="{FF2B5EF4-FFF2-40B4-BE49-F238E27FC236}">
                    <a16:creationId xmlns:a16="http://schemas.microsoft.com/office/drawing/2014/main" id="{EF385D18-6942-7BA2-7818-B3DA860B0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2" name="Freeform 229">
                <a:extLst>
                  <a:ext uri="{FF2B5EF4-FFF2-40B4-BE49-F238E27FC236}">
                    <a16:creationId xmlns:a16="http://schemas.microsoft.com/office/drawing/2014/main" id="{DCAEA71F-50A9-B9F5-AD8E-9A3138529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3" name="Freeform 230">
                <a:extLst>
                  <a:ext uri="{FF2B5EF4-FFF2-40B4-BE49-F238E27FC236}">
                    <a16:creationId xmlns:a16="http://schemas.microsoft.com/office/drawing/2014/main" id="{487505E6-06C0-95B3-AD03-09B9C9931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4" name="Freeform 231">
                <a:extLst>
                  <a:ext uri="{FF2B5EF4-FFF2-40B4-BE49-F238E27FC236}">
                    <a16:creationId xmlns:a16="http://schemas.microsoft.com/office/drawing/2014/main" id="{4C108BFF-0ECF-4307-60F5-3AD537601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5" name="Freeform 232">
                <a:extLst>
                  <a:ext uri="{FF2B5EF4-FFF2-40B4-BE49-F238E27FC236}">
                    <a16:creationId xmlns:a16="http://schemas.microsoft.com/office/drawing/2014/main" id="{CB8BD479-80FB-3D10-74A4-245E6FFC7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6" name="Freeform 233">
                <a:extLst>
                  <a:ext uri="{FF2B5EF4-FFF2-40B4-BE49-F238E27FC236}">
                    <a16:creationId xmlns:a16="http://schemas.microsoft.com/office/drawing/2014/main" id="{D3B814D4-08CD-9AC1-4D24-803D1C65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7" name="Freeform 234">
                <a:extLst>
                  <a:ext uri="{FF2B5EF4-FFF2-40B4-BE49-F238E27FC236}">
                    <a16:creationId xmlns:a16="http://schemas.microsoft.com/office/drawing/2014/main" id="{84080BDD-88D9-7FE3-7843-17833FD22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8" name="Freeform 235">
                <a:extLst>
                  <a:ext uri="{FF2B5EF4-FFF2-40B4-BE49-F238E27FC236}">
                    <a16:creationId xmlns:a16="http://schemas.microsoft.com/office/drawing/2014/main" id="{CD59EB03-33F9-BA06-9F49-BEBD08101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9" name="Freeform 236">
                <a:extLst>
                  <a:ext uri="{FF2B5EF4-FFF2-40B4-BE49-F238E27FC236}">
                    <a16:creationId xmlns:a16="http://schemas.microsoft.com/office/drawing/2014/main" id="{5209C9C4-4015-023B-FB4C-1F5D5892C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0" name="Freeform 237">
                <a:extLst>
                  <a:ext uri="{FF2B5EF4-FFF2-40B4-BE49-F238E27FC236}">
                    <a16:creationId xmlns:a16="http://schemas.microsoft.com/office/drawing/2014/main" id="{AC5087FB-1045-496E-82BA-97C94CC25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1" name="Freeform 238">
                <a:extLst>
                  <a:ext uri="{FF2B5EF4-FFF2-40B4-BE49-F238E27FC236}">
                    <a16:creationId xmlns:a16="http://schemas.microsoft.com/office/drawing/2014/main" id="{9574B137-6B97-5417-B182-D91FE41E8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2" name="Freeform 239">
                <a:extLst>
                  <a:ext uri="{FF2B5EF4-FFF2-40B4-BE49-F238E27FC236}">
                    <a16:creationId xmlns:a16="http://schemas.microsoft.com/office/drawing/2014/main" id="{EF6DE013-94C5-AEBF-0716-DB0EFA56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3" name="Freeform 240">
                <a:extLst>
                  <a:ext uri="{FF2B5EF4-FFF2-40B4-BE49-F238E27FC236}">
                    <a16:creationId xmlns:a16="http://schemas.microsoft.com/office/drawing/2014/main" id="{4C2303CA-6F9E-C6A3-0383-ACE95134A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4" name="Freeform 241">
                <a:extLst>
                  <a:ext uri="{FF2B5EF4-FFF2-40B4-BE49-F238E27FC236}">
                    <a16:creationId xmlns:a16="http://schemas.microsoft.com/office/drawing/2014/main" id="{7BBAF315-EE8D-AC25-70BA-DC6D7387A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5" name="Freeform 242">
                <a:extLst>
                  <a:ext uri="{FF2B5EF4-FFF2-40B4-BE49-F238E27FC236}">
                    <a16:creationId xmlns:a16="http://schemas.microsoft.com/office/drawing/2014/main" id="{50B7A26F-7AF7-0C11-E87E-EA6A6A369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6" name="Freeform 243">
                <a:extLst>
                  <a:ext uri="{FF2B5EF4-FFF2-40B4-BE49-F238E27FC236}">
                    <a16:creationId xmlns:a16="http://schemas.microsoft.com/office/drawing/2014/main" id="{5E0A0219-B3DA-BD2A-CE13-B65E3040B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7" name="Freeform 244">
                <a:extLst>
                  <a:ext uri="{FF2B5EF4-FFF2-40B4-BE49-F238E27FC236}">
                    <a16:creationId xmlns:a16="http://schemas.microsoft.com/office/drawing/2014/main" id="{43FAD4CC-30E5-70C0-A770-C62A5F276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8" name="Freeform 245">
              <a:extLst>
                <a:ext uri="{FF2B5EF4-FFF2-40B4-BE49-F238E27FC236}">
                  <a16:creationId xmlns:a16="http://schemas.microsoft.com/office/drawing/2014/main" id="{14988676-1E19-2AF5-DE99-05C731D5C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" name="Freeform 246">
              <a:extLst>
                <a:ext uri="{FF2B5EF4-FFF2-40B4-BE49-F238E27FC236}">
                  <a16:creationId xmlns:a16="http://schemas.microsoft.com/office/drawing/2014/main" id="{01E85169-07F0-5865-B350-CA8FC4605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7">
              <a:extLst>
                <a:ext uri="{FF2B5EF4-FFF2-40B4-BE49-F238E27FC236}">
                  <a16:creationId xmlns:a16="http://schemas.microsoft.com/office/drawing/2014/main" id="{D43032DD-A925-26D2-55C3-4D5336A91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8">
              <a:extLst>
                <a:ext uri="{FF2B5EF4-FFF2-40B4-BE49-F238E27FC236}">
                  <a16:creationId xmlns:a16="http://schemas.microsoft.com/office/drawing/2014/main" id="{D4F3B698-7B19-D198-51C0-8F7CB1FFA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9">
              <a:extLst>
                <a:ext uri="{FF2B5EF4-FFF2-40B4-BE49-F238E27FC236}">
                  <a16:creationId xmlns:a16="http://schemas.microsoft.com/office/drawing/2014/main" id="{160633F5-C4F5-011D-C9E5-7F54E3FD5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50">
              <a:extLst>
                <a:ext uri="{FF2B5EF4-FFF2-40B4-BE49-F238E27FC236}">
                  <a16:creationId xmlns:a16="http://schemas.microsoft.com/office/drawing/2014/main" id="{CACA8A67-A0A3-1CAC-F839-CAFD999FF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1">
              <a:extLst>
                <a:ext uri="{FF2B5EF4-FFF2-40B4-BE49-F238E27FC236}">
                  <a16:creationId xmlns:a16="http://schemas.microsoft.com/office/drawing/2014/main" id="{60B58732-01EC-6A8B-0029-72DFA6CED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2">
              <a:extLst>
                <a:ext uri="{FF2B5EF4-FFF2-40B4-BE49-F238E27FC236}">
                  <a16:creationId xmlns:a16="http://schemas.microsoft.com/office/drawing/2014/main" id="{BB1077D8-BE3B-EFE6-34AB-F82AF96B6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3">
              <a:extLst>
                <a:ext uri="{FF2B5EF4-FFF2-40B4-BE49-F238E27FC236}">
                  <a16:creationId xmlns:a16="http://schemas.microsoft.com/office/drawing/2014/main" id="{AE2ACA39-F2B4-B17F-5F87-84CEB1C93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4">
              <a:extLst>
                <a:ext uri="{FF2B5EF4-FFF2-40B4-BE49-F238E27FC236}">
                  <a16:creationId xmlns:a16="http://schemas.microsoft.com/office/drawing/2014/main" id="{1AF718C7-83F9-9E9D-A18F-C2544BB3D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5">
              <a:extLst>
                <a:ext uri="{FF2B5EF4-FFF2-40B4-BE49-F238E27FC236}">
                  <a16:creationId xmlns:a16="http://schemas.microsoft.com/office/drawing/2014/main" id="{90AD8B61-E923-AA52-1A53-6AAF7042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6">
              <a:extLst>
                <a:ext uri="{FF2B5EF4-FFF2-40B4-BE49-F238E27FC236}">
                  <a16:creationId xmlns:a16="http://schemas.microsoft.com/office/drawing/2014/main" id="{915709F0-0A76-6DDE-2D44-D11F854FB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7">
              <a:extLst>
                <a:ext uri="{FF2B5EF4-FFF2-40B4-BE49-F238E27FC236}">
                  <a16:creationId xmlns:a16="http://schemas.microsoft.com/office/drawing/2014/main" id="{4539FF8A-3AE4-553F-0AA0-CCE1678C7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8">
              <a:extLst>
                <a:ext uri="{FF2B5EF4-FFF2-40B4-BE49-F238E27FC236}">
                  <a16:creationId xmlns:a16="http://schemas.microsoft.com/office/drawing/2014/main" id="{21FE09AB-4258-937C-06C2-245D74F7C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9">
              <a:extLst>
                <a:ext uri="{FF2B5EF4-FFF2-40B4-BE49-F238E27FC236}">
                  <a16:creationId xmlns:a16="http://schemas.microsoft.com/office/drawing/2014/main" id="{B3D1C084-21EC-8DC7-2A59-E9E950F08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60">
              <a:extLst>
                <a:ext uri="{FF2B5EF4-FFF2-40B4-BE49-F238E27FC236}">
                  <a16:creationId xmlns:a16="http://schemas.microsoft.com/office/drawing/2014/main" id="{21BB5DAB-E89A-6DF2-8A87-F7E53124B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1">
              <a:extLst>
                <a:ext uri="{FF2B5EF4-FFF2-40B4-BE49-F238E27FC236}">
                  <a16:creationId xmlns:a16="http://schemas.microsoft.com/office/drawing/2014/main" id="{8FDD48AF-1B8F-54AC-727C-82DA172AF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2">
              <a:extLst>
                <a:ext uri="{FF2B5EF4-FFF2-40B4-BE49-F238E27FC236}">
                  <a16:creationId xmlns:a16="http://schemas.microsoft.com/office/drawing/2014/main" id="{F851F213-D9D8-E353-C461-D4592166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3">
              <a:extLst>
                <a:ext uri="{FF2B5EF4-FFF2-40B4-BE49-F238E27FC236}">
                  <a16:creationId xmlns:a16="http://schemas.microsoft.com/office/drawing/2014/main" id="{34945DE0-8DF9-C58A-365E-6D65803F8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4">
              <a:extLst>
                <a:ext uri="{FF2B5EF4-FFF2-40B4-BE49-F238E27FC236}">
                  <a16:creationId xmlns:a16="http://schemas.microsoft.com/office/drawing/2014/main" id="{76A14FD4-C743-9AB9-B8B3-118A80F78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5">
              <a:extLst>
                <a:ext uri="{FF2B5EF4-FFF2-40B4-BE49-F238E27FC236}">
                  <a16:creationId xmlns:a16="http://schemas.microsoft.com/office/drawing/2014/main" id="{365DF8EE-D2FE-E27C-7A6C-A63A2A059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6">
              <a:extLst>
                <a:ext uri="{FF2B5EF4-FFF2-40B4-BE49-F238E27FC236}">
                  <a16:creationId xmlns:a16="http://schemas.microsoft.com/office/drawing/2014/main" id="{29B946D2-6FD2-38D7-9696-114511CDB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7">
              <a:extLst>
                <a:ext uri="{FF2B5EF4-FFF2-40B4-BE49-F238E27FC236}">
                  <a16:creationId xmlns:a16="http://schemas.microsoft.com/office/drawing/2014/main" id="{7E14F9DE-1296-6030-953E-0AE00E237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8">
              <a:extLst>
                <a:ext uri="{FF2B5EF4-FFF2-40B4-BE49-F238E27FC236}">
                  <a16:creationId xmlns:a16="http://schemas.microsoft.com/office/drawing/2014/main" id="{F27ADE1E-898B-8F72-D0FA-A68D19FB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2" name="Freeform 269">
              <a:extLst>
                <a:ext uri="{FF2B5EF4-FFF2-40B4-BE49-F238E27FC236}">
                  <a16:creationId xmlns:a16="http://schemas.microsoft.com/office/drawing/2014/main" id="{6C5CC71E-AEE3-FD6D-8A32-14BD8691B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3" name="Freeform 270">
              <a:extLst>
                <a:ext uri="{FF2B5EF4-FFF2-40B4-BE49-F238E27FC236}">
                  <a16:creationId xmlns:a16="http://schemas.microsoft.com/office/drawing/2014/main" id="{7AAB0BF2-D8AB-784A-DB15-387424E57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4" name="Freeform 271">
              <a:extLst>
                <a:ext uri="{FF2B5EF4-FFF2-40B4-BE49-F238E27FC236}">
                  <a16:creationId xmlns:a16="http://schemas.microsoft.com/office/drawing/2014/main" id="{92578272-BAD5-9421-E0EC-E184D604F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5" name="Freeform 272">
              <a:extLst>
                <a:ext uri="{FF2B5EF4-FFF2-40B4-BE49-F238E27FC236}">
                  <a16:creationId xmlns:a16="http://schemas.microsoft.com/office/drawing/2014/main" id="{F8168C8D-B0AA-D923-3248-5CCCE7B19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6" name="Freeform 273">
              <a:extLst>
                <a:ext uri="{FF2B5EF4-FFF2-40B4-BE49-F238E27FC236}">
                  <a16:creationId xmlns:a16="http://schemas.microsoft.com/office/drawing/2014/main" id="{1DA416FF-4A67-6740-3ACD-279F429E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7" name="Freeform 274">
              <a:extLst>
                <a:ext uri="{FF2B5EF4-FFF2-40B4-BE49-F238E27FC236}">
                  <a16:creationId xmlns:a16="http://schemas.microsoft.com/office/drawing/2014/main" id="{E81D6A1B-5432-DD03-F266-10A0A1C6A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8" name="Freeform 275">
              <a:extLst>
                <a:ext uri="{FF2B5EF4-FFF2-40B4-BE49-F238E27FC236}">
                  <a16:creationId xmlns:a16="http://schemas.microsoft.com/office/drawing/2014/main" id="{87F79DF9-C379-B282-5254-18698A5D1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9" name="Freeform 276">
              <a:extLst>
                <a:ext uri="{FF2B5EF4-FFF2-40B4-BE49-F238E27FC236}">
                  <a16:creationId xmlns:a16="http://schemas.microsoft.com/office/drawing/2014/main" id="{8B2BA35B-6246-0523-7AA2-EC5EF8CB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0" name="Freeform 277">
              <a:extLst>
                <a:ext uri="{FF2B5EF4-FFF2-40B4-BE49-F238E27FC236}">
                  <a16:creationId xmlns:a16="http://schemas.microsoft.com/office/drawing/2014/main" id="{7DEA034F-7066-5E55-849D-24DD997BE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" name="Freeform 278">
              <a:extLst>
                <a:ext uri="{FF2B5EF4-FFF2-40B4-BE49-F238E27FC236}">
                  <a16:creationId xmlns:a16="http://schemas.microsoft.com/office/drawing/2014/main" id="{CA36CBBD-C684-6FAD-CF6A-A82D08803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2" name="Freeform 279">
              <a:extLst>
                <a:ext uri="{FF2B5EF4-FFF2-40B4-BE49-F238E27FC236}">
                  <a16:creationId xmlns:a16="http://schemas.microsoft.com/office/drawing/2014/main" id="{286DA616-3173-B152-190A-08BE851D6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3" name="Freeform 280">
              <a:extLst>
                <a:ext uri="{FF2B5EF4-FFF2-40B4-BE49-F238E27FC236}">
                  <a16:creationId xmlns:a16="http://schemas.microsoft.com/office/drawing/2014/main" id="{E0969908-C0B6-AB43-E301-6C05E051D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4" name="Freeform 281">
              <a:extLst>
                <a:ext uri="{FF2B5EF4-FFF2-40B4-BE49-F238E27FC236}">
                  <a16:creationId xmlns:a16="http://schemas.microsoft.com/office/drawing/2014/main" id="{3DC6725C-1E54-F6E8-3BF8-CED5D2A96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5" name="Freeform 282">
              <a:extLst>
                <a:ext uri="{FF2B5EF4-FFF2-40B4-BE49-F238E27FC236}">
                  <a16:creationId xmlns:a16="http://schemas.microsoft.com/office/drawing/2014/main" id="{E1E579C2-F787-5DED-35BA-FF91CC8C6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6" name="Freeform 283">
              <a:extLst>
                <a:ext uri="{FF2B5EF4-FFF2-40B4-BE49-F238E27FC236}">
                  <a16:creationId xmlns:a16="http://schemas.microsoft.com/office/drawing/2014/main" id="{D4AF6541-2FD7-D97F-C8D0-0DBDA966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7" name="Freeform 284">
              <a:extLst>
                <a:ext uri="{FF2B5EF4-FFF2-40B4-BE49-F238E27FC236}">
                  <a16:creationId xmlns:a16="http://schemas.microsoft.com/office/drawing/2014/main" id="{B8D93BE4-E3E6-FE4A-135A-F7BDA9E56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8" name="Freeform 285">
              <a:extLst>
                <a:ext uri="{FF2B5EF4-FFF2-40B4-BE49-F238E27FC236}">
                  <a16:creationId xmlns:a16="http://schemas.microsoft.com/office/drawing/2014/main" id="{3C5294CA-D06E-DAB9-7A42-063A12EA2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9" name="Freeform 286">
              <a:extLst>
                <a:ext uri="{FF2B5EF4-FFF2-40B4-BE49-F238E27FC236}">
                  <a16:creationId xmlns:a16="http://schemas.microsoft.com/office/drawing/2014/main" id="{6E251C39-3742-B929-FBA3-262E102D3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0" name="Freeform 287">
              <a:extLst>
                <a:ext uri="{FF2B5EF4-FFF2-40B4-BE49-F238E27FC236}">
                  <a16:creationId xmlns:a16="http://schemas.microsoft.com/office/drawing/2014/main" id="{621AF8D9-11E0-9F34-CC2E-FED99C074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1" name="Freeform 288">
              <a:extLst>
                <a:ext uri="{FF2B5EF4-FFF2-40B4-BE49-F238E27FC236}">
                  <a16:creationId xmlns:a16="http://schemas.microsoft.com/office/drawing/2014/main" id="{0671CFE3-2517-0D64-C2DE-6F9DDEF03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2" name="Freeform 289">
              <a:extLst>
                <a:ext uri="{FF2B5EF4-FFF2-40B4-BE49-F238E27FC236}">
                  <a16:creationId xmlns:a16="http://schemas.microsoft.com/office/drawing/2014/main" id="{712A640E-4D8D-C6F5-B6C1-01C27B231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3" name="Freeform 290">
              <a:extLst>
                <a:ext uri="{FF2B5EF4-FFF2-40B4-BE49-F238E27FC236}">
                  <a16:creationId xmlns:a16="http://schemas.microsoft.com/office/drawing/2014/main" id="{55ADBB62-E066-A37F-4821-AC1A5843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4" name="Freeform 291">
              <a:extLst>
                <a:ext uri="{FF2B5EF4-FFF2-40B4-BE49-F238E27FC236}">
                  <a16:creationId xmlns:a16="http://schemas.microsoft.com/office/drawing/2014/main" id="{A13D9F39-BDDD-9FE5-3FC4-1157E1CD2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5" name="Freeform 292">
              <a:extLst>
                <a:ext uri="{FF2B5EF4-FFF2-40B4-BE49-F238E27FC236}">
                  <a16:creationId xmlns:a16="http://schemas.microsoft.com/office/drawing/2014/main" id="{1A97E1C0-FAEC-FC2F-CDD6-47D035E71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6" name="Freeform 293">
              <a:extLst>
                <a:ext uri="{FF2B5EF4-FFF2-40B4-BE49-F238E27FC236}">
                  <a16:creationId xmlns:a16="http://schemas.microsoft.com/office/drawing/2014/main" id="{F482A39E-CA35-AC8F-EA0F-30F3EA9F5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7" name="Freeform 294">
              <a:extLst>
                <a:ext uri="{FF2B5EF4-FFF2-40B4-BE49-F238E27FC236}">
                  <a16:creationId xmlns:a16="http://schemas.microsoft.com/office/drawing/2014/main" id="{53809F94-2AAE-0A58-A10E-E84B4782C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8" name="Freeform 295">
              <a:extLst>
                <a:ext uri="{FF2B5EF4-FFF2-40B4-BE49-F238E27FC236}">
                  <a16:creationId xmlns:a16="http://schemas.microsoft.com/office/drawing/2014/main" id="{9991311A-8AC3-0463-256D-FBA010054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9" name="Freeform 296">
              <a:extLst>
                <a:ext uri="{FF2B5EF4-FFF2-40B4-BE49-F238E27FC236}">
                  <a16:creationId xmlns:a16="http://schemas.microsoft.com/office/drawing/2014/main" id="{0F3F4BD3-1E99-04EC-F5ED-F9DFB26EB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0" name="Freeform 297">
              <a:extLst>
                <a:ext uri="{FF2B5EF4-FFF2-40B4-BE49-F238E27FC236}">
                  <a16:creationId xmlns:a16="http://schemas.microsoft.com/office/drawing/2014/main" id="{673799AE-00DA-D4F8-325B-8F010ABC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1" name="Freeform 298">
              <a:extLst>
                <a:ext uri="{FF2B5EF4-FFF2-40B4-BE49-F238E27FC236}">
                  <a16:creationId xmlns:a16="http://schemas.microsoft.com/office/drawing/2014/main" id="{0CC698AC-822D-598F-D9C6-B0A547A01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2" name="Freeform 299">
              <a:extLst>
                <a:ext uri="{FF2B5EF4-FFF2-40B4-BE49-F238E27FC236}">
                  <a16:creationId xmlns:a16="http://schemas.microsoft.com/office/drawing/2014/main" id="{5DCF7906-F626-57F3-519B-09F0A150E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3" name="Freeform 300">
              <a:extLst>
                <a:ext uri="{FF2B5EF4-FFF2-40B4-BE49-F238E27FC236}">
                  <a16:creationId xmlns:a16="http://schemas.microsoft.com/office/drawing/2014/main" id="{F771FDD9-CA22-61F6-F076-9AB4B7DAC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4" name="Freeform 301">
              <a:extLst>
                <a:ext uri="{FF2B5EF4-FFF2-40B4-BE49-F238E27FC236}">
                  <a16:creationId xmlns:a16="http://schemas.microsoft.com/office/drawing/2014/main" id="{D06F38FC-D4A4-2DBC-261E-80055F03C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5" name="Freeform 302">
              <a:extLst>
                <a:ext uri="{FF2B5EF4-FFF2-40B4-BE49-F238E27FC236}">
                  <a16:creationId xmlns:a16="http://schemas.microsoft.com/office/drawing/2014/main" id="{B020CF35-DA50-9A82-8E4A-8F83DE463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6" name="Freeform 303">
              <a:extLst>
                <a:ext uri="{FF2B5EF4-FFF2-40B4-BE49-F238E27FC236}">
                  <a16:creationId xmlns:a16="http://schemas.microsoft.com/office/drawing/2014/main" id="{F948DEFD-C1F9-BC72-E308-88B33E24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7" name="Freeform 304">
              <a:extLst>
                <a:ext uri="{FF2B5EF4-FFF2-40B4-BE49-F238E27FC236}">
                  <a16:creationId xmlns:a16="http://schemas.microsoft.com/office/drawing/2014/main" id="{8A7B0919-7E58-48B1-0AFB-5CACB7DD4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8" name="Freeform 305">
              <a:extLst>
                <a:ext uri="{FF2B5EF4-FFF2-40B4-BE49-F238E27FC236}">
                  <a16:creationId xmlns:a16="http://schemas.microsoft.com/office/drawing/2014/main" id="{B51D3AE0-B7DE-FADD-709B-3530F30D4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9" name="Freeform 306">
              <a:extLst>
                <a:ext uri="{FF2B5EF4-FFF2-40B4-BE49-F238E27FC236}">
                  <a16:creationId xmlns:a16="http://schemas.microsoft.com/office/drawing/2014/main" id="{DFF7753F-121E-80F4-8940-5C02B9C19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0" name="Freeform 307">
              <a:extLst>
                <a:ext uri="{FF2B5EF4-FFF2-40B4-BE49-F238E27FC236}">
                  <a16:creationId xmlns:a16="http://schemas.microsoft.com/office/drawing/2014/main" id="{C1A2DBBB-5AC5-091C-E67B-2E5A4EC57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1" name="Freeform 308">
              <a:extLst>
                <a:ext uri="{FF2B5EF4-FFF2-40B4-BE49-F238E27FC236}">
                  <a16:creationId xmlns:a16="http://schemas.microsoft.com/office/drawing/2014/main" id="{25BB7C20-336B-51FB-EE5A-A1F8D95BE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2" name="Freeform 309">
              <a:extLst>
                <a:ext uri="{FF2B5EF4-FFF2-40B4-BE49-F238E27FC236}">
                  <a16:creationId xmlns:a16="http://schemas.microsoft.com/office/drawing/2014/main" id="{E01EB2C9-BB51-89EE-8D1B-D260F01F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3" name="Freeform 310">
              <a:extLst>
                <a:ext uri="{FF2B5EF4-FFF2-40B4-BE49-F238E27FC236}">
                  <a16:creationId xmlns:a16="http://schemas.microsoft.com/office/drawing/2014/main" id="{63FCDF52-E410-0297-DD36-BAB2B7E07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4" name="Freeform 311">
              <a:extLst>
                <a:ext uri="{FF2B5EF4-FFF2-40B4-BE49-F238E27FC236}">
                  <a16:creationId xmlns:a16="http://schemas.microsoft.com/office/drawing/2014/main" id="{F5E8D20E-9BA9-1B2D-C401-4EB2F5BA6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5" name="Freeform 312">
              <a:extLst>
                <a:ext uri="{FF2B5EF4-FFF2-40B4-BE49-F238E27FC236}">
                  <a16:creationId xmlns:a16="http://schemas.microsoft.com/office/drawing/2014/main" id="{1845AEEC-BA7A-4B83-671F-28D724685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6" name="Freeform 313">
              <a:extLst>
                <a:ext uri="{FF2B5EF4-FFF2-40B4-BE49-F238E27FC236}">
                  <a16:creationId xmlns:a16="http://schemas.microsoft.com/office/drawing/2014/main" id="{017FF8BF-739E-B109-72BF-DB63AC989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7" name="Freeform 314">
              <a:extLst>
                <a:ext uri="{FF2B5EF4-FFF2-40B4-BE49-F238E27FC236}">
                  <a16:creationId xmlns:a16="http://schemas.microsoft.com/office/drawing/2014/main" id="{E10EB770-073A-51DB-AF91-E3CE4D2B7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8" name="Freeform 315">
              <a:extLst>
                <a:ext uri="{FF2B5EF4-FFF2-40B4-BE49-F238E27FC236}">
                  <a16:creationId xmlns:a16="http://schemas.microsoft.com/office/drawing/2014/main" id="{47DA07FA-2BB0-ADEB-1BD5-19D2367A5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9" name="Freeform 316">
              <a:extLst>
                <a:ext uri="{FF2B5EF4-FFF2-40B4-BE49-F238E27FC236}">
                  <a16:creationId xmlns:a16="http://schemas.microsoft.com/office/drawing/2014/main" id="{E02E1EC4-D7EE-47E1-B9FF-591C7F1C2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0" name="Freeform 317">
              <a:extLst>
                <a:ext uri="{FF2B5EF4-FFF2-40B4-BE49-F238E27FC236}">
                  <a16:creationId xmlns:a16="http://schemas.microsoft.com/office/drawing/2014/main" id="{2335F7BB-7D36-23EF-EAE8-44CBE356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1" name="Freeform 318">
              <a:extLst>
                <a:ext uri="{FF2B5EF4-FFF2-40B4-BE49-F238E27FC236}">
                  <a16:creationId xmlns:a16="http://schemas.microsoft.com/office/drawing/2014/main" id="{E868C849-4611-CE38-3962-226729B3D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2" name="Freeform 319">
              <a:extLst>
                <a:ext uri="{FF2B5EF4-FFF2-40B4-BE49-F238E27FC236}">
                  <a16:creationId xmlns:a16="http://schemas.microsoft.com/office/drawing/2014/main" id="{72CA5059-8B5C-1AB2-020A-5BB795814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3" name="Freeform 320">
              <a:extLst>
                <a:ext uri="{FF2B5EF4-FFF2-40B4-BE49-F238E27FC236}">
                  <a16:creationId xmlns:a16="http://schemas.microsoft.com/office/drawing/2014/main" id="{F2749957-582A-27B9-3966-675541FC4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4" name="Freeform 321">
              <a:extLst>
                <a:ext uri="{FF2B5EF4-FFF2-40B4-BE49-F238E27FC236}">
                  <a16:creationId xmlns:a16="http://schemas.microsoft.com/office/drawing/2014/main" id="{025C6177-2CA1-D326-9360-4ACA576DB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5" name="Freeform 322">
              <a:extLst>
                <a:ext uri="{FF2B5EF4-FFF2-40B4-BE49-F238E27FC236}">
                  <a16:creationId xmlns:a16="http://schemas.microsoft.com/office/drawing/2014/main" id="{3D522BF9-1747-6705-3588-0D5B303D0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6" name="Freeform 323">
              <a:extLst>
                <a:ext uri="{FF2B5EF4-FFF2-40B4-BE49-F238E27FC236}">
                  <a16:creationId xmlns:a16="http://schemas.microsoft.com/office/drawing/2014/main" id="{C78B6431-FE41-5042-03F6-E781A873C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7" name="Freeform 324">
              <a:extLst>
                <a:ext uri="{FF2B5EF4-FFF2-40B4-BE49-F238E27FC236}">
                  <a16:creationId xmlns:a16="http://schemas.microsoft.com/office/drawing/2014/main" id="{405FB5A8-75BD-A625-F6C1-12096CF55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8" name="Freeform 325">
              <a:extLst>
                <a:ext uri="{FF2B5EF4-FFF2-40B4-BE49-F238E27FC236}">
                  <a16:creationId xmlns:a16="http://schemas.microsoft.com/office/drawing/2014/main" id="{9DFAA86C-3D24-65E3-0A1E-8A9A82E1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9" name="Freeform 326">
              <a:extLst>
                <a:ext uri="{FF2B5EF4-FFF2-40B4-BE49-F238E27FC236}">
                  <a16:creationId xmlns:a16="http://schemas.microsoft.com/office/drawing/2014/main" id="{DE341DEB-4F10-B65B-0226-22A647FD6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0" name="Freeform 327">
              <a:extLst>
                <a:ext uri="{FF2B5EF4-FFF2-40B4-BE49-F238E27FC236}">
                  <a16:creationId xmlns:a16="http://schemas.microsoft.com/office/drawing/2014/main" id="{EB561994-A92B-DA61-99CE-F05B1908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1" name="Freeform 328">
              <a:extLst>
                <a:ext uri="{FF2B5EF4-FFF2-40B4-BE49-F238E27FC236}">
                  <a16:creationId xmlns:a16="http://schemas.microsoft.com/office/drawing/2014/main" id="{04948F6F-44C8-9714-5878-CC6B540C4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2" name="Freeform 329">
              <a:extLst>
                <a:ext uri="{FF2B5EF4-FFF2-40B4-BE49-F238E27FC236}">
                  <a16:creationId xmlns:a16="http://schemas.microsoft.com/office/drawing/2014/main" id="{E5942EBF-1AB8-9D72-2370-76525593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3" name="Freeform 330">
              <a:extLst>
                <a:ext uri="{FF2B5EF4-FFF2-40B4-BE49-F238E27FC236}">
                  <a16:creationId xmlns:a16="http://schemas.microsoft.com/office/drawing/2014/main" id="{0F2DA404-DB86-16A4-EDA7-EFFFF8CC2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4" name="Freeform 331">
              <a:extLst>
                <a:ext uri="{FF2B5EF4-FFF2-40B4-BE49-F238E27FC236}">
                  <a16:creationId xmlns:a16="http://schemas.microsoft.com/office/drawing/2014/main" id="{9CE1BB2C-9607-E937-3B32-3510FD06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5" name="Freeform 332">
              <a:extLst>
                <a:ext uri="{FF2B5EF4-FFF2-40B4-BE49-F238E27FC236}">
                  <a16:creationId xmlns:a16="http://schemas.microsoft.com/office/drawing/2014/main" id="{C57F0D15-9072-E8C7-BF57-E6940E663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6" name="Freeform 333">
              <a:extLst>
                <a:ext uri="{FF2B5EF4-FFF2-40B4-BE49-F238E27FC236}">
                  <a16:creationId xmlns:a16="http://schemas.microsoft.com/office/drawing/2014/main" id="{AD269A80-424E-9CF1-5F95-0806BDB1E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7" name="Freeform 334">
              <a:extLst>
                <a:ext uri="{FF2B5EF4-FFF2-40B4-BE49-F238E27FC236}">
                  <a16:creationId xmlns:a16="http://schemas.microsoft.com/office/drawing/2014/main" id="{2F70EFB7-2FD3-26FF-813A-56AB09AE1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8" name="Freeform 335">
              <a:extLst>
                <a:ext uri="{FF2B5EF4-FFF2-40B4-BE49-F238E27FC236}">
                  <a16:creationId xmlns:a16="http://schemas.microsoft.com/office/drawing/2014/main" id="{755DDE8A-CF81-719C-8CE4-78241EB0A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9" name="Freeform 336">
              <a:extLst>
                <a:ext uri="{FF2B5EF4-FFF2-40B4-BE49-F238E27FC236}">
                  <a16:creationId xmlns:a16="http://schemas.microsoft.com/office/drawing/2014/main" id="{EDCC32A3-C954-F773-E49D-20C905E2C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0" name="Freeform 337">
              <a:extLst>
                <a:ext uri="{FF2B5EF4-FFF2-40B4-BE49-F238E27FC236}">
                  <a16:creationId xmlns:a16="http://schemas.microsoft.com/office/drawing/2014/main" id="{906AAEAD-FDB8-0580-1C58-B27057F7A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1" name="Freeform 338">
              <a:extLst>
                <a:ext uri="{FF2B5EF4-FFF2-40B4-BE49-F238E27FC236}">
                  <a16:creationId xmlns:a16="http://schemas.microsoft.com/office/drawing/2014/main" id="{B2C66AF8-9CB0-5810-FCE3-F0561035A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2" name="Freeform 339">
              <a:extLst>
                <a:ext uri="{FF2B5EF4-FFF2-40B4-BE49-F238E27FC236}">
                  <a16:creationId xmlns:a16="http://schemas.microsoft.com/office/drawing/2014/main" id="{FC617953-832D-A4F1-E2C6-840256429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3" name="Freeform 340">
              <a:extLst>
                <a:ext uri="{FF2B5EF4-FFF2-40B4-BE49-F238E27FC236}">
                  <a16:creationId xmlns:a16="http://schemas.microsoft.com/office/drawing/2014/main" id="{792BA5E1-C232-6FA6-C83B-6D97A75C8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" name="Freeform 341">
              <a:extLst>
                <a:ext uri="{FF2B5EF4-FFF2-40B4-BE49-F238E27FC236}">
                  <a16:creationId xmlns:a16="http://schemas.microsoft.com/office/drawing/2014/main" id="{0832DE94-A7DB-0A51-7121-71EB77B69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5" name="Freeform 342">
              <a:extLst>
                <a:ext uri="{FF2B5EF4-FFF2-40B4-BE49-F238E27FC236}">
                  <a16:creationId xmlns:a16="http://schemas.microsoft.com/office/drawing/2014/main" id="{8E9B5C6C-7EC8-C651-D8EF-6A11F816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6" name="Freeform 343">
              <a:extLst>
                <a:ext uri="{FF2B5EF4-FFF2-40B4-BE49-F238E27FC236}">
                  <a16:creationId xmlns:a16="http://schemas.microsoft.com/office/drawing/2014/main" id="{9DA1A295-0315-B215-07AC-1BAB68D0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7" name="Freeform 344">
              <a:extLst>
                <a:ext uri="{FF2B5EF4-FFF2-40B4-BE49-F238E27FC236}">
                  <a16:creationId xmlns:a16="http://schemas.microsoft.com/office/drawing/2014/main" id="{DD3D9537-125D-0570-68AD-26DFADA98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8" name="Freeform 345">
              <a:extLst>
                <a:ext uri="{FF2B5EF4-FFF2-40B4-BE49-F238E27FC236}">
                  <a16:creationId xmlns:a16="http://schemas.microsoft.com/office/drawing/2014/main" id="{766F9A20-8FF4-4BDD-56EC-A742991A8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9" name="Freeform 346">
              <a:extLst>
                <a:ext uri="{FF2B5EF4-FFF2-40B4-BE49-F238E27FC236}">
                  <a16:creationId xmlns:a16="http://schemas.microsoft.com/office/drawing/2014/main" id="{151358B6-660E-280C-4DD3-51CB3D3E0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0" name="Freeform 347">
              <a:extLst>
                <a:ext uri="{FF2B5EF4-FFF2-40B4-BE49-F238E27FC236}">
                  <a16:creationId xmlns:a16="http://schemas.microsoft.com/office/drawing/2014/main" id="{9035CA86-17A8-2299-28C6-910423BC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1" name="Freeform 348">
              <a:extLst>
                <a:ext uri="{FF2B5EF4-FFF2-40B4-BE49-F238E27FC236}">
                  <a16:creationId xmlns:a16="http://schemas.microsoft.com/office/drawing/2014/main" id="{1ADBD477-E17D-C897-B1D4-4FB545928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2" name="Freeform 349">
              <a:extLst>
                <a:ext uri="{FF2B5EF4-FFF2-40B4-BE49-F238E27FC236}">
                  <a16:creationId xmlns:a16="http://schemas.microsoft.com/office/drawing/2014/main" id="{64C372A1-1D57-D798-E7A3-5A8B910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3" name="Freeform 350">
              <a:extLst>
                <a:ext uri="{FF2B5EF4-FFF2-40B4-BE49-F238E27FC236}">
                  <a16:creationId xmlns:a16="http://schemas.microsoft.com/office/drawing/2014/main" id="{6DFB4154-66DE-9003-7397-121A38DAC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4" name="Freeform 351">
              <a:extLst>
                <a:ext uri="{FF2B5EF4-FFF2-40B4-BE49-F238E27FC236}">
                  <a16:creationId xmlns:a16="http://schemas.microsoft.com/office/drawing/2014/main" id="{D6B049FA-FBA7-6213-8361-296CC71F5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5" name="Freeform 352">
              <a:extLst>
                <a:ext uri="{FF2B5EF4-FFF2-40B4-BE49-F238E27FC236}">
                  <a16:creationId xmlns:a16="http://schemas.microsoft.com/office/drawing/2014/main" id="{A9563288-4E36-80A4-9A97-2538BDCC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6" name="Freeform 353">
              <a:extLst>
                <a:ext uri="{FF2B5EF4-FFF2-40B4-BE49-F238E27FC236}">
                  <a16:creationId xmlns:a16="http://schemas.microsoft.com/office/drawing/2014/main" id="{9759C5D4-CECC-0B5F-3ECC-AD67F1E1A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7" name="Freeform 354">
              <a:extLst>
                <a:ext uri="{FF2B5EF4-FFF2-40B4-BE49-F238E27FC236}">
                  <a16:creationId xmlns:a16="http://schemas.microsoft.com/office/drawing/2014/main" id="{E5C77C3A-C581-A6BF-985E-9FD4BB3BE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8" name="Freeform 355">
              <a:extLst>
                <a:ext uri="{FF2B5EF4-FFF2-40B4-BE49-F238E27FC236}">
                  <a16:creationId xmlns:a16="http://schemas.microsoft.com/office/drawing/2014/main" id="{F8CBB880-D087-6205-1696-204B6157A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9" name="Freeform 356">
              <a:extLst>
                <a:ext uri="{FF2B5EF4-FFF2-40B4-BE49-F238E27FC236}">
                  <a16:creationId xmlns:a16="http://schemas.microsoft.com/office/drawing/2014/main" id="{93E38F9B-5A04-30FA-F19C-0CD4E975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0" name="Freeform 357">
              <a:extLst>
                <a:ext uri="{FF2B5EF4-FFF2-40B4-BE49-F238E27FC236}">
                  <a16:creationId xmlns:a16="http://schemas.microsoft.com/office/drawing/2014/main" id="{BCF026AC-B7EA-F508-9C72-87480BA2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1" name="Freeform 358">
              <a:extLst>
                <a:ext uri="{FF2B5EF4-FFF2-40B4-BE49-F238E27FC236}">
                  <a16:creationId xmlns:a16="http://schemas.microsoft.com/office/drawing/2014/main" id="{D2AC83E0-16D7-03CD-4C1B-560ADD31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2" name="Freeform 359">
              <a:extLst>
                <a:ext uri="{FF2B5EF4-FFF2-40B4-BE49-F238E27FC236}">
                  <a16:creationId xmlns:a16="http://schemas.microsoft.com/office/drawing/2014/main" id="{F85F36D2-2045-EB12-D012-C0CA08BA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3" name="Freeform 360">
              <a:extLst>
                <a:ext uri="{FF2B5EF4-FFF2-40B4-BE49-F238E27FC236}">
                  <a16:creationId xmlns:a16="http://schemas.microsoft.com/office/drawing/2014/main" id="{D148D4D3-F578-D76A-6A06-558C4F9AF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4" name="Freeform 361">
              <a:extLst>
                <a:ext uri="{FF2B5EF4-FFF2-40B4-BE49-F238E27FC236}">
                  <a16:creationId xmlns:a16="http://schemas.microsoft.com/office/drawing/2014/main" id="{38E91998-2769-94F3-2307-A96AFEE95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5" name="Freeform 362">
              <a:extLst>
                <a:ext uri="{FF2B5EF4-FFF2-40B4-BE49-F238E27FC236}">
                  <a16:creationId xmlns:a16="http://schemas.microsoft.com/office/drawing/2014/main" id="{A884D309-A0FA-B357-C690-52F51C2B1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6" name="Freeform 363">
              <a:extLst>
                <a:ext uri="{FF2B5EF4-FFF2-40B4-BE49-F238E27FC236}">
                  <a16:creationId xmlns:a16="http://schemas.microsoft.com/office/drawing/2014/main" id="{DAE43301-5D6E-5A75-7626-B3DCF202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7" name="Freeform 364">
              <a:extLst>
                <a:ext uri="{FF2B5EF4-FFF2-40B4-BE49-F238E27FC236}">
                  <a16:creationId xmlns:a16="http://schemas.microsoft.com/office/drawing/2014/main" id="{1DEB3B43-07CB-16CE-9657-6BBA1C2E1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  <p:graphicFrame>
        <p:nvGraphicFramePr>
          <p:cNvPr id="328" name="Object 7">
            <a:extLst>
              <a:ext uri="{FF2B5EF4-FFF2-40B4-BE49-F238E27FC236}">
                <a16:creationId xmlns:a16="http://schemas.microsoft.com/office/drawing/2014/main" id="{DFE687D2-4C22-E042-C4A8-68DDF7A36F1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1" r:id="rId4" imgW="1278331" imgH="1273759" progId="MS_ClipArt_Gallery">
                  <p:embed/>
                </p:oleObj>
              </mc:Choice>
              <mc:Fallback>
                <p:oleObj r:id="rId4" imgW="1278331" imgH="1273759" progId="MS_ClipArt_Gallery">
                  <p:embed/>
                  <p:pic>
                    <p:nvPicPr>
                      <p:cNvPr id="4194310" name="Object 7">
                        <a:extLst>
                          <a:ext uri="{FF2B5EF4-FFF2-40B4-BE49-F238E27FC236}">
                            <a16:creationId xmlns:a16="http://schemas.microsoft.com/office/drawing/2014/main" id="{AF8591D1-E9B7-E511-2B05-2E409D66817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06770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7092" t="36912" r="379"/>
          <a:stretch/>
        </p:blipFill>
        <p:spPr>
          <a:xfrm>
            <a:off x="-58994" y="-7327"/>
            <a:ext cx="12250994" cy="689118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99434" y="507966"/>
            <a:ext cx="3333750" cy="2705100"/>
          </a:xfrm>
          <a:prstGeom prst="rect">
            <a:avLst/>
          </a:prstGeom>
        </p:spPr>
      </p:pic>
      <p:pic>
        <p:nvPicPr>
          <p:cNvPr id="56" name="Picture 10" descr="[effects output image]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73875" y="823243"/>
            <a:ext cx="2638425" cy="2139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05257" y="5898918"/>
            <a:ext cx="2306304" cy="861751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90047" y="5181600"/>
            <a:ext cx="2400106" cy="172535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43690" y="3706519"/>
            <a:ext cx="2400106" cy="172535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899476" y="4221709"/>
            <a:ext cx="2591158" cy="18627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218929" y="4968125"/>
            <a:ext cx="2400106" cy="172535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325454" y="3800351"/>
            <a:ext cx="2400106" cy="1725359"/>
          </a:xfrm>
          <a:prstGeom prst="rect">
            <a:avLst/>
          </a:prstGeom>
        </p:spPr>
      </p:pic>
      <p:pic>
        <p:nvPicPr>
          <p:cNvPr id="40" name="Picture 2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4351596" y="4472757"/>
            <a:ext cx="13216104" cy="11699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Picture 49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868" y="3431324"/>
            <a:ext cx="1290383" cy="1270141"/>
          </a:xfrm>
          <a:prstGeom prst="rect">
            <a:avLst/>
          </a:prstGeom>
        </p:spPr>
      </p:pic>
      <p:pic>
        <p:nvPicPr>
          <p:cNvPr id="51" name="Picture 5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6011" y="4066394"/>
            <a:ext cx="1321255" cy="1305709"/>
          </a:xfrm>
          <a:prstGeom prst="rect">
            <a:avLst/>
          </a:prstGeom>
        </p:spPr>
      </p:pic>
      <p:pic>
        <p:nvPicPr>
          <p:cNvPr id="52" name="Picture 5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8567" y="4729696"/>
            <a:ext cx="1300829" cy="1290587"/>
          </a:xfrm>
          <a:prstGeom prst="rect">
            <a:avLst/>
          </a:prstGeom>
        </p:spPr>
      </p:pic>
      <p:pic>
        <p:nvPicPr>
          <p:cNvPr id="53" name="Picture 52">
            <a:hlinkClick r:id="rId16" action="ppaction://hlinksldjump"/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6814" y="3475812"/>
            <a:ext cx="1274804" cy="1254807"/>
          </a:xfrm>
          <a:prstGeom prst="rect">
            <a:avLst/>
          </a:prstGeom>
        </p:spPr>
      </p:pic>
      <p:pic>
        <p:nvPicPr>
          <p:cNvPr id="54" name="Picture 53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66309" y="2594677"/>
            <a:ext cx="1269612" cy="1249696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9434" y="1522846"/>
            <a:ext cx="1629512" cy="1362530"/>
          </a:xfrm>
          <a:prstGeom prst="rect">
            <a:avLst/>
          </a:prstGeom>
        </p:spPr>
      </p:pic>
      <p:pic>
        <p:nvPicPr>
          <p:cNvPr id="59" name="Picture 12" descr="Káº¿t quáº£ hÃ¬nh áº£nh cho win text gif"/>
          <p:cNvPicPr>
            <a:picLocks noChangeAspect="1" noChangeArrowheads="1" noCrop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1659" y="523242"/>
            <a:ext cx="5392566" cy="5392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55409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59259E-6 L 3.95833E-6 0.0007 C 0.00104 -0.01227 0.00247 -0.02407 0.00351 -0.03634 C 0.00638 -0.0706 0.00117 -0.04653 0.00729 -0.0956 C 0.0082 -0.10301 0.00924 -0.11065 0.01002 -0.11852 C 0.01224 -0.14004 0.00885 -0.12639 0.01458 -0.15115 C 0.02461 -0.19467 0.01302 -0.13518 0.02786 -0.1875 C 0.02877 -0.19051 0.02942 -0.19467 0.0306 -0.19699 C 0.03203 -0.20115 0.03372 -0.20393 0.03515 -0.20717 C 0.03828 -0.21296 0.03945 -0.21528 0.0427 -0.21713 C 0.05351 -0.22338 0.05755 -0.2206 0.07109 -0.2206 " pathEditMode="relative" rAng="0" ptsTypes="AAAAAAAAAAA">
                                      <p:cBhvr>
                                        <p:cTn id="10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5" y="-1104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049 -0.14213 L 0.09049 -0.1419 C 0.0944 -0.14699 0.09895 -0.15069 0.10234 -0.15694 C 0.10351 -0.15903 0.10455 -0.16157 0.10586 -0.16319 C 0.1069 -0.16435 0.10833 -0.16458 0.1095 -0.16528 C 0.11849 -0.17592 0.10703 -0.16342 0.11783 -0.17176 C 0.11914 -0.17268 0.12005 -0.175 0.12135 -0.17592 C 0.13125 -0.1831 0.13177 -0.18217 0.14166 -0.18426 L 0.21432 -0.18217 C 0.22005 -0.18194 0.22018 -0.17963 0.225 -0.17592 C 0.22617 -0.175 0.22734 -0.1743 0.22851 -0.17384 C 0.23645 -0.1699 0.23711 -0.1699 0.24401 -0.16736 C 0.24531 -0.16597 0.24635 -0.16435 0.24765 -0.16319 C 0.25078 -0.16041 0.25377 -0.16088 0.25716 -0.15903 C 0.25924 -0.15787 0.26106 -0.15602 0.26315 -0.15486 C 0.26432 -0.15393 0.26562 -0.1537 0.26666 -0.15254 C 0.26914 -0.15023 0.27148 -0.14699 0.27382 -0.14421 C 0.275 -0.14282 0.27604 -0.14074 0.27734 -0.14004 C 0.27864 -0.13935 0.27981 -0.13889 0.28099 -0.13773 C 0.28346 -0.13541 0.28528 -0.13055 0.28815 -0.1294 C 0.29375 -0.12685 0.29218 -0.12986 0.29414 -0.12291 " pathEditMode="relative" rAng="0" ptsTypes="AAAAAAAAAAAAAAAAAAAAA">
                                      <p:cBhvr>
                                        <p:cTn id="1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82" y="-115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9414 -0.12291 L 0.29414 -0.12268 C 0.3207 -0.14074 0.29492 -0.12546 0.35481 -0.13356 C 0.35885 -0.13426 0.36666 -0.13773 0.36666 -0.1375 C 0.36966 -0.1375 0.38541 -0.13588 0.39049 -0.13356 C 0.39257 -0.13264 0.3944 -0.13078 0.39648 -0.1294 C 0.40104 -0.12639 0.39948 -0.12778 0.40481 -0.12523 C 0.40599 -0.12453 0.40716 -0.12361 0.40833 -0.12291 C 0.41406 -0.1162 0.40976 -0.12037 0.41666 -0.11666 C 0.42851 -0.11041 0.41901 -0.11365 0.43216 -0.11041 C 0.43333 -0.10879 0.4345 -0.10717 0.4358 -0.10602 C 0.43685 -0.10509 0.43841 -0.10555 0.43932 -0.10393 C 0.44062 -0.10162 0.44075 -0.09815 0.44166 -0.09537 C 0.4431 -0.0912 0.44609 -0.08426 0.44765 -0.08055 C 0.45039 -0.06574 0.44674 -0.08426 0.45117 -0.06574 C 0.45429 -0.05301 0.44987 -0.06643 0.45481 -0.04884 C 0.45546 -0.04653 0.45638 -0.04467 0.45716 -0.04259 C 0.45755 -0.03958 0.45768 -0.03657 0.45833 -0.03403 C 0.45963 -0.0294 0.46315 -0.02129 0.46315 -0.02106 C 0.46393 -0.01713 0.46406 -0.01227 0.46549 -0.00856 C 0.46836 -0.00092 0.46718 -0.00463 0.46914 0.00209 " pathEditMode="relative" rAng="0" ptsTypes="AAAAAAAAAAAAAAAAAAAAA">
                                      <p:cBhvr>
                                        <p:cTn id="28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50" y="550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6914 0.00209 L 0.46914 0.00232 C 0.4707 -0.00393 0.47474 -0.01921 0.47747 -0.02546 C 0.47838 -0.02801 0.47994 -0.02963 0.48099 -0.03194 C 0.4819 -0.03379 0.48255 -0.03611 0.48333 -0.03819 C 0.48541 -0.04953 0.4832 -0.04028 0.48815 -0.05092 C 0.48906 -0.05301 0.48971 -0.05532 0.49049 -0.0574 C 0.49166 -0.06018 0.4931 -0.06273 0.49414 -0.06574 C 0.49505 -0.06852 0.49544 -0.07176 0.49648 -0.0743 C 0.49739 -0.07662 0.49895 -0.07824 0.5 -0.08055 C 0.50091 -0.08264 0.50156 -0.08495 0.50247 -0.08703 C 0.50351 -0.08935 0.50507 -0.09097 0.50599 -0.09328 C 0.51054 -0.10486 0.5056 -0.1 0.51198 -0.10393 C 0.5233 -0.12407 0.50989 -0.09815 0.51679 -0.11666 C 0.5177 -0.11898 0.51927 -0.1206 0.52031 -0.12291 C 0.52526 -0.13356 0.51966 -0.12569 0.5263 -0.13356 C 0.52708 -0.13565 0.5276 -0.13819 0.52864 -0.13981 C 0.53007 -0.14236 0.53541 -0.14722 0.53698 -0.14838 C 0.53932 -0.15 0.54179 -0.15115 0.54414 -0.15254 C 0.54531 -0.15324 0.54648 -0.15463 0.54765 -0.15463 C 0.56276 -0.15694 0.55716 -0.15671 0.56445 -0.15671 " pathEditMode="relative" rAng="0" ptsTypes="AAAAAAAAAAAAAAAAAAAAA">
                                      <p:cBhvr>
                                        <p:cTn id="37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66" y="-794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6445 -0.15671 L 0.56445 -0.15625 C 0.56757 -0.17245 0.57018 -0.18912 0.57395 -0.20416 C 0.57539 -0.21065 0.57825 -0.21504 0.57994 -0.22106 C 0.58151 -0.22615 0.58255 -0.23194 0.58359 -0.2375 C 0.58424 -0.2412 0.58385 -0.24583 0.58476 -0.24884 C 0.58554 -0.25162 0.58724 -0.25208 0.58828 -0.2544 C 0.58958 -0.25694 0.59075 -0.26018 0.59205 -0.26273 C 0.5931 -0.26504 0.59453 -0.2662 0.59557 -0.26828 C 0.59856 -0.27453 0.60065 -0.28264 0.60403 -0.28773 L 0.61119 -0.29907 C 0.61237 -0.30092 0.61341 -0.30347 0.61484 -0.30463 L 0.61849 -0.3074 C 0.62382 -0.32592 0.61757 -0.30764 0.62448 -0.31875 C 0.62591 -0.32083 0.62682 -0.32407 0.62799 -0.32685 C 0.63046 -0.33171 0.63294 -0.33611 0.63528 -0.34097 C 0.64218 -0.35532 0.63528 -0.34398 0.64492 -0.36041 C 0.64726 -0.36412 0.64935 -0.36921 0.65208 -0.37153 C 0.65325 -0.37245 0.65455 -0.37291 0.65573 -0.37407 C 0.6582 -0.37685 0.66041 -0.38055 0.66289 -0.38264 C 0.66523 -0.38449 0.6677 -0.38449 0.67018 -0.38541 C 0.67226 -0.38727 0.67408 -0.38935 0.67617 -0.39097 C 0.68333 -0.39606 0.68619 -0.39676 0.69296 -0.39907 C 0.70247 -0.39861 0.7233 -0.39977 0.73632 -0.39375 C 0.73893 -0.39259 0.74257 -0.38819 0.74466 -0.38541 C 0.74596 -0.38356 0.747 -0.38125 0.7483 -0.37986 C 0.74987 -0.37847 0.75156 -0.37778 0.75312 -0.37685 C 0.75442 -0.37407 0.75546 -0.37106 0.75677 -0.36875 C 0.76497 -0.35278 0.75768 -0.36921 0.76171 -0.36041 " pathEditMode="relative" rAng="0" ptsTypes="AAAAAAAAAAAAAAAAAAAAAAAAAAAAA">
                                      <p:cBhvr>
                                        <p:cTn id="46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857" y="-1210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phep-thuat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7092" t="36912" r="379"/>
          <a:stretch/>
        </p:blipFill>
        <p:spPr>
          <a:xfrm>
            <a:off x="21755" y="-16592"/>
            <a:ext cx="12250994" cy="6891184"/>
          </a:xfrm>
          <a:prstGeom prst="rect">
            <a:avLst/>
          </a:prstGeom>
        </p:spPr>
      </p:pic>
      <p:pic>
        <p:nvPicPr>
          <p:cNvPr id="30" name="Picture 2" descr="Káº¿t quáº£ hÃ¬nh áº£nh cho home icon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Rectangle 30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73394" y="412955"/>
            <a:ext cx="101763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: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Những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địa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điểm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nào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không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thể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bị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lạc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Alternates Black" panose="00000A00000000000000" pitchFamily="50" charset="0"/>
              <a:ea typeface="+mn-ea"/>
              <a:cs typeface="+mn-cs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671600" y="5159426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2800" dirty="0">
                <a:solidFill>
                  <a:prstClr val="white"/>
                </a:solidFill>
                <a:latin typeface="Calibri" panose="020F0502020204030204"/>
              </a:rPr>
              <a:t>NHÀ MÌNH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876773" y="519100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CÔNG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VIÊN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627694" y="4143434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KHU VUI CHƠI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2800" dirty="0">
                <a:solidFill>
                  <a:prstClr val="white"/>
                </a:solidFill>
                <a:latin typeface="Calibri" panose="020F0502020204030204"/>
              </a:rPr>
              <a:t>CHỢ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7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803771" y="372596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520926" y="3750436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10188082" y="4903674"/>
            <a:ext cx="1339598" cy="117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890562" y="-1019571"/>
            <a:ext cx="6350859" cy="4974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9316" y="-620852"/>
            <a:ext cx="5451521" cy="4558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164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7092" t="36912" r="379"/>
          <a:stretch/>
        </p:blipFill>
        <p:spPr>
          <a:xfrm>
            <a:off x="-58994" y="-7327"/>
            <a:ext cx="12250994" cy="6891184"/>
          </a:xfrm>
          <a:prstGeom prst="rect">
            <a:avLst/>
          </a:prstGeom>
        </p:spPr>
      </p:pic>
      <p:pic>
        <p:nvPicPr>
          <p:cNvPr id="15" name="Picture 2" descr="Káº¿t quáº£ hÃ¬nh áº£nh cho home icon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73394" y="412955"/>
            <a:ext cx="101763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: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Tình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huống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nào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gây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nguy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cơ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bắt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cóc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ở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trẻ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em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ontserrat Alternates Black" panose="00000A00000000000000" pitchFamily="50" charset="0"/>
              <a:ea typeface="+mn-ea"/>
              <a:cs typeface="+mn-cs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671600" y="4108095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Đi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một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mình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nơi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đường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vắng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876773" y="5191007"/>
            <a:ext cx="4683803" cy="99418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9144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Không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nhận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quà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người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lạ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671600" y="5191008"/>
            <a:ext cx="4683803" cy="942388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9144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Không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đi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theo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người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lạ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736575" y="4171505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9144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dirty="0" err="1">
                <a:solidFill>
                  <a:prstClr val="white"/>
                </a:solidFill>
              </a:rPr>
              <a:t>Luôn</a:t>
            </a:r>
            <a:r>
              <a:rPr lang="en-US" sz="2800" dirty="0">
                <a:solidFill>
                  <a:prstClr val="white"/>
                </a:solidFill>
              </a:rPr>
              <a:t> </a:t>
            </a:r>
            <a:r>
              <a:rPr lang="en-US" sz="2800" dirty="0" err="1">
                <a:solidFill>
                  <a:prstClr val="white"/>
                </a:solidFill>
              </a:rPr>
              <a:t>đi</a:t>
            </a:r>
            <a:r>
              <a:rPr lang="en-US" sz="2800" dirty="0">
                <a:solidFill>
                  <a:prstClr val="white"/>
                </a:solidFill>
              </a:rPr>
              <a:t> </a:t>
            </a:r>
            <a:r>
              <a:rPr lang="en-US" sz="2800" dirty="0" err="1">
                <a:solidFill>
                  <a:prstClr val="white"/>
                </a:solidFill>
              </a:rPr>
              <a:t>cùng</a:t>
            </a:r>
            <a:r>
              <a:rPr lang="en-US" sz="2800" dirty="0">
                <a:solidFill>
                  <a:prstClr val="white"/>
                </a:solidFill>
              </a:rPr>
              <a:t> </a:t>
            </a:r>
            <a:r>
              <a:rPr lang="en-US" sz="2800" dirty="0" err="1">
                <a:solidFill>
                  <a:prstClr val="white"/>
                </a:solidFill>
              </a:rPr>
              <a:t>bố</a:t>
            </a:r>
            <a:r>
              <a:rPr lang="en-US" sz="2800" dirty="0">
                <a:solidFill>
                  <a:prstClr val="white"/>
                </a:solidFill>
              </a:rPr>
              <a:t> </a:t>
            </a:r>
            <a:r>
              <a:rPr lang="en-US" sz="2800" dirty="0" err="1">
                <a:solidFill>
                  <a:prstClr val="white"/>
                </a:solidFill>
              </a:rPr>
              <a:t>mẹ</a:t>
            </a:r>
            <a:endParaRPr lang="en-US" sz="2800" dirty="0">
              <a:solidFill>
                <a:prstClr val="white"/>
              </a:solidFill>
            </a:endParaRPr>
          </a:p>
        </p:txBody>
      </p:sp>
      <p:pic>
        <p:nvPicPr>
          <p:cNvPr id="29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4956059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10698194" y="3799222"/>
            <a:ext cx="1339598" cy="117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53771" y="-373829"/>
            <a:ext cx="4982076" cy="4974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9216" y="737612"/>
            <a:ext cx="4578505" cy="3883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2930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7092" t="36912" r="379"/>
          <a:stretch/>
        </p:blipFill>
        <p:spPr>
          <a:xfrm>
            <a:off x="-58994" y="-7327"/>
            <a:ext cx="12250994" cy="6891184"/>
          </a:xfrm>
          <a:prstGeom prst="rect">
            <a:avLst/>
          </a:prstGeom>
        </p:spPr>
      </p:pic>
      <p:pic>
        <p:nvPicPr>
          <p:cNvPr id="15" name="Picture 2" descr="Káº¿t quáº£ hÃ¬nh áº£nh cho home icon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73394" y="412955"/>
            <a:ext cx="101763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Vì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sao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trẻ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dễ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lạc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ở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khu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vui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chơi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chợ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siêu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thị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…….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527268" y="5192470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Vì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đông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người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7210005" y="4017304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Vì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nhiều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bảo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vệ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671600" y="5191008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Vì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không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có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người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lớn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Vì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ít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người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9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4956059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764468" y="3529614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3970811" y="4813112"/>
            <a:ext cx="1339598" cy="117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400718" y="-290124"/>
            <a:ext cx="6350859" cy="4974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1671" y="254778"/>
            <a:ext cx="5451521" cy="4558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8790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7092" t="36912" r="379"/>
          <a:stretch/>
        </p:blipFill>
        <p:spPr>
          <a:xfrm>
            <a:off x="-58994" y="-7327"/>
            <a:ext cx="12250994" cy="6891184"/>
          </a:xfrm>
          <a:prstGeom prst="rect">
            <a:avLst/>
          </a:prstGeom>
        </p:spPr>
      </p:pic>
      <p:pic>
        <p:nvPicPr>
          <p:cNvPr id="15" name="Picture 2" descr="Káº¿t quáº£ hÃ¬nh áº£nh cho home icon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69282"/>
            <a:ext cx="1023815" cy="1023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854552" y="235974"/>
            <a:ext cx="10500851" cy="371659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73394" y="412955"/>
            <a:ext cx="101763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CÂU HỎI: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gì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khi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bị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lạc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ontserrat Alternates Black" panose="00000A00000000000000" pitchFamily="50" charset="0"/>
                <a:ea typeface="+mn-ea"/>
                <a:cs typeface="+mn-cs"/>
              </a:rPr>
              <a:t>?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525757" y="3672443"/>
            <a:ext cx="5013117" cy="1038325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Nhờ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sự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trợ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giúp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của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người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lớn</a:t>
            </a:r>
            <a:r>
              <a:rPr kumimoji="0" lang="vi-VN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nếu những người mặc đồng phục càng tốt.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876773" y="519100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Sợ</a:t>
            </a: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hãi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671600" y="5191008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prstClr val="white"/>
                </a:solidFill>
                <a:latin typeface="Montserrat Alternates Black" panose="00000A00000000000000" pitchFamily="50" charset="0"/>
              </a:rPr>
              <a:t>Lo </a:t>
            </a:r>
            <a:r>
              <a:rPr lang="en-US" sz="2800" dirty="0" err="1">
                <a:solidFill>
                  <a:prstClr val="white"/>
                </a:solidFill>
                <a:latin typeface="Montserrat Alternates Black" panose="00000A00000000000000" pitchFamily="50" charset="0"/>
              </a:rPr>
              <a:t>lắng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54552" y="4156177"/>
            <a:ext cx="4683803" cy="602673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Khóc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to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9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5044308" y="385560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10666901" y="4956059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7" t="18657" r="55100" b="30178"/>
          <a:stretch/>
        </p:blipFill>
        <p:spPr bwMode="auto">
          <a:xfrm>
            <a:off x="4931823" y="4849780"/>
            <a:ext cx="1092200" cy="1106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6" descr="Káº¿t quáº£ hÃ¬nh áº£nh cho right wrong tick icon"/>
          <p:cNvPicPr>
            <a:picLocks noChangeAspect="1" noChangeArrowheads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9" t="18843" r="5517" b="28298"/>
          <a:stretch/>
        </p:blipFill>
        <p:spPr bwMode="auto">
          <a:xfrm>
            <a:off x="10852402" y="3672443"/>
            <a:ext cx="1339598" cy="117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477923" y="-1199342"/>
            <a:ext cx="4665345" cy="42359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0684" y="-733007"/>
            <a:ext cx="4487206" cy="3973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4728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7">
            <a:extLst>
              <a:ext uri="{FF2B5EF4-FFF2-40B4-BE49-F238E27FC236}">
                <a16:creationId xmlns:a16="http://schemas.microsoft.com/office/drawing/2014/main" id="{C01C3FD2-A316-3839-CAFF-40B40FC8F3C1}"/>
              </a:ext>
            </a:extLst>
          </p:cNvPr>
          <p:cNvSpPr txBox="1"/>
          <p:nvPr/>
        </p:nvSpPr>
        <p:spPr>
          <a:xfrm>
            <a:off x="310877" y="1943319"/>
            <a:ext cx="11570246" cy="2164758"/>
          </a:xfrm>
          <a:prstGeom prst="rect">
            <a:avLst/>
          </a:prstGeom>
          <a:noFill/>
        </p:spPr>
        <p:txBody>
          <a:bodyPr wrap="square" lIns="121917" tIns="60959" rIns="121917" bIns="60959">
            <a:spAutoFit/>
          </a:bodyPr>
          <a:lstStyle/>
          <a:p>
            <a:pPr defTabSz="914354">
              <a:defRPr/>
            </a:pPr>
            <a:r>
              <a:rPr lang="en-US" sz="4267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 s New Roman"/>
                <a:ea typeface="Lato Black" charset="0"/>
                <a:cs typeface="Lato Black" charset="0"/>
              </a:rPr>
              <a:t>NỘI DUNG</a:t>
            </a:r>
            <a:r>
              <a:rPr lang="vi-VN" sz="4267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4267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 s New Roman"/>
                <a:ea typeface="Lato Black" charset="0"/>
                <a:cs typeface="Lato Black" charset="0"/>
              </a:rPr>
              <a:t>:</a:t>
            </a:r>
          </a:p>
          <a:p>
            <a:pPr defTabSz="914354">
              <a:defRPr/>
            </a:pP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+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Sơ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kết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thi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đua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tuần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vi-VN" sz="3000" dirty="0">
                <a:latin typeface="Time s New Roman"/>
                <a:ea typeface="Lato Black" charset="0"/>
                <a:cs typeface="Lato Black" charset="0"/>
              </a:rPr>
              <a:t>8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.</a:t>
            </a:r>
            <a:endParaRPr lang="vi-VN" sz="3000" dirty="0">
              <a:latin typeface="Time s New Roman"/>
              <a:ea typeface="Lato Black" charset="0"/>
              <a:cs typeface="Lato Black" charset="0"/>
            </a:endParaRPr>
          </a:p>
          <a:p>
            <a:pPr defTabSz="914354">
              <a:defRPr/>
            </a:pP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+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Xây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dựng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vi-VN" sz="3000" dirty="0">
                <a:latin typeface="Time s New Roman"/>
                <a:ea typeface="Lato Black" charset="0"/>
                <a:cs typeface="Lato Black" charset="0"/>
              </a:rPr>
              <a:t>phương hướng,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kế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hoạch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tuần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vi-VN" sz="3000" dirty="0">
                <a:latin typeface="Time s New Roman"/>
                <a:ea typeface="Lato Black" charset="0"/>
                <a:cs typeface="Lato Black" charset="0"/>
              </a:rPr>
              <a:t>9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.</a:t>
            </a:r>
          </a:p>
          <a:p>
            <a:pPr defTabSz="914354">
              <a:defRPr/>
            </a:pP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+ Tổ chức sinh hoạt theo chủ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đề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: “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Vì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một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cuộc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sống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 an </a:t>
            </a:r>
            <a:r>
              <a:rPr lang="en-US" sz="3000" dirty="0" err="1">
                <a:latin typeface="Time s New Roman"/>
                <a:ea typeface="Lato Black" charset="0"/>
                <a:cs typeface="Lato Black" charset="0"/>
              </a:rPr>
              <a:t>toàn</a:t>
            </a:r>
            <a:r>
              <a:rPr lang="en-US" sz="3000" dirty="0">
                <a:latin typeface="Time s New Roman"/>
                <a:ea typeface="Lato Black" charset="0"/>
                <a:cs typeface="Lato Black" charset="0"/>
              </a:rPr>
              <a:t>”.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DF0C07-8B40-592D-4454-CDE6CFF17938}"/>
              </a:ext>
            </a:extLst>
          </p:cNvPr>
          <p:cNvSpPr txBox="1"/>
          <p:nvPr/>
        </p:nvSpPr>
        <p:spPr>
          <a:xfrm>
            <a:off x="1905878" y="232713"/>
            <a:ext cx="80105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Thứ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ngày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tháng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r>
              <a:rPr lang="vi-VN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năm </a:t>
            </a:r>
            <a:r>
              <a:rPr lang="en-US" sz="2800" b="1" i="1" dirty="0">
                <a:solidFill>
                  <a:srgbClr val="FF00FF"/>
                </a:solidFill>
                <a:latin typeface="+mj-lt"/>
                <a:cs typeface="Times New Roman" pitchFamily="18" charset="0"/>
              </a:rPr>
              <a:t> </a:t>
            </a:r>
            <a:endParaRPr lang="vi-VN" sz="2800" b="1" i="1" dirty="0">
              <a:solidFill>
                <a:srgbClr val="FF00FF"/>
              </a:solidFill>
              <a:latin typeface="+mj-lt"/>
              <a:cs typeface="Times New Roman" pitchFamily="18" charset="0"/>
            </a:endParaRPr>
          </a:p>
          <a:p>
            <a:pPr algn="ctr"/>
            <a:r>
              <a:rPr lang="vi-VN" sz="2800" b="1" i="1" u="sng" smtClean="0">
                <a:latin typeface="+mj-lt"/>
                <a:cs typeface="Times New Roman" pitchFamily="18" charset="0"/>
              </a:rPr>
              <a:t>Môn</a:t>
            </a:r>
            <a:r>
              <a:rPr lang="vi-VN" sz="2800" b="1" i="1" smtClean="0">
                <a:latin typeface="+mj-lt"/>
                <a:cs typeface="Times New Roman" pitchFamily="18" charset="0"/>
              </a:rPr>
              <a:t>: </a:t>
            </a:r>
            <a:r>
              <a:rPr lang="vi-VN" sz="2800" b="1" i="1" smtClean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HOẠT </a:t>
            </a:r>
            <a:r>
              <a:rPr lang="vi-VN" sz="2800" b="1" i="1" dirty="0">
                <a:solidFill>
                  <a:schemeClr val="accent1">
                    <a:lumMod val="75000"/>
                  </a:schemeClr>
                </a:solidFill>
                <a:latin typeface="+mj-lt"/>
                <a:cs typeface="Times New Roman" pitchFamily="18" charset="0"/>
              </a:rPr>
              <a:t>ĐỘNG TRẢI NGHIỆM</a:t>
            </a:r>
          </a:p>
          <a:p>
            <a:pPr algn="ctr"/>
            <a:r>
              <a:rPr lang="vi-VN" sz="2800" b="1" i="1" dirty="0">
                <a:solidFill>
                  <a:schemeClr val="accent6">
                    <a:lumMod val="75000"/>
                  </a:schemeClr>
                </a:solidFill>
                <a:latin typeface="+mj-lt"/>
                <a:cs typeface="Times New Roman" pitchFamily="18" charset="0"/>
              </a:rPr>
              <a:t>( Sinh hoạt lớp tuần 8)</a:t>
            </a:r>
            <a:endParaRPr lang="en-US" sz="2800" b="1" i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itchFamily="18" charset="0"/>
            </a:endParaRPr>
          </a:p>
        </p:txBody>
      </p:sp>
      <p:graphicFrame>
        <p:nvGraphicFramePr>
          <p:cNvPr id="2" name="Object 7">
            <a:extLst>
              <a:ext uri="{FF2B5EF4-FFF2-40B4-BE49-F238E27FC236}">
                <a16:creationId xmlns:a16="http://schemas.microsoft.com/office/drawing/2014/main" id="{D5CF4A5F-2445-2344-9792-FF0840FEA77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" y="1"/>
          <a:ext cx="1748367" cy="1962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" r:id="rId3" imgW="1278331" imgH="1273759" progId="MS_ClipArt_Gallery">
                  <p:embed/>
                </p:oleObj>
              </mc:Choice>
              <mc:Fallback>
                <p:oleObj r:id="rId3" imgW="1278331" imgH="1273759" progId="MS_ClipArt_Gallery">
                  <p:embed/>
                  <p:pic>
                    <p:nvPicPr>
                      <p:cNvPr id="4194305" name="Object 7">
                        <a:extLst>
                          <a:ext uri="{FF2B5EF4-FFF2-40B4-BE49-F238E27FC236}">
                            <a16:creationId xmlns:a16="http://schemas.microsoft.com/office/drawing/2014/main" id="{EC78E96C-9A24-1D88-79AA-505AFDD8851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"/>
                        <a:ext cx="1748367" cy="1962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42">
            <a:extLst>
              <a:ext uri="{FF2B5EF4-FFF2-40B4-BE49-F238E27FC236}">
                <a16:creationId xmlns:a16="http://schemas.microsoft.com/office/drawing/2014/main" id="{61FE2FA8-A3AF-728E-ED79-E40757D78EA3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10046713" y="147063"/>
            <a:ext cx="2022103" cy="1662883"/>
            <a:chOff x="1008" y="1127"/>
            <a:chExt cx="2064" cy="2059"/>
          </a:xfrm>
        </p:grpSpPr>
        <p:sp>
          <p:nvSpPr>
            <p:cNvPr id="7" name="AutoShape 43">
              <a:extLst>
                <a:ext uri="{FF2B5EF4-FFF2-40B4-BE49-F238E27FC236}">
                  <a16:creationId xmlns:a16="http://schemas.microsoft.com/office/drawing/2014/main" id="{A783C4B8-1AC7-7227-29FB-5A3A26474DB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" name="Group 44">
              <a:extLst>
                <a:ext uri="{FF2B5EF4-FFF2-40B4-BE49-F238E27FC236}">
                  <a16:creationId xmlns:a16="http://schemas.microsoft.com/office/drawing/2014/main" id="{12BF3C16-7734-9430-3DEF-9EC33E0CA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29" name="Freeform 45">
                <a:extLst>
                  <a:ext uri="{FF2B5EF4-FFF2-40B4-BE49-F238E27FC236}">
                    <a16:creationId xmlns:a16="http://schemas.microsoft.com/office/drawing/2014/main" id="{639CC4B1-363A-5660-7930-6F1444A34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0" name="Freeform 46">
                <a:extLst>
                  <a:ext uri="{FF2B5EF4-FFF2-40B4-BE49-F238E27FC236}">
                    <a16:creationId xmlns:a16="http://schemas.microsoft.com/office/drawing/2014/main" id="{9C457474-5EF5-A77B-EBF0-B6D874EE2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1" name="Freeform 47">
                <a:extLst>
                  <a:ext uri="{FF2B5EF4-FFF2-40B4-BE49-F238E27FC236}">
                    <a16:creationId xmlns:a16="http://schemas.microsoft.com/office/drawing/2014/main" id="{5BFB0BDD-7883-CCCA-2189-BCA6C1B84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2" name="Freeform 48">
                <a:extLst>
                  <a:ext uri="{FF2B5EF4-FFF2-40B4-BE49-F238E27FC236}">
                    <a16:creationId xmlns:a16="http://schemas.microsoft.com/office/drawing/2014/main" id="{16034C50-1D12-4CE4-C5E2-C6D9B98ED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3" name="Freeform 49">
                <a:extLst>
                  <a:ext uri="{FF2B5EF4-FFF2-40B4-BE49-F238E27FC236}">
                    <a16:creationId xmlns:a16="http://schemas.microsoft.com/office/drawing/2014/main" id="{F31937D3-EF49-A682-C4C5-6DE87F95C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4" name="Freeform 50">
                <a:extLst>
                  <a:ext uri="{FF2B5EF4-FFF2-40B4-BE49-F238E27FC236}">
                    <a16:creationId xmlns:a16="http://schemas.microsoft.com/office/drawing/2014/main" id="{227BCF02-52C9-04F9-5D7C-0E3078DA6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5" name="Freeform 51">
                <a:extLst>
                  <a:ext uri="{FF2B5EF4-FFF2-40B4-BE49-F238E27FC236}">
                    <a16:creationId xmlns:a16="http://schemas.microsoft.com/office/drawing/2014/main" id="{1C55CF88-D876-893E-0081-9CE275C36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6" name="Freeform 52">
                <a:extLst>
                  <a:ext uri="{FF2B5EF4-FFF2-40B4-BE49-F238E27FC236}">
                    <a16:creationId xmlns:a16="http://schemas.microsoft.com/office/drawing/2014/main" id="{DEA6BE85-E897-42DB-334A-2F864E1A6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7" name="Freeform 53">
                <a:extLst>
                  <a:ext uri="{FF2B5EF4-FFF2-40B4-BE49-F238E27FC236}">
                    <a16:creationId xmlns:a16="http://schemas.microsoft.com/office/drawing/2014/main" id="{69D76E4F-B861-E98D-F61E-5D9372915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8" name="Freeform 54">
                <a:extLst>
                  <a:ext uri="{FF2B5EF4-FFF2-40B4-BE49-F238E27FC236}">
                    <a16:creationId xmlns:a16="http://schemas.microsoft.com/office/drawing/2014/main" id="{AD1799D5-486C-4DB1-125F-4151291C1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39" name="Freeform 55">
                <a:extLst>
                  <a:ext uri="{FF2B5EF4-FFF2-40B4-BE49-F238E27FC236}">
                    <a16:creationId xmlns:a16="http://schemas.microsoft.com/office/drawing/2014/main" id="{813F310D-BCB4-5C63-DBFE-AE750354A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0" name="Freeform 56">
                <a:extLst>
                  <a:ext uri="{FF2B5EF4-FFF2-40B4-BE49-F238E27FC236}">
                    <a16:creationId xmlns:a16="http://schemas.microsoft.com/office/drawing/2014/main" id="{2957512E-6FBE-8C4E-78DC-9E622F28A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1" name="Freeform 57">
                <a:extLst>
                  <a:ext uri="{FF2B5EF4-FFF2-40B4-BE49-F238E27FC236}">
                    <a16:creationId xmlns:a16="http://schemas.microsoft.com/office/drawing/2014/main" id="{B99C17B4-D215-1133-2B1A-0181BEF65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2" name="Freeform 58">
                <a:extLst>
                  <a:ext uri="{FF2B5EF4-FFF2-40B4-BE49-F238E27FC236}">
                    <a16:creationId xmlns:a16="http://schemas.microsoft.com/office/drawing/2014/main" id="{0B1FAC2E-615A-B81D-BEDE-A55001F83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3" name="Freeform 59">
                <a:extLst>
                  <a:ext uri="{FF2B5EF4-FFF2-40B4-BE49-F238E27FC236}">
                    <a16:creationId xmlns:a16="http://schemas.microsoft.com/office/drawing/2014/main" id="{934C902F-65FE-093E-6ED4-B11839100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4" name="Freeform 60">
                <a:extLst>
                  <a:ext uri="{FF2B5EF4-FFF2-40B4-BE49-F238E27FC236}">
                    <a16:creationId xmlns:a16="http://schemas.microsoft.com/office/drawing/2014/main" id="{8D15750E-8665-3F2C-6B12-6B42DD16D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5" name="Freeform 61">
                <a:extLst>
                  <a:ext uri="{FF2B5EF4-FFF2-40B4-BE49-F238E27FC236}">
                    <a16:creationId xmlns:a16="http://schemas.microsoft.com/office/drawing/2014/main" id="{795EBC57-A6A5-9164-C371-16A3A83ED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6" name="Freeform 62">
                <a:extLst>
                  <a:ext uri="{FF2B5EF4-FFF2-40B4-BE49-F238E27FC236}">
                    <a16:creationId xmlns:a16="http://schemas.microsoft.com/office/drawing/2014/main" id="{90600A32-8499-A2BA-AE6A-9BF2D7FD8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7" name="Freeform 63">
                <a:extLst>
                  <a:ext uri="{FF2B5EF4-FFF2-40B4-BE49-F238E27FC236}">
                    <a16:creationId xmlns:a16="http://schemas.microsoft.com/office/drawing/2014/main" id="{B102F67E-45E2-E794-E0C0-67C0CBC6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8" name="Freeform 64">
                <a:extLst>
                  <a:ext uri="{FF2B5EF4-FFF2-40B4-BE49-F238E27FC236}">
                    <a16:creationId xmlns:a16="http://schemas.microsoft.com/office/drawing/2014/main" id="{4F6C01B2-1C0D-EF6E-FEDC-3366726D4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49" name="Freeform 65">
                <a:extLst>
                  <a:ext uri="{FF2B5EF4-FFF2-40B4-BE49-F238E27FC236}">
                    <a16:creationId xmlns:a16="http://schemas.microsoft.com/office/drawing/2014/main" id="{B2FABACC-0051-1B8D-FDAE-3174E46C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0" name="Freeform 66">
                <a:extLst>
                  <a:ext uri="{FF2B5EF4-FFF2-40B4-BE49-F238E27FC236}">
                    <a16:creationId xmlns:a16="http://schemas.microsoft.com/office/drawing/2014/main" id="{0F96DA4E-2018-FB29-9032-09E6BB3B7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1" name="Freeform 67">
                <a:extLst>
                  <a:ext uri="{FF2B5EF4-FFF2-40B4-BE49-F238E27FC236}">
                    <a16:creationId xmlns:a16="http://schemas.microsoft.com/office/drawing/2014/main" id="{FD081ADE-69B8-A303-3ACD-F68E213AE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2" name="Freeform 68">
                <a:extLst>
                  <a:ext uri="{FF2B5EF4-FFF2-40B4-BE49-F238E27FC236}">
                    <a16:creationId xmlns:a16="http://schemas.microsoft.com/office/drawing/2014/main" id="{CA7BB015-97FA-5A98-C0F7-2E394A1F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3" name="Freeform 69">
                <a:extLst>
                  <a:ext uri="{FF2B5EF4-FFF2-40B4-BE49-F238E27FC236}">
                    <a16:creationId xmlns:a16="http://schemas.microsoft.com/office/drawing/2014/main" id="{AEC51308-00F6-7141-717B-2EB6A9347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4" name="Freeform 70">
                <a:extLst>
                  <a:ext uri="{FF2B5EF4-FFF2-40B4-BE49-F238E27FC236}">
                    <a16:creationId xmlns:a16="http://schemas.microsoft.com/office/drawing/2014/main" id="{A7F68819-1855-3E2F-003F-FED0B055F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5" name="Freeform 71">
                <a:extLst>
                  <a:ext uri="{FF2B5EF4-FFF2-40B4-BE49-F238E27FC236}">
                    <a16:creationId xmlns:a16="http://schemas.microsoft.com/office/drawing/2014/main" id="{F2EE4899-8505-7EA7-CFC3-8E9FE4E18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6" name="Freeform 72">
                <a:extLst>
                  <a:ext uri="{FF2B5EF4-FFF2-40B4-BE49-F238E27FC236}">
                    <a16:creationId xmlns:a16="http://schemas.microsoft.com/office/drawing/2014/main" id="{4C2019BE-DE2A-D57A-155B-4DB63BE96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7" name="Freeform 73">
                <a:extLst>
                  <a:ext uri="{FF2B5EF4-FFF2-40B4-BE49-F238E27FC236}">
                    <a16:creationId xmlns:a16="http://schemas.microsoft.com/office/drawing/2014/main" id="{76CC2056-C983-FEFC-1A8F-56D64F391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8" name="Freeform 74">
                <a:extLst>
                  <a:ext uri="{FF2B5EF4-FFF2-40B4-BE49-F238E27FC236}">
                    <a16:creationId xmlns:a16="http://schemas.microsoft.com/office/drawing/2014/main" id="{EED4D394-FE59-62F6-7D94-8885E3F38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59" name="Freeform 75">
                <a:extLst>
                  <a:ext uri="{FF2B5EF4-FFF2-40B4-BE49-F238E27FC236}">
                    <a16:creationId xmlns:a16="http://schemas.microsoft.com/office/drawing/2014/main" id="{6829290A-3B0B-EA2E-B3A9-950C3C7CD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0" name="Freeform 76">
                <a:extLst>
                  <a:ext uri="{FF2B5EF4-FFF2-40B4-BE49-F238E27FC236}">
                    <a16:creationId xmlns:a16="http://schemas.microsoft.com/office/drawing/2014/main" id="{CF1C145C-E284-C27A-8644-610E7443B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1" name="Freeform 77">
                <a:extLst>
                  <a:ext uri="{FF2B5EF4-FFF2-40B4-BE49-F238E27FC236}">
                    <a16:creationId xmlns:a16="http://schemas.microsoft.com/office/drawing/2014/main" id="{7670BFFB-AAEB-0200-4798-F0E531F6D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2" name="Freeform 78">
                <a:extLst>
                  <a:ext uri="{FF2B5EF4-FFF2-40B4-BE49-F238E27FC236}">
                    <a16:creationId xmlns:a16="http://schemas.microsoft.com/office/drawing/2014/main" id="{8A7E385E-E215-9412-6709-32EBAF3B9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3" name="Freeform 79">
                <a:extLst>
                  <a:ext uri="{FF2B5EF4-FFF2-40B4-BE49-F238E27FC236}">
                    <a16:creationId xmlns:a16="http://schemas.microsoft.com/office/drawing/2014/main" id="{7B03139D-D167-2431-D190-08B208392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4" name="Freeform 80">
                <a:extLst>
                  <a:ext uri="{FF2B5EF4-FFF2-40B4-BE49-F238E27FC236}">
                    <a16:creationId xmlns:a16="http://schemas.microsoft.com/office/drawing/2014/main" id="{6513ED90-A2E5-1A9D-32DF-4D2FFAB51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5" name="Freeform 81">
                <a:extLst>
                  <a:ext uri="{FF2B5EF4-FFF2-40B4-BE49-F238E27FC236}">
                    <a16:creationId xmlns:a16="http://schemas.microsoft.com/office/drawing/2014/main" id="{05734632-17ED-7F9C-5082-89A8D70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6" name="Freeform 82">
                <a:extLst>
                  <a:ext uri="{FF2B5EF4-FFF2-40B4-BE49-F238E27FC236}">
                    <a16:creationId xmlns:a16="http://schemas.microsoft.com/office/drawing/2014/main" id="{B69C9E8E-16B4-D781-8845-1B22FC347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7" name="Freeform 83">
                <a:extLst>
                  <a:ext uri="{FF2B5EF4-FFF2-40B4-BE49-F238E27FC236}">
                    <a16:creationId xmlns:a16="http://schemas.microsoft.com/office/drawing/2014/main" id="{653446A6-849D-656C-6D8F-B2D7946F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8" name="Freeform 84">
                <a:extLst>
                  <a:ext uri="{FF2B5EF4-FFF2-40B4-BE49-F238E27FC236}">
                    <a16:creationId xmlns:a16="http://schemas.microsoft.com/office/drawing/2014/main" id="{AE57A05E-2695-7E8A-A1AC-ABB6B0531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69" name="Freeform 85">
                <a:extLst>
                  <a:ext uri="{FF2B5EF4-FFF2-40B4-BE49-F238E27FC236}">
                    <a16:creationId xmlns:a16="http://schemas.microsoft.com/office/drawing/2014/main" id="{4B9C04AA-056A-A8C7-BD0F-62EF99A9B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0" name="Freeform 86">
                <a:extLst>
                  <a:ext uri="{FF2B5EF4-FFF2-40B4-BE49-F238E27FC236}">
                    <a16:creationId xmlns:a16="http://schemas.microsoft.com/office/drawing/2014/main" id="{B1591B58-1960-C067-E56E-FC926BC80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1" name="Freeform 87">
                <a:extLst>
                  <a:ext uri="{FF2B5EF4-FFF2-40B4-BE49-F238E27FC236}">
                    <a16:creationId xmlns:a16="http://schemas.microsoft.com/office/drawing/2014/main" id="{BA31A47D-3C33-EBA7-872B-92B75A122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2" name="Freeform 88">
                <a:extLst>
                  <a:ext uri="{FF2B5EF4-FFF2-40B4-BE49-F238E27FC236}">
                    <a16:creationId xmlns:a16="http://schemas.microsoft.com/office/drawing/2014/main" id="{8A142538-CC33-3E51-B544-1CDC9E24B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3" name="Freeform 89">
                <a:extLst>
                  <a:ext uri="{FF2B5EF4-FFF2-40B4-BE49-F238E27FC236}">
                    <a16:creationId xmlns:a16="http://schemas.microsoft.com/office/drawing/2014/main" id="{7F0B5D69-008E-FB50-EE66-21A5DA09C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4" name="Freeform 90">
                <a:extLst>
                  <a:ext uri="{FF2B5EF4-FFF2-40B4-BE49-F238E27FC236}">
                    <a16:creationId xmlns:a16="http://schemas.microsoft.com/office/drawing/2014/main" id="{FC9FAB2F-4B15-83FA-47A1-D0186985C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5" name="Freeform 91">
                <a:extLst>
                  <a:ext uri="{FF2B5EF4-FFF2-40B4-BE49-F238E27FC236}">
                    <a16:creationId xmlns:a16="http://schemas.microsoft.com/office/drawing/2014/main" id="{DC34F24E-E4F9-0B54-3640-EB74B37F6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6" name="Freeform 92">
                <a:extLst>
                  <a:ext uri="{FF2B5EF4-FFF2-40B4-BE49-F238E27FC236}">
                    <a16:creationId xmlns:a16="http://schemas.microsoft.com/office/drawing/2014/main" id="{F44F47C0-79AC-68F5-365F-21FFA18ED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7" name="Freeform 93">
                <a:extLst>
                  <a:ext uri="{FF2B5EF4-FFF2-40B4-BE49-F238E27FC236}">
                    <a16:creationId xmlns:a16="http://schemas.microsoft.com/office/drawing/2014/main" id="{10C39B20-7ED0-AA0D-7D9D-C72E67C0D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8" name="Freeform 94">
                <a:extLst>
                  <a:ext uri="{FF2B5EF4-FFF2-40B4-BE49-F238E27FC236}">
                    <a16:creationId xmlns:a16="http://schemas.microsoft.com/office/drawing/2014/main" id="{1963C86B-F5E3-E925-058E-2996237E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79" name="Freeform 95">
                <a:extLst>
                  <a:ext uri="{FF2B5EF4-FFF2-40B4-BE49-F238E27FC236}">
                    <a16:creationId xmlns:a16="http://schemas.microsoft.com/office/drawing/2014/main" id="{8AD7A6C0-6446-706F-DCD4-653F93768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0" name="Freeform 96">
                <a:extLst>
                  <a:ext uri="{FF2B5EF4-FFF2-40B4-BE49-F238E27FC236}">
                    <a16:creationId xmlns:a16="http://schemas.microsoft.com/office/drawing/2014/main" id="{9777867D-EC52-E191-F30A-0C16F5BDC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1" name="Freeform 97">
                <a:extLst>
                  <a:ext uri="{FF2B5EF4-FFF2-40B4-BE49-F238E27FC236}">
                    <a16:creationId xmlns:a16="http://schemas.microsoft.com/office/drawing/2014/main" id="{9FC5B963-6B5F-D4DA-A3F4-F0DA7CAB3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2" name="Freeform 98">
                <a:extLst>
                  <a:ext uri="{FF2B5EF4-FFF2-40B4-BE49-F238E27FC236}">
                    <a16:creationId xmlns:a16="http://schemas.microsoft.com/office/drawing/2014/main" id="{889BA5FE-EB52-9B54-CA71-0C94E8189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3" name="Freeform 99">
                <a:extLst>
                  <a:ext uri="{FF2B5EF4-FFF2-40B4-BE49-F238E27FC236}">
                    <a16:creationId xmlns:a16="http://schemas.microsoft.com/office/drawing/2014/main" id="{D56C7D84-C337-7DE3-BCFE-49F5875D6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4" name="Freeform 100">
                <a:extLst>
                  <a:ext uri="{FF2B5EF4-FFF2-40B4-BE49-F238E27FC236}">
                    <a16:creationId xmlns:a16="http://schemas.microsoft.com/office/drawing/2014/main" id="{4ADF893B-6D59-9772-6128-6A992EB7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5" name="Freeform 101">
                <a:extLst>
                  <a:ext uri="{FF2B5EF4-FFF2-40B4-BE49-F238E27FC236}">
                    <a16:creationId xmlns:a16="http://schemas.microsoft.com/office/drawing/2014/main" id="{B14335C2-752A-307A-4A1E-07DB2534E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6" name="Freeform 102">
                <a:extLst>
                  <a:ext uri="{FF2B5EF4-FFF2-40B4-BE49-F238E27FC236}">
                    <a16:creationId xmlns:a16="http://schemas.microsoft.com/office/drawing/2014/main" id="{4E123905-38DB-5EE4-817A-0DE8BAF3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7" name="Freeform 103">
                <a:extLst>
                  <a:ext uri="{FF2B5EF4-FFF2-40B4-BE49-F238E27FC236}">
                    <a16:creationId xmlns:a16="http://schemas.microsoft.com/office/drawing/2014/main" id="{16425623-E8F5-C0C0-A1ED-26F4243B3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8" name="Freeform 104">
                <a:extLst>
                  <a:ext uri="{FF2B5EF4-FFF2-40B4-BE49-F238E27FC236}">
                    <a16:creationId xmlns:a16="http://schemas.microsoft.com/office/drawing/2014/main" id="{01645E9A-8B78-34EC-1711-81AFC061B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89" name="Freeform 105">
                <a:extLst>
                  <a:ext uri="{FF2B5EF4-FFF2-40B4-BE49-F238E27FC236}">
                    <a16:creationId xmlns:a16="http://schemas.microsoft.com/office/drawing/2014/main" id="{1472542A-9199-65FC-8DDF-47F793C2B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0" name="Freeform 106">
                <a:extLst>
                  <a:ext uri="{FF2B5EF4-FFF2-40B4-BE49-F238E27FC236}">
                    <a16:creationId xmlns:a16="http://schemas.microsoft.com/office/drawing/2014/main" id="{C7CAE4C8-7C8C-FFE7-B83F-D4F4D30B1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1" name="Freeform 107">
                <a:extLst>
                  <a:ext uri="{FF2B5EF4-FFF2-40B4-BE49-F238E27FC236}">
                    <a16:creationId xmlns:a16="http://schemas.microsoft.com/office/drawing/2014/main" id="{BF57ECD5-B953-592A-4955-CD95551AA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2" name="Freeform 108">
                <a:extLst>
                  <a:ext uri="{FF2B5EF4-FFF2-40B4-BE49-F238E27FC236}">
                    <a16:creationId xmlns:a16="http://schemas.microsoft.com/office/drawing/2014/main" id="{0CC37525-9CFC-968A-5F2E-2750BAD4A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3" name="Freeform 109">
                <a:extLst>
                  <a:ext uri="{FF2B5EF4-FFF2-40B4-BE49-F238E27FC236}">
                    <a16:creationId xmlns:a16="http://schemas.microsoft.com/office/drawing/2014/main" id="{2C1F7BD3-E806-66BF-2950-02E8200B4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4" name="Freeform 110">
                <a:extLst>
                  <a:ext uri="{FF2B5EF4-FFF2-40B4-BE49-F238E27FC236}">
                    <a16:creationId xmlns:a16="http://schemas.microsoft.com/office/drawing/2014/main" id="{64B44626-D251-5D7D-77FD-148996958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5" name="Freeform 111">
                <a:extLst>
                  <a:ext uri="{FF2B5EF4-FFF2-40B4-BE49-F238E27FC236}">
                    <a16:creationId xmlns:a16="http://schemas.microsoft.com/office/drawing/2014/main" id="{8AA8B78F-9548-112B-5138-059364649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6" name="Freeform 112">
                <a:extLst>
                  <a:ext uri="{FF2B5EF4-FFF2-40B4-BE49-F238E27FC236}">
                    <a16:creationId xmlns:a16="http://schemas.microsoft.com/office/drawing/2014/main" id="{BCABA0EF-604E-0C9E-FFA2-3C48E0CED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7" name="Freeform 113">
                <a:extLst>
                  <a:ext uri="{FF2B5EF4-FFF2-40B4-BE49-F238E27FC236}">
                    <a16:creationId xmlns:a16="http://schemas.microsoft.com/office/drawing/2014/main" id="{EED56778-E272-711B-5F1E-C3F710000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8" name="Freeform 114">
                <a:extLst>
                  <a:ext uri="{FF2B5EF4-FFF2-40B4-BE49-F238E27FC236}">
                    <a16:creationId xmlns:a16="http://schemas.microsoft.com/office/drawing/2014/main" id="{10F245BF-FAB0-5F3A-4A79-302E2472A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199" name="Freeform 115">
                <a:extLst>
                  <a:ext uri="{FF2B5EF4-FFF2-40B4-BE49-F238E27FC236}">
                    <a16:creationId xmlns:a16="http://schemas.microsoft.com/office/drawing/2014/main" id="{23965DE4-1FA7-56D7-1DCB-1D71B2A73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0" name="Freeform 116">
                <a:extLst>
                  <a:ext uri="{FF2B5EF4-FFF2-40B4-BE49-F238E27FC236}">
                    <a16:creationId xmlns:a16="http://schemas.microsoft.com/office/drawing/2014/main" id="{61D46B65-D1C2-A481-6C91-8F676B8D6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1" name="Freeform 117">
                <a:extLst>
                  <a:ext uri="{FF2B5EF4-FFF2-40B4-BE49-F238E27FC236}">
                    <a16:creationId xmlns:a16="http://schemas.microsoft.com/office/drawing/2014/main" id="{A2C402E4-5585-0A19-5B5B-1DDB274F9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2" name="Freeform 118">
                <a:extLst>
                  <a:ext uri="{FF2B5EF4-FFF2-40B4-BE49-F238E27FC236}">
                    <a16:creationId xmlns:a16="http://schemas.microsoft.com/office/drawing/2014/main" id="{A2FE1041-5258-C802-07B4-D4C8DB15C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3" name="Freeform 119">
                <a:extLst>
                  <a:ext uri="{FF2B5EF4-FFF2-40B4-BE49-F238E27FC236}">
                    <a16:creationId xmlns:a16="http://schemas.microsoft.com/office/drawing/2014/main" id="{74C6F6ED-8DE3-288F-14A0-E25101F76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4" name="Freeform 120">
                <a:extLst>
                  <a:ext uri="{FF2B5EF4-FFF2-40B4-BE49-F238E27FC236}">
                    <a16:creationId xmlns:a16="http://schemas.microsoft.com/office/drawing/2014/main" id="{CD6566FD-E528-3CAC-2198-64454582F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5" name="Freeform 121">
                <a:extLst>
                  <a:ext uri="{FF2B5EF4-FFF2-40B4-BE49-F238E27FC236}">
                    <a16:creationId xmlns:a16="http://schemas.microsoft.com/office/drawing/2014/main" id="{00D1D07D-F7A4-4BDC-4F3E-4095EF0BC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6" name="Freeform 122">
                <a:extLst>
                  <a:ext uri="{FF2B5EF4-FFF2-40B4-BE49-F238E27FC236}">
                    <a16:creationId xmlns:a16="http://schemas.microsoft.com/office/drawing/2014/main" id="{4E17D921-97D7-26FA-2F65-CE36B27CE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7" name="Freeform 123">
                <a:extLst>
                  <a:ext uri="{FF2B5EF4-FFF2-40B4-BE49-F238E27FC236}">
                    <a16:creationId xmlns:a16="http://schemas.microsoft.com/office/drawing/2014/main" id="{D5F4AFBF-F4E1-7F95-A8CA-5C253976D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8" name="Freeform 124">
                <a:extLst>
                  <a:ext uri="{FF2B5EF4-FFF2-40B4-BE49-F238E27FC236}">
                    <a16:creationId xmlns:a16="http://schemas.microsoft.com/office/drawing/2014/main" id="{F9C75BB9-1C43-5617-98FE-673D6EBF1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09" name="Freeform 125">
                <a:extLst>
                  <a:ext uri="{FF2B5EF4-FFF2-40B4-BE49-F238E27FC236}">
                    <a16:creationId xmlns:a16="http://schemas.microsoft.com/office/drawing/2014/main" id="{2C418818-CEF6-5E49-3C71-069D1398C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0" name="Freeform 126">
                <a:extLst>
                  <a:ext uri="{FF2B5EF4-FFF2-40B4-BE49-F238E27FC236}">
                    <a16:creationId xmlns:a16="http://schemas.microsoft.com/office/drawing/2014/main" id="{2717C901-54C5-77F1-FE60-6ABCA835B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1" name="Freeform 127">
                <a:extLst>
                  <a:ext uri="{FF2B5EF4-FFF2-40B4-BE49-F238E27FC236}">
                    <a16:creationId xmlns:a16="http://schemas.microsoft.com/office/drawing/2014/main" id="{24F008F6-B886-E98F-8FA4-58E1A69BE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2" name="Freeform 128">
                <a:extLst>
                  <a:ext uri="{FF2B5EF4-FFF2-40B4-BE49-F238E27FC236}">
                    <a16:creationId xmlns:a16="http://schemas.microsoft.com/office/drawing/2014/main" id="{A4AED103-6288-BFC8-FD6D-69946652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3" name="Freeform 129">
                <a:extLst>
                  <a:ext uri="{FF2B5EF4-FFF2-40B4-BE49-F238E27FC236}">
                    <a16:creationId xmlns:a16="http://schemas.microsoft.com/office/drawing/2014/main" id="{BE4D8546-0F95-1B88-E84B-9BB89E2C7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4" name="Freeform 130">
                <a:extLst>
                  <a:ext uri="{FF2B5EF4-FFF2-40B4-BE49-F238E27FC236}">
                    <a16:creationId xmlns:a16="http://schemas.microsoft.com/office/drawing/2014/main" id="{DBE2EA0B-331D-1512-0AEA-B356FF74B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5" name="Freeform 131">
                <a:extLst>
                  <a:ext uri="{FF2B5EF4-FFF2-40B4-BE49-F238E27FC236}">
                    <a16:creationId xmlns:a16="http://schemas.microsoft.com/office/drawing/2014/main" id="{B7D176AE-E285-F8AD-C3DE-510D7ABCA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6" name="Freeform 132">
                <a:extLst>
                  <a:ext uri="{FF2B5EF4-FFF2-40B4-BE49-F238E27FC236}">
                    <a16:creationId xmlns:a16="http://schemas.microsoft.com/office/drawing/2014/main" id="{C11B0765-753A-52A8-51CF-74F41242B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7" name="Freeform 133">
                <a:extLst>
                  <a:ext uri="{FF2B5EF4-FFF2-40B4-BE49-F238E27FC236}">
                    <a16:creationId xmlns:a16="http://schemas.microsoft.com/office/drawing/2014/main" id="{B4A50477-A250-BAD0-7CF9-8DA3A2790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8" name="Freeform 134">
                <a:extLst>
                  <a:ext uri="{FF2B5EF4-FFF2-40B4-BE49-F238E27FC236}">
                    <a16:creationId xmlns:a16="http://schemas.microsoft.com/office/drawing/2014/main" id="{FED0E1B7-8AE3-3262-D39A-0B84CE6F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19" name="Freeform 135">
                <a:extLst>
                  <a:ext uri="{FF2B5EF4-FFF2-40B4-BE49-F238E27FC236}">
                    <a16:creationId xmlns:a16="http://schemas.microsoft.com/office/drawing/2014/main" id="{79746402-0682-480C-A251-60F3385F1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0" name="Freeform 136">
                <a:extLst>
                  <a:ext uri="{FF2B5EF4-FFF2-40B4-BE49-F238E27FC236}">
                    <a16:creationId xmlns:a16="http://schemas.microsoft.com/office/drawing/2014/main" id="{BF12929C-5A90-8224-35E1-280776E37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1" name="Freeform 137">
                <a:extLst>
                  <a:ext uri="{FF2B5EF4-FFF2-40B4-BE49-F238E27FC236}">
                    <a16:creationId xmlns:a16="http://schemas.microsoft.com/office/drawing/2014/main" id="{33C43815-8D48-EA4F-668A-FD3E10A8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2" name="Freeform 138">
                <a:extLst>
                  <a:ext uri="{FF2B5EF4-FFF2-40B4-BE49-F238E27FC236}">
                    <a16:creationId xmlns:a16="http://schemas.microsoft.com/office/drawing/2014/main" id="{7D054271-7A8B-6768-E9D2-25A065F48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3" name="Freeform 139">
                <a:extLst>
                  <a:ext uri="{FF2B5EF4-FFF2-40B4-BE49-F238E27FC236}">
                    <a16:creationId xmlns:a16="http://schemas.microsoft.com/office/drawing/2014/main" id="{8E2B9819-F5D5-A8DE-59DD-C13A719E4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4" name="Freeform 140">
                <a:extLst>
                  <a:ext uri="{FF2B5EF4-FFF2-40B4-BE49-F238E27FC236}">
                    <a16:creationId xmlns:a16="http://schemas.microsoft.com/office/drawing/2014/main" id="{2F853C70-8915-EC24-7951-37C89EC19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5" name="Freeform 141">
                <a:extLst>
                  <a:ext uri="{FF2B5EF4-FFF2-40B4-BE49-F238E27FC236}">
                    <a16:creationId xmlns:a16="http://schemas.microsoft.com/office/drawing/2014/main" id="{EFFD1155-DAB7-CCA0-2217-B9E9C66C7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6" name="Freeform 142">
                <a:extLst>
                  <a:ext uri="{FF2B5EF4-FFF2-40B4-BE49-F238E27FC236}">
                    <a16:creationId xmlns:a16="http://schemas.microsoft.com/office/drawing/2014/main" id="{68EEA2B7-C0E4-758B-86A9-C1C64F07D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7" name="Freeform 143">
                <a:extLst>
                  <a:ext uri="{FF2B5EF4-FFF2-40B4-BE49-F238E27FC236}">
                    <a16:creationId xmlns:a16="http://schemas.microsoft.com/office/drawing/2014/main" id="{625603C5-405A-057D-FCCF-6EEED4B71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8" name="Freeform 144">
                <a:extLst>
                  <a:ext uri="{FF2B5EF4-FFF2-40B4-BE49-F238E27FC236}">
                    <a16:creationId xmlns:a16="http://schemas.microsoft.com/office/drawing/2014/main" id="{128DAABF-2195-F38C-AA58-006F2B4E7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29" name="Freeform 145">
                <a:extLst>
                  <a:ext uri="{FF2B5EF4-FFF2-40B4-BE49-F238E27FC236}">
                    <a16:creationId xmlns:a16="http://schemas.microsoft.com/office/drawing/2014/main" id="{00A0A367-3FBC-D180-48A6-0B881414C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0" name="Freeform 146">
                <a:extLst>
                  <a:ext uri="{FF2B5EF4-FFF2-40B4-BE49-F238E27FC236}">
                    <a16:creationId xmlns:a16="http://schemas.microsoft.com/office/drawing/2014/main" id="{86A33E71-D28D-D71B-C198-315255327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1" name="Freeform 147">
                <a:extLst>
                  <a:ext uri="{FF2B5EF4-FFF2-40B4-BE49-F238E27FC236}">
                    <a16:creationId xmlns:a16="http://schemas.microsoft.com/office/drawing/2014/main" id="{CEE00DBC-AE82-2D85-2BDE-20013FC1E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2" name="Freeform 148">
                <a:extLst>
                  <a:ext uri="{FF2B5EF4-FFF2-40B4-BE49-F238E27FC236}">
                    <a16:creationId xmlns:a16="http://schemas.microsoft.com/office/drawing/2014/main" id="{F77B0A88-DB3C-739B-F5CE-95D5B2C49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3" name="Freeform 149">
                <a:extLst>
                  <a:ext uri="{FF2B5EF4-FFF2-40B4-BE49-F238E27FC236}">
                    <a16:creationId xmlns:a16="http://schemas.microsoft.com/office/drawing/2014/main" id="{6F8EE821-732C-ED3B-CD29-E7EF9DC1B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4" name="Freeform 150">
                <a:extLst>
                  <a:ext uri="{FF2B5EF4-FFF2-40B4-BE49-F238E27FC236}">
                    <a16:creationId xmlns:a16="http://schemas.microsoft.com/office/drawing/2014/main" id="{5C42BE98-6C1D-4C5D-51FF-E0DA6E3AF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5" name="Freeform 151">
                <a:extLst>
                  <a:ext uri="{FF2B5EF4-FFF2-40B4-BE49-F238E27FC236}">
                    <a16:creationId xmlns:a16="http://schemas.microsoft.com/office/drawing/2014/main" id="{F446389A-8ED0-F8CD-C691-41713FF4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6" name="Freeform 152">
                <a:extLst>
                  <a:ext uri="{FF2B5EF4-FFF2-40B4-BE49-F238E27FC236}">
                    <a16:creationId xmlns:a16="http://schemas.microsoft.com/office/drawing/2014/main" id="{108F5F3B-1A32-FAC7-62A9-15F486786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7" name="Freeform 153">
                <a:extLst>
                  <a:ext uri="{FF2B5EF4-FFF2-40B4-BE49-F238E27FC236}">
                    <a16:creationId xmlns:a16="http://schemas.microsoft.com/office/drawing/2014/main" id="{36B80537-E2D4-8031-C3F1-92F38AA93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8" name="Freeform 154">
                <a:extLst>
                  <a:ext uri="{FF2B5EF4-FFF2-40B4-BE49-F238E27FC236}">
                    <a16:creationId xmlns:a16="http://schemas.microsoft.com/office/drawing/2014/main" id="{697AC087-8BD9-66DF-F6C2-C6936A445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39" name="Freeform 155">
                <a:extLst>
                  <a:ext uri="{FF2B5EF4-FFF2-40B4-BE49-F238E27FC236}">
                    <a16:creationId xmlns:a16="http://schemas.microsoft.com/office/drawing/2014/main" id="{6F29F369-ECA9-4AED-936F-8ABAD705F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0" name="Freeform 156">
                <a:extLst>
                  <a:ext uri="{FF2B5EF4-FFF2-40B4-BE49-F238E27FC236}">
                    <a16:creationId xmlns:a16="http://schemas.microsoft.com/office/drawing/2014/main" id="{F7C11D55-A5E5-A930-8661-F8A50D36E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1" name="Freeform 157">
                <a:extLst>
                  <a:ext uri="{FF2B5EF4-FFF2-40B4-BE49-F238E27FC236}">
                    <a16:creationId xmlns:a16="http://schemas.microsoft.com/office/drawing/2014/main" id="{D8F5375B-5B38-CFA3-07DD-A11918414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2" name="Freeform 158">
                <a:extLst>
                  <a:ext uri="{FF2B5EF4-FFF2-40B4-BE49-F238E27FC236}">
                    <a16:creationId xmlns:a16="http://schemas.microsoft.com/office/drawing/2014/main" id="{6D0DE4E6-FDF2-7684-D9D1-A2DAA4A75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3" name="Freeform 159">
                <a:extLst>
                  <a:ext uri="{FF2B5EF4-FFF2-40B4-BE49-F238E27FC236}">
                    <a16:creationId xmlns:a16="http://schemas.microsoft.com/office/drawing/2014/main" id="{ED9B0C6E-A543-3B85-34A8-54286C53F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4" name="Freeform 160">
                <a:extLst>
                  <a:ext uri="{FF2B5EF4-FFF2-40B4-BE49-F238E27FC236}">
                    <a16:creationId xmlns:a16="http://schemas.microsoft.com/office/drawing/2014/main" id="{CCEFDA2C-1250-A3DC-0138-4A998EBF5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5" name="Freeform 161">
                <a:extLst>
                  <a:ext uri="{FF2B5EF4-FFF2-40B4-BE49-F238E27FC236}">
                    <a16:creationId xmlns:a16="http://schemas.microsoft.com/office/drawing/2014/main" id="{ADD7F1BA-B44F-AC30-36C6-62847DD38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6" name="Freeform 162">
                <a:extLst>
                  <a:ext uri="{FF2B5EF4-FFF2-40B4-BE49-F238E27FC236}">
                    <a16:creationId xmlns:a16="http://schemas.microsoft.com/office/drawing/2014/main" id="{CE9E626A-41D0-A37A-C74F-F2DF9F037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7" name="Freeform 163">
                <a:extLst>
                  <a:ext uri="{FF2B5EF4-FFF2-40B4-BE49-F238E27FC236}">
                    <a16:creationId xmlns:a16="http://schemas.microsoft.com/office/drawing/2014/main" id="{D9A986B7-8594-5FC3-536D-7742C99A6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8" name="Freeform 164">
                <a:extLst>
                  <a:ext uri="{FF2B5EF4-FFF2-40B4-BE49-F238E27FC236}">
                    <a16:creationId xmlns:a16="http://schemas.microsoft.com/office/drawing/2014/main" id="{EEBD3997-5ECC-67EA-AEB1-4B0D302E6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49" name="Freeform 165">
                <a:extLst>
                  <a:ext uri="{FF2B5EF4-FFF2-40B4-BE49-F238E27FC236}">
                    <a16:creationId xmlns:a16="http://schemas.microsoft.com/office/drawing/2014/main" id="{A6122E0F-C82E-CEDC-AF4C-237BEB26D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0" name="Freeform 166">
                <a:extLst>
                  <a:ext uri="{FF2B5EF4-FFF2-40B4-BE49-F238E27FC236}">
                    <a16:creationId xmlns:a16="http://schemas.microsoft.com/office/drawing/2014/main" id="{D9517157-082F-72FA-DAAD-FEB35433E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1" name="Freeform 167">
                <a:extLst>
                  <a:ext uri="{FF2B5EF4-FFF2-40B4-BE49-F238E27FC236}">
                    <a16:creationId xmlns:a16="http://schemas.microsoft.com/office/drawing/2014/main" id="{C3739542-F2F0-5E22-D0CC-7A068477D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2" name="Freeform 168">
                <a:extLst>
                  <a:ext uri="{FF2B5EF4-FFF2-40B4-BE49-F238E27FC236}">
                    <a16:creationId xmlns:a16="http://schemas.microsoft.com/office/drawing/2014/main" id="{DB78F4F8-82A1-20AB-47EA-7742FB2F3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3" name="Freeform 169">
                <a:extLst>
                  <a:ext uri="{FF2B5EF4-FFF2-40B4-BE49-F238E27FC236}">
                    <a16:creationId xmlns:a16="http://schemas.microsoft.com/office/drawing/2014/main" id="{72321DDE-7DC9-20DE-4812-A1332C5C1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4" name="Freeform 170">
                <a:extLst>
                  <a:ext uri="{FF2B5EF4-FFF2-40B4-BE49-F238E27FC236}">
                    <a16:creationId xmlns:a16="http://schemas.microsoft.com/office/drawing/2014/main" id="{29F0034F-11BC-9438-E8F3-362CF7BC7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5" name="Freeform 171">
                <a:extLst>
                  <a:ext uri="{FF2B5EF4-FFF2-40B4-BE49-F238E27FC236}">
                    <a16:creationId xmlns:a16="http://schemas.microsoft.com/office/drawing/2014/main" id="{67A66AD1-DB45-88D6-6D52-52EE20CF4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6" name="Freeform 172">
                <a:extLst>
                  <a:ext uri="{FF2B5EF4-FFF2-40B4-BE49-F238E27FC236}">
                    <a16:creationId xmlns:a16="http://schemas.microsoft.com/office/drawing/2014/main" id="{DDCAFCC2-4845-4783-E39F-EF5C18CCA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7" name="Freeform 173">
                <a:extLst>
                  <a:ext uri="{FF2B5EF4-FFF2-40B4-BE49-F238E27FC236}">
                    <a16:creationId xmlns:a16="http://schemas.microsoft.com/office/drawing/2014/main" id="{1DFC1BCD-9625-E987-7A3E-6636FB104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8" name="Freeform 174">
                <a:extLst>
                  <a:ext uri="{FF2B5EF4-FFF2-40B4-BE49-F238E27FC236}">
                    <a16:creationId xmlns:a16="http://schemas.microsoft.com/office/drawing/2014/main" id="{ABDC38A9-4574-0E5D-07E2-5EEB2D802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59" name="Freeform 175">
                <a:extLst>
                  <a:ext uri="{FF2B5EF4-FFF2-40B4-BE49-F238E27FC236}">
                    <a16:creationId xmlns:a16="http://schemas.microsoft.com/office/drawing/2014/main" id="{0A141886-BD04-722D-C3BD-A309B2AE7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0" name="Freeform 176">
                <a:extLst>
                  <a:ext uri="{FF2B5EF4-FFF2-40B4-BE49-F238E27FC236}">
                    <a16:creationId xmlns:a16="http://schemas.microsoft.com/office/drawing/2014/main" id="{B21402F4-39DD-9FE4-74AD-7D61E8FFA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1" name="Freeform 177">
                <a:extLst>
                  <a:ext uri="{FF2B5EF4-FFF2-40B4-BE49-F238E27FC236}">
                    <a16:creationId xmlns:a16="http://schemas.microsoft.com/office/drawing/2014/main" id="{D6372636-102F-587A-5962-24F45477B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2" name="Freeform 178">
                <a:extLst>
                  <a:ext uri="{FF2B5EF4-FFF2-40B4-BE49-F238E27FC236}">
                    <a16:creationId xmlns:a16="http://schemas.microsoft.com/office/drawing/2014/main" id="{A68933CF-C6E5-F889-BB1F-E94304208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3" name="Freeform 179">
                <a:extLst>
                  <a:ext uri="{FF2B5EF4-FFF2-40B4-BE49-F238E27FC236}">
                    <a16:creationId xmlns:a16="http://schemas.microsoft.com/office/drawing/2014/main" id="{F742D7FD-81F2-FB2D-C896-AA612B85D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4" name="Freeform 180">
                <a:extLst>
                  <a:ext uri="{FF2B5EF4-FFF2-40B4-BE49-F238E27FC236}">
                    <a16:creationId xmlns:a16="http://schemas.microsoft.com/office/drawing/2014/main" id="{00F42217-0F67-2494-543D-DFD02A770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5" name="Freeform 181">
                <a:extLst>
                  <a:ext uri="{FF2B5EF4-FFF2-40B4-BE49-F238E27FC236}">
                    <a16:creationId xmlns:a16="http://schemas.microsoft.com/office/drawing/2014/main" id="{933F92F9-ACF1-BB0A-6195-335DD6E3D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6" name="Freeform 182">
                <a:extLst>
                  <a:ext uri="{FF2B5EF4-FFF2-40B4-BE49-F238E27FC236}">
                    <a16:creationId xmlns:a16="http://schemas.microsoft.com/office/drawing/2014/main" id="{149016DF-AA85-1076-DA4F-24F8BDC5E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7" name="Freeform 183">
                <a:extLst>
                  <a:ext uri="{FF2B5EF4-FFF2-40B4-BE49-F238E27FC236}">
                    <a16:creationId xmlns:a16="http://schemas.microsoft.com/office/drawing/2014/main" id="{6541FCA3-61AA-F024-C3EA-74C10E399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8" name="Freeform 184">
                <a:extLst>
                  <a:ext uri="{FF2B5EF4-FFF2-40B4-BE49-F238E27FC236}">
                    <a16:creationId xmlns:a16="http://schemas.microsoft.com/office/drawing/2014/main" id="{0A6CA542-94BB-5500-A258-C5C55501F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69" name="Freeform 185">
                <a:extLst>
                  <a:ext uri="{FF2B5EF4-FFF2-40B4-BE49-F238E27FC236}">
                    <a16:creationId xmlns:a16="http://schemas.microsoft.com/office/drawing/2014/main" id="{86794A25-BD55-40EF-C9F2-7A310614B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0" name="Freeform 186">
                <a:extLst>
                  <a:ext uri="{FF2B5EF4-FFF2-40B4-BE49-F238E27FC236}">
                    <a16:creationId xmlns:a16="http://schemas.microsoft.com/office/drawing/2014/main" id="{89F0337D-E648-EC9D-20E9-3CDC3083F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1" name="Freeform 187">
                <a:extLst>
                  <a:ext uri="{FF2B5EF4-FFF2-40B4-BE49-F238E27FC236}">
                    <a16:creationId xmlns:a16="http://schemas.microsoft.com/office/drawing/2014/main" id="{9762BCC5-A477-F613-1744-0620A9C3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2" name="Freeform 188">
                <a:extLst>
                  <a:ext uri="{FF2B5EF4-FFF2-40B4-BE49-F238E27FC236}">
                    <a16:creationId xmlns:a16="http://schemas.microsoft.com/office/drawing/2014/main" id="{274445FA-510B-8643-713B-45BFEB692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3" name="Freeform 189">
                <a:extLst>
                  <a:ext uri="{FF2B5EF4-FFF2-40B4-BE49-F238E27FC236}">
                    <a16:creationId xmlns:a16="http://schemas.microsoft.com/office/drawing/2014/main" id="{455AE181-49E6-F7C8-B4CC-5B7C4925D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4" name="Freeform 190">
                <a:extLst>
                  <a:ext uri="{FF2B5EF4-FFF2-40B4-BE49-F238E27FC236}">
                    <a16:creationId xmlns:a16="http://schemas.microsoft.com/office/drawing/2014/main" id="{2FE1613F-D23D-A8B9-3ADA-8F295E13E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5" name="Freeform 191">
                <a:extLst>
                  <a:ext uri="{FF2B5EF4-FFF2-40B4-BE49-F238E27FC236}">
                    <a16:creationId xmlns:a16="http://schemas.microsoft.com/office/drawing/2014/main" id="{BC45DDA9-46D4-725F-C7FC-AFCD38214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6" name="Freeform 192">
                <a:extLst>
                  <a:ext uri="{FF2B5EF4-FFF2-40B4-BE49-F238E27FC236}">
                    <a16:creationId xmlns:a16="http://schemas.microsoft.com/office/drawing/2014/main" id="{9EC23DDD-0DBB-30B7-6FA6-C24AF25CF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7" name="Freeform 193">
                <a:extLst>
                  <a:ext uri="{FF2B5EF4-FFF2-40B4-BE49-F238E27FC236}">
                    <a16:creationId xmlns:a16="http://schemas.microsoft.com/office/drawing/2014/main" id="{68560909-4AC2-E12E-4928-59F4EACAD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8" name="Freeform 194">
                <a:extLst>
                  <a:ext uri="{FF2B5EF4-FFF2-40B4-BE49-F238E27FC236}">
                    <a16:creationId xmlns:a16="http://schemas.microsoft.com/office/drawing/2014/main" id="{D871DB8E-F3A6-1C13-F8FC-88FC4CC89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79" name="Freeform 195">
                <a:extLst>
                  <a:ext uri="{FF2B5EF4-FFF2-40B4-BE49-F238E27FC236}">
                    <a16:creationId xmlns:a16="http://schemas.microsoft.com/office/drawing/2014/main" id="{099BC470-4575-A281-2D8B-BD2894E78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0" name="Freeform 196">
                <a:extLst>
                  <a:ext uri="{FF2B5EF4-FFF2-40B4-BE49-F238E27FC236}">
                    <a16:creationId xmlns:a16="http://schemas.microsoft.com/office/drawing/2014/main" id="{36148756-0CAA-0DC7-077B-20D457559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1" name="Freeform 197">
                <a:extLst>
                  <a:ext uri="{FF2B5EF4-FFF2-40B4-BE49-F238E27FC236}">
                    <a16:creationId xmlns:a16="http://schemas.microsoft.com/office/drawing/2014/main" id="{1D757AB0-D4BF-EA62-27F4-FEAB5E41E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2" name="Freeform 198">
                <a:extLst>
                  <a:ext uri="{FF2B5EF4-FFF2-40B4-BE49-F238E27FC236}">
                    <a16:creationId xmlns:a16="http://schemas.microsoft.com/office/drawing/2014/main" id="{44F078DF-E0A7-7543-24EF-1F1E98453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3" name="Freeform 199">
                <a:extLst>
                  <a:ext uri="{FF2B5EF4-FFF2-40B4-BE49-F238E27FC236}">
                    <a16:creationId xmlns:a16="http://schemas.microsoft.com/office/drawing/2014/main" id="{23EC3C35-69F8-4041-0EC5-9A48C4844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4" name="Freeform 200">
                <a:extLst>
                  <a:ext uri="{FF2B5EF4-FFF2-40B4-BE49-F238E27FC236}">
                    <a16:creationId xmlns:a16="http://schemas.microsoft.com/office/drawing/2014/main" id="{C3FED275-6EB5-520E-B03A-A1EA1804B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5" name="Freeform 201">
                <a:extLst>
                  <a:ext uri="{FF2B5EF4-FFF2-40B4-BE49-F238E27FC236}">
                    <a16:creationId xmlns:a16="http://schemas.microsoft.com/office/drawing/2014/main" id="{C24A0ED2-E7DC-9CC1-7304-0F3525C66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6" name="Freeform 202">
                <a:extLst>
                  <a:ext uri="{FF2B5EF4-FFF2-40B4-BE49-F238E27FC236}">
                    <a16:creationId xmlns:a16="http://schemas.microsoft.com/office/drawing/2014/main" id="{40478732-FD6F-8589-B471-0397B40DE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7" name="Freeform 203">
                <a:extLst>
                  <a:ext uri="{FF2B5EF4-FFF2-40B4-BE49-F238E27FC236}">
                    <a16:creationId xmlns:a16="http://schemas.microsoft.com/office/drawing/2014/main" id="{771FABE9-7D67-C6E8-2ED1-2F874A68D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8" name="Freeform 204">
                <a:extLst>
                  <a:ext uri="{FF2B5EF4-FFF2-40B4-BE49-F238E27FC236}">
                    <a16:creationId xmlns:a16="http://schemas.microsoft.com/office/drawing/2014/main" id="{14761E26-3F53-0A30-75AA-24FE56B52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89" name="Freeform 205">
                <a:extLst>
                  <a:ext uri="{FF2B5EF4-FFF2-40B4-BE49-F238E27FC236}">
                    <a16:creationId xmlns:a16="http://schemas.microsoft.com/office/drawing/2014/main" id="{9B9213A7-DB3F-ED21-19D3-828408733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0" name="Freeform 206">
                <a:extLst>
                  <a:ext uri="{FF2B5EF4-FFF2-40B4-BE49-F238E27FC236}">
                    <a16:creationId xmlns:a16="http://schemas.microsoft.com/office/drawing/2014/main" id="{C496731A-5D8E-FDE8-E8BC-A79BB56FC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1" name="Freeform 207">
                <a:extLst>
                  <a:ext uri="{FF2B5EF4-FFF2-40B4-BE49-F238E27FC236}">
                    <a16:creationId xmlns:a16="http://schemas.microsoft.com/office/drawing/2014/main" id="{348575FA-CF6D-EA77-A7D4-45716C182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2" name="Freeform 208">
                <a:extLst>
                  <a:ext uri="{FF2B5EF4-FFF2-40B4-BE49-F238E27FC236}">
                    <a16:creationId xmlns:a16="http://schemas.microsoft.com/office/drawing/2014/main" id="{464608D4-4147-85FB-8241-A1D1DE33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3" name="Freeform 209">
                <a:extLst>
                  <a:ext uri="{FF2B5EF4-FFF2-40B4-BE49-F238E27FC236}">
                    <a16:creationId xmlns:a16="http://schemas.microsoft.com/office/drawing/2014/main" id="{4A53DCA9-F1DC-38FF-0A33-6670189E6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4" name="Freeform 210">
                <a:extLst>
                  <a:ext uri="{FF2B5EF4-FFF2-40B4-BE49-F238E27FC236}">
                    <a16:creationId xmlns:a16="http://schemas.microsoft.com/office/drawing/2014/main" id="{2E87499E-95A6-C0E8-F262-87AA73784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5" name="Freeform 211">
                <a:extLst>
                  <a:ext uri="{FF2B5EF4-FFF2-40B4-BE49-F238E27FC236}">
                    <a16:creationId xmlns:a16="http://schemas.microsoft.com/office/drawing/2014/main" id="{8A5DF795-52D0-BDAA-A026-35374E139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6" name="Freeform 212">
                <a:extLst>
                  <a:ext uri="{FF2B5EF4-FFF2-40B4-BE49-F238E27FC236}">
                    <a16:creationId xmlns:a16="http://schemas.microsoft.com/office/drawing/2014/main" id="{A8B7DF16-988E-800D-16C4-B3EF4500C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7" name="Freeform 213">
                <a:extLst>
                  <a:ext uri="{FF2B5EF4-FFF2-40B4-BE49-F238E27FC236}">
                    <a16:creationId xmlns:a16="http://schemas.microsoft.com/office/drawing/2014/main" id="{8694E287-203A-CB89-1FA0-5A37BE526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8" name="Freeform 214">
                <a:extLst>
                  <a:ext uri="{FF2B5EF4-FFF2-40B4-BE49-F238E27FC236}">
                    <a16:creationId xmlns:a16="http://schemas.microsoft.com/office/drawing/2014/main" id="{766B7F99-CAC3-07F3-85BA-8E9FDFE00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299" name="Freeform 215">
                <a:extLst>
                  <a:ext uri="{FF2B5EF4-FFF2-40B4-BE49-F238E27FC236}">
                    <a16:creationId xmlns:a16="http://schemas.microsoft.com/office/drawing/2014/main" id="{3F5488A8-2B4C-057B-D1D7-6FC81D37D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0" name="Freeform 216">
                <a:extLst>
                  <a:ext uri="{FF2B5EF4-FFF2-40B4-BE49-F238E27FC236}">
                    <a16:creationId xmlns:a16="http://schemas.microsoft.com/office/drawing/2014/main" id="{A217316F-480A-CD8A-B336-DBFE5B0B3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1" name="Freeform 217">
                <a:extLst>
                  <a:ext uri="{FF2B5EF4-FFF2-40B4-BE49-F238E27FC236}">
                    <a16:creationId xmlns:a16="http://schemas.microsoft.com/office/drawing/2014/main" id="{A317FDCF-CED2-A543-6F38-C7B2D6E95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2" name="Freeform 218">
                <a:extLst>
                  <a:ext uri="{FF2B5EF4-FFF2-40B4-BE49-F238E27FC236}">
                    <a16:creationId xmlns:a16="http://schemas.microsoft.com/office/drawing/2014/main" id="{FF68A8AD-B67B-83DE-E7BE-E12E853BA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3" name="Freeform 219">
                <a:extLst>
                  <a:ext uri="{FF2B5EF4-FFF2-40B4-BE49-F238E27FC236}">
                    <a16:creationId xmlns:a16="http://schemas.microsoft.com/office/drawing/2014/main" id="{E83A3B79-FE08-49EB-E1A0-3C78922FB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4" name="Freeform 220">
                <a:extLst>
                  <a:ext uri="{FF2B5EF4-FFF2-40B4-BE49-F238E27FC236}">
                    <a16:creationId xmlns:a16="http://schemas.microsoft.com/office/drawing/2014/main" id="{823C4F78-6AC8-0ABA-106A-BF3DA8C1B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5" name="Freeform 221">
                <a:extLst>
                  <a:ext uri="{FF2B5EF4-FFF2-40B4-BE49-F238E27FC236}">
                    <a16:creationId xmlns:a16="http://schemas.microsoft.com/office/drawing/2014/main" id="{6256C5B1-1712-3912-FE95-8BEC8FEF0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6" name="Freeform 222">
                <a:extLst>
                  <a:ext uri="{FF2B5EF4-FFF2-40B4-BE49-F238E27FC236}">
                    <a16:creationId xmlns:a16="http://schemas.microsoft.com/office/drawing/2014/main" id="{B9695096-203D-CED1-6AFE-FF3AC541B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7" name="Freeform 223">
                <a:extLst>
                  <a:ext uri="{FF2B5EF4-FFF2-40B4-BE49-F238E27FC236}">
                    <a16:creationId xmlns:a16="http://schemas.microsoft.com/office/drawing/2014/main" id="{5C6B698B-879B-49CB-12B2-5B5BED95D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8" name="Freeform 224">
                <a:extLst>
                  <a:ext uri="{FF2B5EF4-FFF2-40B4-BE49-F238E27FC236}">
                    <a16:creationId xmlns:a16="http://schemas.microsoft.com/office/drawing/2014/main" id="{38B8651F-081E-6F09-0482-58A99C63F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09" name="Freeform 225">
                <a:extLst>
                  <a:ext uri="{FF2B5EF4-FFF2-40B4-BE49-F238E27FC236}">
                    <a16:creationId xmlns:a16="http://schemas.microsoft.com/office/drawing/2014/main" id="{F69BF7C3-58C0-89CB-6CDE-AD65A9EEA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0" name="Freeform 226">
                <a:extLst>
                  <a:ext uri="{FF2B5EF4-FFF2-40B4-BE49-F238E27FC236}">
                    <a16:creationId xmlns:a16="http://schemas.microsoft.com/office/drawing/2014/main" id="{2318CDB6-447A-57E9-778D-F215657BB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1" name="Freeform 227">
                <a:extLst>
                  <a:ext uri="{FF2B5EF4-FFF2-40B4-BE49-F238E27FC236}">
                    <a16:creationId xmlns:a16="http://schemas.microsoft.com/office/drawing/2014/main" id="{A7F95433-9FA8-257C-7FE5-99C85DE64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2" name="Freeform 228">
                <a:extLst>
                  <a:ext uri="{FF2B5EF4-FFF2-40B4-BE49-F238E27FC236}">
                    <a16:creationId xmlns:a16="http://schemas.microsoft.com/office/drawing/2014/main" id="{51DA5546-0C60-425D-9F4B-9074B709A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3" name="Freeform 229">
                <a:extLst>
                  <a:ext uri="{FF2B5EF4-FFF2-40B4-BE49-F238E27FC236}">
                    <a16:creationId xmlns:a16="http://schemas.microsoft.com/office/drawing/2014/main" id="{52F032B9-6A42-B5BC-70AE-C9D01406B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4" name="Freeform 230">
                <a:extLst>
                  <a:ext uri="{FF2B5EF4-FFF2-40B4-BE49-F238E27FC236}">
                    <a16:creationId xmlns:a16="http://schemas.microsoft.com/office/drawing/2014/main" id="{5A5DC1EB-D573-F89B-B8D3-7FE6F2415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5" name="Freeform 231">
                <a:extLst>
                  <a:ext uri="{FF2B5EF4-FFF2-40B4-BE49-F238E27FC236}">
                    <a16:creationId xmlns:a16="http://schemas.microsoft.com/office/drawing/2014/main" id="{720E0164-1CDE-0F1E-0334-6EDD233C7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6" name="Freeform 232">
                <a:extLst>
                  <a:ext uri="{FF2B5EF4-FFF2-40B4-BE49-F238E27FC236}">
                    <a16:creationId xmlns:a16="http://schemas.microsoft.com/office/drawing/2014/main" id="{7CC2630F-9374-6A85-2421-CE3810E61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7" name="Freeform 233">
                <a:extLst>
                  <a:ext uri="{FF2B5EF4-FFF2-40B4-BE49-F238E27FC236}">
                    <a16:creationId xmlns:a16="http://schemas.microsoft.com/office/drawing/2014/main" id="{59BB0CDD-2D9E-2953-E2BF-791B4121D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8" name="Freeform 234">
                <a:extLst>
                  <a:ext uri="{FF2B5EF4-FFF2-40B4-BE49-F238E27FC236}">
                    <a16:creationId xmlns:a16="http://schemas.microsoft.com/office/drawing/2014/main" id="{A709641A-9DF4-0FB9-FD6B-E7617F7BC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19" name="Freeform 235">
                <a:extLst>
                  <a:ext uri="{FF2B5EF4-FFF2-40B4-BE49-F238E27FC236}">
                    <a16:creationId xmlns:a16="http://schemas.microsoft.com/office/drawing/2014/main" id="{D4025761-7E28-7E94-92CD-1452F60C9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0" name="Freeform 236">
                <a:extLst>
                  <a:ext uri="{FF2B5EF4-FFF2-40B4-BE49-F238E27FC236}">
                    <a16:creationId xmlns:a16="http://schemas.microsoft.com/office/drawing/2014/main" id="{999F60A4-8A10-FF1B-DD4E-FD4E17DFA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1" name="Freeform 237">
                <a:extLst>
                  <a:ext uri="{FF2B5EF4-FFF2-40B4-BE49-F238E27FC236}">
                    <a16:creationId xmlns:a16="http://schemas.microsoft.com/office/drawing/2014/main" id="{C42436CC-B66F-D70F-922F-B1E8F21E3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2" name="Freeform 238">
                <a:extLst>
                  <a:ext uri="{FF2B5EF4-FFF2-40B4-BE49-F238E27FC236}">
                    <a16:creationId xmlns:a16="http://schemas.microsoft.com/office/drawing/2014/main" id="{29836502-B98F-D393-1F3D-AA5221EF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3" name="Freeform 239">
                <a:extLst>
                  <a:ext uri="{FF2B5EF4-FFF2-40B4-BE49-F238E27FC236}">
                    <a16:creationId xmlns:a16="http://schemas.microsoft.com/office/drawing/2014/main" id="{762A06D9-B5AE-20AF-79A5-4EE5D813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4" name="Freeform 240">
                <a:extLst>
                  <a:ext uri="{FF2B5EF4-FFF2-40B4-BE49-F238E27FC236}">
                    <a16:creationId xmlns:a16="http://schemas.microsoft.com/office/drawing/2014/main" id="{C48353A4-EF08-7AD8-2E7C-1184BE81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5" name="Freeform 241">
                <a:extLst>
                  <a:ext uri="{FF2B5EF4-FFF2-40B4-BE49-F238E27FC236}">
                    <a16:creationId xmlns:a16="http://schemas.microsoft.com/office/drawing/2014/main" id="{1309EC2F-796B-03E7-1296-3975B15C9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6" name="Freeform 242">
                <a:extLst>
                  <a:ext uri="{FF2B5EF4-FFF2-40B4-BE49-F238E27FC236}">
                    <a16:creationId xmlns:a16="http://schemas.microsoft.com/office/drawing/2014/main" id="{AF48D27A-A8C6-3666-DCE8-0293B01EC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7" name="Freeform 243">
                <a:extLst>
                  <a:ext uri="{FF2B5EF4-FFF2-40B4-BE49-F238E27FC236}">
                    <a16:creationId xmlns:a16="http://schemas.microsoft.com/office/drawing/2014/main" id="{B0B18281-8520-D439-0289-D3B3C3502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  <p:sp>
            <p:nvSpPr>
              <p:cNvPr id="328" name="Freeform 244">
                <a:extLst>
                  <a:ext uri="{FF2B5EF4-FFF2-40B4-BE49-F238E27FC236}">
                    <a16:creationId xmlns:a16="http://schemas.microsoft.com/office/drawing/2014/main" id="{03941602-7072-1294-6D6C-00C40DA08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368" tIns="45684" rIns="91368" bIns="45684"/>
              <a:lstStyle/>
              <a:p>
                <a:endParaRPr lang="en-US"/>
              </a:p>
            </p:txBody>
          </p:sp>
        </p:grpSp>
        <p:sp>
          <p:nvSpPr>
            <p:cNvPr id="9" name="Freeform 245">
              <a:extLst>
                <a:ext uri="{FF2B5EF4-FFF2-40B4-BE49-F238E27FC236}">
                  <a16:creationId xmlns:a16="http://schemas.microsoft.com/office/drawing/2014/main" id="{798344A4-AD13-C833-DD82-C68FD163B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" name="Freeform 246">
              <a:extLst>
                <a:ext uri="{FF2B5EF4-FFF2-40B4-BE49-F238E27FC236}">
                  <a16:creationId xmlns:a16="http://schemas.microsoft.com/office/drawing/2014/main" id="{FBD32FDA-AA25-B27C-2F6A-EDA7E1082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" name="Freeform 247">
              <a:extLst>
                <a:ext uri="{FF2B5EF4-FFF2-40B4-BE49-F238E27FC236}">
                  <a16:creationId xmlns:a16="http://schemas.microsoft.com/office/drawing/2014/main" id="{E9DB407D-FA6B-3521-C458-BAF134B9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" name="Freeform 248">
              <a:extLst>
                <a:ext uri="{FF2B5EF4-FFF2-40B4-BE49-F238E27FC236}">
                  <a16:creationId xmlns:a16="http://schemas.microsoft.com/office/drawing/2014/main" id="{65E20A9B-8198-2B1F-4274-E3D7E7919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3" name="Freeform 249">
              <a:extLst>
                <a:ext uri="{FF2B5EF4-FFF2-40B4-BE49-F238E27FC236}">
                  <a16:creationId xmlns:a16="http://schemas.microsoft.com/office/drawing/2014/main" id="{384FBD0A-6C66-ABE3-5DAC-A38359695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4" name="Freeform 250">
              <a:extLst>
                <a:ext uri="{FF2B5EF4-FFF2-40B4-BE49-F238E27FC236}">
                  <a16:creationId xmlns:a16="http://schemas.microsoft.com/office/drawing/2014/main" id="{D370BEB0-0D3E-D736-A607-A48E13A2B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5" name="Freeform 251">
              <a:extLst>
                <a:ext uri="{FF2B5EF4-FFF2-40B4-BE49-F238E27FC236}">
                  <a16:creationId xmlns:a16="http://schemas.microsoft.com/office/drawing/2014/main" id="{4AE2F081-B12D-8879-6CBA-9AC6B5FC9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6" name="Freeform 252">
              <a:extLst>
                <a:ext uri="{FF2B5EF4-FFF2-40B4-BE49-F238E27FC236}">
                  <a16:creationId xmlns:a16="http://schemas.microsoft.com/office/drawing/2014/main" id="{B6EFD7BB-A29C-7586-0A54-5B2B4A7B9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7" name="Freeform 253">
              <a:extLst>
                <a:ext uri="{FF2B5EF4-FFF2-40B4-BE49-F238E27FC236}">
                  <a16:creationId xmlns:a16="http://schemas.microsoft.com/office/drawing/2014/main" id="{ECBF3A43-57C6-D43C-3DAE-D96C81F80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8" name="Freeform 254">
              <a:extLst>
                <a:ext uri="{FF2B5EF4-FFF2-40B4-BE49-F238E27FC236}">
                  <a16:creationId xmlns:a16="http://schemas.microsoft.com/office/drawing/2014/main" id="{F0BDC753-BA5A-4E59-5910-4F0153E24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9" name="Freeform 255">
              <a:extLst>
                <a:ext uri="{FF2B5EF4-FFF2-40B4-BE49-F238E27FC236}">
                  <a16:creationId xmlns:a16="http://schemas.microsoft.com/office/drawing/2014/main" id="{2B776A70-B336-B812-33F8-552EE98D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0" name="Freeform 256">
              <a:extLst>
                <a:ext uri="{FF2B5EF4-FFF2-40B4-BE49-F238E27FC236}">
                  <a16:creationId xmlns:a16="http://schemas.microsoft.com/office/drawing/2014/main" id="{036F707A-E9D0-3C39-B8B4-E18346EA5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1" name="Freeform 257">
              <a:extLst>
                <a:ext uri="{FF2B5EF4-FFF2-40B4-BE49-F238E27FC236}">
                  <a16:creationId xmlns:a16="http://schemas.microsoft.com/office/drawing/2014/main" id="{CF6874CD-2EDC-1AE5-9199-B2DFABE9E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2" name="Freeform 258">
              <a:extLst>
                <a:ext uri="{FF2B5EF4-FFF2-40B4-BE49-F238E27FC236}">
                  <a16:creationId xmlns:a16="http://schemas.microsoft.com/office/drawing/2014/main" id="{364A3696-665D-5E09-84F1-FB9DC5839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3" name="Freeform 259">
              <a:extLst>
                <a:ext uri="{FF2B5EF4-FFF2-40B4-BE49-F238E27FC236}">
                  <a16:creationId xmlns:a16="http://schemas.microsoft.com/office/drawing/2014/main" id="{AA36AF0B-1F80-C4B2-A41C-B3D6677C0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4" name="Freeform 260">
              <a:extLst>
                <a:ext uri="{FF2B5EF4-FFF2-40B4-BE49-F238E27FC236}">
                  <a16:creationId xmlns:a16="http://schemas.microsoft.com/office/drawing/2014/main" id="{46C80226-CDDB-25E1-74B6-733FD5734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5" name="Freeform 261">
              <a:extLst>
                <a:ext uri="{FF2B5EF4-FFF2-40B4-BE49-F238E27FC236}">
                  <a16:creationId xmlns:a16="http://schemas.microsoft.com/office/drawing/2014/main" id="{61E9D618-D4A5-9344-F3DF-2A66B69C2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6" name="Freeform 262">
              <a:extLst>
                <a:ext uri="{FF2B5EF4-FFF2-40B4-BE49-F238E27FC236}">
                  <a16:creationId xmlns:a16="http://schemas.microsoft.com/office/drawing/2014/main" id="{F4E2A2AF-9B02-24C8-27B4-A77E7FBBC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7" name="Freeform 263">
              <a:extLst>
                <a:ext uri="{FF2B5EF4-FFF2-40B4-BE49-F238E27FC236}">
                  <a16:creationId xmlns:a16="http://schemas.microsoft.com/office/drawing/2014/main" id="{7CF3FB17-C6C1-C4AF-9733-5A9203E96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8" name="Freeform 264">
              <a:extLst>
                <a:ext uri="{FF2B5EF4-FFF2-40B4-BE49-F238E27FC236}">
                  <a16:creationId xmlns:a16="http://schemas.microsoft.com/office/drawing/2014/main" id="{F1C6BEFA-600A-EBD5-7BED-A1EE1BF73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29" name="Freeform 265">
              <a:extLst>
                <a:ext uri="{FF2B5EF4-FFF2-40B4-BE49-F238E27FC236}">
                  <a16:creationId xmlns:a16="http://schemas.microsoft.com/office/drawing/2014/main" id="{00E15F59-D937-BAC0-D2C2-57B7AFA06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0" name="Freeform 266">
              <a:extLst>
                <a:ext uri="{FF2B5EF4-FFF2-40B4-BE49-F238E27FC236}">
                  <a16:creationId xmlns:a16="http://schemas.microsoft.com/office/drawing/2014/main" id="{581EE8F2-FA01-EB59-A01D-65689FE01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1" name="Freeform 267">
              <a:extLst>
                <a:ext uri="{FF2B5EF4-FFF2-40B4-BE49-F238E27FC236}">
                  <a16:creationId xmlns:a16="http://schemas.microsoft.com/office/drawing/2014/main" id="{9E9BBD30-05D9-C3B8-444F-ADBE28FE4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2" name="Freeform 268">
              <a:extLst>
                <a:ext uri="{FF2B5EF4-FFF2-40B4-BE49-F238E27FC236}">
                  <a16:creationId xmlns:a16="http://schemas.microsoft.com/office/drawing/2014/main" id="{2A21AE22-D2A7-23BC-362B-00F1AA5BA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3" name="Freeform 269">
              <a:extLst>
                <a:ext uri="{FF2B5EF4-FFF2-40B4-BE49-F238E27FC236}">
                  <a16:creationId xmlns:a16="http://schemas.microsoft.com/office/drawing/2014/main" id="{170F01EA-C43B-8141-49B5-621F9CAAA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4" name="Freeform 270">
              <a:extLst>
                <a:ext uri="{FF2B5EF4-FFF2-40B4-BE49-F238E27FC236}">
                  <a16:creationId xmlns:a16="http://schemas.microsoft.com/office/drawing/2014/main" id="{73B92F58-6B57-3394-F7DE-7F2E6B641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5" name="Freeform 271">
              <a:extLst>
                <a:ext uri="{FF2B5EF4-FFF2-40B4-BE49-F238E27FC236}">
                  <a16:creationId xmlns:a16="http://schemas.microsoft.com/office/drawing/2014/main" id="{169542B9-1E0B-5119-8A0B-06C5F396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6" name="Freeform 272">
              <a:extLst>
                <a:ext uri="{FF2B5EF4-FFF2-40B4-BE49-F238E27FC236}">
                  <a16:creationId xmlns:a16="http://schemas.microsoft.com/office/drawing/2014/main" id="{A8395BDF-312F-D465-D454-882B81EC9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7" name="Freeform 273">
              <a:extLst>
                <a:ext uri="{FF2B5EF4-FFF2-40B4-BE49-F238E27FC236}">
                  <a16:creationId xmlns:a16="http://schemas.microsoft.com/office/drawing/2014/main" id="{0E78270C-E829-A483-BB7E-93C0274BB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8" name="Freeform 274">
              <a:extLst>
                <a:ext uri="{FF2B5EF4-FFF2-40B4-BE49-F238E27FC236}">
                  <a16:creationId xmlns:a16="http://schemas.microsoft.com/office/drawing/2014/main" id="{77B0F469-D07D-A555-97E2-F8E69CCD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39" name="Freeform 275">
              <a:extLst>
                <a:ext uri="{FF2B5EF4-FFF2-40B4-BE49-F238E27FC236}">
                  <a16:creationId xmlns:a16="http://schemas.microsoft.com/office/drawing/2014/main" id="{68686A4A-B19D-23F9-B562-0B104A0B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0" name="Freeform 276">
              <a:extLst>
                <a:ext uri="{FF2B5EF4-FFF2-40B4-BE49-F238E27FC236}">
                  <a16:creationId xmlns:a16="http://schemas.microsoft.com/office/drawing/2014/main" id="{B58C30BA-716E-F1AA-A26B-FFC7E1DF9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1" name="Freeform 277">
              <a:extLst>
                <a:ext uri="{FF2B5EF4-FFF2-40B4-BE49-F238E27FC236}">
                  <a16:creationId xmlns:a16="http://schemas.microsoft.com/office/drawing/2014/main" id="{67A724AB-47F9-5F0D-E962-F489B8BA4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2" name="Freeform 278">
              <a:extLst>
                <a:ext uri="{FF2B5EF4-FFF2-40B4-BE49-F238E27FC236}">
                  <a16:creationId xmlns:a16="http://schemas.microsoft.com/office/drawing/2014/main" id="{61759230-0C50-DFE8-D8BE-CAD2171AE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3" name="Freeform 279">
              <a:extLst>
                <a:ext uri="{FF2B5EF4-FFF2-40B4-BE49-F238E27FC236}">
                  <a16:creationId xmlns:a16="http://schemas.microsoft.com/office/drawing/2014/main" id="{345C9CC5-8748-C01F-7F87-7650ADDC2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4" name="Freeform 280">
              <a:extLst>
                <a:ext uri="{FF2B5EF4-FFF2-40B4-BE49-F238E27FC236}">
                  <a16:creationId xmlns:a16="http://schemas.microsoft.com/office/drawing/2014/main" id="{8AD62AB5-55B1-7055-6C89-37EA2D0B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5" name="Freeform 281">
              <a:extLst>
                <a:ext uri="{FF2B5EF4-FFF2-40B4-BE49-F238E27FC236}">
                  <a16:creationId xmlns:a16="http://schemas.microsoft.com/office/drawing/2014/main" id="{F26F2307-6244-DA25-25C8-1BF478562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6" name="Freeform 282">
              <a:extLst>
                <a:ext uri="{FF2B5EF4-FFF2-40B4-BE49-F238E27FC236}">
                  <a16:creationId xmlns:a16="http://schemas.microsoft.com/office/drawing/2014/main" id="{68DB3D97-00F2-AAEB-38FE-1CF476BD4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7" name="Freeform 283">
              <a:extLst>
                <a:ext uri="{FF2B5EF4-FFF2-40B4-BE49-F238E27FC236}">
                  <a16:creationId xmlns:a16="http://schemas.microsoft.com/office/drawing/2014/main" id="{26ADF3F0-15DE-C8EE-87BF-C64054086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8" name="Freeform 284">
              <a:extLst>
                <a:ext uri="{FF2B5EF4-FFF2-40B4-BE49-F238E27FC236}">
                  <a16:creationId xmlns:a16="http://schemas.microsoft.com/office/drawing/2014/main" id="{1AA105CE-E150-C802-275F-126A26D3E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49" name="Freeform 285">
              <a:extLst>
                <a:ext uri="{FF2B5EF4-FFF2-40B4-BE49-F238E27FC236}">
                  <a16:creationId xmlns:a16="http://schemas.microsoft.com/office/drawing/2014/main" id="{BFA559C5-01BA-86AF-64A8-076E820F7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0" name="Freeform 286">
              <a:extLst>
                <a:ext uri="{FF2B5EF4-FFF2-40B4-BE49-F238E27FC236}">
                  <a16:creationId xmlns:a16="http://schemas.microsoft.com/office/drawing/2014/main" id="{D36D55A8-7033-FBA7-A473-7E3388A23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1" name="Freeform 287">
              <a:extLst>
                <a:ext uri="{FF2B5EF4-FFF2-40B4-BE49-F238E27FC236}">
                  <a16:creationId xmlns:a16="http://schemas.microsoft.com/office/drawing/2014/main" id="{36C25405-DC60-8260-B1BD-2AFF4211D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2" name="Freeform 288">
              <a:extLst>
                <a:ext uri="{FF2B5EF4-FFF2-40B4-BE49-F238E27FC236}">
                  <a16:creationId xmlns:a16="http://schemas.microsoft.com/office/drawing/2014/main" id="{A7C42D51-348B-EA25-7CBF-D00E92F33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3" name="Freeform 289">
              <a:extLst>
                <a:ext uri="{FF2B5EF4-FFF2-40B4-BE49-F238E27FC236}">
                  <a16:creationId xmlns:a16="http://schemas.microsoft.com/office/drawing/2014/main" id="{6EE5E2AF-C075-F047-2B58-611793817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4" name="Freeform 290">
              <a:extLst>
                <a:ext uri="{FF2B5EF4-FFF2-40B4-BE49-F238E27FC236}">
                  <a16:creationId xmlns:a16="http://schemas.microsoft.com/office/drawing/2014/main" id="{7B72F9D6-BDFC-880A-9CA4-A89FF4954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5" name="Freeform 291">
              <a:extLst>
                <a:ext uri="{FF2B5EF4-FFF2-40B4-BE49-F238E27FC236}">
                  <a16:creationId xmlns:a16="http://schemas.microsoft.com/office/drawing/2014/main" id="{30B01B97-4033-68DA-9FA2-885E277E9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6" name="Freeform 292">
              <a:extLst>
                <a:ext uri="{FF2B5EF4-FFF2-40B4-BE49-F238E27FC236}">
                  <a16:creationId xmlns:a16="http://schemas.microsoft.com/office/drawing/2014/main" id="{44A55A36-4B1A-EDE5-3D3B-762A7CE51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7" name="Freeform 293">
              <a:extLst>
                <a:ext uri="{FF2B5EF4-FFF2-40B4-BE49-F238E27FC236}">
                  <a16:creationId xmlns:a16="http://schemas.microsoft.com/office/drawing/2014/main" id="{AE1EB66A-1A85-AE1D-C470-BC93273E4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8" name="Freeform 294">
              <a:extLst>
                <a:ext uri="{FF2B5EF4-FFF2-40B4-BE49-F238E27FC236}">
                  <a16:creationId xmlns:a16="http://schemas.microsoft.com/office/drawing/2014/main" id="{2B2A3092-B67A-68CB-7F98-F8F5464AC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59" name="Freeform 295">
              <a:extLst>
                <a:ext uri="{FF2B5EF4-FFF2-40B4-BE49-F238E27FC236}">
                  <a16:creationId xmlns:a16="http://schemas.microsoft.com/office/drawing/2014/main" id="{120037F1-4619-39A2-50A8-BAA03533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0" name="Freeform 296">
              <a:extLst>
                <a:ext uri="{FF2B5EF4-FFF2-40B4-BE49-F238E27FC236}">
                  <a16:creationId xmlns:a16="http://schemas.microsoft.com/office/drawing/2014/main" id="{C2EB65CA-365D-6D27-2172-A997FD018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1" name="Freeform 297">
              <a:extLst>
                <a:ext uri="{FF2B5EF4-FFF2-40B4-BE49-F238E27FC236}">
                  <a16:creationId xmlns:a16="http://schemas.microsoft.com/office/drawing/2014/main" id="{83C79391-1E89-7F56-EA4C-51BC17BEA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2" name="Freeform 298">
              <a:extLst>
                <a:ext uri="{FF2B5EF4-FFF2-40B4-BE49-F238E27FC236}">
                  <a16:creationId xmlns:a16="http://schemas.microsoft.com/office/drawing/2014/main" id="{5ACA34FC-C57D-0B7F-9682-BB1BBEF2E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3" name="Freeform 299">
              <a:extLst>
                <a:ext uri="{FF2B5EF4-FFF2-40B4-BE49-F238E27FC236}">
                  <a16:creationId xmlns:a16="http://schemas.microsoft.com/office/drawing/2014/main" id="{99A20A95-471C-E39D-E366-151FC1107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4" name="Freeform 300">
              <a:extLst>
                <a:ext uri="{FF2B5EF4-FFF2-40B4-BE49-F238E27FC236}">
                  <a16:creationId xmlns:a16="http://schemas.microsoft.com/office/drawing/2014/main" id="{8A576C15-8648-2CE8-B72D-28D36471D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5" name="Freeform 301">
              <a:extLst>
                <a:ext uri="{FF2B5EF4-FFF2-40B4-BE49-F238E27FC236}">
                  <a16:creationId xmlns:a16="http://schemas.microsoft.com/office/drawing/2014/main" id="{EE74D2A4-6701-AAF3-83AA-F51C5F298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6" name="Freeform 302">
              <a:extLst>
                <a:ext uri="{FF2B5EF4-FFF2-40B4-BE49-F238E27FC236}">
                  <a16:creationId xmlns:a16="http://schemas.microsoft.com/office/drawing/2014/main" id="{8CDBF1EB-C6CF-CCDE-73E5-3509EA64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7" name="Freeform 303">
              <a:extLst>
                <a:ext uri="{FF2B5EF4-FFF2-40B4-BE49-F238E27FC236}">
                  <a16:creationId xmlns:a16="http://schemas.microsoft.com/office/drawing/2014/main" id="{6C15DD08-76EE-372F-EF5B-19C090451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8" name="Freeform 304">
              <a:extLst>
                <a:ext uri="{FF2B5EF4-FFF2-40B4-BE49-F238E27FC236}">
                  <a16:creationId xmlns:a16="http://schemas.microsoft.com/office/drawing/2014/main" id="{048B9BEB-DB45-6FEF-5CEB-DD9B0B84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69" name="Freeform 305">
              <a:extLst>
                <a:ext uri="{FF2B5EF4-FFF2-40B4-BE49-F238E27FC236}">
                  <a16:creationId xmlns:a16="http://schemas.microsoft.com/office/drawing/2014/main" id="{B90551F4-ACCE-0F2B-8EF3-3E1DA4216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0" name="Freeform 306">
              <a:extLst>
                <a:ext uri="{FF2B5EF4-FFF2-40B4-BE49-F238E27FC236}">
                  <a16:creationId xmlns:a16="http://schemas.microsoft.com/office/drawing/2014/main" id="{0F9E294D-3E35-A942-0BD0-9E909611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1" name="Freeform 307">
              <a:extLst>
                <a:ext uri="{FF2B5EF4-FFF2-40B4-BE49-F238E27FC236}">
                  <a16:creationId xmlns:a16="http://schemas.microsoft.com/office/drawing/2014/main" id="{7938D973-DCB5-42C3-6284-C02B66D54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2" name="Freeform 308">
              <a:extLst>
                <a:ext uri="{FF2B5EF4-FFF2-40B4-BE49-F238E27FC236}">
                  <a16:creationId xmlns:a16="http://schemas.microsoft.com/office/drawing/2014/main" id="{3F5CA141-ABA3-EE36-BE4C-7FE642A2C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3" name="Freeform 309">
              <a:extLst>
                <a:ext uri="{FF2B5EF4-FFF2-40B4-BE49-F238E27FC236}">
                  <a16:creationId xmlns:a16="http://schemas.microsoft.com/office/drawing/2014/main" id="{B504A35A-2D60-EEE2-42D1-1C6679436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4" name="Freeform 310">
              <a:extLst>
                <a:ext uri="{FF2B5EF4-FFF2-40B4-BE49-F238E27FC236}">
                  <a16:creationId xmlns:a16="http://schemas.microsoft.com/office/drawing/2014/main" id="{C5BAAD86-769E-8E5A-B078-01B3699BA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5" name="Freeform 311">
              <a:extLst>
                <a:ext uri="{FF2B5EF4-FFF2-40B4-BE49-F238E27FC236}">
                  <a16:creationId xmlns:a16="http://schemas.microsoft.com/office/drawing/2014/main" id="{D05E1056-FC7C-A242-BA67-AC713DD53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6" name="Freeform 312">
              <a:extLst>
                <a:ext uri="{FF2B5EF4-FFF2-40B4-BE49-F238E27FC236}">
                  <a16:creationId xmlns:a16="http://schemas.microsoft.com/office/drawing/2014/main" id="{7EC24924-FBBA-F72B-3242-ABAC6FB90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7" name="Freeform 313">
              <a:extLst>
                <a:ext uri="{FF2B5EF4-FFF2-40B4-BE49-F238E27FC236}">
                  <a16:creationId xmlns:a16="http://schemas.microsoft.com/office/drawing/2014/main" id="{480DE1E4-1A1C-C258-DBA2-5BAE62EF1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8" name="Freeform 314">
              <a:extLst>
                <a:ext uri="{FF2B5EF4-FFF2-40B4-BE49-F238E27FC236}">
                  <a16:creationId xmlns:a16="http://schemas.microsoft.com/office/drawing/2014/main" id="{6F5E0F91-BE60-1987-65C4-3A2C7BA5C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79" name="Freeform 315">
              <a:extLst>
                <a:ext uri="{FF2B5EF4-FFF2-40B4-BE49-F238E27FC236}">
                  <a16:creationId xmlns:a16="http://schemas.microsoft.com/office/drawing/2014/main" id="{789ABB7E-ADAD-877F-2D3D-60409A570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0" name="Freeform 316">
              <a:extLst>
                <a:ext uri="{FF2B5EF4-FFF2-40B4-BE49-F238E27FC236}">
                  <a16:creationId xmlns:a16="http://schemas.microsoft.com/office/drawing/2014/main" id="{7C9AD69A-C03A-57D9-ACD5-96ACDC6D0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1" name="Freeform 317">
              <a:extLst>
                <a:ext uri="{FF2B5EF4-FFF2-40B4-BE49-F238E27FC236}">
                  <a16:creationId xmlns:a16="http://schemas.microsoft.com/office/drawing/2014/main" id="{520C0319-E9F4-C095-B1ED-EE0C4D16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2" name="Freeform 318">
              <a:extLst>
                <a:ext uri="{FF2B5EF4-FFF2-40B4-BE49-F238E27FC236}">
                  <a16:creationId xmlns:a16="http://schemas.microsoft.com/office/drawing/2014/main" id="{B24AA785-2402-4F78-4778-23FD791A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3" name="Freeform 319">
              <a:extLst>
                <a:ext uri="{FF2B5EF4-FFF2-40B4-BE49-F238E27FC236}">
                  <a16:creationId xmlns:a16="http://schemas.microsoft.com/office/drawing/2014/main" id="{7AE75BC4-DA40-5601-5E0D-F2D292A1B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4" name="Freeform 320">
              <a:extLst>
                <a:ext uri="{FF2B5EF4-FFF2-40B4-BE49-F238E27FC236}">
                  <a16:creationId xmlns:a16="http://schemas.microsoft.com/office/drawing/2014/main" id="{AB3954DB-10EA-3052-62E6-CE06DFFD2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5" name="Freeform 321">
              <a:extLst>
                <a:ext uri="{FF2B5EF4-FFF2-40B4-BE49-F238E27FC236}">
                  <a16:creationId xmlns:a16="http://schemas.microsoft.com/office/drawing/2014/main" id="{68A30D6D-7E71-7C65-D0F8-CE4639127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6" name="Freeform 322">
              <a:extLst>
                <a:ext uri="{FF2B5EF4-FFF2-40B4-BE49-F238E27FC236}">
                  <a16:creationId xmlns:a16="http://schemas.microsoft.com/office/drawing/2014/main" id="{68D64DF1-0A92-73E6-433D-379C20490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7" name="Freeform 323">
              <a:extLst>
                <a:ext uri="{FF2B5EF4-FFF2-40B4-BE49-F238E27FC236}">
                  <a16:creationId xmlns:a16="http://schemas.microsoft.com/office/drawing/2014/main" id="{106FD02B-A626-784B-6A64-C39A6EF06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8" name="Freeform 324">
              <a:extLst>
                <a:ext uri="{FF2B5EF4-FFF2-40B4-BE49-F238E27FC236}">
                  <a16:creationId xmlns:a16="http://schemas.microsoft.com/office/drawing/2014/main" id="{F8CB2A45-F3A9-E602-C8F4-08A3BBA6B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89" name="Freeform 325">
              <a:extLst>
                <a:ext uri="{FF2B5EF4-FFF2-40B4-BE49-F238E27FC236}">
                  <a16:creationId xmlns:a16="http://schemas.microsoft.com/office/drawing/2014/main" id="{ABBFAEF3-81E2-6E1E-D808-9EB2644B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0" name="Freeform 326">
              <a:extLst>
                <a:ext uri="{FF2B5EF4-FFF2-40B4-BE49-F238E27FC236}">
                  <a16:creationId xmlns:a16="http://schemas.microsoft.com/office/drawing/2014/main" id="{A6A18789-77E9-EB11-8601-885E4F7E5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1" name="Freeform 327">
              <a:extLst>
                <a:ext uri="{FF2B5EF4-FFF2-40B4-BE49-F238E27FC236}">
                  <a16:creationId xmlns:a16="http://schemas.microsoft.com/office/drawing/2014/main" id="{06CF5A69-B427-0F7C-06F8-196292DD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2" name="Freeform 328">
              <a:extLst>
                <a:ext uri="{FF2B5EF4-FFF2-40B4-BE49-F238E27FC236}">
                  <a16:creationId xmlns:a16="http://schemas.microsoft.com/office/drawing/2014/main" id="{9AE6B497-3D6D-787A-16F5-05E027E43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3" name="Freeform 329">
              <a:extLst>
                <a:ext uri="{FF2B5EF4-FFF2-40B4-BE49-F238E27FC236}">
                  <a16:creationId xmlns:a16="http://schemas.microsoft.com/office/drawing/2014/main" id="{13D8B206-93DE-D61D-7C51-D781911D2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4" name="Freeform 330">
              <a:extLst>
                <a:ext uri="{FF2B5EF4-FFF2-40B4-BE49-F238E27FC236}">
                  <a16:creationId xmlns:a16="http://schemas.microsoft.com/office/drawing/2014/main" id="{6C17F1DA-1345-723B-FB99-5540B68C4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5" name="Freeform 331">
              <a:extLst>
                <a:ext uri="{FF2B5EF4-FFF2-40B4-BE49-F238E27FC236}">
                  <a16:creationId xmlns:a16="http://schemas.microsoft.com/office/drawing/2014/main" id="{0D166D73-2053-3E12-580F-D0C6226D4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6" name="Freeform 332">
              <a:extLst>
                <a:ext uri="{FF2B5EF4-FFF2-40B4-BE49-F238E27FC236}">
                  <a16:creationId xmlns:a16="http://schemas.microsoft.com/office/drawing/2014/main" id="{0D0702B1-B821-E83C-7535-C21705432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7" name="Freeform 333">
              <a:extLst>
                <a:ext uri="{FF2B5EF4-FFF2-40B4-BE49-F238E27FC236}">
                  <a16:creationId xmlns:a16="http://schemas.microsoft.com/office/drawing/2014/main" id="{255506AE-BBC2-9224-13DB-DE16280F2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8" name="Freeform 334">
              <a:extLst>
                <a:ext uri="{FF2B5EF4-FFF2-40B4-BE49-F238E27FC236}">
                  <a16:creationId xmlns:a16="http://schemas.microsoft.com/office/drawing/2014/main" id="{95F23E84-8701-B093-5DC8-4A8397864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99" name="Freeform 335">
              <a:extLst>
                <a:ext uri="{FF2B5EF4-FFF2-40B4-BE49-F238E27FC236}">
                  <a16:creationId xmlns:a16="http://schemas.microsoft.com/office/drawing/2014/main" id="{119AA74E-2FDE-1B67-2D4F-5216B308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0" name="Freeform 336">
              <a:extLst>
                <a:ext uri="{FF2B5EF4-FFF2-40B4-BE49-F238E27FC236}">
                  <a16:creationId xmlns:a16="http://schemas.microsoft.com/office/drawing/2014/main" id="{7B8BC9B8-614F-F9F5-F812-E14ED5AF9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1" name="Freeform 337">
              <a:extLst>
                <a:ext uri="{FF2B5EF4-FFF2-40B4-BE49-F238E27FC236}">
                  <a16:creationId xmlns:a16="http://schemas.microsoft.com/office/drawing/2014/main" id="{22E42B7B-8B58-A598-DEDF-B0F02A57A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2" name="Freeform 338">
              <a:extLst>
                <a:ext uri="{FF2B5EF4-FFF2-40B4-BE49-F238E27FC236}">
                  <a16:creationId xmlns:a16="http://schemas.microsoft.com/office/drawing/2014/main" id="{C3F49E9B-2961-0321-9EB9-C91588CC1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3" name="Freeform 339">
              <a:extLst>
                <a:ext uri="{FF2B5EF4-FFF2-40B4-BE49-F238E27FC236}">
                  <a16:creationId xmlns:a16="http://schemas.microsoft.com/office/drawing/2014/main" id="{70F4DCC9-00D3-181F-FFEF-5742E026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4" name="Freeform 340">
              <a:extLst>
                <a:ext uri="{FF2B5EF4-FFF2-40B4-BE49-F238E27FC236}">
                  <a16:creationId xmlns:a16="http://schemas.microsoft.com/office/drawing/2014/main" id="{2391484A-E4BA-1F5F-8722-4787CCEE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5" name="Freeform 341">
              <a:extLst>
                <a:ext uri="{FF2B5EF4-FFF2-40B4-BE49-F238E27FC236}">
                  <a16:creationId xmlns:a16="http://schemas.microsoft.com/office/drawing/2014/main" id="{EB9D3B0A-2C8F-8143-78E2-13DFCF509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6" name="Freeform 342">
              <a:extLst>
                <a:ext uri="{FF2B5EF4-FFF2-40B4-BE49-F238E27FC236}">
                  <a16:creationId xmlns:a16="http://schemas.microsoft.com/office/drawing/2014/main" id="{684945B6-6725-8ABE-7F67-4ACC1E11F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7" name="Freeform 343">
              <a:extLst>
                <a:ext uri="{FF2B5EF4-FFF2-40B4-BE49-F238E27FC236}">
                  <a16:creationId xmlns:a16="http://schemas.microsoft.com/office/drawing/2014/main" id="{16584526-473E-75EA-343B-2EE322824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8" name="Freeform 344">
              <a:extLst>
                <a:ext uri="{FF2B5EF4-FFF2-40B4-BE49-F238E27FC236}">
                  <a16:creationId xmlns:a16="http://schemas.microsoft.com/office/drawing/2014/main" id="{5BFDD54C-2EDE-FC25-4869-FBE4884A7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09" name="Freeform 345">
              <a:extLst>
                <a:ext uri="{FF2B5EF4-FFF2-40B4-BE49-F238E27FC236}">
                  <a16:creationId xmlns:a16="http://schemas.microsoft.com/office/drawing/2014/main" id="{1EA6158D-7222-52D2-1EDE-88BA9943A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0" name="Freeform 346">
              <a:extLst>
                <a:ext uri="{FF2B5EF4-FFF2-40B4-BE49-F238E27FC236}">
                  <a16:creationId xmlns:a16="http://schemas.microsoft.com/office/drawing/2014/main" id="{E22655C5-AC04-D765-E87A-691F13D97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1" name="Freeform 347">
              <a:extLst>
                <a:ext uri="{FF2B5EF4-FFF2-40B4-BE49-F238E27FC236}">
                  <a16:creationId xmlns:a16="http://schemas.microsoft.com/office/drawing/2014/main" id="{7BB84700-54BD-DDE6-5929-DEA3E958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2" name="Freeform 348">
              <a:extLst>
                <a:ext uri="{FF2B5EF4-FFF2-40B4-BE49-F238E27FC236}">
                  <a16:creationId xmlns:a16="http://schemas.microsoft.com/office/drawing/2014/main" id="{ADC95B20-F1D8-243B-B1CC-1A8C12DE3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3" name="Freeform 349">
              <a:extLst>
                <a:ext uri="{FF2B5EF4-FFF2-40B4-BE49-F238E27FC236}">
                  <a16:creationId xmlns:a16="http://schemas.microsoft.com/office/drawing/2014/main" id="{CC6CC6CB-6568-FE0E-5056-B396D8D22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4" name="Freeform 350">
              <a:extLst>
                <a:ext uri="{FF2B5EF4-FFF2-40B4-BE49-F238E27FC236}">
                  <a16:creationId xmlns:a16="http://schemas.microsoft.com/office/drawing/2014/main" id="{DDCFED63-B3E0-915C-ED88-F5C01CD0C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5" name="Freeform 351">
              <a:extLst>
                <a:ext uri="{FF2B5EF4-FFF2-40B4-BE49-F238E27FC236}">
                  <a16:creationId xmlns:a16="http://schemas.microsoft.com/office/drawing/2014/main" id="{8BDC6B96-8CD0-56F7-6B6E-C02F9247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6" name="Freeform 352">
              <a:extLst>
                <a:ext uri="{FF2B5EF4-FFF2-40B4-BE49-F238E27FC236}">
                  <a16:creationId xmlns:a16="http://schemas.microsoft.com/office/drawing/2014/main" id="{858AE9D8-8E8E-3BA4-E220-77B760F1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7" name="Freeform 353">
              <a:extLst>
                <a:ext uri="{FF2B5EF4-FFF2-40B4-BE49-F238E27FC236}">
                  <a16:creationId xmlns:a16="http://schemas.microsoft.com/office/drawing/2014/main" id="{F109133A-D026-082B-E2B9-58A5655EE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8" name="Freeform 354">
              <a:extLst>
                <a:ext uri="{FF2B5EF4-FFF2-40B4-BE49-F238E27FC236}">
                  <a16:creationId xmlns:a16="http://schemas.microsoft.com/office/drawing/2014/main" id="{19FF4DBA-1039-6082-4A36-E11EA9DD8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19" name="Freeform 355">
              <a:extLst>
                <a:ext uri="{FF2B5EF4-FFF2-40B4-BE49-F238E27FC236}">
                  <a16:creationId xmlns:a16="http://schemas.microsoft.com/office/drawing/2014/main" id="{138769D7-73EC-2878-F43C-20340E0A8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0" name="Freeform 356">
              <a:extLst>
                <a:ext uri="{FF2B5EF4-FFF2-40B4-BE49-F238E27FC236}">
                  <a16:creationId xmlns:a16="http://schemas.microsoft.com/office/drawing/2014/main" id="{F132F384-BF3E-FB54-E98C-B53365E82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1" name="Freeform 357">
              <a:extLst>
                <a:ext uri="{FF2B5EF4-FFF2-40B4-BE49-F238E27FC236}">
                  <a16:creationId xmlns:a16="http://schemas.microsoft.com/office/drawing/2014/main" id="{E66B0BFF-6A53-ED84-6437-0E8CDE427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2" name="Freeform 358">
              <a:extLst>
                <a:ext uri="{FF2B5EF4-FFF2-40B4-BE49-F238E27FC236}">
                  <a16:creationId xmlns:a16="http://schemas.microsoft.com/office/drawing/2014/main" id="{CB917837-CF20-7780-5A5B-35DEBC539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3" name="Freeform 359">
              <a:extLst>
                <a:ext uri="{FF2B5EF4-FFF2-40B4-BE49-F238E27FC236}">
                  <a16:creationId xmlns:a16="http://schemas.microsoft.com/office/drawing/2014/main" id="{68D05C74-EE9F-96C7-A82E-CCAC55B76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4" name="Freeform 360">
              <a:extLst>
                <a:ext uri="{FF2B5EF4-FFF2-40B4-BE49-F238E27FC236}">
                  <a16:creationId xmlns:a16="http://schemas.microsoft.com/office/drawing/2014/main" id="{8ACD8186-FE57-384A-D2A3-9080BAC39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5" name="Freeform 361">
              <a:extLst>
                <a:ext uri="{FF2B5EF4-FFF2-40B4-BE49-F238E27FC236}">
                  <a16:creationId xmlns:a16="http://schemas.microsoft.com/office/drawing/2014/main" id="{D78380AC-918C-9FC5-ECD2-4EF5487D0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6" name="Freeform 362">
              <a:extLst>
                <a:ext uri="{FF2B5EF4-FFF2-40B4-BE49-F238E27FC236}">
                  <a16:creationId xmlns:a16="http://schemas.microsoft.com/office/drawing/2014/main" id="{8A0C024C-2C0E-8B20-075E-4B38BFC6F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7" name="Freeform 363">
              <a:extLst>
                <a:ext uri="{FF2B5EF4-FFF2-40B4-BE49-F238E27FC236}">
                  <a16:creationId xmlns:a16="http://schemas.microsoft.com/office/drawing/2014/main" id="{3BA49E6D-4607-F278-1B79-9E5DE724F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  <p:sp>
          <p:nvSpPr>
            <p:cNvPr id="128" name="Freeform 364">
              <a:extLst>
                <a:ext uri="{FF2B5EF4-FFF2-40B4-BE49-F238E27FC236}">
                  <a16:creationId xmlns:a16="http://schemas.microsoft.com/office/drawing/2014/main" id="{CA9D48E6-EB90-7694-3DAA-C96331362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368" tIns="45684" rIns="91368" bIns="45684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6188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566</TotalTime>
  <Words>1032</Words>
  <Application>Microsoft Office PowerPoint</Application>
  <PresentationFormat>Widescreen</PresentationFormat>
  <Paragraphs>131</Paragraphs>
  <Slides>32</Slides>
  <Notes>5</Notes>
  <HiddenSlides>0</HiddenSlides>
  <MMClips>0</MMClips>
  <ScaleCrop>false</ScaleCrop>
  <HeadingPairs>
    <vt:vector size="8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49" baseType="lpstr">
      <vt:lpstr>Microsoft YaHei</vt:lpstr>
      <vt:lpstr>SimSun</vt:lpstr>
      <vt:lpstr>Arial</vt:lpstr>
      <vt:lpstr>Bungee Inline</vt:lpstr>
      <vt:lpstr>Calibri</vt:lpstr>
      <vt:lpstr>Calibri Light</vt:lpstr>
      <vt:lpstr>HP001 4 hàng</vt:lpstr>
      <vt:lpstr>Lato Black</vt:lpstr>
      <vt:lpstr>Montserrat Alternates Black</vt:lpstr>
      <vt:lpstr>Tahoma</vt:lpstr>
      <vt:lpstr>Time s New Roman</vt:lpstr>
      <vt:lpstr>Times New Roman</vt:lpstr>
      <vt:lpstr>UTM Avo</vt:lpstr>
      <vt:lpstr>UVN Bach Dang Nang</vt:lpstr>
      <vt:lpstr>印品黑体</vt:lpstr>
      <vt:lpstr>Office Theme</vt:lpstr>
      <vt:lpstr>MS_ClipArt_Gallery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DELL</cp:lastModifiedBy>
  <cp:revision>62</cp:revision>
  <dcterms:created xsi:type="dcterms:W3CDTF">2024-10-05T11:14:39Z</dcterms:created>
  <dcterms:modified xsi:type="dcterms:W3CDTF">2026-01-03T06:35:01Z</dcterms:modified>
</cp:coreProperties>
</file>