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5" r:id="rId3"/>
    <p:sldMasterId id="2147483677" r:id="rId4"/>
  </p:sldMasterIdLst>
  <p:notesMasterIdLst>
    <p:notesMasterId r:id="rId22"/>
  </p:notesMasterIdLst>
  <p:sldIdLst>
    <p:sldId id="392" r:id="rId5"/>
    <p:sldId id="375" r:id="rId6"/>
    <p:sldId id="377" r:id="rId7"/>
    <p:sldId id="378" r:id="rId8"/>
    <p:sldId id="349" r:id="rId9"/>
    <p:sldId id="380" r:id="rId10"/>
    <p:sldId id="381" r:id="rId11"/>
    <p:sldId id="382" r:id="rId12"/>
    <p:sldId id="383" r:id="rId13"/>
    <p:sldId id="384" r:id="rId14"/>
    <p:sldId id="387" r:id="rId15"/>
    <p:sldId id="386" r:id="rId16"/>
    <p:sldId id="390" r:id="rId17"/>
    <p:sldId id="389" r:id="rId18"/>
    <p:sldId id="391" r:id="rId19"/>
    <p:sldId id="370" r:id="rId20"/>
    <p:sldId id="35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E890"/>
    <a:srgbClr val="FF6E1F"/>
    <a:srgbClr val="EBF5FF"/>
    <a:srgbClr val="FFF5D1"/>
    <a:srgbClr val="B4DE86"/>
    <a:srgbClr val="F3F9FF"/>
    <a:srgbClr val="1BB079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48" autoAdjust="0"/>
  </p:normalViewPr>
  <p:slideViewPr>
    <p:cSldViewPr snapToGrid="0" showGuides="1">
      <p:cViewPr varScale="1">
        <p:scale>
          <a:sx n="80" d="100"/>
          <a:sy n="80" d="100"/>
        </p:scale>
        <p:origin x="754" y="77"/>
      </p:cViewPr>
      <p:guideLst>
        <p:guide orient="horz" pos="2160"/>
        <p:guide pos="38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2 - 3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01785F-E936-4274-9466-765217A1A1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953CD179-79DD-468E-A342-B6826DBB61A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2D0D6E18-640B-4938-BF10-9368979B3C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330" y="2121535"/>
            <a:ext cx="9973310" cy="113855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33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GIÁO VỀ THĂM LỚP 2/15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2720" y="3811905"/>
            <a:ext cx="8503920" cy="2370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Hà Thị Bích Yên</a:t>
            </a:r>
          </a:p>
          <a:p>
            <a:pPr marL="0" indent="0">
              <a:buNone/>
            </a:pP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Bình, ngày 15/12/2025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822739" y="595421"/>
            <a:ext cx="8904316" cy="974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LONG BÌNH </a:t>
            </a:r>
            <a:br>
              <a:rPr lang="en-US" sz="4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3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CHÍ THANH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8125" y="309245"/>
            <a:ext cx="11944350" cy="6306185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Kế</a:t>
            </a:r>
          </a:p>
        </p:txBody>
      </p:sp>
      <p:sp>
        <p:nvSpPr>
          <p:cNvPr id="22" name="矩形 21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59890" y="307340"/>
            <a:ext cx="8408035" cy="56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0660" y="868045"/>
            <a:ext cx="9090025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75335" y="2966085"/>
            <a:ext cx="11407140" cy="281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Không được tự ý sử dụng hàng hóa khi chưa thanh toán tiền.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" y="1610360"/>
            <a:ext cx="11017885" cy="504698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67189" y="78774"/>
            <a:ext cx="11943806" cy="1531576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3.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Nhöõng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haøng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hoaù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naøo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sau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ñaây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khoâng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neân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choïn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mua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?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Vì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sao</a:t>
            </a:r>
            <a:r>
              <a:rPr lang="en-US" sz="4400" kern="0" dirty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9680"/>
            <a:ext cx="10955020" cy="433832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-635" y="0"/>
            <a:ext cx="11659235" cy="86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Đóng</a:t>
            </a:r>
            <a:r>
              <a:rPr lang="en-US" altLang="zh-CN" sz="4800" b="1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vai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người tiêu dùng thông thái</a:t>
            </a:r>
          </a:p>
        </p:txBody>
      </p:sp>
      <p:sp>
        <p:nvSpPr>
          <p:cNvPr id="2" name="文本框 49"/>
          <p:cNvSpPr txBox="1"/>
          <p:nvPr/>
        </p:nvSpPr>
        <p:spPr>
          <a:xfrm>
            <a:off x="181610" y="1029335"/>
            <a:ext cx="11658600" cy="1224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+mn-ea"/>
              </a:rPr>
              <a:t>Mở sách trang 55, thảo luận nhóm 2 hoặc 3 </a:t>
            </a:r>
            <a:endParaRPr kumimoji="0" lang="en-US" altLang="zh-CN" sz="48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8125" y="393700"/>
            <a:ext cx="11944350" cy="6306185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59890" y="307340"/>
            <a:ext cx="8408035" cy="56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0660" y="868045"/>
            <a:ext cx="9090025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9695" y="2278380"/>
            <a:ext cx="11658600" cy="1224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Trò chơi Tiếp sức</a:t>
            </a:r>
          </a:p>
        </p:txBody>
      </p:sp>
      <p:sp>
        <p:nvSpPr>
          <p:cNvPr id="2" name="文本框 49"/>
          <p:cNvSpPr txBox="1"/>
          <p:nvPr/>
        </p:nvSpPr>
        <p:spPr>
          <a:xfrm>
            <a:off x="433705" y="3754120"/>
            <a:ext cx="11553190" cy="176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4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33705" y="3406140"/>
            <a:ext cx="11779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1" grpId="0" bldLvl="0" animBg="1"/>
      <p:bldP spid="50" grpId="0"/>
      <p:bldP spid="2" grpId="0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7320" y="86519"/>
            <a:ext cx="12005424" cy="6684962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9890" y="307340"/>
            <a:ext cx="8408035" cy="56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0660" y="868045"/>
            <a:ext cx="9090025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49"/>
          <p:cNvSpPr txBox="1"/>
          <p:nvPr/>
        </p:nvSpPr>
        <p:spPr>
          <a:xfrm>
            <a:off x="364490" y="3627120"/>
            <a:ext cx="11553190" cy="176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4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74320" y="2690089"/>
            <a:ext cx="117798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7857" y="2777620"/>
            <a:ext cx="119443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4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21193181">
            <a:off x="10132564" y="5021516"/>
            <a:ext cx="928707" cy="607800"/>
            <a:chOff x="9015984" y="2528554"/>
            <a:chExt cx="2157344" cy="1473489"/>
          </a:xfrm>
        </p:grpSpPr>
        <p:sp>
          <p:nvSpPr>
            <p:cNvPr id="5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3" y="5493922"/>
            <a:ext cx="1789341" cy="112286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129" y="2692351"/>
            <a:ext cx="1299147" cy="8152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24" y="238577"/>
            <a:ext cx="1202697" cy="75472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7220" y="134443"/>
            <a:ext cx="1824719" cy="14646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159" y="5795823"/>
            <a:ext cx="1273311" cy="90186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550" y="1335642"/>
            <a:ext cx="681027" cy="54663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78740" y="581660"/>
            <a:ext cx="12874625" cy="6186805"/>
            <a:chOff x="795974" y="792348"/>
            <a:chExt cx="11472237" cy="59489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974" y="792348"/>
              <a:ext cx="11472237" cy="594899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98369" y="1532583"/>
              <a:ext cx="8631856" cy="399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sưu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tầm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ảnh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về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loại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giao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thông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hiểu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loại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đó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703" y="-21232"/>
            <a:ext cx="3031198" cy="22789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61" y="310733"/>
            <a:ext cx="1711685" cy="1797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499235" y="3106420"/>
            <a:ext cx="7644765" cy="1142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en-US"/>
              <a:t>https://youtube.com/shorts/oNdEbWV6eDU?si=zrfDdQqkteaisapA</a:t>
            </a:r>
            <a:endParaRPr lang="en-US"/>
          </a:p>
        </p:txBody>
      </p:sp>
      <p:pic>
        <p:nvPicPr>
          <p:cNvPr id="3" name="Cách lựa chọn thực phẩm tươi sống an toàn cho sức khoẻ, #shorts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314" y="0"/>
            <a:ext cx="102216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424" y="1482552"/>
            <a:ext cx="14241611" cy="4099608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4" y="3911213"/>
            <a:ext cx="1714235" cy="2867013"/>
          </a:xfrm>
          <a:prstGeom prst="rect">
            <a:avLst/>
          </a:prstGeom>
        </p:spPr>
      </p:pic>
      <p:pic>
        <p:nvPicPr>
          <p:cNvPr id="18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831" y="4005514"/>
            <a:ext cx="1714235" cy="2867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662" y="3201583"/>
            <a:ext cx="10551886" cy="23762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Hát: Bà còng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" name="Rectangle: Rounded Corners 41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5" name="Rectangle: Rounded Corners 44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6" name="Rectangle: Rounded Corners 45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8" name="Rectangle: Rounded Corners 47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9" name="Rectangle: Rounded Corners 48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0" name="Rectangle: Rounded Corners 49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3" name="Rectangle: Rounded Corners 52"/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69" y="575135"/>
            <a:ext cx="7881083" cy="1976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23393" y="227132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99920" y="952500"/>
            <a:ext cx="8408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720" y="1739396"/>
            <a:ext cx="9742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09" y="1236379"/>
            <a:ext cx="11943806" cy="140098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1.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Löïa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choïn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caùc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haøng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hoaù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sau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ñaây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vaø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xeáp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vaøo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quaày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haøng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phuø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hôïp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01" y="2928836"/>
            <a:ext cx="954364" cy="1082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8514" y="2761263"/>
            <a:ext cx="1920838" cy="8982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6998" y="3262945"/>
            <a:ext cx="1346761" cy="892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559" y="3920604"/>
            <a:ext cx="2179813" cy="881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006" y="3253068"/>
            <a:ext cx="1627300" cy="1627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4135" y="3446849"/>
            <a:ext cx="725020" cy="13551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7010" y="3659505"/>
            <a:ext cx="1638935" cy="14458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1270" y="3920490"/>
            <a:ext cx="488315" cy="11518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7077" y="3446860"/>
            <a:ext cx="1595559" cy="850965"/>
          </a:xfrm>
          <a:prstGeom prst="rect">
            <a:avLst/>
          </a:prstGeom>
        </p:spPr>
      </p:pic>
      <p:sp>
        <p:nvSpPr>
          <p:cNvPr id="2" name="Rounded Rectangle 10"/>
          <p:cNvSpPr/>
          <p:nvPr/>
        </p:nvSpPr>
        <p:spPr>
          <a:xfrm>
            <a:off x="167005" y="5065395"/>
            <a:ext cx="5317490" cy="17926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5716270" y="5001260"/>
            <a:ext cx="6118225" cy="177863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5" name="TextBox 37"/>
          <p:cNvSpPr txBox="1"/>
          <p:nvPr/>
        </p:nvSpPr>
        <p:spPr>
          <a:xfrm>
            <a:off x="743585" y="5459730"/>
            <a:ext cx="4193540" cy="1320165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Quaàøy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haøng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thöïc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phaåm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extBox 38"/>
          <p:cNvSpPr txBox="1"/>
          <p:nvPr/>
        </p:nvSpPr>
        <p:spPr>
          <a:xfrm>
            <a:off x="6743700" y="5207635"/>
            <a:ext cx="4489450" cy="1391920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Quaày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haøng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</a:p>
          <a:p>
            <a:pPr lvl="0" algn="ctr">
              <a:spcAft>
                <a:spcPts val="1200"/>
              </a:spcAft>
            </a:pP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vaên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phoøng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phaåm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</a:endParaRPr>
          </a:p>
        </p:txBody>
      </p:sp>
      <p:pic>
        <p:nvPicPr>
          <p:cNvPr id="8" name="Picture 7" descr="z7325927305605_acdc45c4396bad966c0821b303de30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115" y="2928620"/>
            <a:ext cx="841375" cy="195199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19075" y="290830"/>
            <a:ext cx="11615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làm nhân viên bán hàng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28" y="1377594"/>
            <a:ext cx="7301987" cy="542781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18578" y="1009279"/>
            <a:ext cx="10551886" cy="28093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</a:bodyPr>
          <a:lstStyle/>
          <a:p>
            <a:pPr algn="ctr" defTabSz="457200"/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 panose="020F0502020204030204"/>
              </a:rPr>
              <a:t>Thảo</a:t>
            </a:r>
            <a:r>
              <a:rPr lang="en-US" sz="115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 panose="020F0502020204030204"/>
              </a:rPr>
              <a:t> </a:t>
            </a:r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 panose="020F0502020204030204"/>
              </a:rPr>
              <a:t>luận</a:t>
            </a:r>
            <a:r>
              <a:rPr lang="en-US" sz="115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 panose="020F0502020204030204"/>
              </a:rPr>
              <a:t> </a:t>
            </a:r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 panose="020F0502020204030204"/>
              </a:rPr>
              <a:t>nhóm 4-5</a:t>
            </a:r>
            <a:endParaRPr lang="en-US" sz="11500" b="1" spc="5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2" name="Rectangle: Rounded Corners 4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5" name="Rectangle: Rounded Corners 4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6" name="Rectangle: Rounded Corners 4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8" name="Rectangle: Rounded Corners 4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9" name="Rectangle: Rounded Corners 4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0" name="Rectangle: Rounded Corners 4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3" name="Rectangle: Rounded Corners 5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5" name="Rectangle: Rounded Corners 5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7" name="Rectangle: Rounded Corners 5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9" name="Rectangle: Rounded Corners 5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1" name="Rectangle: Rounded Corners 6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4" name="Rectangle: Rounded Corners 6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5" name="Rectangle: Rounded Corners 6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6" name="Rectangle: Rounded Corners 6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7" name="Rectangle: Rounded Corners 6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8" name="Rectangle: Rounded Corners 6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9" name="Rectangle: Rounded Corners 6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0" name="Rectangle: Rounded Corners 6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1" name="Rectangle: Rounded Corners 7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2" name="Rectangle: Rounded Corners 7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3" name="Rectangle: Rounded Corners 7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4" name="Rectangle: Rounded Corners 7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5" name="Rectangle: Rounded Corners 7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6" name="Rectangle: Rounded Corners 7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7" name="Rectangle: Rounded Corners 7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8" name="Rectangle: Rounded Corners 7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9" name="Rectangle: Rounded Corners 7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0" name="Rectangle: Rounded Corners 7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1" name="Rectangle: Rounded Corners 8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2" name="Rectangle: Rounded Corners 8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3" name="Rectangle: Rounded Corners 8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4" name="Rectangle: Rounded Corners 8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5" name="Rectangle: Rounded Corners 8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6" name="Rectangle: Rounded Corners 8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7" name="Rectangle: Rounded Corners 8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8" name="Rectangle: Rounded Corners 8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9" name="Rectangle: Rounded Corners 8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0" name="Rectangle: Rounded Corners 8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1" name="Rectangle: Rounded Corners 9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2" name="Rectangle: Rounded Corners 9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3" name="Rectangle: Rounded Corners 9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4" name="Rectangle: Rounded Corners 9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5" name="Rectangle: Rounded Corners 9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6" name="Rectangle: Rounded Corners 9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7" name="Rectangle: Rounded Corners 9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8" name="Rectangle: Rounded Corners 9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9" name="Rectangle: Rounded Corners 9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0" name="Rectangle: Rounded Corners 9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1" name="Rectangle: Rounded Corners 10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2" name="Rectangle: Rounded Corners 10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3" name="Rectangle: Rounded Corners 10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4" name="Rectangle: Rounded Corners 10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5" name="Rectangle: Rounded Corners 10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6" name="Rectangle: Rounded Corners 10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7" name="Rectangle: Rounded Corners 10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" name="Rectangle: Rounded Corners 10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9" name="Rectangle: Rounded Corners 10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0" name="Rectangle: Rounded Corners 10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1" name="Rectangle: Rounded Corners 11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2" name="Rectangle: Rounded Corners 11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3" name="Rectangle: Rounded Corners 11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4" name="Rectangle: Rounded Corners 11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5" name="Rectangle: Rounded Corners 11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6" name="Rectangle: Rounded Corners 11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7" name="Rectangle: Rounded Corners 11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8" name="Rectangle: Rounded Corners 11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9" name="Rectangle: Rounded Corners 11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0" name="Rectangle: Rounded Corners 11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1" name="Rectangle: Rounded Corners 12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2" name="Rectangle: Rounded Corners 12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3" name="Rectangle: Rounded Corners 12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4" name="Rectangle: Rounded Corners 12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5" name="Rectangle: Rounded Corners 12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6" name="Rectangle: Rounded Corners 12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7" name="Rectangle: Rounded Corners 12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8" name="Rectangle: Rounded Corners 12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9" name="Rectangle: Rounded Corners 12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0" name="Rectangle: Rounded Corners 12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1" name="Rectangle: Rounded Corners 13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2" name="Rectangle: Rounded Corners 13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3" name="Rectangle: Rounded Corners 13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4" name="Rectangle: Rounded Corners 13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5" name="Rectangle: Rounded Corners 13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6" name="Rectangle: Rounded Corners 13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7" name="Rectangle: Rounded Corners 13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8" name="Rectangle: Rounded Corners 13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9" name="Rectangle: Rounded Corners 13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0" name="Rectangle: Rounded Corners 13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1" name="Rectangle: Rounded Corners 14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2" name="Rectangle: Rounded Corners 14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3" name="Rectangle: Rounded Corners 14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4" name="Rectangle: Rounded Corners 14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5" name="Rectangle: Rounded Corners 14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6" name="Rectangle: Rounded Corners 14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7" name="Rectangle: Rounded Corners 14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8" name="Rectangle: Rounded Corners 14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9" name="Rectangle: Rounded Corners 14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0" name="Rectangle: Rounded Corners 14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1" name="Rectangle: Rounded Corners 15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2" name="Rectangle: Rounded Corners 15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3" name="Rectangle: Rounded Corners 15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4" name="Rectangle: Rounded Corners 15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5" name="Rectangle: Rounded Corners 15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6" name="Rectangle: Rounded Corners 15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7" name="Rectangle: Rounded Corners 15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8" name="Rectangle: Rounded Corners 15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9" name="Rectangle: Rounded Corners 15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0" name="Rectangle: Rounded Corners 15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1" name="Rectangle: Rounded Corners 16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2" name="Rectangle: Rounded Corners 16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3" name="Rectangle: Rounded Corners 16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4" name="Rectangle: Rounded Corners 16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5" name="Rectangle: Rounded Corners 16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6" name="Rectangle: Rounded Corners 16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7" name="Rectangle: Rounded Corners 16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8" name="Rectangle: Rounded Corners 16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9" name="Rectangle: Rounded Corners 16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0" name="Rectangle: Rounded Corners 16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1" name="Rectangle: Rounded Corners 17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2" name="Rectangle: Rounded Corners 17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3" name="Rectangle: Rounded Corners 17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4" name="Rectangle: Rounded Corners 17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5" name="Rectangle: Rounded Corners 17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6" name="Rectangle: Rounded Corners 17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7" name="Rectangle: Rounded Corners 17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8" name="Rectangle: Rounded Corners 17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9" name="Rectangle: Rounded Corners 17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0" name="Rectangle: Rounded Corners 17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1" name="Rectangle: Rounded Corners 18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2" name="Rectangle: Rounded Corners 18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3" name="Rectangle: Rounded Corners 18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4" name="Rectangle: Rounded Corners 18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5" name="Rectangle: Rounded Corners 18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6" name="Rectangle: Rounded Corners 185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7" name="Rectangle: Rounded Corners 186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8" name="Rectangle: Rounded Corners 187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9" name="Rectangle: Rounded Corners 188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0" name="Rectangle: Rounded Corners 189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1" name="Rectangle: Rounded Corners 190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2" name="Rectangle: Rounded Corners 191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3" name="Rectangle: Rounded Corners 192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4" name="Rectangle: Rounded Corners 193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5" name="Rectangle: Rounded Corners 194"/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8125" y="309245"/>
            <a:ext cx="11944350" cy="6306185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59890" y="307340"/>
            <a:ext cx="8408035" cy="56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0660" y="868045"/>
            <a:ext cx="9090025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8098" y="2839684"/>
            <a:ext cx="11410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phẩm là gì?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33199" y="2537912"/>
            <a:ext cx="10949940" cy="3538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8125" y="309245"/>
            <a:ext cx="11944350" cy="6306185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59890" y="307340"/>
            <a:ext cx="8408035" cy="56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0660" y="868045"/>
            <a:ext cx="9090025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298575" y="2796355"/>
            <a:ext cx="11410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phòng phẩm là gì?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2897" y="2796355"/>
            <a:ext cx="11385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Văn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38125" y="309245"/>
            <a:ext cx="11944350" cy="6306185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59890" y="307340"/>
            <a:ext cx="8408035" cy="56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0660" y="868045"/>
            <a:ext cx="9090025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17525" y="2362835"/>
            <a:ext cx="113855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0025" y="191887"/>
            <a:ext cx="11982450" cy="642354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0842" y="191886"/>
            <a:ext cx="114103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Tú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bánh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Tú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đòi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Tú,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0357" y="4590417"/>
            <a:ext cx="1177988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1312</Words>
  <Application>Microsoft Office PowerPoint</Application>
  <PresentationFormat>Widescreen</PresentationFormat>
  <Paragraphs>316</Paragraphs>
  <Slides>17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等线 Light</vt:lpstr>
      <vt:lpstr>Microsoft YaHei</vt:lpstr>
      <vt:lpstr>Arial</vt:lpstr>
      <vt:lpstr>Calibri</vt:lpstr>
      <vt:lpstr>Coiny</vt:lpstr>
      <vt:lpstr>Lato</vt:lpstr>
      <vt:lpstr>Times New Roman</vt:lpstr>
      <vt:lpstr>VNI-Avo</vt:lpstr>
      <vt:lpstr>义启紫水晶体</vt:lpstr>
      <vt:lpstr>1_包图主题2</vt:lpstr>
      <vt:lpstr>1_Office 主题​​</vt:lpstr>
      <vt:lpstr>2_Office 主题​​</vt:lpstr>
      <vt:lpstr>Office Theme</vt:lpstr>
      <vt:lpstr> CHÀO MỪNG THẦY CÔ GIÁO VỀ THĂM LỚP 2/15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Office</cp:lastModifiedBy>
  <cp:revision>30</cp:revision>
  <dcterms:created xsi:type="dcterms:W3CDTF">2017-09-15T02:25:00Z</dcterms:created>
  <dcterms:modified xsi:type="dcterms:W3CDTF">2025-12-15T09:13:18Z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5C05582DDC9043EB864C310FC9DFADC2_12</vt:lpwstr>
  </property>
  <property fmtid="{D5CDD505-2E9C-101B-9397-08002B2CF9AE}" pid="3" name="KSOProductBuildVer">
    <vt:lpwstr>1033-12.2.0.23155</vt:lpwstr>
  </property>
</Properties>
</file>