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4" r:id="rId2"/>
    <p:sldMasterId id="2147483740" r:id="rId3"/>
    <p:sldMasterId id="2147483753" r:id="rId4"/>
    <p:sldMasterId id="2147483766" r:id="rId5"/>
    <p:sldMasterId id="2147483792" r:id="rId6"/>
    <p:sldMasterId id="2147483879" r:id="rId7"/>
  </p:sldMasterIdLst>
  <p:notesMasterIdLst>
    <p:notesMasterId r:id="rId37"/>
  </p:notesMasterIdLst>
  <p:sldIdLst>
    <p:sldId id="2663" r:id="rId8"/>
    <p:sldId id="2665" r:id="rId9"/>
    <p:sldId id="2661" r:id="rId10"/>
    <p:sldId id="2662" r:id="rId11"/>
    <p:sldId id="322" r:id="rId12"/>
    <p:sldId id="324" r:id="rId13"/>
    <p:sldId id="325" r:id="rId14"/>
    <p:sldId id="2666" r:id="rId15"/>
    <p:sldId id="2667" r:id="rId16"/>
    <p:sldId id="284" r:id="rId17"/>
    <p:sldId id="2641" r:id="rId18"/>
    <p:sldId id="2642" r:id="rId19"/>
    <p:sldId id="2647" r:id="rId20"/>
    <p:sldId id="2643" r:id="rId21"/>
    <p:sldId id="2644" r:id="rId22"/>
    <p:sldId id="2645" r:id="rId23"/>
    <p:sldId id="2648" r:id="rId24"/>
    <p:sldId id="2646" r:id="rId25"/>
    <p:sldId id="2668" r:id="rId26"/>
    <p:sldId id="2650" r:id="rId27"/>
    <p:sldId id="2652" r:id="rId28"/>
    <p:sldId id="2651" r:id="rId29"/>
    <p:sldId id="305" r:id="rId30"/>
    <p:sldId id="319" r:id="rId31"/>
    <p:sldId id="2674" r:id="rId32"/>
    <p:sldId id="2672" r:id="rId33"/>
    <p:sldId id="2671" r:id="rId34"/>
    <p:sldId id="2670" r:id="rId35"/>
    <p:sldId id="26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8" autoAdjust="0"/>
    <p:restoredTop sz="90672" autoAdjust="0"/>
  </p:normalViewPr>
  <p:slideViewPr>
    <p:cSldViewPr snapToGrid="0">
      <p:cViewPr varScale="1">
        <p:scale>
          <a:sx n="57" d="100"/>
          <a:sy n="57" d="100"/>
        </p:scale>
        <p:origin x="-928" y="-68"/>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76F7F4-FD4B-4560-94EF-17B96239FD45}" type="datetimeFigureOut">
              <a:rPr lang="en-US" smtClean="0"/>
              <a:t>29/12/2025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44324-AE21-4AF2-A937-93342E6FF0F1}" type="slidenum">
              <a:rPr lang="en-US" smtClean="0"/>
              <a:t>‹#›</a:t>
            </a:fld>
            <a:endParaRPr lang="en-US"/>
          </a:p>
        </p:txBody>
      </p:sp>
    </p:spTree>
    <p:extLst>
      <p:ext uri="{BB962C8B-B14F-4D97-AF65-F5344CB8AC3E}">
        <p14:creationId xmlns:p14="http://schemas.microsoft.com/office/powerpoint/2010/main" val="844540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04AFD-CBB6-49B9-97BF-B7ECE65EE1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7352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67703BF-2364-43CA-966A-DA7E170455E5}" type="slidenum">
              <a:rPr lang="zh-CN" altLang="en-US" smtClean="0">
                <a:solidFill>
                  <a:prstClr val="black"/>
                </a:solidFill>
                <a:latin typeface="等线"/>
              </a:rPr>
              <a:pPr>
                <a:defRPr/>
              </a:pPr>
              <a:t>14</a:t>
            </a:fld>
            <a:endParaRPr lang="zh-CN" altLang="en-US">
              <a:solidFill>
                <a:prstClr val="black"/>
              </a:solidFill>
              <a:latin typeface="等线"/>
            </a:endParaRPr>
          </a:p>
        </p:txBody>
      </p:sp>
    </p:spTree>
    <p:extLst>
      <p:ext uri="{BB962C8B-B14F-4D97-AF65-F5344CB8AC3E}">
        <p14:creationId xmlns:p14="http://schemas.microsoft.com/office/powerpoint/2010/main" val="4262705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67703BF-2364-43CA-966A-DA7E170455E5}" type="slidenum">
              <a:rPr lang="zh-CN" altLang="en-US" smtClean="0">
                <a:solidFill>
                  <a:prstClr val="black"/>
                </a:solidFill>
                <a:latin typeface="等线"/>
              </a:rPr>
              <a:pPr>
                <a:defRPr/>
              </a:pPr>
              <a:t>15</a:t>
            </a:fld>
            <a:endParaRPr lang="zh-CN" altLang="en-US">
              <a:solidFill>
                <a:prstClr val="black"/>
              </a:solidFill>
              <a:latin typeface="等线"/>
            </a:endParaRPr>
          </a:p>
        </p:txBody>
      </p:sp>
    </p:spTree>
    <p:extLst>
      <p:ext uri="{BB962C8B-B14F-4D97-AF65-F5344CB8AC3E}">
        <p14:creationId xmlns:p14="http://schemas.microsoft.com/office/powerpoint/2010/main" val="1016254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67703BF-2364-43CA-966A-DA7E170455E5}" type="slidenum">
              <a:rPr lang="zh-CN" altLang="en-US" smtClean="0">
                <a:solidFill>
                  <a:prstClr val="black"/>
                </a:solidFill>
                <a:latin typeface="等线"/>
              </a:rPr>
              <a:pPr>
                <a:defRPr/>
              </a:pPr>
              <a:t>16</a:t>
            </a:fld>
            <a:endParaRPr lang="zh-CN" altLang="en-US">
              <a:solidFill>
                <a:prstClr val="black"/>
              </a:solidFill>
              <a:latin typeface="等线"/>
            </a:endParaRPr>
          </a:p>
        </p:txBody>
      </p:sp>
    </p:spTree>
    <p:extLst>
      <p:ext uri="{BB962C8B-B14F-4D97-AF65-F5344CB8AC3E}">
        <p14:creationId xmlns:p14="http://schemas.microsoft.com/office/powerpoint/2010/main" val="2924271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67703BF-2364-43CA-966A-DA7E170455E5}" type="slidenum">
              <a:rPr lang="zh-CN" altLang="en-US" smtClean="0">
                <a:solidFill>
                  <a:prstClr val="black"/>
                </a:solidFill>
                <a:latin typeface="等线"/>
                <a:ea typeface="宋体"/>
              </a:rPr>
              <a:pPr>
                <a:defRPr/>
              </a:pPr>
              <a:t>17</a:t>
            </a:fld>
            <a:endParaRPr lang="zh-CN" altLang="en-US">
              <a:solidFill>
                <a:prstClr val="black"/>
              </a:solidFill>
              <a:latin typeface="等线"/>
              <a:ea typeface="宋体"/>
            </a:endParaRPr>
          </a:p>
        </p:txBody>
      </p:sp>
    </p:spTree>
    <p:extLst>
      <p:ext uri="{BB962C8B-B14F-4D97-AF65-F5344CB8AC3E}">
        <p14:creationId xmlns:p14="http://schemas.microsoft.com/office/powerpoint/2010/main" val="2924271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67703BF-2364-43CA-966A-DA7E170455E5}" type="slidenum">
              <a:rPr lang="zh-CN" altLang="en-US" smtClean="0">
                <a:solidFill>
                  <a:prstClr val="black"/>
                </a:solidFill>
                <a:latin typeface="等线"/>
              </a:rPr>
              <a:pPr>
                <a:defRPr/>
              </a:pPr>
              <a:t>18</a:t>
            </a:fld>
            <a:endParaRPr lang="zh-CN" altLang="en-US">
              <a:solidFill>
                <a:prstClr val="black"/>
              </a:solidFill>
              <a:latin typeface="等线"/>
            </a:endParaRPr>
          </a:p>
        </p:txBody>
      </p:sp>
    </p:spTree>
    <p:extLst>
      <p:ext uri="{BB962C8B-B14F-4D97-AF65-F5344CB8AC3E}">
        <p14:creationId xmlns:p14="http://schemas.microsoft.com/office/powerpoint/2010/main" val="2767148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0631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685800">
              <a:defRPr/>
            </a:pPr>
            <a:fld id="{E4D953EA-771A-4211-A4D5-F3D8D34802BA}" type="slidenum">
              <a:rPr lang="zh-CN" altLang="en-US" smtClean="0">
                <a:solidFill>
                  <a:prstClr val="black"/>
                </a:solidFill>
                <a:ea typeface="宋体" panose="02010600030101010101" pitchFamily="2" charset="-122"/>
              </a:rPr>
              <a:pPr defTabSz="685800">
                <a:defRPr/>
              </a:pPr>
              <a:t>25</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259363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2386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181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984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0"/>
        <p:cNvGrpSpPr/>
        <p:nvPr/>
      </p:nvGrpSpPr>
      <p:grpSpPr>
        <a:xfrm>
          <a:off x="0" y="0"/>
          <a:ext cx="0" cy="0"/>
          <a:chOff x="0" y="0"/>
          <a:chExt cx="0" cy="0"/>
        </a:xfrm>
      </p:grpSpPr>
      <p:sp>
        <p:nvSpPr>
          <p:cNvPr id="7361" name="Google Shape;7361;gd8294d3274_1_12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2" name="Google Shape;7362;gd8294d3274_1_12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685800">
              <a:defRPr/>
            </a:pPr>
            <a:fld id="{E4D953EA-771A-4211-A4D5-F3D8D34802BA}" type="slidenum">
              <a:rPr lang="zh-CN" altLang="en-US" smtClean="0">
                <a:solidFill>
                  <a:prstClr val="black"/>
                </a:solidFill>
                <a:ea typeface="宋体" panose="02010600030101010101" pitchFamily="2" charset="-122"/>
              </a:rPr>
              <a:pPr defTabSz="685800">
                <a:defRPr/>
              </a:pPr>
              <a:t>29</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259363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7726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04AFD-CBB6-49B9-97BF-B7ECE65EE1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7352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56340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67703BF-2364-43CA-966A-DA7E170455E5}" type="slidenum">
              <a:rPr lang="zh-CN" altLang="en-US" smtClean="0">
                <a:solidFill>
                  <a:prstClr val="black"/>
                </a:solidFill>
                <a:latin typeface="等线"/>
              </a:rPr>
              <a:pPr>
                <a:defRPr/>
              </a:pPr>
              <a:t>12</a:t>
            </a:fld>
            <a:endParaRPr lang="zh-CN" altLang="en-US">
              <a:solidFill>
                <a:prstClr val="black"/>
              </a:solidFill>
              <a:latin typeface="等线"/>
            </a:endParaRPr>
          </a:p>
        </p:txBody>
      </p:sp>
    </p:spTree>
    <p:extLst>
      <p:ext uri="{BB962C8B-B14F-4D97-AF65-F5344CB8AC3E}">
        <p14:creationId xmlns:p14="http://schemas.microsoft.com/office/powerpoint/2010/main" val="4075917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67703BF-2364-43CA-966A-DA7E170455E5}" type="slidenum">
              <a:rPr lang="zh-CN" altLang="en-US" smtClean="0">
                <a:solidFill>
                  <a:prstClr val="black"/>
                </a:solidFill>
                <a:latin typeface="等线"/>
                <a:ea typeface="宋体"/>
              </a:rPr>
              <a:pPr>
                <a:defRPr/>
              </a:pPr>
              <a:t>13</a:t>
            </a:fld>
            <a:endParaRPr lang="zh-CN" altLang="en-US">
              <a:solidFill>
                <a:prstClr val="black"/>
              </a:solidFill>
              <a:latin typeface="等线"/>
              <a:ea typeface="宋体"/>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1"/>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96976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2592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69180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userDrawn="1">
  <p:cSld name="1_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5938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88491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595091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212828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051251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03075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899293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36107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62335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452908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20572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02859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47935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513DEE94-6761-E6CF-852E-BBA777E8F8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1234779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D53FCCC-BC76-46CB-98F8-FDE5A16864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0BCC1D3-27D6-42E0-8D84-959AF3827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877265E5-2478-4708-A3AB-10C2C3AF4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4D49A71B-2B95-4E34-AA3C-2FD675F7D3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B3D324AB-AD8F-4995-9C7D-B7886F0F61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25068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544C6D1-43B1-4D48-A51C-5451677BF5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C6C72FC-E722-47E0-9373-6D042DBBB40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1C18998-A77D-4140-957D-1C34631C08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89176E0D-CC11-4B56-BD95-A7577EE145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C5CF9A2A-1EC3-4A53-8811-A1110454D1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37657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50B394D-725A-4926-80BD-42B57CEF8106}"/>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D0ED3A8D-2ABD-412A-933A-39620D94545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88DC9B96-81B6-4116-B103-71AC308D3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137D2071-448B-40ED-AFC1-96C3CF8A9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A1F26043-A49F-4586-95FE-E48CA539AE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68338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087E0E-F1BF-42D4-9860-A67FDAA4470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ED0565-0B69-49AC-8BEC-03C1333C88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A99270E-B7CC-42BC-A8EA-96C1FB3BC40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4982F030-2F52-4B50-8553-93D268A149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02C44098-72CC-46FA-A45D-12124668CC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78EF1A85-244D-476D-AD0E-CB1CD8D91F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47649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94809A6-D1DA-47C0-A94C-B9A63D7BA808}"/>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5B6FBE7-46D8-47BF-AA7B-456C1E632CCA}"/>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2EE75A7-D811-4771-A8BD-B25B603AAE9B}"/>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B12793B8-7923-4C25-81DF-85218395AA9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D04EB6D-BE76-4BEE-A3AE-764A2C668712}"/>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1AFC7F3-B051-4AE0-AB49-D5F5960F87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4FE74D87-91E7-41AA-B2F0-F9219DFBDC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8FE4231D-1DD9-4A72-B93F-0C02F0AC4D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5050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5"/>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527640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6F0577E-CA9F-41FE-9CC2-AAC54EAA9A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F684E6D-2C7E-4C69-8320-348AC0D1F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B8C910A0-FE55-4094-AB4D-73F480148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E7CC89BF-D0BC-4A81-8703-EB8FEEF39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3694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B626672-E906-4943-90CC-FCB17F0C17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B13B6658-E929-4FEA-8568-D8CE06650D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19D444C6-3AF1-407E-87ED-E2FC8DF8EF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9433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9045E2A-5D82-4158-A525-3612F690C06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B9A4DD5-6966-4C17-9A70-51EE370A3A43}"/>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526F4F51-8D94-4C89-A895-5A7AF4E09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A6D703D-3477-41AE-804F-C610A57F20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956F9C8E-7BB4-4629-BBD6-A1785AA113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2A79512B-0ECE-42B7-87D3-03EF9597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42897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50C41E0-F19B-4622-A923-EC828700761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07037EF-58EF-434B-B67D-CC9456CDC05D}"/>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C139E1A-6D02-4451-B158-5EFFE2A9D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D5157B7-8A1C-47E3-A7CA-CB25A09F9E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DD46B5E1-03F1-419E-98F8-D8E4585F1E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B329E593-711D-47AE-B409-2A8A43995A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33885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A83ABA0-CB18-434E-9118-DA4681A0460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318E44B-44E8-4FBB-ADC4-3BE20217D26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A4248BE-11B3-4544-8D7F-20BE61AE38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20CC8237-01CD-43A4-B570-8CFC5296B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60325C02-339A-4885-B5EB-A631ADBC26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10700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BC4CF14-E210-4D1B-ADD9-423FFE32CE3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959F70C-9CA8-4DE0-8E87-4B2AD343E5B3}"/>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6DE7D05-57DA-447D-A194-50A8995EB4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6DF1B88C-FAA2-4C29-ACA7-AF45DCED15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F20F5B83-D254-4081-B609-6F647CFCBC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31839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9804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8812554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240020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2213136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4782305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2428367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970715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4007572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759629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a:defRPr/>
            </a:pPr>
            <a:endParaRPr sz="2400">
              <a:solidFill>
                <a:srgbClr val="000000"/>
              </a:solidFil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6708058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163561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723917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298055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367130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60331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8813163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6225233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232143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43303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804241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042618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095670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625061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662965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763263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xmlns=""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1564154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3"/>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5429881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18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962142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407118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351287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615683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376631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31128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04584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03617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97564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3473686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107128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37424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xmlns=""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39082495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EF1B48F-F7AB-439F-8857-A4BD1D295664}" type="datetimeFigureOut">
              <a:rPr lang="zh-CN" altLang="en-US" smtClean="0">
                <a:solidFill>
                  <a:prstClr val="black"/>
                </a:solidFill>
              </a:rPr>
              <a:pPr/>
              <a:t>2025/12/29</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9F3F3C9E-1C83-41BE-8995-699F694DD24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91095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EF1B48F-F7AB-439F-8857-A4BD1D295664}" type="datetimeFigureOut">
              <a:rPr lang="zh-CN" altLang="en-US" smtClean="0">
                <a:solidFill>
                  <a:prstClr val="black"/>
                </a:solidFill>
              </a:rPr>
              <a:pPr/>
              <a:t>2025/12/29</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9F3F3C9E-1C83-41BE-8995-699F694DD24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22794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EF1B48F-F7AB-439F-8857-A4BD1D295664}" type="datetimeFigureOut">
              <a:rPr lang="zh-CN" altLang="en-US" smtClean="0">
                <a:solidFill>
                  <a:prstClr val="black"/>
                </a:solidFill>
              </a:rPr>
              <a:pPr/>
              <a:t>2025/12/29</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9F3F3C9E-1C83-41BE-8995-699F694DD24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008734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EEF1B48F-F7AB-439F-8857-A4BD1D295664}" type="datetimeFigureOut">
              <a:rPr lang="zh-CN" altLang="en-US" smtClean="0">
                <a:solidFill>
                  <a:prstClr val="black"/>
                </a:solidFill>
              </a:rPr>
              <a:pPr/>
              <a:t>2025/12/29</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9F3F3C9E-1C83-41BE-8995-699F694DD24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897819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EEF1B48F-F7AB-439F-8857-A4BD1D295664}" type="datetimeFigureOut">
              <a:rPr lang="zh-CN" altLang="en-US" smtClean="0">
                <a:solidFill>
                  <a:prstClr val="black"/>
                </a:solidFill>
              </a:rPr>
              <a:pPr/>
              <a:t>2025/12/29</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9F3F3C9E-1C83-41BE-8995-699F694DD24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50201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EEF1B48F-F7AB-439F-8857-A4BD1D295664}" type="datetimeFigureOut">
              <a:rPr lang="zh-CN" altLang="en-US" smtClean="0">
                <a:solidFill>
                  <a:prstClr val="black"/>
                </a:solidFill>
              </a:rPr>
              <a:pPr/>
              <a:t>2025/12/29</a:t>
            </a:fld>
            <a:endParaRPr lang="zh-CN" altLang="en-US">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9F3F3C9E-1C83-41BE-8995-699F694DD24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018248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EEF1B48F-F7AB-439F-8857-A4BD1D295664}" type="datetimeFigureOut">
              <a:rPr lang="zh-CN" altLang="en-US" smtClean="0">
                <a:solidFill>
                  <a:prstClr val="black"/>
                </a:solidFill>
              </a:rPr>
              <a:pPr/>
              <a:t>2025/12/29</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9F3F3C9E-1C83-41BE-8995-699F694DD24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74828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5"/>
            <a:ext cx="4681655"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1" y="2313873"/>
            <a:ext cx="4681655"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1046507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EEF1B48F-F7AB-439F-8857-A4BD1D295664}" type="datetimeFigureOut">
              <a:rPr lang="zh-CN" altLang="en-US" smtClean="0">
                <a:solidFill>
                  <a:prstClr val="black"/>
                </a:solidFill>
              </a:rPr>
              <a:pPr/>
              <a:t>2025/12/29</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9F3F3C9E-1C83-41BE-8995-699F694DD24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195972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EEF1B48F-F7AB-439F-8857-A4BD1D295664}" type="datetimeFigureOut">
              <a:rPr lang="zh-CN" altLang="en-US" smtClean="0">
                <a:solidFill>
                  <a:prstClr val="black"/>
                </a:solidFill>
              </a:rPr>
              <a:pPr/>
              <a:t>2025/12/29</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9F3F3C9E-1C83-41BE-8995-699F694DD24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44567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EF1B48F-F7AB-439F-8857-A4BD1D295664}" type="datetimeFigureOut">
              <a:rPr lang="zh-CN" altLang="en-US" smtClean="0">
                <a:solidFill>
                  <a:prstClr val="black"/>
                </a:solidFill>
              </a:rPr>
              <a:pPr/>
              <a:t>2025/12/29</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9F3F3C9E-1C83-41BE-8995-699F694DD24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46805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EF1B48F-F7AB-439F-8857-A4BD1D295664}" type="datetimeFigureOut">
              <a:rPr lang="zh-CN" altLang="en-US" smtClean="0">
                <a:solidFill>
                  <a:prstClr val="black"/>
                </a:solidFill>
              </a:rPr>
              <a:pPr/>
              <a:t>2025/12/29</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9F3F3C9E-1C83-41BE-8995-699F694DD24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34324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008224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jp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7"/>
          <a:stretch>
            <a:fillRect/>
          </a:stretch>
        </a:blipFill>
        <a:effectLst/>
      </p:bgPr>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xmlns="" id="{4A2687E5-7AF4-41E2-B9F4-0937EDF9E9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标题占位符 1"/>
          <p:cNvSpPr>
            <a:spLocks noGrp="1"/>
          </p:cNvSpPr>
          <p:nvPr>
            <p:ph type="title"/>
            <p:custDataLst>
              <p:tags r:id="rId14"/>
            </p:custDataLst>
          </p:nvPr>
        </p:nvSpPr>
        <p:spPr>
          <a:xfrm>
            <a:off x="838200" y="365127"/>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p:cNvSpPr/>
          <p:nvPr userDrawn="1">
            <p:custDataLst>
              <p:tags r:id="rId1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4631538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844" r:id="rId11"/>
    <p:sldLayoutId id="21474838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xmlns="" id="{98533871-20C7-43CE-802A-C8182E0EFDE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6009121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8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xmlns="" id="{13BFDF4D-7796-4A6B-A2A6-10E865360F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27E22EFB-2602-4063-BC24-EBAEB60F9A6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4327056-3157-4DFA-859C-911275C1E1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92F0829-502C-42AD-81D2-360F3C2EE13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CD5353C7-CA47-417B-9870-6A6ABD26D6F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E1A7ED42-7CC7-4799-87D0-012C705B4AF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1923724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2" name="9Slide.vn - 2019">
            <a:extLst>
              <a:ext uri="{FF2B5EF4-FFF2-40B4-BE49-F238E27FC236}">
                <a16:creationId xmlns:a16="http://schemas.microsoft.com/office/drawing/2014/main" xmlns="" id="{2014745A-B4E5-4601-8AC0-0EF9C13FFAD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4227445173"/>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lum/>
          </a:blip>
          <a:srcRect/>
          <a:stretch>
            <a:fillRect l="-27000" r="-27000"/>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xmlns="" id="{9FC18EF9-2302-4037-A4EE-B58C840A64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67848301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8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xmlns="" id="{973F1F11-CAD5-4594-99C2-ED2F552CC40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8BB48B6-9552-4C80-A013-F237408909B2}" type="datetimeFigureOut">
              <a:rPr lang="zh-CN" altLang="en-US" smtClean="0">
                <a:solidFill>
                  <a:prstClr val="black">
                    <a:tint val="75000"/>
                  </a:prstClr>
                </a:solidFill>
              </a:rPr>
              <a:pPr>
                <a:defRPr/>
              </a:pPr>
              <a:t>2025/12/29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B5D6DDD-9ED7-4898-A94F-2D1104140EA3}"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6801067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4600A5AD-7BE9-4660-8C50-DEF896C8B97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94723210"/>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emf"/><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8.xml"/><Relationship Id="rId1" Type="http://schemas.openxmlformats.org/officeDocument/2006/relationships/slideLayout" Target="../slideLayouts/slideLayout54.xml"/><Relationship Id="rId5" Type="http://schemas.openxmlformats.org/officeDocument/2006/relationships/image" Target="../media/image31.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54.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48.emf"/></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54.xml"/><Relationship Id="rId5" Type="http://schemas.openxmlformats.org/officeDocument/2006/relationships/image" Target="../media/image53.png"/><Relationship Id="rId4" Type="http://schemas.openxmlformats.org/officeDocument/2006/relationships/image" Target="../media/image48.emf"/></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54.xml"/><Relationship Id="rId5" Type="http://schemas.openxmlformats.org/officeDocument/2006/relationships/image" Target="../media/image36.png"/><Relationship Id="rId4" Type="http://schemas.openxmlformats.org/officeDocument/2006/relationships/image" Target="../media/image48.emf"/></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54.xml"/><Relationship Id="rId5" Type="http://schemas.openxmlformats.org/officeDocument/2006/relationships/image" Target="../media/image37.png"/><Relationship Id="rId4" Type="http://schemas.openxmlformats.org/officeDocument/2006/relationships/image" Target="../media/image48.emf"/></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54.xml"/><Relationship Id="rId6" Type="http://schemas.openxmlformats.org/officeDocument/2006/relationships/image" Target="../media/image32.png"/><Relationship Id="rId5" Type="http://schemas.openxmlformats.org/officeDocument/2006/relationships/image" Target="../media/image38.png"/><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5.wdp"/><Relationship Id="rId3" Type="http://schemas.openxmlformats.org/officeDocument/2006/relationships/image" Target="../media/image58.png"/><Relationship Id="rId7" Type="http://schemas.microsoft.com/office/2007/relationships/hdphoto" Target="../media/hdphoto3.wdp"/><Relationship Id="rId12" Type="http://schemas.openxmlformats.org/officeDocument/2006/relationships/image" Target="../media/image64.png"/><Relationship Id="rId2" Type="http://schemas.openxmlformats.org/officeDocument/2006/relationships/image" Target="../media/image57.png"/><Relationship Id="rId16" Type="http://schemas.openxmlformats.org/officeDocument/2006/relationships/image" Target="../media/image33.svg"/><Relationship Id="rId1" Type="http://schemas.openxmlformats.org/officeDocument/2006/relationships/slideLayout" Target="../slideLayouts/slideLayout60.xml"/><Relationship Id="rId6" Type="http://schemas.openxmlformats.org/officeDocument/2006/relationships/image" Target="../media/image60.png"/><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66.pn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62.png"/><Relationship Id="rId1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71.jpeg"/><Relationship Id="rId2" Type="http://schemas.openxmlformats.org/officeDocument/2006/relationships/image" Target="../media/image68.png"/><Relationship Id="rId1" Type="http://schemas.openxmlformats.org/officeDocument/2006/relationships/slideLayout" Target="../slideLayouts/slideLayout67.xml"/><Relationship Id="rId6" Type="http://schemas.microsoft.com/office/2007/relationships/hdphoto" Target="../media/hdphoto7.wdp"/><Relationship Id="rId5" Type="http://schemas.openxmlformats.org/officeDocument/2006/relationships/image" Target="../media/image70.png"/><Relationship Id="rId10" Type="http://schemas.openxmlformats.org/officeDocument/2006/relationships/image" Target="../media/image73.jpeg"/><Relationship Id="rId4" Type="http://schemas.microsoft.com/office/2007/relationships/hdphoto" Target="../media/hdphoto6.wdp"/><Relationship Id="rId9"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5.png"/><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7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81.png"/><Relationship Id="rId5" Type="http://schemas.microsoft.com/office/2007/relationships/hdphoto" Target="../media/hdphoto9.wdp"/><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microsoft.com/office/2007/relationships/hdphoto" Target="../media/hdphoto10.wdp"/><Relationship Id="rId5" Type="http://schemas.openxmlformats.org/officeDocument/2006/relationships/image" Target="../media/image83.png"/><Relationship Id="rId4" Type="http://schemas.openxmlformats.org/officeDocument/2006/relationships/slide" Target="sl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slide" Target="slide4.xml"/><Relationship Id="rId7" Type="http://schemas.openxmlformats.org/officeDocument/2006/relationships/slide" Target="slide7.xml"/><Relationship Id="rId12" Type="http://schemas.openxmlformats.org/officeDocument/2006/relationships/slide" Target="slide29.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slide" Target="slide8.xml"/><Relationship Id="rId5" Type="http://schemas.openxmlformats.org/officeDocument/2006/relationships/slide" Target="slide5.xml"/><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5.png"/><Relationship Id="rId3" Type="http://schemas.microsoft.com/office/2007/relationships/media" Target="../media/media2.mp3"/><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23.png"/><Relationship Id="rId5" Type="http://schemas.openxmlformats.org/officeDocument/2006/relationships/slideLayout" Target="../slideLayouts/slideLayout7.xml"/><Relationship Id="rId10"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22.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11" Type="http://schemas.openxmlformats.org/officeDocument/2006/relationships/slide" Target="slide3.xml"/><Relationship Id="rId5" Type="http://schemas.openxmlformats.org/officeDocument/2006/relationships/slideLayout" Target="../slideLayouts/slideLayout7.xml"/><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22.png"/><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11" Type="http://schemas.openxmlformats.org/officeDocument/2006/relationships/slide" Target="slide3.xml"/><Relationship Id="rId5" Type="http://schemas.openxmlformats.org/officeDocument/2006/relationships/slideLayout" Target="../slideLayouts/slideLayout7.xml"/><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22.png"/><Relationship Id="rId12"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11" Type="http://schemas.openxmlformats.org/officeDocument/2006/relationships/slide" Target="slide3.xml"/><Relationship Id="rId5" Type="http://schemas.openxmlformats.org/officeDocument/2006/relationships/slideLayout" Target="../slideLayouts/slideLayout7.xml"/><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9572" y="1019104"/>
            <a:ext cx="11392860" cy="53409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图片 40">
            <a:extLst>
              <a:ext uri="{FF2B5EF4-FFF2-40B4-BE49-F238E27FC236}">
                <a16:creationId xmlns:a16="http://schemas.microsoft.com/office/drawing/2014/main" xmlns="" id="{076C82DF-BC8D-48AF-9823-065BD7559E35}"/>
              </a:ext>
            </a:extLst>
          </p:cNvPr>
          <p:cNvPicPr>
            <a:picLocks noChangeAspect="1"/>
          </p:cNvPicPr>
          <p:nvPr/>
        </p:nvPicPr>
        <p:blipFill>
          <a:blip r:embed="rId3">
            <a:extLst>
              <a:ext uri="{28A0092B-C50C-407E-A947-70E740481C1C}">
                <a14:useLocalDpi xmlns:a14="http://schemas.microsoft.com/office/drawing/2010/main" val="0"/>
              </a:ext>
            </a:extLst>
          </a:blip>
          <a:srcRect r="79453" b="40138"/>
          <a:stretch>
            <a:fillRect/>
          </a:stretch>
        </p:blipFill>
        <p:spPr>
          <a:xfrm>
            <a:off x="400636" y="288816"/>
            <a:ext cx="1896259" cy="3107252"/>
          </a:xfrm>
          <a:prstGeom prst="rect">
            <a:avLst/>
          </a:prstGeom>
        </p:spPr>
      </p:pic>
      <p:pic>
        <p:nvPicPr>
          <p:cNvPr id="19" name="图片 18">
            <a:extLst>
              <a:ext uri="{FF2B5EF4-FFF2-40B4-BE49-F238E27FC236}">
                <a16:creationId xmlns:a16="http://schemas.microsoft.com/office/drawing/2014/main" xmlns="" id="{2F279F1D-AD08-4B45-B1EB-44BB66A16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23083">
            <a:off x="-365565" y="4692783"/>
            <a:ext cx="2640061" cy="2640061"/>
          </a:xfrm>
          <a:prstGeom prst="rect">
            <a:avLst/>
          </a:prstGeom>
        </p:spPr>
      </p:pic>
      <p:grpSp>
        <p:nvGrpSpPr>
          <p:cNvPr id="12" name="组合 11">
            <a:extLst>
              <a:ext uri="{FF2B5EF4-FFF2-40B4-BE49-F238E27FC236}">
                <a16:creationId xmlns:a16="http://schemas.microsoft.com/office/drawing/2014/main" xmlns="" id="{555ABCE1-5BDD-4F37-99CE-827B9212E845}"/>
              </a:ext>
            </a:extLst>
          </p:cNvPr>
          <p:cNvGrpSpPr/>
          <p:nvPr/>
        </p:nvGrpSpPr>
        <p:grpSpPr>
          <a:xfrm>
            <a:off x="1925873" y="1120331"/>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0" name="流程图: 合并 9">
              <a:extLst>
                <a:ext uri="{FF2B5EF4-FFF2-40B4-BE49-F238E27FC236}">
                  <a16:creationId xmlns:a16="http://schemas.microsoft.com/office/drawing/2014/main" xmlns=""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流程图: 合并 10">
              <a:extLst>
                <a:ext uri="{FF2B5EF4-FFF2-40B4-BE49-F238E27FC236}">
                  <a16:creationId xmlns:a16="http://schemas.microsoft.com/office/drawing/2014/main" xmlns=""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12">
            <a:extLst>
              <a:ext uri="{FF2B5EF4-FFF2-40B4-BE49-F238E27FC236}">
                <a16:creationId xmlns:a16="http://schemas.microsoft.com/office/drawing/2014/main" xmlns="" id="{AE063398-5BD6-46EC-B6DE-F01069B1C1D5}"/>
              </a:ext>
            </a:extLst>
          </p:cNvPr>
          <p:cNvGrpSpPr/>
          <p:nvPr/>
        </p:nvGrpSpPr>
        <p:grpSpPr>
          <a:xfrm flipH="1">
            <a:off x="6609463" y="3864087"/>
            <a:ext cx="428939"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14" name="流程图: 合并 13">
              <a:extLst>
                <a:ext uri="{FF2B5EF4-FFF2-40B4-BE49-F238E27FC236}">
                  <a16:creationId xmlns:a16="http://schemas.microsoft.com/office/drawing/2014/main" xmlns=""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流程图: 合并 14">
              <a:extLst>
                <a:ext uri="{FF2B5EF4-FFF2-40B4-BE49-F238E27FC236}">
                  <a16:creationId xmlns:a16="http://schemas.microsoft.com/office/drawing/2014/main" xmlns=""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0" name="矩形 39">
            <a:extLst>
              <a:ext uri="{FF2B5EF4-FFF2-40B4-BE49-F238E27FC236}">
                <a16:creationId xmlns:a16="http://schemas.microsoft.com/office/drawing/2014/main" xmlns="" id="{05FA9F27-87EC-4097-BA4A-322F1C0B1B34}"/>
              </a:ext>
            </a:extLst>
          </p:cNvPr>
          <p:cNvSpPr/>
          <p:nvPr/>
        </p:nvSpPr>
        <p:spPr>
          <a:xfrm>
            <a:off x="399571"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xmlns="" id="{159E0306-8516-4506-9B97-731C761E76AC}"/>
              </a:ext>
            </a:extLst>
          </p:cNvPr>
          <p:cNvPicPr>
            <a:picLocks noChangeAspect="1"/>
          </p:cNvPicPr>
          <p:nvPr/>
        </p:nvPicPr>
        <p:blipFill>
          <a:blip r:embed="rId5"/>
          <a:stretch>
            <a:fillRect/>
          </a:stretch>
        </p:blipFill>
        <p:spPr>
          <a:xfrm>
            <a:off x="4335850" y="1234572"/>
            <a:ext cx="3078747" cy="1176630"/>
          </a:xfrm>
          <a:prstGeom prst="rect">
            <a:avLst/>
          </a:prstGeom>
        </p:spPr>
      </p:pic>
      <p:pic>
        <p:nvPicPr>
          <p:cNvPr id="17" name="Picture 16">
            <a:extLst>
              <a:ext uri="{FF2B5EF4-FFF2-40B4-BE49-F238E27FC236}">
                <a16:creationId xmlns:a16="http://schemas.microsoft.com/office/drawing/2014/main" xmlns="" id="{D4768BDF-5695-402A-B08F-817EA78FBEE8}"/>
              </a:ext>
            </a:extLst>
          </p:cNvPr>
          <p:cNvPicPr>
            <a:picLocks noChangeAspect="1"/>
          </p:cNvPicPr>
          <p:nvPr/>
        </p:nvPicPr>
        <p:blipFill>
          <a:blip r:embed="rId6"/>
          <a:stretch>
            <a:fillRect/>
          </a:stretch>
        </p:blipFill>
        <p:spPr>
          <a:xfrm>
            <a:off x="2668686" y="2274307"/>
            <a:ext cx="7315835" cy="1121761"/>
          </a:xfrm>
          <a:prstGeom prst="rect">
            <a:avLst/>
          </a:prstGeom>
        </p:spPr>
      </p:pic>
      <p:pic>
        <p:nvPicPr>
          <p:cNvPr id="20" name="Picture 19">
            <a:extLst>
              <a:ext uri="{FF2B5EF4-FFF2-40B4-BE49-F238E27FC236}">
                <a16:creationId xmlns:a16="http://schemas.microsoft.com/office/drawing/2014/main" xmlns="" id="{838F2F63-8132-4B77-8A6F-4F906DB04027}"/>
              </a:ext>
            </a:extLst>
          </p:cNvPr>
          <p:cNvPicPr>
            <a:picLocks noChangeAspect="1"/>
          </p:cNvPicPr>
          <p:nvPr/>
        </p:nvPicPr>
        <p:blipFill>
          <a:blip r:embed="rId7"/>
          <a:stretch>
            <a:fillRect/>
          </a:stretch>
        </p:blipFill>
        <p:spPr>
          <a:xfrm>
            <a:off x="2591643" y="2988491"/>
            <a:ext cx="7315835" cy="1402202"/>
          </a:xfrm>
          <a:prstGeom prst="rect">
            <a:avLst/>
          </a:prstGeom>
        </p:spPr>
      </p:pic>
      <p:sp>
        <p:nvSpPr>
          <p:cNvPr id="18" name="TextBox 17">
            <a:extLst>
              <a:ext uri="{FF2B5EF4-FFF2-40B4-BE49-F238E27FC236}">
                <a16:creationId xmlns:a16="http://schemas.microsoft.com/office/drawing/2014/main" xmlns="" id="{174E83CA-3AB6-4DF9-94BA-A582E448871C}"/>
              </a:ext>
            </a:extLst>
          </p:cNvPr>
          <p:cNvSpPr txBox="1"/>
          <p:nvPr/>
        </p:nvSpPr>
        <p:spPr>
          <a:xfrm>
            <a:off x="3527943" y="4473931"/>
            <a:ext cx="559731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Tiết 3</a:t>
            </a:r>
            <a:endParaRPr kumimoji="0" lang="en-US" sz="4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6" name="Text Box 21"/>
          <p:cNvSpPr txBox="1">
            <a:spLocks noChangeArrowheads="1"/>
          </p:cNvSpPr>
          <p:nvPr/>
        </p:nvSpPr>
        <p:spPr bwMode="auto">
          <a:xfrm>
            <a:off x="2799373" y="434329"/>
            <a:ext cx="6938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173" rtl="0" eaLnBrk="1" latinLnBrk="0" hangingPunct="1">
              <a:defRPr sz="1900" kern="1200">
                <a:solidFill>
                  <a:schemeClr val="tx1"/>
                </a:solidFill>
                <a:latin typeface="+mn-lt"/>
                <a:ea typeface="+mn-ea"/>
                <a:cs typeface="+mn-cs"/>
              </a:defRPr>
            </a:lvl1pPr>
            <a:lvl2pPr marL="457083" algn="l" defTabSz="914173" rtl="0" eaLnBrk="1" latinLnBrk="0" hangingPunct="1">
              <a:defRPr sz="1900" kern="1200">
                <a:solidFill>
                  <a:schemeClr val="tx1"/>
                </a:solidFill>
                <a:latin typeface="+mn-lt"/>
                <a:ea typeface="+mn-ea"/>
                <a:cs typeface="+mn-cs"/>
              </a:defRPr>
            </a:lvl2pPr>
            <a:lvl3pPr marL="914173" algn="l" defTabSz="914173" rtl="0" eaLnBrk="1" latinLnBrk="0" hangingPunct="1">
              <a:defRPr sz="1900" kern="1200">
                <a:solidFill>
                  <a:schemeClr val="tx1"/>
                </a:solidFill>
                <a:latin typeface="+mn-lt"/>
                <a:ea typeface="+mn-ea"/>
                <a:cs typeface="+mn-cs"/>
              </a:defRPr>
            </a:lvl3pPr>
            <a:lvl4pPr marL="1371260" algn="l" defTabSz="914173" rtl="0" eaLnBrk="1" latinLnBrk="0" hangingPunct="1">
              <a:defRPr sz="1900" kern="1200">
                <a:solidFill>
                  <a:schemeClr val="tx1"/>
                </a:solidFill>
                <a:latin typeface="+mn-lt"/>
                <a:ea typeface="+mn-ea"/>
                <a:cs typeface="+mn-cs"/>
              </a:defRPr>
            </a:lvl4pPr>
            <a:lvl5pPr marL="1828346" algn="l" defTabSz="914173" rtl="0" eaLnBrk="1" latinLnBrk="0" hangingPunct="1">
              <a:defRPr sz="1900" kern="1200">
                <a:solidFill>
                  <a:schemeClr val="tx1"/>
                </a:solidFill>
                <a:latin typeface="+mn-lt"/>
                <a:ea typeface="+mn-ea"/>
                <a:cs typeface="+mn-cs"/>
              </a:defRPr>
            </a:lvl5pPr>
            <a:lvl6pPr marL="2285438" algn="l" defTabSz="914173" rtl="0" eaLnBrk="1" latinLnBrk="0" hangingPunct="1">
              <a:defRPr sz="1900" kern="1200">
                <a:solidFill>
                  <a:schemeClr val="tx1"/>
                </a:solidFill>
                <a:latin typeface="+mn-lt"/>
                <a:ea typeface="+mn-ea"/>
                <a:cs typeface="+mn-cs"/>
              </a:defRPr>
            </a:lvl6pPr>
            <a:lvl7pPr marL="2742518" algn="l" defTabSz="914173" rtl="0" eaLnBrk="1" latinLnBrk="0" hangingPunct="1">
              <a:defRPr sz="1900" kern="1200">
                <a:solidFill>
                  <a:schemeClr val="tx1"/>
                </a:solidFill>
                <a:latin typeface="+mn-lt"/>
                <a:ea typeface="+mn-ea"/>
                <a:cs typeface="+mn-cs"/>
              </a:defRPr>
            </a:lvl7pPr>
            <a:lvl8pPr marL="3199600" algn="l" defTabSz="914173" rtl="0" eaLnBrk="1" latinLnBrk="0" hangingPunct="1">
              <a:defRPr sz="1900" kern="1200">
                <a:solidFill>
                  <a:schemeClr val="tx1"/>
                </a:solidFill>
                <a:latin typeface="+mn-lt"/>
                <a:ea typeface="+mn-ea"/>
                <a:cs typeface="+mn-cs"/>
              </a:defRPr>
            </a:lvl8pPr>
            <a:lvl9pPr marL="3656683" algn="l" defTabSz="914173" rtl="0" eaLnBrk="1" latinLnBrk="0" hangingPunct="1">
              <a:defRPr sz="1900" kern="1200">
                <a:solidFill>
                  <a:schemeClr val="tx1"/>
                </a:solidFill>
                <a:latin typeface="+mn-lt"/>
                <a:ea typeface="+mn-ea"/>
                <a:cs typeface="+mn-cs"/>
              </a:defRPr>
            </a:lvl9pPr>
          </a:lstStyle>
          <a:p>
            <a:pPr algn="ctr" eaLnBrk="1" hangingPunct="1">
              <a:defRPr/>
            </a:pPr>
            <a:r>
              <a:rPr lang="en-US" sz="3200" b="1" smtClean="0">
                <a:solidFill>
                  <a:schemeClr val="accent5">
                    <a:lumMod val="25000"/>
                  </a:schemeClr>
                </a:solidFill>
              </a:rPr>
              <a:t>TRƯỜNG </a:t>
            </a:r>
            <a:r>
              <a:rPr lang="en-US" sz="3200" b="1" dirty="0">
                <a:solidFill>
                  <a:schemeClr val="accent5">
                    <a:lumMod val="25000"/>
                  </a:schemeClr>
                </a:solidFill>
              </a:rPr>
              <a:t>TH NGUYỄN CHÍ THANH</a:t>
            </a:r>
          </a:p>
        </p:txBody>
      </p:sp>
    </p:spTree>
    <p:extLst>
      <p:ext uri="{BB962C8B-B14F-4D97-AF65-F5344CB8AC3E}">
        <p14:creationId xmlns:p14="http://schemas.microsoft.com/office/powerpoint/2010/main" val="358649264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8202" y="292592"/>
            <a:ext cx="11859336" cy="6125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Speech Bubble: Rectangle with Corners Rounded 4">
            <a:extLst>
              <a:ext uri="{FF2B5EF4-FFF2-40B4-BE49-F238E27FC236}">
                <a16:creationId xmlns:a16="http://schemas.microsoft.com/office/drawing/2014/main" xmlns="" id="{882CA8D4-CB70-4CF9-8930-906BCE070811}"/>
              </a:ext>
            </a:extLst>
          </p:cNvPr>
          <p:cNvSpPr/>
          <p:nvPr/>
        </p:nvSpPr>
        <p:spPr>
          <a:xfrm flipH="1">
            <a:off x="522974" y="562265"/>
            <a:ext cx="10819943" cy="1063337"/>
          </a:xfrm>
          <a:prstGeom prst="wedgeRoundRectCallout">
            <a:avLst>
              <a:gd name="adj1" fmla="val 23929"/>
              <a:gd name="adj2" fmla="val 47286"/>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Sản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phẩm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nào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dưới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đây</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thường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được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sử</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dụng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trong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đình</a:t>
            </a:r>
            <a:r>
              <a:rPr lang="en-US" sz="3200" dirty="0">
                <a:solidFill>
                  <a:prstClr val="black"/>
                </a:solidFill>
                <a:latin typeface="Calibri" panose="020F0502020204030204" pitchFamily="34" charset="0"/>
                <a:cs typeface="Calibri" panose="020F0502020204030204" pitchFamily="34" charset="0"/>
              </a:rPr>
              <a:t>?</a:t>
            </a:r>
          </a:p>
          <a:p>
            <a:pPr lvl="0" algn="just"/>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Nêu</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tác</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dụng</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sả</a:t>
            </a:r>
            <a:r>
              <a:rPr lang="en-US" sz="3200" dirty="0">
                <a:solidFill>
                  <a:prstClr val="black"/>
                </a:solidFill>
                <a:latin typeface="Calibri" panose="020F0502020204030204" pitchFamily="34" charset="0"/>
                <a:cs typeface="Calibri" panose="020F0502020204030204" pitchFamily="34" charset="0"/>
              </a:rPr>
              <a:t>n </a:t>
            </a:r>
            <a:r>
              <a:rPr lang="en-US" sz="3200" err="1">
                <a:solidFill>
                  <a:prstClr val="black"/>
                </a:solidFill>
                <a:latin typeface="Calibri" panose="020F0502020204030204" pitchFamily="34" charset="0"/>
                <a:cs typeface="Calibri" panose="020F0502020204030204" pitchFamily="34" charset="0"/>
              </a:rPr>
              <a:t>phẩm</a:t>
            </a:r>
            <a:r>
              <a:rPr lang="en-US" sz="3200">
                <a:solidFill>
                  <a:prstClr val="black"/>
                </a:solidFill>
                <a:latin typeface="Calibri" panose="020F0502020204030204" pitchFamily="34" charset="0"/>
                <a:cs typeface="Calibri" panose="020F0502020204030204" pitchFamily="34" charset="0"/>
              </a:rPr>
              <a:t> </a:t>
            </a:r>
            <a:r>
              <a:rPr lang="en-US" sz="3200" smtClean="0">
                <a:solidFill>
                  <a:prstClr val="black"/>
                </a:solidFill>
                <a:latin typeface="Calibri" panose="020F0502020204030204" pitchFamily="34" charset="0"/>
                <a:cs typeface="Calibri" panose="020F0502020204030204" pitchFamily="34" charset="0"/>
              </a:rPr>
              <a:t>đó.</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3388" y="1846086"/>
            <a:ext cx="2603195" cy="198565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0649" y="1879264"/>
            <a:ext cx="2597953" cy="199996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1390" y="1889172"/>
            <a:ext cx="2602993" cy="199005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5587" y="4291056"/>
            <a:ext cx="2600996" cy="201159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8023" y="4284257"/>
            <a:ext cx="2589844" cy="2001425"/>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5013" y="4291054"/>
            <a:ext cx="2602987" cy="1994626"/>
          </a:xfrm>
          <a:prstGeom prst="rect">
            <a:avLst/>
          </a:prstGeom>
        </p:spPr>
      </p:pic>
      <p:pic>
        <p:nvPicPr>
          <p:cNvPr id="11" name="图片 13">
            <a:extLst>
              <a:ext uri="{FF2B5EF4-FFF2-40B4-BE49-F238E27FC236}">
                <a16:creationId xmlns:a16="http://schemas.microsoft.com/office/drawing/2014/main" xmlns="" id="{7C285E46-E600-4763-959D-C682896B5D5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68253" y="4484296"/>
            <a:ext cx="1970515" cy="2194012"/>
          </a:xfrm>
          <a:prstGeom prst="rect">
            <a:avLst/>
          </a:prstGeom>
        </p:spPr>
      </p:pic>
    </p:spTree>
    <p:extLst>
      <p:ext uri="{BB962C8B-B14F-4D97-AF65-F5344CB8AC3E}">
        <p14:creationId xmlns:p14="http://schemas.microsoft.com/office/powerpoint/2010/main" val="119173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9"/>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9" y="1055086"/>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2"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9"/>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4" y="974665"/>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5" cy="3236394"/>
          </a:xfrm>
          <a:prstGeom prst="rect">
            <a:avLst/>
          </a:prstGeom>
          <a:solidFill>
            <a:srgbClr val="FFFFFF"/>
          </a:solidFill>
          <a:ln>
            <a:noFill/>
          </a:ln>
        </p:spPr>
        <p:txBody>
          <a:bodyPr spcFirstLastPara="1" wrap="square" lIns="121900" tIns="121900" rIns="121900" bIns="121900" anchor="t" anchorCtr="0">
            <a:noAutofit/>
          </a:bodyPr>
          <a:lstStyle/>
          <a:p>
            <a:pPr algn="ctr" defTabSz="1219170">
              <a:buClr>
                <a:srgbClr val="000000"/>
              </a:buClr>
              <a:defRPr/>
            </a:pPr>
            <a:endParaRPr sz="4667"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4"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7" y="1211636"/>
            <a:ext cx="1091039"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778127" y="1193529"/>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450652" y="2870279"/>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27741" y="2040124"/>
            <a:ext cx="4336521" cy="232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90179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xmlns="" id="{F05EBE59-6458-40F2-9EFF-212C108A6CD2}"/>
              </a:ext>
            </a:extLst>
          </p:cNvPr>
          <p:cNvSpPr/>
          <p:nvPr/>
        </p:nvSpPr>
        <p:spPr>
          <a:xfrm flipH="1">
            <a:off x="5882640" y="2250841"/>
            <a:ext cx="5423989" cy="2438400"/>
          </a:xfrm>
          <a:prstGeom prst="wedgeRoundRectCallout">
            <a:avLst>
              <a:gd name="adj1" fmla="val 57201"/>
              <a:gd name="adj2" fmla="val 44568"/>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FF0000"/>
                </a:solidFill>
                <a:latin typeface="Calibri" panose="020F0502020204030204" pitchFamily="34" charset="0"/>
                <a:cs typeface="Calibri" panose="020F0502020204030204" pitchFamily="34" charset="0"/>
              </a:rPr>
              <a:t>Bộ b</a:t>
            </a:r>
            <a:r>
              <a:rPr lang="vi-VN" sz="4000" b="1" smtClean="0">
                <a:solidFill>
                  <a:srgbClr val="FF0000"/>
                </a:solidFill>
                <a:latin typeface="Calibri" panose="020F0502020204030204" pitchFamily="34" charset="0"/>
                <a:cs typeface="Calibri" panose="020F0502020204030204" pitchFamily="34" charset="0"/>
              </a:rPr>
              <a:t>àn </a:t>
            </a:r>
            <a:r>
              <a:rPr lang="vi-VN" sz="4000" b="1">
                <a:solidFill>
                  <a:srgbClr val="FF0000"/>
                </a:solidFill>
                <a:latin typeface="Calibri" panose="020F0502020204030204" pitchFamily="34" charset="0"/>
                <a:cs typeface="Calibri" panose="020F0502020204030204" pitchFamily="34" charset="0"/>
              </a:rPr>
              <a:t>ghế </a:t>
            </a:r>
            <a:r>
              <a:rPr lang="vi-VN" sz="4000" b="1" smtClean="0">
                <a:solidFill>
                  <a:srgbClr val="FF0000"/>
                </a:solidFill>
                <a:latin typeface="Calibri" panose="020F0502020204030204" pitchFamily="34" charset="0"/>
                <a:cs typeface="Calibri" panose="020F0502020204030204" pitchFamily="34" charset="0"/>
              </a:rPr>
              <a:t>học: </a:t>
            </a:r>
            <a:endParaRPr lang="en-US" sz="4000" b="1" dirty="0">
              <a:solidFill>
                <a:srgbClr val="FF0000"/>
              </a:solidFill>
              <a:latin typeface="Calibri" panose="020F0502020204030204" pitchFamily="34" charset="0"/>
              <a:cs typeface="Calibri" panose="020F0502020204030204" pitchFamily="34" charset="0"/>
            </a:endParaRPr>
          </a:p>
          <a:p>
            <a:pPr algn="ctr"/>
            <a:r>
              <a:rPr lang="vi-VN" sz="4000" b="1" dirty="0">
                <a:solidFill>
                  <a:schemeClr val="tx1"/>
                </a:solidFill>
                <a:latin typeface="Calibri" panose="020F0502020204030204" pitchFamily="34" charset="0"/>
                <a:cs typeface="Calibri" panose="020F0502020204030204" pitchFamily="34" charset="0"/>
              </a:rPr>
              <a:t>để sách vở, đồ dùng học tập</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ngồi</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học</a:t>
            </a:r>
            <a:r>
              <a:rPr lang="en-US" sz="4000" b="1" dirty="0">
                <a:solidFill>
                  <a:schemeClr val="tx1"/>
                </a:solidFill>
                <a:latin typeface="Calibri" panose="020F0502020204030204" pitchFamily="34" charset="0"/>
                <a:cs typeface="Calibri" panose="020F0502020204030204" pitchFamily="34" charset="0"/>
              </a:rPr>
              <a:t>..</a:t>
            </a:r>
            <a:endParaRPr lang="en-US" sz="4000" dirty="0">
              <a:solidFill>
                <a:schemeClr val="tx1"/>
              </a:solidFill>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xmlns="" id="{B5EE0D9C-F92A-4408-9D5D-8DC38946A186}"/>
              </a:ext>
            </a:extLst>
          </p:cNvPr>
          <p:cNvPicPr>
            <a:picLocks noChangeAspect="1"/>
          </p:cNvPicPr>
          <p:nvPr/>
        </p:nvPicPr>
        <p:blipFill>
          <a:blip r:embed="rId3"/>
          <a:stretch>
            <a:fillRect/>
          </a:stretch>
        </p:blipFill>
        <p:spPr>
          <a:xfrm>
            <a:off x="2574925" y="147007"/>
            <a:ext cx="7010400" cy="94370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00" y="1650112"/>
            <a:ext cx="5431939" cy="4143355"/>
          </a:xfrm>
          <a:prstGeom prst="rect">
            <a:avLst/>
          </a:prstGeom>
        </p:spPr>
      </p:pic>
      <p:pic>
        <p:nvPicPr>
          <p:cNvPr id="7" name="图片 13">
            <a:extLst>
              <a:ext uri="{FF2B5EF4-FFF2-40B4-BE49-F238E27FC236}">
                <a16:creationId xmlns:a16="http://schemas.microsoft.com/office/drawing/2014/main" xmlns="" id="{7C285E46-E600-4763-959D-C682896B5D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68326" y="4696461"/>
            <a:ext cx="1970515" cy="2194012"/>
          </a:xfrm>
          <a:prstGeom prst="rect">
            <a:avLst/>
          </a:prstGeom>
        </p:spPr>
      </p:pic>
    </p:spTree>
    <p:extLst>
      <p:ext uri="{BB962C8B-B14F-4D97-AF65-F5344CB8AC3E}">
        <p14:creationId xmlns:p14="http://schemas.microsoft.com/office/powerpoint/2010/main" val="3382059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xmlns="" id="{F05EBE59-6458-40F2-9EFF-212C108A6CD2}"/>
              </a:ext>
            </a:extLst>
          </p:cNvPr>
          <p:cNvSpPr/>
          <p:nvPr/>
        </p:nvSpPr>
        <p:spPr>
          <a:xfrm flipH="1">
            <a:off x="5679436" y="2206735"/>
            <a:ext cx="6048107" cy="2438400"/>
          </a:xfrm>
          <a:prstGeom prst="wedgeRoundRectCallout">
            <a:avLst>
              <a:gd name="adj1" fmla="val 58561"/>
              <a:gd name="adj2" fmla="val 451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Calibri" panose="020F0502020204030204" pitchFamily="34" charset="0"/>
                <a:cs typeface="Calibri" panose="020F0502020204030204" pitchFamily="34" charset="0"/>
              </a:rPr>
              <a:t>Bộ nấu ăn: </a:t>
            </a:r>
            <a:endParaRPr lang="en-US" sz="4000" b="1" dirty="0">
              <a:solidFill>
                <a:srgbClr val="FF0000"/>
              </a:solidFill>
              <a:latin typeface="Calibri" panose="020F0502020204030204" pitchFamily="34" charset="0"/>
              <a:cs typeface="Calibri" panose="020F0502020204030204" pitchFamily="34" charset="0"/>
            </a:endParaRPr>
          </a:p>
          <a:p>
            <a:pPr algn="ctr"/>
            <a:r>
              <a:rPr lang="vi-VN" sz="4000" b="1" dirty="0">
                <a:solidFill>
                  <a:schemeClr val="tx1"/>
                </a:solidFill>
                <a:latin typeface="Calibri" panose="020F0502020204030204" pitchFamily="34" charset="0"/>
                <a:cs typeface="Calibri" panose="020F0502020204030204" pitchFamily="34" charset="0"/>
              </a:rPr>
              <a:t>để múc, xới, trộn </a:t>
            </a:r>
            <a:r>
              <a:rPr lang="vi-VN" sz="4000" b="1">
                <a:solidFill>
                  <a:schemeClr val="tx1"/>
                </a:solidFill>
                <a:latin typeface="Calibri" panose="020F0502020204030204" pitchFamily="34" charset="0"/>
                <a:cs typeface="Calibri" panose="020F0502020204030204" pitchFamily="34" charset="0"/>
              </a:rPr>
              <a:t>thức </a:t>
            </a:r>
            <a:r>
              <a:rPr lang="vi-VN" sz="4000" b="1" smtClean="0">
                <a:solidFill>
                  <a:schemeClr val="tx1"/>
                </a:solidFill>
                <a:latin typeface="Calibri" panose="020F0502020204030204" pitchFamily="34" charset="0"/>
                <a:cs typeface="Calibri" panose="020F0502020204030204" pitchFamily="34" charset="0"/>
              </a:rPr>
              <a:t>ăn</a:t>
            </a:r>
            <a:endParaRPr lang="en-US" sz="4000" dirty="0">
              <a:solidFill>
                <a:schemeClr val="tx1"/>
              </a:solidFill>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xmlns="" id="{B5EE0D9C-F92A-4408-9D5D-8DC38946A186}"/>
              </a:ext>
            </a:extLst>
          </p:cNvPr>
          <p:cNvPicPr>
            <a:picLocks noChangeAspect="1"/>
          </p:cNvPicPr>
          <p:nvPr/>
        </p:nvPicPr>
        <p:blipFill>
          <a:blip r:embed="rId4"/>
          <a:stretch>
            <a:fillRect/>
          </a:stretch>
        </p:blipFill>
        <p:spPr>
          <a:xfrm>
            <a:off x="2574925" y="147007"/>
            <a:ext cx="7010400" cy="94370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13" y="1879265"/>
            <a:ext cx="5218276" cy="4017149"/>
          </a:xfrm>
          <a:prstGeom prst="rect">
            <a:avLst/>
          </a:prstGeom>
        </p:spPr>
      </p:pic>
      <p:pic>
        <p:nvPicPr>
          <p:cNvPr id="7" name="图片 12" descr="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826" y="4841920"/>
            <a:ext cx="12233911" cy="1903095"/>
          </a:xfrm>
          <a:prstGeom prst="rect">
            <a:avLst/>
          </a:prstGeom>
        </p:spPr>
      </p:pic>
    </p:spTree>
    <p:extLst>
      <p:ext uri="{BB962C8B-B14F-4D97-AF65-F5344CB8AC3E}">
        <p14:creationId xmlns:p14="http://schemas.microsoft.com/office/powerpoint/2010/main" val="3187478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xmlns="" id="{F05EBE59-6458-40F2-9EFF-212C108A6CD2}"/>
              </a:ext>
            </a:extLst>
          </p:cNvPr>
          <p:cNvSpPr/>
          <p:nvPr/>
        </p:nvSpPr>
        <p:spPr>
          <a:xfrm flipH="1">
            <a:off x="5679440" y="2206735"/>
            <a:ext cx="5423989"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Calibri" panose="020F0502020204030204" pitchFamily="34" charset="0"/>
                <a:cs typeface="Calibri" panose="020F0502020204030204" pitchFamily="34" charset="0"/>
              </a:rPr>
              <a:t>Máy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xay</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sinh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tố</a:t>
            </a:r>
            <a:r>
              <a:rPr lang="en-US" sz="4400" b="1" dirty="0">
                <a:solidFill>
                  <a:srgbClr val="FF0000"/>
                </a:solidFill>
                <a:latin typeface="Calibri" panose="020F0502020204030204" pitchFamily="34" charset="0"/>
                <a:cs typeface="Calibri" panose="020F0502020204030204" pitchFamily="34" charset="0"/>
              </a:rPr>
              <a:t>: </a:t>
            </a:r>
          </a:p>
          <a:p>
            <a:pPr algn="ctr"/>
            <a:r>
              <a:rPr lang="en-US" sz="4400" b="1" dirty="0" err="1">
                <a:solidFill>
                  <a:schemeClr val="tx1"/>
                </a:solidFill>
                <a:latin typeface="Calibri" panose="020F0502020204030204" pitchFamily="34" charset="0"/>
                <a:cs typeface="Calibri" panose="020F0502020204030204" pitchFamily="34" charset="0"/>
              </a:rPr>
              <a:t>xay</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rau</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củ</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quả</a:t>
            </a:r>
            <a:r>
              <a:rPr lang="en-US" sz="4400" b="1" dirty="0">
                <a:solidFill>
                  <a:schemeClr val="tx1"/>
                </a:solidFill>
                <a:latin typeface="Calibri" panose="020F0502020204030204" pitchFamily="34" charset="0"/>
                <a:cs typeface="Calibri" panose="020F0502020204030204" pitchFamily="34" charset="0"/>
              </a:rPr>
              <a:t>…</a:t>
            </a:r>
            <a:r>
              <a:rPr lang="en-US" sz="4400" dirty="0">
                <a:solidFill>
                  <a:schemeClr val="tx1"/>
                </a:solidFill>
                <a:latin typeface="Calibri" panose="020F0502020204030204" pitchFamily="34" charset="0"/>
                <a:cs typeface="Calibri" panose="020F0502020204030204" pitchFamily="34" charset="0"/>
              </a:rPr>
              <a:t>.</a:t>
            </a:r>
          </a:p>
        </p:txBody>
      </p:sp>
      <p:pic>
        <p:nvPicPr>
          <p:cNvPr id="24" name="Picture 23">
            <a:extLst>
              <a:ext uri="{FF2B5EF4-FFF2-40B4-BE49-F238E27FC236}">
                <a16:creationId xmlns:a16="http://schemas.microsoft.com/office/drawing/2014/main" xmlns="" id="{B5EE0D9C-F92A-4408-9D5D-8DC38946A186}"/>
              </a:ext>
            </a:extLst>
          </p:cNvPr>
          <p:cNvPicPr>
            <a:picLocks noChangeAspect="1"/>
          </p:cNvPicPr>
          <p:nvPr/>
        </p:nvPicPr>
        <p:blipFill>
          <a:blip r:embed="rId4"/>
          <a:stretch>
            <a:fillRect/>
          </a:stretch>
        </p:blipFill>
        <p:spPr>
          <a:xfrm>
            <a:off x="2850696" y="55292"/>
            <a:ext cx="7010400" cy="943704"/>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884" y="1390815"/>
            <a:ext cx="5331624" cy="407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7366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xmlns="" id="{F05EBE59-6458-40F2-9EFF-212C108A6CD2}"/>
              </a:ext>
            </a:extLst>
          </p:cNvPr>
          <p:cNvSpPr/>
          <p:nvPr/>
        </p:nvSpPr>
        <p:spPr>
          <a:xfrm flipH="1">
            <a:off x="5679439" y="1995720"/>
            <a:ext cx="5423989"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400" b="1" dirty="0">
                <a:solidFill>
                  <a:srgbClr val="FF0000"/>
                </a:solidFill>
                <a:latin typeface="Calibri" panose="020F0502020204030204" pitchFamily="34" charset="0"/>
                <a:cs typeface="Calibri" panose="020F0502020204030204" pitchFamily="34" charset="0"/>
              </a:rPr>
              <a:t>Xe đạp: </a:t>
            </a:r>
          </a:p>
          <a:p>
            <a:pPr algn="ctr"/>
            <a:r>
              <a:rPr lang="it-IT" sz="4400" b="1" dirty="0">
                <a:solidFill>
                  <a:schemeClr val="tx1"/>
                </a:solidFill>
                <a:latin typeface="Calibri" panose="020F0502020204030204" pitchFamily="34" charset="0"/>
                <a:cs typeface="Calibri" panose="020F0502020204030204" pitchFamily="34" charset="0"/>
              </a:rPr>
              <a:t>để </a:t>
            </a:r>
            <a:r>
              <a:rPr lang="it-IT" sz="4400" b="1">
                <a:solidFill>
                  <a:schemeClr val="tx1"/>
                </a:solidFill>
                <a:latin typeface="Calibri" panose="020F0502020204030204" pitchFamily="34" charset="0"/>
                <a:cs typeface="Calibri" panose="020F0502020204030204" pitchFamily="34" charset="0"/>
              </a:rPr>
              <a:t>di </a:t>
            </a:r>
            <a:r>
              <a:rPr lang="it-IT" sz="4400" b="1" smtClean="0">
                <a:solidFill>
                  <a:schemeClr val="tx1"/>
                </a:solidFill>
                <a:latin typeface="Calibri" panose="020F0502020204030204" pitchFamily="34" charset="0"/>
                <a:cs typeface="Calibri" panose="020F0502020204030204" pitchFamily="34" charset="0"/>
              </a:rPr>
              <a:t>chuyển</a:t>
            </a:r>
            <a:endParaRPr lang="en-US" sz="4400" dirty="0">
              <a:solidFill>
                <a:schemeClr val="tx1"/>
              </a:solidFill>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xmlns="" id="{B5EE0D9C-F92A-4408-9D5D-8DC38946A186}"/>
              </a:ext>
            </a:extLst>
          </p:cNvPr>
          <p:cNvPicPr>
            <a:picLocks noChangeAspect="1"/>
          </p:cNvPicPr>
          <p:nvPr/>
        </p:nvPicPr>
        <p:blipFill>
          <a:blip r:embed="rId4"/>
          <a:stretch>
            <a:fillRect/>
          </a:stretch>
        </p:blipFill>
        <p:spPr>
          <a:xfrm>
            <a:off x="2850696" y="55292"/>
            <a:ext cx="7010400" cy="94370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662" y="1478529"/>
            <a:ext cx="5068071" cy="3919624"/>
          </a:xfrm>
          <a:prstGeom prst="rect">
            <a:avLst/>
          </a:prstGeom>
        </p:spPr>
      </p:pic>
    </p:spTree>
    <p:extLst>
      <p:ext uri="{BB962C8B-B14F-4D97-AF65-F5344CB8AC3E}">
        <p14:creationId xmlns:p14="http://schemas.microsoft.com/office/powerpoint/2010/main" val="2229602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xmlns="" id="{F05EBE59-6458-40F2-9EFF-212C108A6CD2}"/>
              </a:ext>
            </a:extLst>
          </p:cNvPr>
          <p:cNvSpPr/>
          <p:nvPr/>
        </p:nvSpPr>
        <p:spPr>
          <a:xfrm flipH="1">
            <a:off x="6178915" y="2332990"/>
            <a:ext cx="5423989"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Calibri" panose="020F0502020204030204" pitchFamily="34" charset="0"/>
                <a:cs typeface="Calibri" panose="020F0502020204030204" pitchFamily="34" charset="0"/>
              </a:rPr>
              <a:t>Ấ</a:t>
            </a:r>
            <a:r>
              <a:rPr lang="vi-VN" sz="4400" b="1" dirty="0">
                <a:solidFill>
                  <a:srgbClr val="FF0000"/>
                </a:solidFill>
                <a:latin typeface="Calibri" panose="020F0502020204030204" pitchFamily="34" charset="0"/>
                <a:cs typeface="Calibri" panose="020F0502020204030204" pitchFamily="34" charset="0"/>
              </a:rPr>
              <a:t>m đun nước: </a:t>
            </a:r>
            <a:endParaRPr lang="en-US" sz="4400" b="1" dirty="0">
              <a:solidFill>
                <a:srgbClr val="FF0000"/>
              </a:solidFill>
              <a:latin typeface="Calibri" panose="020F0502020204030204" pitchFamily="34" charset="0"/>
              <a:cs typeface="Calibri" panose="020F0502020204030204" pitchFamily="34" charset="0"/>
            </a:endParaRPr>
          </a:p>
          <a:p>
            <a:pPr algn="ctr"/>
            <a:r>
              <a:rPr lang="vi-VN" sz="4400" b="1" dirty="0">
                <a:solidFill>
                  <a:schemeClr val="tx1"/>
                </a:solidFill>
                <a:latin typeface="Calibri" panose="020F0502020204030204" pitchFamily="34" charset="0"/>
                <a:cs typeface="Calibri" panose="020F0502020204030204" pitchFamily="34" charset="0"/>
              </a:rPr>
              <a:t>Để đun </a:t>
            </a:r>
            <a:r>
              <a:rPr lang="vi-VN" sz="4400" b="1">
                <a:solidFill>
                  <a:schemeClr val="tx1"/>
                </a:solidFill>
                <a:latin typeface="Calibri" panose="020F0502020204030204" pitchFamily="34" charset="0"/>
                <a:cs typeface="Calibri" panose="020F0502020204030204" pitchFamily="34" charset="0"/>
              </a:rPr>
              <a:t>nước </a:t>
            </a:r>
            <a:r>
              <a:rPr lang="vi-VN" sz="4400" b="1" smtClean="0">
                <a:solidFill>
                  <a:schemeClr val="tx1"/>
                </a:solidFill>
                <a:latin typeface="Calibri" panose="020F0502020204030204" pitchFamily="34" charset="0"/>
                <a:cs typeface="Calibri" panose="020F0502020204030204" pitchFamily="34" charset="0"/>
              </a:rPr>
              <a:t>nóng</a:t>
            </a:r>
            <a:endParaRPr lang="en-US" sz="4400" dirty="0">
              <a:solidFill>
                <a:schemeClr val="tx1"/>
              </a:solidFill>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xmlns="" id="{B5EE0D9C-F92A-4408-9D5D-8DC38946A186}"/>
              </a:ext>
            </a:extLst>
          </p:cNvPr>
          <p:cNvPicPr>
            <a:picLocks noChangeAspect="1"/>
          </p:cNvPicPr>
          <p:nvPr/>
        </p:nvPicPr>
        <p:blipFill>
          <a:blip r:embed="rId4"/>
          <a:stretch>
            <a:fillRect/>
          </a:stretch>
        </p:blipFill>
        <p:spPr>
          <a:xfrm>
            <a:off x="2850696" y="55292"/>
            <a:ext cx="7010400" cy="94370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94" y="1380859"/>
            <a:ext cx="5619407" cy="4342663"/>
          </a:xfrm>
          <a:prstGeom prst="rect">
            <a:avLst/>
          </a:prstGeom>
        </p:spPr>
      </p:pic>
    </p:spTree>
    <p:extLst>
      <p:ext uri="{BB962C8B-B14F-4D97-AF65-F5344CB8AC3E}">
        <p14:creationId xmlns:p14="http://schemas.microsoft.com/office/powerpoint/2010/main" val="2316635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xmlns="" id="{F05EBE59-6458-40F2-9EFF-212C108A6CD2}"/>
              </a:ext>
            </a:extLst>
          </p:cNvPr>
          <p:cNvSpPr/>
          <p:nvPr/>
        </p:nvSpPr>
        <p:spPr>
          <a:xfrm flipH="1">
            <a:off x="6178915" y="2332990"/>
            <a:ext cx="5423989"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Calibri" panose="020F0502020204030204" pitchFamily="34" charset="0"/>
                <a:cs typeface="Calibri" panose="020F0502020204030204" pitchFamily="34" charset="0"/>
              </a:rPr>
              <a:t>Bóng đèn: </a:t>
            </a:r>
            <a:endParaRPr lang="en-US" sz="4400" b="1" dirty="0">
              <a:solidFill>
                <a:srgbClr val="FF0000"/>
              </a:solidFill>
              <a:latin typeface="Calibri" panose="020F0502020204030204" pitchFamily="34" charset="0"/>
              <a:cs typeface="Calibri" panose="020F0502020204030204" pitchFamily="34" charset="0"/>
            </a:endParaRPr>
          </a:p>
          <a:p>
            <a:pPr algn="ctr"/>
            <a:r>
              <a:rPr lang="vi-VN" sz="4400" b="1" dirty="0">
                <a:solidFill>
                  <a:schemeClr val="tx1"/>
                </a:solidFill>
                <a:latin typeface="Calibri" panose="020F0502020204030204" pitchFamily="34" charset="0"/>
                <a:cs typeface="Calibri" panose="020F0502020204030204" pitchFamily="34" charset="0"/>
              </a:rPr>
              <a:t>Để chiếu sáng.</a:t>
            </a:r>
            <a:endParaRPr lang="en-US" sz="4400" dirty="0">
              <a:solidFill>
                <a:schemeClr val="tx1"/>
              </a:solidFill>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xmlns="" id="{B5EE0D9C-F92A-4408-9D5D-8DC38946A186}"/>
              </a:ext>
            </a:extLst>
          </p:cNvPr>
          <p:cNvPicPr>
            <a:picLocks noChangeAspect="1"/>
          </p:cNvPicPr>
          <p:nvPr/>
        </p:nvPicPr>
        <p:blipFill>
          <a:blip r:embed="rId4"/>
          <a:stretch>
            <a:fillRect/>
          </a:stretch>
        </p:blipFill>
        <p:spPr>
          <a:xfrm>
            <a:off x="2850696" y="243978"/>
            <a:ext cx="7010400" cy="94370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243" y="1557565"/>
            <a:ext cx="5232415" cy="4009515"/>
          </a:xfrm>
          <a:prstGeom prst="rect">
            <a:avLst/>
          </a:prstGeom>
        </p:spPr>
      </p:pic>
      <p:pic>
        <p:nvPicPr>
          <p:cNvPr id="5" name="图片 12" descr="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826" y="4841920"/>
            <a:ext cx="12233911" cy="1903095"/>
          </a:xfrm>
          <a:prstGeom prst="rect">
            <a:avLst/>
          </a:prstGeom>
        </p:spPr>
      </p:pic>
    </p:spTree>
    <p:extLst>
      <p:ext uri="{BB962C8B-B14F-4D97-AF65-F5344CB8AC3E}">
        <p14:creationId xmlns:p14="http://schemas.microsoft.com/office/powerpoint/2010/main" val="2156665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13609" y="1433380"/>
            <a:ext cx="7574795" cy="3406840"/>
            <a:chOff x="4144021" y="1484380"/>
            <a:chExt cx="7574794" cy="4840220"/>
          </a:xfrm>
        </p:grpSpPr>
        <p:grpSp>
          <p:nvGrpSpPr>
            <p:cNvPr id="9" name="Group 8">
              <a:extLst>
                <a:ext uri="{FF2B5EF4-FFF2-40B4-BE49-F238E27FC236}">
                  <a16:creationId xmlns:a16="http://schemas.microsoft.com/office/drawing/2014/main" xmlns=""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xmlns=""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2" name="Rectangle: Diagonal Corners Rounded 30">
                <a:extLst>
                  <a:ext uri="{FF2B5EF4-FFF2-40B4-BE49-F238E27FC236}">
                    <a16:creationId xmlns:a16="http://schemas.microsoft.com/office/drawing/2014/main" xmlns=""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
          <p:nvSpPr>
            <p:cNvPr id="10" name="TextBox 9"/>
            <p:cNvSpPr txBox="1"/>
            <p:nvPr/>
          </p:nvSpPr>
          <p:spPr>
            <a:xfrm>
              <a:off x="4593718" y="2278510"/>
              <a:ext cx="6501838" cy="3069629"/>
            </a:xfrm>
            <a:prstGeom prst="rect">
              <a:avLst/>
            </a:prstGeom>
            <a:noFill/>
          </p:spPr>
          <p:txBody>
            <a:bodyPr wrap="square" rtlCol="0">
              <a:spAutoFit/>
            </a:bodyPr>
            <a:lstStyle/>
            <a:p>
              <a:pPr marL="457200" indent="-457200" algn="just">
                <a:lnSpc>
                  <a:spcPct val="120000"/>
                </a:lnSpc>
                <a:buFont typeface="Arial" panose="020B0604020202020204" pitchFamily="34" charset="0"/>
                <a:buChar char="•"/>
                <a:defRPr/>
              </a:pPr>
              <a:r>
                <a:rPr lang="vi-VN" sz="2800" i="1" dirty="0">
                  <a:solidFill>
                    <a:prstClr val="black"/>
                  </a:solidFill>
                  <a:latin typeface="Arial" panose="020B0604020202020204" pitchFamily="34" charset="0"/>
                  <a:ea typeface="Times New Roman" panose="02020603050405020304" pitchFamily="18" charset="0"/>
                  <a:cs typeface="Arial" panose="020B0604020202020204" pitchFamily="34" charset="0"/>
                </a:rPr>
                <a:t>Có rất nhiều sản phẩm công nghệ được làm từ thiên nhiên, tuy nhiên con người nên hạn chế khai thác để bảo vệ tài nguyên thiên nhiên.</a:t>
              </a:r>
              <a:endPar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43438" r="65144"/>
          <a:stretch>
            <a:fillRect/>
          </a:stretch>
        </p:blipFill>
        <p:spPr>
          <a:xfrm>
            <a:off x="7919890" y="2065106"/>
            <a:ext cx="3347755" cy="3879004"/>
          </a:xfrm>
          <a:prstGeom prst="rect">
            <a:avLst/>
          </a:prstGeom>
        </p:spPr>
      </p:pic>
    </p:spTree>
    <p:extLst>
      <p:ext uri="{BB962C8B-B14F-4D97-AF65-F5344CB8AC3E}">
        <p14:creationId xmlns:p14="http://schemas.microsoft.com/office/powerpoint/2010/main" val="4074493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E82EDDA-164B-4370-9AFB-1CABC0A0A637}"/>
              </a:ext>
            </a:extLst>
          </p:cNvPr>
          <p:cNvPicPr>
            <a:picLocks noChangeAspect="1"/>
          </p:cNvPicPr>
          <p:nvPr/>
        </p:nvPicPr>
        <p:blipFill>
          <a:blip r:embed="rId2"/>
          <a:stretch>
            <a:fillRect/>
          </a:stretch>
        </p:blipFill>
        <p:spPr>
          <a:xfrm>
            <a:off x="1806" y="0"/>
            <a:ext cx="12188389" cy="6858000"/>
          </a:xfrm>
          <a:prstGeom prst="rect">
            <a:avLst/>
          </a:prstGeom>
        </p:spPr>
      </p:pic>
      <p:pic>
        <p:nvPicPr>
          <p:cNvPr id="40" name="图片 39">
            <a:extLst>
              <a:ext uri="{FF2B5EF4-FFF2-40B4-BE49-F238E27FC236}">
                <a16:creationId xmlns:a16="http://schemas.microsoft.com/office/drawing/2014/main" xmlns=""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9" y="5086351"/>
            <a:ext cx="578087"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xmlns=""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7126575" y="3622044"/>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grpSp>
        <p:nvGrpSpPr>
          <p:cNvPr id="2" name="组合 1">
            <a:extLst>
              <a:ext uri="{FF2B5EF4-FFF2-40B4-BE49-F238E27FC236}">
                <a16:creationId xmlns:a16="http://schemas.microsoft.com/office/drawing/2014/main" xmlns="" id="{F668629F-4487-4C56-BFC2-8B244D5EEBE8}"/>
              </a:ext>
            </a:extLst>
          </p:cNvPr>
          <p:cNvGrpSpPr/>
          <p:nvPr/>
        </p:nvGrpSpPr>
        <p:grpSpPr>
          <a:xfrm>
            <a:off x="0" y="5207002"/>
            <a:ext cx="12192000" cy="1650999"/>
            <a:chOff x="0" y="5207000"/>
            <a:chExt cx="12192000" cy="1650999"/>
          </a:xfrm>
        </p:grpSpPr>
        <p:pic>
          <p:nvPicPr>
            <p:cNvPr id="6" name="图片 5">
              <a:extLst>
                <a:ext uri="{FF2B5EF4-FFF2-40B4-BE49-F238E27FC236}">
                  <a16:creationId xmlns:a16="http://schemas.microsoft.com/office/drawing/2014/main" xmlns="" id="{3574D0E8-C551-4CE9-A949-DC99B02447A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xmlns="" id="{F3D6A2B4-CC48-45D9-B0FD-3F86D1405BE8}"/>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xmlns=""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xmlns=""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xmlns="" id="{1B2622C4-CC7F-4319-971C-1093267D5BC6}"/>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xmlns="" id="{C06941B8-22E4-4FED-9DE7-7262931CBC49}"/>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xmlns="" id="{BF9AEC9E-1D90-4AFC-8BB6-11EE124FB7FD}"/>
                </a:ext>
              </a:extLst>
            </p:cNvPr>
            <p:cNvPicPr>
              <a:picLocks noChangeAspect="1"/>
            </p:cNvPicPr>
            <p:nvPr/>
          </p:nvPicPr>
          <p:blipFill>
            <a:blip r:embed="rId14"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 name="TextBox 3">
            <a:extLst>
              <a:ext uri="{FF2B5EF4-FFF2-40B4-BE49-F238E27FC236}">
                <a16:creationId xmlns:a16="http://schemas.microsoft.com/office/drawing/2014/main" xmlns="" id="{02B0C8B2-0579-BD9D-50FC-B7CB7F84E63E}"/>
              </a:ext>
            </a:extLst>
          </p:cNvPr>
          <p:cNvSpPr txBox="1"/>
          <p:nvPr/>
        </p:nvSpPr>
        <p:spPr>
          <a:xfrm>
            <a:off x="2455355" y="2285930"/>
            <a:ext cx="7281291" cy="1446551"/>
          </a:xfrm>
          <a:prstGeom prst="rect">
            <a:avLst/>
          </a:prstGeom>
          <a:noFill/>
        </p:spPr>
        <p:txBody>
          <a:bodyPr wrap="square" lIns="121917" tIns="60958" rIns="121917" bIns="60958" rtlCol="0">
            <a:prstTxWarp prst="textArchUp">
              <a:avLst>
                <a:gd name="adj" fmla="val 11313786"/>
              </a:avLst>
            </a:prstTxWarp>
            <a:spAutoFit/>
            <a:scene3d>
              <a:camera prst="orthographicFront"/>
              <a:lightRig rig="soft" dir="t">
                <a:rot lat="0" lon="0" rev="15600000"/>
              </a:lightRig>
            </a:scene3d>
            <a:sp3d prstMaterial="softEdge"/>
          </a:bodyPr>
          <a:lstStyle/>
          <a:p>
            <a:pPr algn="ctr"/>
            <a:r>
              <a:rPr lang="en-US" sz="13800" b="1" spc="51" dirty="0">
                <a:ln w="0"/>
                <a:solidFill>
                  <a:srgbClr val="FF0000"/>
                </a:solidFill>
                <a:effectLst>
                  <a:innerShdw blurRad="63500" dist="50800" dir="13500000">
                    <a:srgbClr val="000000">
                      <a:alpha val="50000"/>
                    </a:srgbClr>
                  </a:innerShdw>
                </a:effectLst>
                <a:latin typeface="UTM Cookies" panose="02040603050506020204" pitchFamily="18" charset="0"/>
              </a:rPr>
              <a:t>VẬN DỤNG</a:t>
            </a:r>
          </a:p>
        </p:txBody>
      </p:sp>
      <p:pic>
        <p:nvPicPr>
          <p:cNvPr id="20" name="Graphic 19">
            <a:extLst>
              <a:ext uri="{FF2B5EF4-FFF2-40B4-BE49-F238E27FC236}">
                <a16:creationId xmlns:a16="http://schemas.microsoft.com/office/drawing/2014/main" xmlns="" id="{4548D8A3-E34C-4D39-8500-9E18337CB2BB}"/>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4463749" y="3419978"/>
            <a:ext cx="3264500" cy="3488823"/>
          </a:xfrm>
          <a:prstGeom prst="rect">
            <a:avLst/>
          </a:prstGeom>
        </p:spPr>
      </p:pic>
    </p:spTree>
    <p:extLst>
      <p:ext uri="{BB962C8B-B14F-4D97-AF65-F5344CB8AC3E}">
        <p14:creationId xmlns:p14="http://schemas.microsoft.com/office/powerpoint/2010/main" val="3638558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grpId="0" nodeType="withEffect">
                                  <p:stCondLst>
                                    <p:cond delay="0"/>
                                  </p:stCondLst>
                                  <p:iterate type="lt">
                                    <p:tmPct val="0"/>
                                  </p:iterate>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32" presetClass="emph" presetSubtype="0" fill="hold" grpId="1" nodeType="withEffect">
                                  <p:stCondLst>
                                    <p:cond delay="0"/>
                                  </p:stCondLst>
                                  <p:iterate type="lt">
                                    <p:tmPct val="0"/>
                                  </p:iterate>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 xmlns:a16="http://schemas.microsoft.com/office/drawing/2014/main" id="{0985DAAA-12CD-486B-9DDA-B10476588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85" y="442103"/>
            <a:ext cx="682172" cy="690010"/>
          </a:xfrm>
          <a:prstGeom prst="rect">
            <a:avLst/>
          </a:prstGeom>
        </p:spPr>
      </p:pic>
      <p:pic>
        <p:nvPicPr>
          <p:cNvPr id="2" name="图片 2">
            <a:extLst>
              <a:ext uri="{FF2B5EF4-FFF2-40B4-BE49-F238E27FC236}">
                <a16:creationId xmlns="" xmlns:a16="http://schemas.microsoft.com/office/drawing/2014/main" id="{4BDA5731-F91C-C7AF-A182-A3F3BE284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6" name="Picture 5">
            <a:extLst>
              <a:ext uri="{FF2B5EF4-FFF2-40B4-BE49-F238E27FC236}">
                <a16:creationId xmlns="" xmlns:a16="http://schemas.microsoft.com/office/drawing/2014/main" id="{875DF232-D929-0E55-9584-75A98EEC83A6}"/>
              </a:ext>
            </a:extLst>
          </p:cNvPr>
          <p:cNvPicPr>
            <a:picLocks noChangeAspect="1"/>
          </p:cNvPicPr>
          <p:nvPr/>
        </p:nvPicPr>
        <p:blipFill>
          <a:blip r:embed="rId4"/>
          <a:stretch>
            <a:fillRect/>
          </a:stretch>
        </p:blipFill>
        <p:spPr>
          <a:xfrm>
            <a:off x="5326025" y="442103"/>
            <a:ext cx="7248772" cy="5797798"/>
          </a:xfrm>
          <a:prstGeom prst="rect">
            <a:avLst/>
          </a:prstGeom>
        </p:spPr>
      </p:pic>
    </p:spTree>
    <p:extLst>
      <p:ext uri="{BB962C8B-B14F-4D97-AF65-F5344CB8AC3E}">
        <p14:creationId xmlns:p14="http://schemas.microsoft.com/office/powerpoint/2010/main" val="492510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AD1BE65-4937-4205-B19D-1184FCDC7260}"/>
              </a:ext>
            </a:extLst>
          </p:cNvPr>
          <p:cNvSpPr/>
          <p:nvPr/>
        </p:nvSpPr>
        <p:spPr>
          <a:xfrm>
            <a:off x="365760" y="314960"/>
            <a:ext cx="11470640" cy="58674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grpSp>
        <p:nvGrpSpPr>
          <p:cNvPr id="6" name="Group 5">
            <a:extLst>
              <a:ext uri="{FF2B5EF4-FFF2-40B4-BE49-F238E27FC236}">
                <a16:creationId xmlns:a16="http://schemas.microsoft.com/office/drawing/2014/main" xmlns="" id="{805D694A-305B-4747-9849-8E7841BD8695}"/>
              </a:ext>
            </a:extLst>
          </p:cNvPr>
          <p:cNvGrpSpPr/>
          <p:nvPr/>
        </p:nvGrpSpPr>
        <p:grpSpPr>
          <a:xfrm>
            <a:off x="2403567" y="2466670"/>
            <a:ext cx="6798491" cy="3556761"/>
            <a:chOff x="892354" y="3758439"/>
            <a:chExt cx="4278451" cy="2175001"/>
          </a:xfrm>
        </p:grpSpPr>
        <p:pic>
          <p:nvPicPr>
            <p:cNvPr id="8" name="Picture 9">
              <a:extLst>
                <a:ext uri="{FF2B5EF4-FFF2-40B4-BE49-F238E27FC236}">
                  <a16:creationId xmlns:a16="http://schemas.microsoft.com/office/drawing/2014/main" xmlns="" id="{F14F802D-95B6-420B-8A88-8CE8977D27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xmlns="" id="{931804B2-FC97-4FF3-AF23-C3058724D7BB}"/>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prstClr val="black"/>
                  </a:solidFill>
                  <a:latin typeface="Arial" panose="020B0604020202020204" pitchFamily="34" charset="0"/>
                  <a:cs typeface="Arial" panose="020B0604020202020204" pitchFamily="34" charset="0"/>
                </a:rPr>
                <a:t>Thảo</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luận</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nhóm</a:t>
              </a:r>
              <a:r>
                <a:rPr lang="en-US" sz="3200" b="1" dirty="0">
                  <a:solidFill>
                    <a:prstClr val="black"/>
                  </a:solidFill>
                  <a:latin typeface="Arial" panose="020B0604020202020204" pitchFamily="34" charset="0"/>
                  <a:cs typeface="Arial" panose="020B0604020202020204" pitchFamily="34" charset="0"/>
                </a:rPr>
                <a:t> 4</a:t>
              </a:r>
            </a:p>
          </p:txBody>
        </p:sp>
      </p:grpSp>
      <p:grpSp>
        <p:nvGrpSpPr>
          <p:cNvPr id="13" name="Group 12">
            <a:extLst>
              <a:ext uri="{FF2B5EF4-FFF2-40B4-BE49-F238E27FC236}">
                <a16:creationId xmlns:a16="http://schemas.microsoft.com/office/drawing/2014/main" xmlns="" id="{9D447AE5-C932-4865-B477-D0C8675FC922}"/>
              </a:ext>
            </a:extLst>
          </p:cNvPr>
          <p:cNvGrpSpPr/>
          <p:nvPr/>
        </p:nvGrpSpPr>
        <p:grpSpPr>
          <a:xfrm>
            <a:off x="1178560" y="665577"/>
            <a:ext cx="10302240" cy="1412240"/>
            <a:chOff x="4144021" y="1484380"/>
            <a:chExt cx="7574794" cy="4840220"/>
          </a:xfrm>
        </p:grpSpPr>
        <p:grpSp>
          <p:nvGrpSpPr>
            <p:cNvPr id="14" name="Group 13">
              <a:extLst>
                <a:ext uri="{FF2B5EF4-FFF2-40B4-BE49-F238E27FC236}">
                  <a16:creationId xmlns:a16="http://schemas.microsoft.com/office/drawing/2014/main" xmlns="" id="{531DDEBE-A1DB-4D34-AAA5-6FE70B42AC17}"/>
                </a:ext>
              </a:extLst>
            </p:cNvPr>
            <p:cNvGrpSpPr/>
            <p:nvPr/>
          </p:nvGrpSpPr>
          <p:grpSpPr>
            <a:xfrm>
              <a:off x="4144021" y="1484380"/>
              <a:ext cx="7574794" cy="4840220"/>
              <a:chOff x="4436414" y="1551563"/>
              <a:chExt cx="7327378" cy="4327762"/>
            </a:xfrm>
          </p:grpSpPr>
          <p:sp>
            <p:nvSpPr>
              <p:cNvPr id="16" name="Rectangle: Diagonal Corners Rounded 15">
                <a:extLst>
                  <a:ext uri="{FF2B5EF4-FFF2-40B4-BE49-F238E27FC236}">
                    <a16:creationId xmlns:a16="http://schemas.microsoft.com/office/drawing/2014/main" xmlns="" id="{BF72A0D7-FF12-49FC-9CFA-6F9406A5CC80}"/>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 name="Rectangle: Diagonal Corners Rounded 30">
                <a:extLst>
                  <a:ext uri="{FF2B5EF4-FFF2-40B4-BE49-F238E27FC236}">
                    <a16:creationId xmlns:a16="http://schemas.microsoft.com/office/drawing/2014/main" xmlns="" id="{54A1A757-28E5-4D1D-8368-67C24C9DE1D0}"/>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
          <p:nvSpPr>
            <p:cNvPr id="15" name="TextBox 14">
              <a:extLst>
                <a:ext uri="{FF2B5EF4-FFF2-40B4-BE49-F238E27FC236}">
                  <a16:creationId xmlns:a16="http://schemas.microsoft.com/office/drawing/2014/main" xmlns="" id="{170509ED-DCEC-4B7A-B3BF-7BDA55BD9660}"/>
                </a:ext>
              </a:extLst>
            </p:cNvPr>
            <p:cNvSpPr txBox="1"/>
            <p:nvPr/>
          </p:nvSpPr>
          <p:spPr>
            <a:xfrm>
              <a:off x="4577834" y="1623999"/>
              <a:ext cx="6529025" cy="4164473"/>
            </a:xfrm>
            <a:prstGeom prst="rect">
              <a:avLst/>
            </a:prstGeom>
            <a:noFill/>
          </p:spPr>
          <p:txBody>
            <a:bodyPr wrap="square" rtlCol="0">
              <a:spAutoFit/>
            </a:bodyPr>
            <a:lstStyle/>
            <a:p>
              <a:pPr algn="just">
                <a:lnSpc>
                  <a:spcPct val="114000"/>
                </a:lnSpc>
                <a:defRPr/>
              </a:pPr>
              <a:r>
                <a:rPr lang="en-US" sz="3200" b="1" dirty="0">
                  <a:solidFill>
                    <a:srgbClr val="00B050"/>
                  </a:solidFill>
                  <a:latin typeface="Arial" panose="020B0604020202020204" pitchFamily="34" charset="0"/>
                  <a:cs typeface="Arial" panose="020B0604020202020204" pitchFamily="34" charset="0"/>
                </a:rPr>
                <a:t>1. </a:t>
              </a:r>
              <a:r>
                <a:rPr lang="en-US" sz="3200" b="1" dirty="0" err="1">
                  <a:solidFill>
                    <a:srgbClr val="00B050"/>
                  </a:solidFill>
                  <a:latin typeface="Arial" panose="020B0604020202020204" pitchFamily="34" charset="0"/>
                  <a:cs typeface="Arial" panose="020B0604020202020204" pitchFamily="34" charset="0"/>
                </a:rPr>
                <a:t>Em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hãy</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cùng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bạn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kể</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tên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sản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phẩm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có</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trong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gia</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đình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mình</a:t>
              </a:r>
              <a:endParaRPr lang="en-US" sz="3200" b="1" dirty="0">
                <a:solidFill>
                  <a:srgbClr val="00B05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82321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AD1BE65-4937-4205-B19D-1184FCDC7260}"/>
              </a:ext>
            </a:extLst>
          </p:cNvPr>
          <p:cNvSpPr/>
          <p:nvPr/>
        </p:nvSpPr>
        <p:spPr>
          <a:xfrm>
            <a:off x="365760" y="314961"/>
            <a:ext cx="11470640" cy="6260011"/>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4" name="AutoShape 2" descr="Hình ảnh Tivi PNG, Vector, PSD, và biểu tượng để tải về miễn phí | pngtr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ình ảnh Tivi PNG, Vector, PSD, và biểu tượng để tải về miễn phí | pngtree"/>
          <p:cNvSpPr>
            <a:spLocks noChangeAspect="1" noChangeArrowheads="1"/>
          </p:cNvSpPr>
          <p:nvPr/>
        </p:nvSpPr>
        <p:spPr bwMode="auto">
          <a:xfrm>
            <a:off x="30797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Hình ảnh Trong Tủ Lạnh PNG , Tủ Lạnh Clipart, Khóa Tủ Lạnh Miễn Phí, Tủ  Lạnh PNG trong suốt và Vector để tải xuống miễn phí"/>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625" b="92031" l="10000" r="90000">
                        <a14:foregroundMark x1="29219" y1="5625" x2="29219" y2="5625"/>
                        <a14:foregroundMark x1="29688" y1="7031" x2="65313" y2="8906"/>
                        <a14:foregroundMark x1="45313" y1="12969" x2="53281" y2="58750"/>
                        <a14:foregroundMark x1="45781" y1="17188" x2="46094" y2="52031"/>
                        <a14:foregroundMark x1="44844" y1="32969" x2="46563" y2="62656"/>
                        <a14:foregroundMark x1="28750" y1="92031" x2="82031"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2416629" y="493074"/>
            <a:ext cx="6096000" cy="60960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nangluongthegioi.vn/public/images/sanpham/3258777quat_ban_senko_b11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18" b="99176" l="20000" r="100000">
                        <a14:foregroundMark x1="37882" y1="7059" x2="68118" y2="10706"/>
                        <a14:foregroundMark x1="48824" y1="3412" x2="60824" y2="7412"/>
                        <a14:foregroundMark x1="48824" y1="64588" x2="56471" y2="90353"/>
                        <a14:foregroundMark x1="33882" y1="86706" x2="67647" y2="89882"/>
                        <a14:foregroundMark x1="38706" y1="96706" x2="74118" y2="93529"/>
                        <a14:foregroundMark x1="21882" y1="31176" x2="23412" y2="39176"/>
                        <a14:foregroundMark x1="48000" y1="99176" x2="74941" y2="98353"/>
                      </a14:backgroundRemoval>
                    </a14:imgEffect>
                  </a14:imgLayer>
                </a14:imgProps>
              </a:ext>
              <a:ext uri="{28A0092B-C50C-407E-A947-70E740481C1C}">
                <a14:useLocalDpi xmlns:a14="http://schemas.microsoft.com/office/drawing/2010/main" val="0"/>
              </a:ext>
            </a:extLst>
          </a:blip>
          <a:srcRect/>
          <a:stretch>
            <a:fillRect/>
          </a:stretch>
        </p:blipFill>
        <p:spPr bwMode="auto">
          <a:xfrm>
            <a:off x="774745" y="2620147"/>
            <a:ext cx="3788593" cy="378859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www.samstores.com/media/products/26718/750X750/samsung-ua60ku6000-60-multi-system-4k-ultra-hd-led-smart-tv-.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398281"/>
            <a:ext cx="3204483" cy="2136321"/>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s://phankhang.vn/image/cache/catalog/san-pham/daikin-ftc25nv1v-1-org-800x800.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5500" r="96750">
                        <a14:foregroundMark x1="5500" y1="33875" x2="8500" y2="59750"/>
                        <a14:foregroundMark x1="94000" y1="34500" x2="96750" y2="57125"/>
                      </a14:backgroundRemoval>
                    </a14:imgEffect>
                  </a14:imgLayer>
                </a14:imgProps>
              </a:ext>
              <a:ext uri="{28A0092B-C50C-407E-A947-70E740481C1C}">
                <a14:useLocalDpi xmlns:a14="http://schemas.microsoft.com/office/drawing/2010/main" val="0"/>
              </a:ext>
            </a:extLst>
          </a:blip>
          <a:srcRect/>
          <a:stretch>
            <a:fillRect/>
          </a:stretch>
        </p:blipFill>
        <p:spPr bwMode="auto">
          <a:xfrm>
            <a:off x="7017658" y="-412661"/>
            <a:ext cx="4818743" cy="4818743"/>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s://cdn.tgdd.vn/Files/2015/03/06/617252/nhung-tinh-nang-can-luu-y-khi-mua-may-giat-onlin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7656" y="3186884"/>
            <a:ext cx="4576083" cy="305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05996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AD1BE65-4937-4205-B19D-1184FCDC7260}"/>
              </a:ext>
            </a:extLst>
          </p:cNvPr>
          <p:cNvSpPr/>
          <p:nvPr/>
        </p:nvSpPr>
        <p:spPr>
          <a:xfrm>
            <a:off x="473216" y="314960"/>
            <a:ext cx="11470640" cy="58674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grpSp>
        <p:nvGrpSpPr>
          <p:cNvPr id="13" name="Group 12">
            <a:extLst>
              <a:ext uri="{FF2B5EF4-FFF2-40B4-BE49-F238E27FC236}">
                <a16:creationId xmlns:a16="http://schemas.microsoft.com/office/drawing/2014/main" xmlns="" id="{9D447AE5-C932-4865-B477-D0C8675FC922}"/>
              </a:ext>
            </a:extLst>
          </p:cNvPr>
          <p:cNvGrpSpPr/>
          <p:nvPr/>
        </p:nvGrpSpPr>
        <p:grpSpPr>
          <a:xfrm>
            <a:off x="1178560" y="665577"/>
            <a:ext cx="10302240" cy="1817186"/>
            <a:chOff x="4144021" y="1484377"/>
            <a:chExt cx="7574794" cy="6228106"/>
          </a:xfrm>
        </p:grpSpPr>
        <p:grpSp>
          <p:nvGrpSpPr>
            <p:cNvPr id="14" name="Group 13">
              <a:extLst>
                <a:ext uri="{FF2B5EF4-FFF2-40B4-BE49-F238E27FC236}">
                  <a16:creationId xmlns:a16="http://schemas.microsoft.com/office/drawing/2014/main" xmlns="" id="{531DDEBE-A1DB-4D34-AAA5-6FE70B42AC17}"/>
                </a:ext>
              </a:extLst>
            </p:cNvPr>
            <p:cNvGrpSpPr/>
            <p:nvPr/>
          </p:nvGrpSpPr>
          <p:grpSpPr>
            <a:xfrm>
              <a:off x="4144021" y="1484377"/>
              <a:ext cx="7574794" cy="6228102"/>
              <a:chOff x="4436414" y="1551560"/>
              <a:chExt cx="7327378" cy="5568702"/>
            </a:xfrm>
          </p:grpSpPr>
          <p:sp>
            <p:nvSpPr>
              <p:cNvPr id="16" name="Rectangle: Diagonal Corners Rounded 15">
                <a:extLst>
                  <a:ext uri="{FF2B5EF4-FFF2-40B4-BE49-F238E27FC236}">
                    <a16:creationId xmlns:a16="http://schemas.microsoft.com/office/drawing/2014/main" xmlns="" id="{BF72A0D7-FF12-49FC-9CFA-6F9406A5CC80}"/>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 name="Rectangle: Diagonal Corners Rounded 30">
                <a:extLst>
                  <a:ext uri="{FF2B5EF4-FFF2-40B4-BE49-F238E27FC236}">
                    <a16:creationId xmlns:a16="http://schemas.microsoft.com/office/drawing/2014/main" xmlns="" id="{54A1A757-28E5-4D1D-8368-67C24C9DE1D0}"/>
                  </a:ext>
                </a:extLst>
              </p:cNvPr>
              <p:cNvSpPr/>
              <p:nvPr/>
            </p:nvSpPr>
            <p:spPr>
              <a:xfrm flipH="1">
                <a:off x="4436414" y="1551560"/>
                <a:ext cx="7155053" cy="5568702"/>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
          <p:nvSpPr>
            <p:cNvPr id="15" name="TextBox 14">
              <a:extLst>
                <a:ext uri="{FF2B5EF4-FFF2-40B4-BE49-F238E27FC236}">
                  <a16:creationId xmlns:a16="http://schemas.microsoft.com/office/drawing/2014/main" xmlns="" id="{170509ED-DCEC-4B7A-B3BF-7BDA55BD9660}"/>
                </a:ext>
              </a:extLst>
            </p:cNvPr>
            <p:cNvSpPr txBox="1"/>
            <p:nvPr/>
          </p:nvSpPr>
          <p:spPr>
            <a:xfrm>
              <a:off x="4577834" y="1624000"/>
              <a:ext cx="6529025" cy="6088483"/>
            </a:xfrm>
            <a:prstGeom prst="rect">
              <a:avLst/>
            </a:prstGeom>
            <a:noFill/>
          </p:spPr>
          <p:txBody>
            <a:bodyPr wrap="square" rtlCol="0">
              <a:spAutoFit/>
            </a:bodyPr>
            <a:lstStyle/>
            <a:p>
              <a:pPr algn="just">
                <a:lnSpc>
                  <a:spcPct val="114000"/>
                </a:lnSpc>
                <a:defRPr/>
              </a:pPr>
              <a:r>
                <a:rPr lang="en-US" sz="3200" b="1" dirty="0">
                  <a:solidFill>
                    <a:srgbClr val="00B050"/>
                  </a:solidFill>
                  <a:latin typeface="Arial" panose="020B0604020202020204" pitchFamily="34" charset="0"/>
                  <a:cs typeface="Arial" panose="020B0604020202020204" pitchFamily="34" charset="0"/>
                </a:rPr>
                <a:t>2. </a:t>
              </a:r>
              <a:r>
                <a:rPr lang="en-US" sz="3200" b="1" dirty="0" err="1">
                  <a:solidFill>
                    <a:srgbClr val="00B050"/>
                  </a:solidFill>
                  <a:latin typeface="Arial" panose="020B0604020202020204" pitchFamily="34" charset="0"/>
                  <a:cs typeface="Arial" panose="020B0604020202020204" pitchFamily="34" charset="0"/>
                </a:rPr>
                <a:t>Em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cùng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người</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thân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giữ</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gìn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sản</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phẩm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công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nghệ</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trong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gia</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đình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bằng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sử</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dụng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đúng</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cách</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và</a:t>
              </a:r>
              <a:r>
                <a:rPr lang="en-US" sz="3200" b="1" dirty="0">
                  <a:solidFill>
                    <a:srgbClr val="00B050"/>
                  </a:solidFill>
                  <a:latin typeface="Arial" panose="020B0604020202020204" pitchFamily="34" charset="0"/>
                  <a:cs typeface="Arial" panose="020B0604020202020204" pitchFamily="34" charset="0"/>
                </a:rPr>
                <a:t> an </a:t>
              </a:r>
              <a:r>
                <a:rPr lang="en-US" sz="3200" b="1" dirty="0" err="1">
                  <a:solidFill>
                    <a:srgbClr val="00B050"/>
                  </a:solidFill>
                  <a:latin typeface="Arial" panose="020B0604020202020204" pitchFamily="34" charset="0"/>
                  <a:cs typeface="Arial" panose="020B0604020202020204" pitchFamily="34" charset="0"/>
                </a:rPr>
                <a:t>toàn</a:t>
              </a:r>
              <a:endParaRPr lang="en-US" sz="3200" b="1" dirty="0">
                <a:solidFill>
                  <a:srgbClr val="00B050"/>
                </a:solidFill>
                <a:latin typeface="Arial" panose="020B0604020202020204" pitchFamily="34" charset="0"/>
                <a:cs typeface="Arial" panose="020B0604020202020204" pitchFamily="34" charset="0"/>
              </a:endParaRPr>
            </a:p>
          </p:txBody>
        </p:sp>
      </p:grpSp>
      <p:pic>
        <p:nvPicPr>
          <p:cNvPr id="6146" name="Picture 2" descr="https://serviceyards.com/f/23/54/2354312a5a23e4abfe286a10af8e70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367" y="2801257"/>
            <a:ext cx="5344291" cy="3206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828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41095" y="493486"/>
            <a:ext cx="7651750" cy="4735040"/>
            <a:chOff x="7401424" y="1484380"/>
            <a:chExt cx="7651749" cy="4735040"/>
          </a:xfrm>
        </p:grpSpPr>
        <p:grpSp>
          <p:nvGrpSpPr>
            <p:cNvPr id="9" name="Group 8">
              <a:extLst>
                <a:ext uri="{FF2B5EF4-FFF2-40B4-BE49-F238E27FC236}">
                  <a16:creationId xmlns:a16="http://schemas.microsoft.com/office/drawing/2014/main" xmlns="" id="{AF270C3B-6AC7-4798-9A39-CAA25D6D4844}"/>
                </a:ext>
              </a:extLst>
            </p:cNvPr>
            <p:cNvGrpSpPr/>
            <p:nvPr/>
          </p:nvGrpSpPr>
          <p:grpSpPr>
            <a:xfrm>
              <a:off x="7401424" y="1484380"/>
              <a:ext cx="7651749" cy="4735040"/>
              <a:chOff x="7587420" y="1551563"/>
              <a:chExt cx="7401819" cy="4233718"/>
            </a:xfrm>
          </p:grpSpPr>
          <p:sp>
            <p:nvSpPr>
              <p:cNvPr id="11" name="Rectangle: Diagonal Corners Rounded 4">
                <a:extLst>
                  <a:ext uri="{FF2B5EF4-FFF2-40B4-BE49-F238E27FC236}">
                    <a16:creationId xmlns:a16="http://schemas.microsoft.com/office/drawing/2014/main" xmlns="" id="{4BA07609-55CC-46E8-BD31-18050AE963AC}"/>
                  </a:ext>
                </a:extLst>
              </p:cNvPr>
              <p:cNvSpPr/>
              <p:nvPr/>
            </p:nvSpPr>
            <p:spPr>
              <a:xfrm flipH="1">
                <a:off x="7797448" y="1582357"/>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xmlns="" id="{C518D648-3B7D-4540-932D-42F4EE6BA389}"/>
                  </a:ext>
                </a:extLst>
              </p:cNvPr>
              <p:cNvSpPr/>
              <p:nvPr/>
            </p:nvSpPr>
            <p:spPr>
              <a:xfrm flipH="1">
                <a:off x="7587420"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7691968" y="1939734"/>
              <a:ext cx="6815563" cy="3711785"/>
            </a:xfrm>
            <a:prstGeom prst="rect">
              <a:avLst/>
            </a:prstGeom>
            <a:noFill/>
          </p:spPr>
          <p:txBody>
            <a:bodyPr wrap="square" rtlCol="0">
              <a:spAutoFit/>
            </a:bodyPr>
            <a:lstStyle/>
            <a:p>
              <a:pPr marL="457200" lvl="0" indent="-457200" algn="just">
                <a:lnSpc>
                  <a:spcPct val="120000"/>
                </a:lnSpc>
                <a:buFont typeface="Arial" panose="020B0604020202020204" pitchFamily="34" charset="0"/>
                <a:buChar char="•"/>
                <a:defRPr/>
              </a:pPr>
              <a:r>
                <a:rPr lang="vi-VN" sz="2800" i="1" dirty="0">
                  <a:latin typeface="Arial" panose="020B0604020202020204" pitchFamily="34" charset="0"/>
                  <a:ea typeface="Times New Roman" panose="02020603050405020304" pitchFamily="18" charset="0"/>
                  <a:cs typeface="Arial" panose="020B0604020202020204" pitchFamily="34" charset="0"/>
                </a:rPr>
                <a:t>Sản phẩm công nghệ khi sử dụng cần đọc kĩ hướng dẫn, em có thể trao đổi với người lớn trong gia đình để được hướng dẫn và giúp đỡ khi cần thiết, cần đảm bảo tuyệt đối an toàn và tránh lãng phí để tiết kiệm chi phí cho bản thân và gia đình.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43438" r="65144"/>
          <a:stretch>
            <a:fillRect/>
          </a:stretch>
        </p:blipFill>
        <p:spPr>
          <a:xfrm>
            <a:off x="1010460" y="1917096"/>
            <a:ext cx="3347755" cy="3879004"/>
          </a:xfrm>
          <a:prstGeom prst="rect">
            <a:avLst/>
          </a:prstGeom>
        </p:spPr>
      </p:pic>
    </p:spTree>
    <p:extLst>
      <p:ext uri="{BB962C8B-B14F-4D97-AF65-F5344CB8AC3E}">
        <p14:creationId xmlns:p14="http://schemas.microsoft.com/office/powerpoint/2010/main" val="3551129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AD1BE65-4937-4205-B19D-1184FCDC7260}"/>
              </a:ext>
            </a:extLst>
          </p:cNvPr>
          <p:cNvSpPr/>
          <p:nvPr/>
        </p:nvSpPr>
        <p:spPr>
          <a:xfrm>
            <a:off x="0" y="477910"/>
            <a:ext cx="11704320" cy="654304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cs typeface="+mn-cs"/>
            </a:endParaRPr>
          </a:p>
        </p:txBody>
      </p:sp>
      <p:sp>
        <p:nvSpPr>
          <p:cNvPr id="7" name="Rectangle: Rounded Corners 6">
            <a:extLst>
              <a:ext uri="{FF2B5EF4-FFF2-40B4-BE49-F238E27FC236}">
                <a16:creationId xmlns:a16="http://schemas.microsoft.com/office/drawing/2014/main" xmlns="" id="{886C5F39-1A69-422C-88F8-3EB4274A97C6}"/>
              </a:ext>
            </a:extLst>
          </p:cNvPr>
          <p:cNvSpPr/>
          <p:nvPr/>
        </p:nvSpPr>
        <p:spPr>
          <a:xfrm>
            <a:off x="773346" y="955101"/>
            <a:ext cx="10645311" cy="993053"/>
          </a:xfrm>
          <a:prstGeom prst="roundRect">
            <a:avLst/>
          </a:prstGeom>
          <a:solidFill>
            <a:schemeClr val="bg2">
              <a:lumMod val="75000"/>
            </a:schemeClr>
          </a:solidFill>
        </p:spPr>
        <p:style>
          <a:lnRef idx="3">
            <a:schemeClr val="lt1"/>
          </a:lnRef>
          <a:fillRef idx="1">
            <a:schemeClr val="dk1"/>
          </a:fillRef>
          <a:effectRef idx="1">
            <a:schemeClr val="dk1"/>
          </a:effectRef>
          <a:fontRef idx="minor">
            <a:schemeClr val="lt1"/>
          </a:fontRef>
        </p:style>
        <p:txBody>
          <a:bodyPr rtlCol="0" anchor="ctr"/>
          <a:lstStyle/>
          <a:p>
            <a:pPr algn="just"/>
            <a:r>
              <a:rPr lang="en-US" sz="2800" dirty="0" err="1">
                <a:latin typeface="Arial" panose="020B0604020202020204" pitchFamily="34" charset="0"/>
                <a:cs typeface="Arial" panose="020B0604020202020204" pitchFamily="34" charset="0"/>
              </a:rPr>
              <a:t>Đối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sẵn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do con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endParaRPr lang="en-US" sz="2800"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xmlns="" id="{C8BA72EB-731C-4EE1-A2EA-725653922003}"/>
              </a:ext>
            </a:extLst>
          </p:cNvPr>
          <p:cNvSpPr/>
          <p:nvPr/>
        </p:nvSpPr>
        <p:spPr>
          <a:xfrm>
            <a:off x="762000" y="2038256"/>
            <a:ext cx="10734767" cy="1009744"/>
          </a:xfrm>
          <a:prstGeom prst="roundRect">
            <a:avLst/>
          </a:prstGeom>
          <a:solidFill>
            <a:schemeClr val="accent2"/>
          </a:solidFill>
        </p:spPr>
        <p:style>
          <a:lnRef idx="3">
            <a:schemeClr val="lt1"/>
          </a:lnRef>
          <a:fillRef idx="1">
            <a:schemeClr val="accent2"/>
          </a:fillRef>
          <a:effectRef idx="1">
            <a:schemeClr val="accent2"/>
          </a:effectRef>
          <a:fontRef idx="minor">
            <a:schemeClr val="lt1"/>
          </a:fontRef>
        </p:style>
        <p:txBody>
          <a:bodyPr rtlCol="0" anchor="ctr"/>
          <a:lstStyle/>
          <a:p>
            <a:pPr algn="just"/>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phẩm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phẩm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con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sống</a:t>
            </a:r>
            <a:r>
              <a:rPr lang="en-US" sz="2800" dirty="0">
                <a:latin typeface="Arial" panose="020B0604020202020204" pitchFamily="34" charset="0"/>
                <a:cs typeface="Arial" panose="020B0604020202020204" pitchFamily="34" charset="0"/>
              </a:rPr>
              <a:t>.</a:t>
            </a:r>
          </a:p>
        </p:txBody>
      </p:sp>
      <p:sp>
        <p:nvSpPr>
          <p:cNvPr id="19" name="Rectangle: Rounded Corners 18">
            <a:extLst>
              <a:ext uri="{FF2B5EF4-FFF2-40B4-BE49-F238E27FC236}">
                <a16:creationId xmlns:a16="http://schemas.microsoft.com/office/drawing/2014/main" xmlns="" id="{482643B9-2202-41E3-9C82-AD6F097396DE}"/>
              </a:ext>
            </a:extLst>
          </p:cNvPr>
          <p:cNvSpPr/>
          <p:nvPr/>
        </p:nvSpPr>
        <p:spPr>
          <a:xfrm>
            <a:off x="740230" y="3175000"/>
            <a:ext cx="10734767" cy="1649774"/>
          </a:xfrm>
          <a:prstGeom prst="roundRect">
            <a:avLst/>
          </a:prstGeom>
          <a:solidFill>
            <a:schemeClr val="accent6"/>
          </a:solidFill>
        </p:spPr>
        <p:style>
          <a:lnRef idx="3">
            <a:schemeClr val="lt1"/>
          </a:lnRef>
          <a:fillRef idx="1">
            <a:schemeClr val="accent6"/>
          </a:fillRef>
          <a:effectRef idx="1">
            <a:schemeClr val="accent6"/>
          </a:effectRef>
          <a:fontRef idx="minor">
            <a:schemeClr val="lt1"/>
          </a:fontRef>
        </p:style>
        <p:txBody>
          <a:bodyPr rtlCol="0" anchor="ctr"/>
          <a:lstStyle/>
          <a:p>
            <a:pPr algn="just"/>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phẩm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chúng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phẩm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phù</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hợp</a:t>
            </a:r>
            <a:r>
              <a:rPr lang="en-US" sz="2800" dirty="0">
                <a:latin typeface="Arial" panose="020B0604020202020204" pitchFamily="34" charset="0"/>
                <a:cs typeface="Arial" panose="020B0604020202020204" pitchFamily="34" charset="0"/>
              </a:rPr>
              <a:t>, an </a:t>
            </a:r>
            <a:r>
              <a:rPr lang="en-US" sz="2800" dirty="0" err="1">
                <a:latin typeface="Arial" panose="020B0604020202020204" pitchFamily="34" charset="0"/>
                <a:cs typeface="Arial" panose="020B0604020202020204" pitchFamily="34" charset="0"/>
              </a:rPr>
              <a:t>toàn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bảo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môi</a:t>
            </a:r>
            <a:r>
              <a:rPr lang="en-US" sz="2800">
                <a:latin typeface="Arial" panose="020B0604020202020204" pitchFamily="34" charset="0"/>
                <a:cs typeface="Arial" panose="020B0604020202020204" pitchFamily="34" charset="0"/>
              </a:rPr>
              <a:t> </a:t>
            </a:r>
            <a:r>
              <a:rPr lang="en-US" sz="2800" smtClean="0">
                <a:latin typeface="Arial" panose="020B0604020202020204" pitchFamily="34" charset="0"/>
                <a:cs typeface="Arial" panose="020B0604020202020204" pitchFamily="34" charset="0"/>
              </a:rPr>
              <a:t>trường. </a:t>
            </a:r>
            <a:endParaRPr lang="en-US" sz="2800" dirty="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xmlns="" id="{CF78F33A-2E14-4595-996C-A49DFF414BD5}"/>
              </a:ext>
            </a:extLst>
          </p:cNvPr>
          <p:cNvSpPr/>
          <p:nvPr/>
        </p:nvSpPr>
        <p:spPr>
          <a:xfrm>
            <a:off x="672545" y="4938487"/>
            <a:ext cx="10734767" cy="1652814"/>
          </a:xfrm>
          <a:prstGeom prst="roundRect">
            <a:avLst/>
          </a:prstGeom>
          <a:solidFill>
            <a:schemeClr val="accent4"/>
          </a:solidFill>
        </p:spPr>
        <p:style>
          <a:lnRef idx="3">
            <a:schemeClr val="lt1"/>
          </a:lnRef>
          <a:fillRef idx="1">
            <a:schemeClr val="accent4"/>
          </a:fillRef>
          <a:effectRef idx="1">
            <a:schemeClr val="accent4"/>
          </a:effectRef>
          <a:fontRef idx="minor">
            <a:schemeClr val="lt1"/>
          </a:fontRef>
        </p:style>
        <p:txBody>
          <a:bodyPr rtlCol="0" anchor="ctr"/>
          <a:lstStyle/>
          <a:p>
            <a:pPr algn="just"/>
            <a:r>
              <a:rPr lang="en-US" sz="3000" dirty="0" err="1">
                <a:latin typeface="Arial" panose="020B0604020202020204" pitchFamily="34" charset="0"/>
                <a:cs typeface="Arial" panose="020B0604020202020204" pitchFamily="34" charset="0"/>
              </a:rPr>
              <a:t>Một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sản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phẩm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nghệ</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thường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dụng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hoạt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ngày</a:t>
            </a:r>
            <a:r>
              <a:rPr lang="en-US" sz="3000" dirty="0">
                <a:latin typeface="Arial" panose="020B0604020202020204" pitchFamily="34" charset="0"/>
                <a:cs typeface="Arial" panose="020B0604020202020204" pitchFamily="34" charset="0"/>
              </a:rPr>
              <a:t> ở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như</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nồi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cơm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đèn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quạt</a:t>
            </a:r>
            <a:r>
              <a:rPr lang="en-US" sz="3000" dirty="0">
                <a:latin typeface="Arial" panose="020B0604020202020204" pitchFamily="34" charset="0"/>
                <a:cs typeface="Arial" panose="020B0604020202020204" pitchFamily="34" charset="0"/>
              </a:rPr>
              <a:t> </a:t>
            </a:r>
            <a:r>
              <a:rPr lang="en-US" sz="3000" err="1">
                <a:latin typeface="Arial" panose="020B0604020202020204" pitchFamily="34" charset="0"/>
                <a:cs typeface="Arial" panose="020B0604020202020204" pitchFamily="34" charset="0"/>
              </a:rPr>
              <a:t>điện</a:t>
            </a:r>
            <a:r>
              <a:rPr lang="en-US" sz="3000" smtClean="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lạnh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máy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thanh</a:t>
            </a:r>
            <a:r>
              <a:rPr lang="en-US" sz="3000">
                <a:latin typeface="Arial" panose="020B0604020202020204" pitchFamily="34" charset="0"/>
                <a:cs typeface="Arial" panose="020B0604020202020204" pitchFamily="34" charset="0"/>
              </a:rPr>
              <a:t>, </a:t>
            </a:r>
            <a:r>
              <a:rPr lang="en-US" sz="3000" smtClean="0">
                <a:latin typeface="Arial" panose="020B0604020202020204" pitchFamily="34" charset="0"/>
                <a:cs typeface="Arial" panose="020B0604020202020204" pitchFamily="34" charset="0"/>
              </a:rPr>
              <a:t>ti vi</a:t>
            </a:r>
            <a:r>
              <a:rPr lang="en-US" sz="3000" dirty="0">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127"/>
            <a:ext cx="2927583" cy="1538404"/>
          </a:xfrm>
          <a:prstGeom prst="rect">
            <a:avLst/>
          </a:prstGeom>
        </p:spPr>
      </p:pic>
    </p:spTree>
    <p:extLst>
      <p:ext uri="{BB962C8B-B14F-4D97-AF65-F5344CB8AC3E}">
        <p14:creationId xmlns:p14="http://schemas.microsoft.com/office/powerpoint/2010/main" val="3268936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xmlns="" id="{07866A2D-8728-4765-AC7B-276FF01C93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336"/>
          <a:stretch/>
        </p:blipFill>
        <p:spPr>
          <a:xfrm>
            <a:off x="1174293" y="0"/>
            <a:ext cx="9148887" cy="5943392"/>
          </a:xfrm>
          <a:prstGeom prst="rect">
            <a:avLst/>
          </a:prstGeom>
        </p:spPr>
      </p:pic>
      <p:pic>
        <p:nvPicPr>
          <p:cNvPr id="38" name="图片 37" descr="图片包含 玩具, 玩偶, 室内&#10;&#10;已生成极高可信度的说明">
            <a:extLst>
              <a:ext uri="{FF2B5EF4-FFF2-40B4-BE49-F238E27FC236}">
                <a16:creationId xmlns:a16="http://schemas.microsoft.com/office/drawing/2014/main" xmlns="" id="{DB884EB9-6513-450D-A8F8-B343F7A700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2768" y="4505361"/>
            <a:ext cx="6487673" cy="2044905"/>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xmlns="" id="{9AF93122-9AC7-400C-9E27-B7818829A5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0926" y="2804203"/>
            <a:ext cx="5490148" cy="1448276"/>
          </a:xfrm>
          <a:prstGeom prst="rect">
            <a:avLst/>
          </a:prstGeom>
        </p:spPr>
      </p:pic>
    </p:spTree>
    <p:extLst>
      <p:ext uri="{BB962C8B-B14F-4D97-AF65-F5344CB8AC3E}">
        <p14:creationId xmlns:p14="http://schemas.microsoft.com/office/powerpoint/2010/main" val="585030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par>
                                <p:cTn id="26" presetID="2" presetClass="entr" presetSubtype="2"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fill="hold"/>
                                        <p:tgtEl>
                                          <p:spTgt spid="38"/>
                                        </p:tgtEl>
                                        <p:attrNameLst>
                                          <p:attrName>ppt_x</p:attrName>
                                        </p:attrNameLst>
                                      </p:cBhvr>
                                      <p:tavLst>
                                        <p:tav tm="0">
                                          <p:val>
                                            <p:strVal val="1+#ppt_w/2"/>
                                          </p:val>
                                        </p:tav>
                                        <p:tav tm="100000">
                                          <p:val>
                                            <p:strVal val="#ppt_x"/>
                                          </p:val>
                                        </p:tav>
                                      </p:tavLst>
                                    </p:anim>
                                    <p:anim calcmode="lin" valueType="num">
                                      <p:cBhvr additive="base">
                                        <p:cTn id="29"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4473" b="4014"/>
          <a:stretch/>
        </p:blipFill>
        <p:spPr>
          <a:xfrm flipH="1">
            <a:off x="-64960" y="4714295"/>
            <a:ext cx="1730399" cy="123670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7494" y="4714297"/>
            <a:ext cx="2070533" cy="1872639"/>
          </a:xfrm>
          <a:prstGeom prst="rect">
            <a:avLst/>
          </a:prstGeom>
        </p:spPr>
      </p:pic>
      <p:sp>
        <p:nvSpPr>
          <p:cNvPr id="6" name="Rectangle 5"/>
          <p:cNvSpPr/>
          <p:nvPr/>
        </p:nvSpPr>
        <p:spPr>
          <a:xfrm>
            <a:off x="3116833" y="2066824"/>
            <a:ext cx="152777"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560" tIns="45779" rIns="91560" bIns="45779" rtlCol="0" anchor="ctr"/>
          <a:lstStyle/>
          <a:p>
            <a:pPr algn="ctr" defTabSz="915594">
              <a:defRPr/>
            </a:pPr>
            <a:endParaRPr lang="en-US" sz="1900">
              <a:solidFill>
                <a:prstClr val="white"/>
              </a:solidFill>
              <a:latin typeface="Arial" pitchFamily="34" charset="0"/>
              <a:cs typeface="Arial" pitchFamily="34" charset="0"/>
            </a:endParaRPr>
          </a:p>
        </p:txBody>
      </p:sp>
      <p:sp>
        <p:nvSpPr>
          <p:cNvPr id="7" name="Rounded Rectangle 6"/>
          <p:cNvSpPr/>
          <p:nvPr/>
        </p:nvSpPr>
        <p:spPr>
          <a:xfrm>
            <a:off x="2044701" y="110066"/>
            <a:ext cx="9095659" cy="1718735"/>
          </a:xfrm>
          <a:prstGeom prst="roundRect">
            <a:avLst/>
          </a:prstGeom>
        </p:spPr>
        <p:style>
          <a:lnRef idx="3">
            <a:schemeClr val="lt1"/>
          </a:lnRef>
          <a:fillRef idx="1">
            <a:schemeClr val="accent5"/>
          </a:fillRef>
          <a:effectRef idx="1">
            <a:schemeClr val="accent5"/>
          </a:effectRef>
          <a:fontRef idx="minor">
            <a:schemeClr val="lt1"/>
          </a:fontRef>
        </p:style>
        <p:txBody>
          <a:bodyPr lIns="91560" tIns="45779" rIns="91560" bIns="45779" rtlCol="0" anchor="ctr"/>
          <a:lstStyle/>
          <a:p>
            <a:pPr algn="ctr" defTabSz="915594">
              <a:defRPr/>
            </a:pPr>
            <a:endParaRPr lang="en-US" sz="1900" dirty="0">
              <a:solidFill>
                <a:prstClr val="white"/>
              </a:solidFill>
              <a:latin typeface="Arial" pitchFamily="34" charset="0"/>
              <a:cs typeface="Arial" pitchFamily="34" charset="0"/>
            </a:endParaRPr>
          </a:p>
        </p:txBody>
      </p:sp>
      <p:sp>
        <p:nvSpPr>
          <p:cNvPr id="8" name="Rectangle 7"/>
          <p:cNvSpPr/>
          <p:nvPr/>
        </p:nvSpPr>
        <p:spPr>
          <a:xfrm>
            <a:off x="3282339" y="2095500"/>
            <a:ext cx="6480332" cy="1301552"/>
          </a:xfrm>
          <a:prstGeom prst="rect">
            <a:avLst/>
          </a:prstGeom>
        </p:spPr>
        <p:style>
          <a:lnRef idx="3">
            <a:schemeClr val="lt1"/>
          </a:lnRef>
          <a:fillRef idx="1">
            <a:schemeClr val="accent6"/>
          </a:fillRef>
          <a:effectRef idx="1">
            <a:schemeClr val="accent6"/>
          </a:effectRef>
          <a:fontRef idx="minor">
            <a:schemeClr val="lt1"/>
          </a:fontRef>
        </p:style>
        <p:txBody>
          <a:bodyPr lIns="91560" tIns="45779" rIns="91560" bIns="45779" rtlCol="0" anchor="ctr"/>
          <a:lstStyle/>
          <a:p>
            <a:pPr algn="ctr" defTabSz="915594">
              <a:defRPr/>
            </a:pPr>
            <a:r>
              <a:rPr lang="en-US" sz="2700" smtClean="0">
                <a:solidFill>
                  <a:prstClr val="white"/>
                </a:solidFill>
                <a:latin typeface="Arial" pitchFamily="34" charset="0"/>
                <a:cs typeface="Arial" pitchFamily="34" charset="0"/>
              </a:rPr>
              <a:t>Ô tô</a:t>
            </a:r>
            <a:endParaRPr lang="en-US" sz="2700" dirty="0">
              <a:solidFill>
                <a:prstClr val="white"/>
              </a:solidFill>
              <a:latin typeface="Arial" pitchFamily="34" charset="0"/>
              <a:cs typeface="Arial" pitchFamily="34" charset="0"/>
            </a:endParaRPr>
          </a:p>
        </p:txBody>
      </p:sp>
      <p:sp>
        <p:nvSpPr>
          <p:cNvPr id="9" name="Rectangle 8"/>
          <p:cNvSpPr/>
          <p:nvPr/>
        </p:nvSpPr>
        <p:spPr>
          <a:xfrm>
            <a:off x="3282339" y="3527325"/>
            <a:ext cx="6480332" cy="1019275"/>
          </a:xfrm>
          <a:prstGeom prst="rect">
            <a:avLst/>
          </a:prstGeom>
        </p:spPr>
        <p:style>
          <a:lnRef idx="3">
            <a:schemeClr val="lt1"/>
          </a:lnRef>
          <a:fillRef idx="1">
            <a:schemeClr val="accent6"/>
          </a:fillRef>
          <a:effectRef idx="1">
            <a:schemeClr val="accent6"/>
          </a:effectRef>
          <a:fontRef idx="minor">
            <a:schemeClr val="lt1"/>
          </a:fontRef>
        </p:style>
        <p:txBody>
          <a:bodyPr lIns="91560" tIns="45779" rIns="91560" bIns="45779" rtlCol="0" anchor="ctr"/>
          <a:lstStyle/>
          <a:p>
            <a:pPr algn="ctr" defTabSz="915594">
              <a:defRPr/>
            </a:pPr>
            <a:r>
              <a:rPr lang="en-US" sz="2700" smtClean="0">
                <a:solidFill>
                  <a:prstClr val="white"/>
                </a:solidFill>
                <a:latin typeface="Arial" pitchFamily="34" charset="0"/>
                <a:cs typeface="Arial" pitchFamily="34" charset="0"/>
              </a:rPr>
              <a:t>Xe máy </a:t>
            </a:r>
            <a:endParaRPr lang="en-US" sz="2700" dirty="0">
              <a:solidFill>
                <a:prstClr val="white"/>
              </a:solidFill>
              <a:latin typeface="Arial" pitchFamily="34" charset="0"/>
              <a:cs typeface="Arial" pitchFamily="34" charset="0"/>
            </a:endParaRPr>
          </a:p>
        </p:txBody>
      </p:sp>
      <p:sp>
        <p:nvSpPr>
          <p:cNvPr id="10" name="Oval 9"/>
          <p:cNvSpPr/>
          <p:nvPr/>
        </p:nvSpPr>
        <p:spPr>
          <a:xfrm>
            <a:off x="2806702" y="2412999"/>
            <a:ext cx="799021" cy="729567"/>
          </a:xfrm>
          <a:prstGeom prst="ellipse">
            <a:avLst/>
          </a:prstGeom>
        </p:spPr>
        <p:style>
          <a:lnRef idx="0">
            <a:schemeClr val="accent5"/>
          </a:lnRef>
          <a:fillRef idx="3">
            <a:schemeClr val="accent5"/>
          </a:fillRef>
          <a:effectRef idx="3">
            <a:schemeClr val="accent5"/>
          </a:effectRef>
          <a:fontRef idx="minor">
            <a:schemeClr val="lt1"/>
          </a:fontRef>
        </p:style>
        <p:txBody>
          <a:bodyPr lIns="91560" tIns="45779" rIns="91560" bIns="45779" rtlCol="0" anchor="ctr"/>
          <a:lstStyle/>
          <a:p>
            <a:pPr algn="ctr" defTabSz="915594">
              <a:defRPr/>
            </a:pPr>
            <a:r>
              <a:rPr lang="en-US" sz="3600" b="1" dirty="0">
                <a:solidFill>
                  <a:prstClr val="white"/>
                </a:solidFill>
                <a:latin typeface="Arial" pitchFamily="34" charset="0"/>
                <a:cs typeface="Arial" pitchFamily="34" charset="0"/>
              </a:rPr>
              <a:t>A</a:t>
            </a:r>
          </a:p>
        </p:txBody>
      </p:sp>
      <p:sp>
        <p:nvSpPr>
          <p:cNvPr id="11" name="Oval 10"/>
          <p:cNvSpPr/>
          <p:nvPr/>
        </p:nvSpPr>
        <p:spPr>
          <a:xfrm>
            <a:off x="2806702" y="3572683"/>
            <a:ext cx="799020" cy="640080"/>
          </a:xfrm>
          <a:prstGeom prst="ellipse">
            <a:avLst/>
          </a:prstGeom>
        </p:spPr>
        <p:style>
          <a:lnRef idx="0">
            <a:schemeClr val="accent5"/>
          </a:lnRef>
          <a:fillRef idx="3">
            <a:schemeClr val="accent5"/>
          </a:fillRef>
          <a:effectRef idx="3">
            <a:schemeClr val="accent5"/>
          </a:effectRef>
          <a:fontRef idx="minor">
            <a:schemeClr val="lt1"/>
          </a:fontRef>
        </p:style>
        <p:txBody>
          <a:bodyPr lIns="91560" tIns="45779" rIns="91560" bIns="45779" rtlCol="0" anchor="ctr"/>
          <a:lstStyle/>
          <a:p>
            <a:pPr algn="ctr" defTabSz="915594">
              <a:defRPr/>
            </a:pPr>
            <a:r>
              <a:rPr lang="en-US" sz="3600" b="1" dirty="0">
                <a:solidFill>
                  <a:prstClr val="white"/>
                </a:solidFill>
                <a:latin typeface="Arial" pitchFamily="34" charset="0"/>
                <a:cs typeface="Arial" pitchFamily="34" charset="0"/>
              </a:rPr>
              <a:t>B</a:t>
            </a:r>
          </a:p>
        </p:txBody>
      </p:sp>
      <p:sp>
        <p:nvSpPr>
          <p:cNvPr id="12" name="Rectangle 11"/>
          <p:cNvSpPr/>
          <p:nvPr/>
        </p:nvSpPr>
        <p:spPr>
          <a:xfrm>
            <a:off x="3282339" y="4714297"/>
            <a:ext cx="6480332" cy="1086329"/>
          </a:xfrm>
          <a:prstGeom prst="rect">
            <a:avLst/>
          </a:prstGeom>
        </p:spPr>
        <p:style>
          <a:lnRef idx="3">
            <a:schemeClr val="lt1"/>
          </a:lnRef>
          <a:fillRef idx="1">
            <a:schemeClr val="accent6"/>
          </a:fillRef>
          <a:effectRef idx="1">
            <a:schemeClr val="accent6"/>
          </a:effectRef>
          <a:fontRef idx="minor">
            <a:schemeClr val="lt1"/>
          </a:fontRef>
        </p:style>
        <p:txBody>
          <a:bodyPr lIns="91560" tIns="45779" rIns="91560" bIns="45779" rtlCol="0" anchor="ctr"/>
          <a:lstStyle/>
          <a:p>
            <a:pPr algn="ctr" defTabSz="915594">
              <a:defRPr/>
            </a:pPr>
            <a:r>
              <a:rPr lang="en-US" sz="2700" smtClean="0">
                <a:solidFill>
                  <a:prstClr val="white"/>
                </a:solidFill>
                <a:latin typeface="Arial" pitchFamily="34" charset="0"/>
                <a:cs typeface="Arial" pitchFamily="34" charset="0"/>
              </a:rPr>
              <a:t>Cây cối</a:t>
            </a:r>
            <a:endParaRPr lang="en-US" sz="2700" dirty="0">
              <a:solidFill>
                <a:prstClr val="white"/>
              </a:solidFill>
              <a:latin typeface="Arial" pitchFamily="34" charset="0"/>
              <a:cs typeface="Arial" pitchFamily="34" charset="0"/>
            </a:endParaRPr>
          </a:p>
        </p:txBody>
      </p:sp>
      <p:sp>
        <p:nvSpPr>
          <p:cNvPr id="13" name="Oval 12"/>
          <p:cNvSpPr/>
          <p:nvPr/>
        </p:nvSpPr>
        <p:spPr>
          <a:xfrm>
            <a:off x="2806702" y="4850092"/>
            <a:ext cx="799020" cy="649009"/>
          </a:xfrm>
          <a:prstGeom prst="ellipse">
            <a:avLst/>
          </a:prstGeom>
        </p:spPr>
        <p:style>
          <a:lnRef idx="0">
            <a:schemeClr val="accent5"/>
          </a:lnRef>
          <a:fillRef idx="3">
            <a:schemeClr val="accent5"/>
          </a:fillRef>
          <a:effectRef idx="3">
            <a:schemeClr val="accent5"/>
          </a:effectRef>
          <a:fontRef idx="minor">
            <a:schemeClr val="lt1"/>
          </a:fontRef>
        </p:style>
        <p:txBody>
          <a:bodyPr lIns="91560" tIns="45779" rIns="91560" bIns="45779" rtlCol="0" anchor="ctr"/>
          <a:lstStyle/>
          <a:p>
            <a:pPr algn="ctr" defTabSz="915594">
              <a:defRPr/>
            </a:pPr>
            <a:r>
              <a:rPr lang="en-US" sz="3600" b="1" dirty="0">
                <a:solidFill>
                  <a:prstClr val="white"/>
                </a:solidFill>
                <a:latin typeface="Arial" pitchFamily="34" charset="0"/>
                <a:cs typeface="Arial" pitchFamily="34" charset="0"/>
              </a:rPr>
              <a:t>C</a:t>
            </a:r>
          </a:p>
        </p:txBody>
      </p:sp>
      <p:sp>
        <p:nvSpPr>
          <p:cNvPr id="14" name="TextBox 13"/>
          <p:cNvSpPr txBox="1"/>
          <p:nvPr/>
        </p:nvSpPr>
        <p:spPr>
          <a:xfrm>
            <a:off x="2254312" y="428525"/>
            <a:ext cx="8886048" cy="584895"/>
          </a:xfrm>
          <a:prstGeom prst="rect">
            <a:avLst/>
          </a:prstGeom>
          <a:noFill/>
        </p:spPr>
        <p:txBody>
          <a:bodyPr wrap="square" lIns="91560" tIns="45779" rIns="91560" bIns="45779" rtlCol="0">
            <a:spAutoFit/>
          </a:bodyPr>
          <a:lstStyle/>
          <a:p>
            <a:pPr defTabSz="915594">
              <a:defRPr/>
            </a:pPr>
            <a:r>
              <a:rPr lang="en-US" sz="3200" b="1" dirty="0">
                <a:solidFill>
                  <a:prstClr val="white"/>
                </a:solidFill>
                <a:latin typeface="Arial" pitchFamily="34" charset="0"/>
                <a:ea typeface="AvantGarde" pitchFamily="2" charset="0"/>
                <a:cs typeface="Arial" pitchFamily="34" charset="0"/>
              </a:rPr>
              <a:t>Câu </a:t>
            </a:r>
            <a:r>
              <a:rPr lang="en-US" sz="3200" b="1">
                <a:solidFill>
                  <a:prstClr val="white"/>
                </a:solidFill>
                <a:latin typeface="Arial" pitchFamily="34" charset="0"/>
                <a:ea typeface="AvantGarde" pitchFamily="2" charset="0"/>
                <a:cs typeface="Arial" pitchFamily="34" charset="0"/>
              </a:rPr>
              <a:t>hỏi </a:t>
            </a:r>
            <a:r>
              <a:rPr lang="en-US" sz="3200" b="1" smtClean="0">
                <a:solidFill>
                  <a:prstClr val="white"/>
                </a:solidFill>
                <a:latin typeface="Arial" pitchFamily="34" charset="0"/>
                <a:ea typeface="AvantGarde" pitchFamily="2" charset="0"/>
                <a:cs typeface="Arial" pitchFamily="34" charset="0"/>
              </a:rPr>
              <a:t>1: Đối tượng tự nhiên là:</a:t>
            </a:r>
            <a:endParaRPr lang="en-US" sz="3200" b="1" dirty="0">
              <a:solidFill>
                <a:prstClr val="white"/>
              </a:solidFill>
              <a:latin typeface="Arial" pitchFamily="34" charset="0"/>
              <a:ea typeface="AvantGarde" pitchFamily="2" charset="0"/>
              <a:cs typeface="Arial" pitchFamily="34" charset="0"/>
            </a:endParaRPr>
          </a:p>
        </p:txBody>
      </p:sp>
    </p:spTree>
    <p:extLst>
      <p:ext uri="{BB962C8B-B14F-4D97-AF65-F5344CB8AC3E}">
        <p14:creationId xmlns:p14="http://schemas.microsoft.com/office/powerpoint/2010/main" val="292459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style.rotation</p:attrName>
                                        </p:attrNameLst>
                                      </p:cBhvr>
                                      <p:tavLst>
                                        <p:tav tm="0">
                                          <p:val>
                                            <p:fltVal val="360"/>
                                          </p:val>
                                        </p:tav>
                                        <p:tav tm="100000">
                                          <p:val>
                                            <p:fltVal val="0"/>
                                          </p:val>
                                        </p:tav>
                                      </p:tavLst>
                                    </p:anim>
                                    <p:animEffect transition="in" filter="fade">
                                      <p:cBhvr>
                                        <p:cTn id="18" dur="500"/>
                                        <p:tgtEl>
                                          <p:spTgt spid="10"/>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p:stCondLst>
                              <p:cond delay="2000"/>
                            </p:stCondLst>
                            <p:childTnLst>
                              <p:par>
                                <p:cTn id="24" presetID="49" presetClass="entr" presetSubtype="0" decel="10000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 calcmode="lin" valueType="num">
                                      <p:cBhvr>
                                        <p:cTn id="28" dur="500" fill="hold"/>
                                        <p:tgtEl>
                                          <p:spTgt spid="11"/>
                                        </p:tgtEl>
                                        <p:attrNameLst>
                                          <p:attrName>style.rotation</p:attrName>
                                        </p:attrNameLst>
                                      </p:cBhvr>
                                      <p:tavLst>
                                        <p:tav tm="0">
                                          <p:val>
                                            <p:fltVal val="360"/>
                                          </p:val>
                                        </p:tav>
                                        <p:tav tm="100000">
                                          <p:val>
                                            <p:fltVal val="0"/>
                                          </p:val>
                                        </p:tav>
                                      </p:tavLst>
                                    </p:anim>
                                    <p:animEffect transition="in" filter="fade">
                                      <p:cBhvr>
                                        <p:cTn id="29" dur="500"/>
                                        <p:tgtEl>
                                          <p:spTgt spid="11"/>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73248" y="2190163"/>
            <a:ext cx="152777"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560" tIns="45779" rIns="91560" bIns="45779" rtlCol="0" anchor="ctr"/>
          <a:lstStyle/>
          <a:p>
            <a:pPr algn="ctr" defTabSz="915594">
              <a:defRPr/>
            </a:pPr>
            <a:endParaRPr lang="en-US" sz="2400">
              <a:solidFill>
                <a:prstClr val="white"/>
              </a:solidFill>
              <a:latin typeface="Arial" pitchFamily="34" charset="0"/>
              <a:cs typeface="Arial" pitchFamily="34" charset="0"/>
            </a:endParaRPr>
          </a:p>
        </p:txBody>
      </p:sp>
      <p:sp>
        <p:nvSpPr>
          <p:cNvPr id="8" name="Rounded Rectangle 7"/>
          <p:cNvSpPr/>
          <p:nvPr/>
        </p:nvSpPr>
        <p:spPr>
          <a:xfrm>
            <a:off x="1930400" y="386763"/>
            <a:ext cx="9397999" cy="1447800"/>
          </a:xfrm>
          <a:prstGeom prst="roundRect">
            <a:avLst/>
          </a:prstGeom>
        </p:spPr>
        <p:style>
          <a:lnRef idx="3">
            <a:schemeClr val="lt1"/>
          </a:lnRef>
          <a:fillRef idx="1">
            <a:schemeClr val="accent5"/>
          </a:fillRef>
          <a:effectRef idx="1">
            <a:schemeClr val="accent5"/>
          </a:effectRef>
          <a:fontRef idx="minor">
            <a:schemeClr val="lt1"/>
          </a:fontRef>
        </p:style>
        <p:txBody>
          <a:bodyPr lIns="91560" tIns="45779" rIns="91560" bIns="45779" rtlCol="0" anchor="ctr"/>
          <a:lstStyle/>
          <a:p>
            <a:pPr algn="ctr" defTabSz="915594">
              <a:defRPr/>
            </a:pPr>
            <a:endParaRPr lang="en-US" sz="2400" dirty="0">
              <a:solidFill>
                <a:prstClr val="white"/>
              </a:solidFill>
              <a:latin typeface="Arial" pitchFamily="34" charset="0"/>
              <a:cs typeface="Arial" pitchFamily="34" charset="0"/>
            </a:endParaRPr>
          </a:p>
        </p:txBody>
      </p:sp>
      <p:sp>
        <p:nvSpPr>
          <p:cNvPr id="9" name="Rectangle 8"/>
          <p:cNvSpPr/>
          <p:nvPr/>
        </p:nvSpPr>
        <p:spPr>
          <a:xfrm>
            <a:off x="2892655" y="2139364"/>
            <a:ext cx="6632732" cy="1302337"/>
          </a:xfrm>
          <a:prstGeom prst="rect">
            <a:avLst/>
          </a:prstGeom>
        </p:spPr>
        <p:style>
          <a:lnRef idx="3">
            <a:schemeClr val="lt1"/>
          </a:lnRef>
          <a:fillRef idx="1">
            <a:schemeClr val="accent6"/>
          </a:fillRef>
          <a:effectRef idx="1">
            <a:schemeClr val="accent6"/>
          </a:effectRef>
          <a:fontRef idx="minor">
            <a:schemeClr val="lt1"/>
          </a:fontRef>
        </p:style>
        <p:txBody>
          <a:bodyPr lIns="91560" tIns="45779" rIns="91560" bIns="45779" rtlCol="0" anchor="ctr"/>
          <a:lstStyle/>
          <a:p>
            <a:pPr marL="228594" algn="just" defTabSz="915594">
              <a:defRPr/>
            </a:pPr>
            <a:r>
              <a:rPr lang="en-US" sz="2700" smtClean="0">
                <a:solidFill>
                  <a:prstClr val="white"/>
                </a:solidFill>
                <a:latin typeface="Arial" pitchFamily="34" charset="0"/>
                <a:cs typeface="Arial" pitchFamily="34" charset="0"/>
              </a:rPr>
              <a:t>Những sản phẩm có sẵn trong tự nhiên không do con người làm ra.</a:t>
            </a:r>
            <a:endParaRPr lang="en-US" sz="2700" dirty="0">
              <a:solidFill>
                <a:prstClr val="white"/>
              </a:solidFill>
              <a:latin typeface="Arial" pitchFamily="34" charset="0"/>
              <a:cs typeface="Arial" pitchFamily="34" charset="0"/>
            </a:endParaRPr>
          </a:p>
        </p:txBody>
      </p:sp>
      <p:sp>
        <p:nvSpPr>
          <p:cNvPr id="10" name="Rectangle 9"/>
          <p:cNvSpPr/>
          <p:nvPr/>
        </p:nvSpPr>
        <p:spPr>
          <a:xfrm>
            <a:off x="2968855" y="3739564"/>
            <a:ext cx="6556532" cy="1149937"/>
          </a:xfrm>
          <a:prstGeom prst="rect">
            <a:avLst/>
          </a:prstGeom>
        </p:spPr>
        <p:style>
          <a:lnRef idx="3">
            <a:schemeClr val="lt1"/>
          </a:lnRef>
          <a:fillRef idx="1">
            <a:schemeClr val="accent6"/>
          </a:fillRef>
          <a:effectRef idx="1">
            <a:schemeClr val="accent6"/>
          </a:effectRef>
          <a:fontRef idx="minor">
            <a:schemeClr val="lt1"/>
          </a:fontRef>
        </p:style>
        <p:txBody>
          <a:bodyPr lIns="91560" tIns="45779" rIns="91560" bIns="45779" rtlCol="0" anchor="ctr"/>
          <a:lstStyle/>
          <a:p>
            <a:pPr marL="228594" algn="just" defTabSz="915594">
              <a:defRPr/>
            </a:pPr>
            <a:r>
              <a:rPr lang="en-US" sz="2700" smtClean="0">
                <a:solidFill>
                  <a:prstClr val="white"/>
                </a:solidFill>
                <a:latin typeface="Arial" pitchFamily="34" charset="0"/>
                <a:cs typeface="Arial" pitchFamily="34" charset="0"/>
              </a:rPr>
              <a:t>Những sản phẩm được con người làm ta để phục vụ đời sống.</a:t>
            </a:r>
            <a:endParaRPr lang="en-US" sz="2700" dirty="0">
              <a:solidFill>
                <a:prstClr val="white"/>
              </a:solidFill>
              <a:latin typeface="Arial" pitchFamily="34" charset="0"/>
              <a:cs typeface="Arial" pitchFamily="34" charset="0"/>
            </a:endParaRPr>
          </a:p>
        </p:txBody>
      </p:sp>
      <p:sp>
        <p:nvSpPr>
          <p:cNvPr id="11" name="Oval 10"/>
          <p:cNvSpPr/>
          <p:nvPr/>
        </p:nvSpPr>
        <p:spPr>
          <a:xfrm>
            <a:off x="2472518" y="2155691"/>
            <a:ext cx="656759" cy="735143"/>
          </a:xfrm>
          <a:prstGeom prst="ellipse">
            <a:avLst/>
          </a:prstGeom>
        </p:spPr>
        <p:style>
          <a:lnRef idx="0">
            <a:schemeClr val="accent5"/>
          </a:lnRef>
          <a:fillRef idx="3">
            <a:schemeClr val="accent5"/>
          </a:fillRef>
          <a:effectRef idx="3">
            <a:schemeClr val="accent5"/>
          </a:effectRef>
          <a:fontRef idx="minor">
            <a:schemeClr val="lt1"/>
          </a:fontRef>
        </p:style>
        <p:txBody>
          <a:bodyPr lIns="91560" tIns="45779" rIns="91560" bIns="45779" rtlCol="0" anchor="ctr"/>
          <a:lstStyle/>
          <a:p>
            <a:pPr algn="ctr" defTabSz="915594">
              <a:defRPr/>
            </a:pPr>
            <a:r>
              <a:rPr lang="en-US" sz="3600" b="1" dirty="0">
                <a:solidFill>
                  <a:prstClr val="white"/>
                </a:solidFill>
                <a:latin typeface="Arial" pitchFamily="34" charset="0"/>
                <a:cs typeface="Arial" pitchFamily="34" charset="0"/>
              </a:rPr>
              <a:t>A</a:t>
            </a:r>
          </a:p>
        </p:txBody>
      </p:sp>
      <p:sp>
        <p:nvSpPr>
          <p:cNvPr id="12" name="Oval 11"/>
          <p:cNvSpPr/>
          <p:nvPr/>
        </p:nvSpPr>
        <p:spPr>
          <a:xfrm>
            <a:off x="2548718" y="3666992"/>
            <a:ext cx="641668" cy="640080"/>
          </a:xfrm>
          <a:prstGeom prst="ellipse">
            <a:avLst/>
          </a:prstGeom>
        </p:spPr>
        <p:style>
          <a:lnRef idx="0">
            <a:schemeClr val="accent5"/>
          </a:lnRef>
          <a:fillRef idx="3">
            <a:schemeClr val="accent5"/>
          </a:fillRef>
          <a:effectRef idx="3">
            <a:schemeClr val="accent5"/>
          </a:effectRef>
          <a:fontRef idx="minor">
            <a:schemeClr val="lt1"/>
          </a:fontRef>
        </p:style>
        <p:txBody>
          <a:bodyPr lIns="91560" tIns="45779" rIns="91560" bIns="45779" rtlCol="0" anchor="ctr"/>
          <a:lstStyle/>
          <a:p>
            <a:pPr algn="ctr" defTabSz="915594">
              <a:defRPr/>
            </a:pPr>
            <a:r>
              <a:rPr lang="en-US" sz="3600" b="1" dirty="0">
                <a:solidFill>
                  <a:prstClr val="white"/>
                </a:solidFill>
                <a:latin typeface="Arial" pitchFamily="34" charset="0"/>
                <a:cs typeface="Arial" pitchFamily="34" charset="0"/>
              </a:rPr>
              <a:t>B</a:t>
            </a:r>
          </a:p>
        </p:txBody>
      </p:sp>
      <p:sp>
        <p:nvSpPr>
          <p:cNvPr id="13" name="Rectangle 12"/>
          <p:cNvSpPr/>
          <p:nvPr/>
        </p:nvSpPr>
        <p:spPr>
          <a:xfrm>
            <a:off x="3045055" y="5047664"/>
            <a:ext cx="6480332" cy="1403937"/>
          </a:xfrm>
          <a:prstGeom prst="rect">
            <a:avLst/>
          </a:prstGeom>
        </p:spPr>
        <p:style>
          <a:lnRef idx="3">
            <a:schemeClr val="lt1"/>
          </a:lnRef>
          <a:fillRef idx="1">
            <a:schemeClr val="accent6"/>
          </a:fillRef>
          <a:effectRef idx="1">
            <a:schemeClr val="accent6"/>
          </a:effectRef>
          <a:fontRef idx="minor">
            <a:schemeClr val="lt1"/>
          </a:fontRef>
        </p:style>
        <p:txBody>
          <a:bodyPr lIns="91560" tIns="45779" rIns="91560" bIns="45779" rtlCol="0" anchor="ctr"/>
          <a:lstStyle/>
          <a:p>
            <a:pPr marL="228594" algn="just" defTabSz="915594">
              <a:defRPr/>
            </a:pPr>
            <a:r>
              <a:rPr lang="en-US" sz="2700">
                <a:solidFill>
                  <a:prstClr val="white"/>
                </a:solidFill>
                <a:latin typeface="Arial" pitchFamily="34" charset="0"/>
                <a:cs typeface="Arial" pitchFamily="34" charset="0"/>
              </a:rPr>
              <a:t>Những sản phẩm có sẵn trong tự nhiên </a:t>
            </a:r>
            <a:r>
              <a:rPr lang="en-US" sz="2700" smtClean="0">
                <a:solidFill>
                  <a:prstClr val="white"/>
                </a:solidFill>
                <a:latin typeface="Arial" pitchFamily="34" charset="0"/>
                <a:cs typeface="Arial" pitchFamily="34" charset="0"/>
              </a:rPr>
              <a:t>do </a:t>
            </a:r>
            <a:r>
              <a:rPr lang="en-US" sz="2700">
                <a:solidFill>
                  <a:prstClr val="white"/>
                </a:solidFill>
                <a:latin typeface="Arial" pitchFamily="34" charset="0"/>
                <a:cs typeface="Arial" pitchFamily="34" charset="0"/>
              </a:rPr>
              <a:t>con người làm </a:t>
            </a:r>
            <a:r>
              <a:rPr lang="en-US" sz="2700" smtClean="0">
                <a:solidFill>
                  <a:prstClr val="white"/>
                </a:solidFill>
                <a:latin typeface="Arial" pitchFamily="34" charset="0"/>
                <a:cs typeface="Arial" pitchFamily="34" charset="0"/>
              </a:rPr>
              <a:t>ra để phục vụ đời sống.</a:t>
            </a:r>
            <a:endParaRPr lang="en-US" sz="2700" dirty="0">
              <a:solidFill>
                <a:prstClr val="white"/>
              </a:solidFill>
              <a:latin typeface="Arial" pitchFamily="34" charset="0"/>
              <a:cs typeface="Arial" pitchFamily="34" charset="0"/>
            </a:endParaRPr>
          </a:p>
        </p:txBody>
      </p:sp>
      <p:sp>
        <p:nvSpPr>
          <p:cNvPr id="14" name="Oval 13"/>
          <p:cNvSpPr/>
          <p:nvPr/>
        </p:nvSpPr>
        <p:spPr>
          <a:xfrm>
            <a:off x="2624918" y="5114792"/>
            <a:ext cx="641668" cy="640080"/>
          </a:xfrm>
          <a:prstGeom prst="ellipse">
            <a:avLst/>
          </a:prstGeom>
        </p:spPr>
        <p:style>
          <a:lnRef idx="0">
            <a:schemeClr val="accent5"/>
          </a:lnRef>
          <a:fillRef idx="3">
            <a:schemeClr val="accent5"/>
          </a:fillRef>
          <a:effectRef idx="3">
            <a:schemeClr val="accent5"/>
          </a:effectRef>
          <a:fontRef idx="minor">
            <a:schemeClr val="lt1"/>
          </a:fontRef>
        </p:style>
        <p:txBody>
          <a:bodyPr lIns="91560" tIns="45779" rIns="91560" bIns="45779" rtlCol="0" anchor="ctr"/>
          <a:lstStyle/>
          <a:p>
            <a:pPr algn="ctr" defTabSz="915594">
              <a:defRPr/>
            </a:pPr>
            <a:r>
              <a:rPr lang="en-US" sz="3600" b="1" dirty="0">
                <a:solidFill>
                  <a:prstClr val="white"/>
                </a:solidFill>
                <a:latin typeface="Arial" pitchFamily="34" charset="0"/>
                <a:cs typeface="Arial" pitchFamily="34" charset="0"/>
              </a:rPr>
              <a:t>C</a:t>
            </a:r>
          </a:p>
        </p:txBody>
      </p:sp>
      <p:sp>
        <p:nvSpPr>
          <p:cNvPr id="15" name="TextBox 14"/>
          <p:cNvSpPr txBox="1"/>
          <p:nvPr/>
        </p:nvSpPr>
        <p:spPr>
          <a:xfrm>
            <a:off x="2158999" y="780464"/>
            <a:ext cx="9169399" cy="584895"/>
          </a:xfrm>
          <a:prstGeom prst="rect">
            <a:avLst/>
          </a:prstGeom>
          <a:noFill/>
        </p:spPr>
        <p:txBody>
          <a:bodyPr wrap="square" lIns="91560" tIns="45779" rIns="91560" bIns="45779" rtlCol="0">
            <a:spAutoFit/>
          </a:bodyPr>
          <a:lstStyle/>
          <a:p>
            <a:pPr defTabSz="915594">
              <a:defRPr/>
            </a:pPr>
            <a:r>
              <a:rPr lang="en-US" sz="3200" b="1" dirty="0">
                <a:solidFill>
                  <a:prstClr val="white"/>
                </a:solidFill>
                <a:latin typeface="Arial" pitchFamily="34" charset="0"/>
                <a:ea typeface="AvantGarde" pitchFamily="2" charset="0"/>
                <a:cs typeface="Arial" pitchFamily="34" charset="0"/>
              </a:rPr>
              <a:t>Câu hỏi 2</a:t>
            </a:r>
            <a:r>
              <a:rPr lang="en-US" sz="3200" b="1">
                <a:solidFill>
                  <a:prstClr val="white"/>
                </a:solidFill>
                <a:latin typeface="Arial" pitchFamily="34" charset="0"/>
                <a:ea typeface="AvantGarde" pitchFamily="2" charset="0"/>
                <a:cs typeface="Arial" pitchFamily="34" charset="0"/>
              </a:rPr>
              <a:t>: </a:t>
            </a:r>
            <a:r>
              <a:rPr lang="en-US" sz="3200" b="1" smtClean="0">
                <a:solidFill>
                  <a:prstClr val="white"/>
                </a:solidFill>
                <a:latin typeface="Arial" pitchFamily="34" charset="0"/>
                <a:ea typeface="AvantGarde" pitchFamily="2" charset="0"/>
                <a:cs typeface="Arial" pitchFamily="34" charset="0"/>
              </a:rPr>
              <a:t>Sản phẩm công nghệ là:</a:t>
            </a:r>
            <a:endParaRPr lang="en-US" sz="3200" b="1" dirty="0">
              <a:solidFill>
                <a:prstClr val="white"/>
              </a:solidFill>
              <a:latin typeface="Arial" pitchFamily="34" charset="0"/>
              <a:ea typeface="AvantGarde" pitchFamily="2" charset="0"/>
              <a:cs typeface="Arial" pitchFamily="34" charset="0"/>
            </a:endParaRPr>
          </a:p>
        </p:txBody>
      </p:sp>
    </p:spTree>
    <p:extLst>
      <p:ext uri="{BB962C8B-B14F-4D97-AF65-F5344CB8AC3E}">
        <p14:creationId xmlns:p14="http://schemas.microsoft.com/office/powerpoint/2010/main" val="418285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 calcmode="lin" valueType="num">
                                      <p:cBhvr>
                                        <p:cTn id="20" dur="500" fill="hold"/>
                                        <p:tgtEl>
                                          <p:spTgt spid="11"/>
                                        </p:tgtEl>
                                        <p:attrNameLst>
                                          <p:attrName>style.rotation</p:attrName>
                                        </p:attrNameLst>
                                      </p:cBhvr>
                                      <p:tavLst>
                                        <p:tav tm="0">
                                          <p:val>
                                            <p:fltVal val="360"/>
                                          </p:val>
                                        </p:tav>
                                        <p:tav tm="100000">
                                          <p:val>
                                            <p:fltVal val="0"/>
                                          </p:val>
                                        </p:tav>
                                      </p:tavLst>
                                    </p:anim>
                                    <p:animEffect transition="in" filter="fade">
                                      <p:cBhvr>
                                        <p:cTn id="21" dur="500"/>
                                        <p:tgtEl>
                                          <p:spTgt spid="1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360"/>
                                          </p:val>
                                        </p:tav>
                                        <p:tav tm="100000">
                                          <p:val>
                                            <p:fltVal val="0"/>
                                          </p:val>
                                        </p:tav>
                                      </p:tavLst>
                                    </p:anim>
                                    <p:animEffect transition="in" filter="fade">
                                      <p:cBhvr>
                                        <p:cTn id="32" dur="500"/>
                                        <p:tgtEl>
                                          <p:spTgt spid="12"/>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 calcmode="lin" valueType="num">
                                      <p:cBhvr>
                                        <p:cTn id="42" dur="500" fill="hold"/>
                                        <p:tgtEl>
                                          <p:spTgt spid="14"/>
                                        </p:tgtEl>
                                        <p:attrNameLst>
                                          <p:attrName>style.rotation</p:attrName>
                                        </p:attrNameLst>
                                      </p:cBhvr>
                                      <p:tavLst>
                                        <p:tav tm="0">
                                          <p:val>
                                            <p:fltVal val="360"/>
                                          </p:val>
                                        </p:tav>
                                        <p:tav tm="100000">
                                          <p:val>
                                            <p:fltVal val="0"/>
                                          </p:val>
                                        </p:tav>
                                      </p:tavLst>
                                    </p:anim>
                                    <p:animEffect transition="in" filter="fade">
                                      <p:cBhvr>
                                        <p:cTn id="43" dur="500"/>
                                        <p:tgtEl>
                                          <p:spTgt spid="14"/>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10" grpId="0" animBg="1"/>
      <p:bldP spid="11" grpId="0" animBg="1"/>
      <p:bldP spid="11" grpId="1" animBg="1"/>
      <p:bldP spid="12" grpId="0" animBg="1"/>
      <p:bldP spid="13" grpId="0" animBg="1"/>
      <p:bldP spid="13" grpId="1" animBg="1"/>
      <p:bldP spid="14" grpId="0" animBg="1"/>
      <p:bldP spid="14" grpId="1"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5946" y="2590800"/>
            <a:ext cx="1836055" cy="1976205"/>
          </a:xfrm>
          <a:prstGeom prst="rect">
            <a:avLst/>
          </a:prstGeom>
        </p:spPr>
      </p:pic>
      <p:pic>
        <p:nvPicPr>
          <p:cNvPr id="5" name="Picture 4">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4473" b="4014"/>
          <a:stretch/>
        </p:blipFill>
        <p:spPr>
          <a:xfrm flipH="1">
            <a:off x="2" y="4426059"/>
            <a:ext cx="3402783" cy="2431943"/>
          </a:xfrm>
          <a:prstGeom prst="rect">
            <a:avLst/>
          </a:prstGeom>
        </p:spPr>
      </p:pic>
      <p:sp>
        <p:nvSpPr>
          <p:cNvPr id="6" name="Rectangle 5"/>
          <p:cNvSpPr/>
          <p:nvPr/>
        </p:nvSpPr>
        <p:spPr>
          <a:xfrm>
            <a:off x="3116833" y="1809751"/>
            <a:ext cx="152777"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560" tIns="45779" rIns="91560" bIns="45779" rtlCol="0" anchor="ctr"/>
          <a:lstStyle/>
          <a:p>
            <a:pPr algn="ctr" defTabSz="915594">
              <a:defRPr/>
            </a:pPr>
            <a:endParaRPr lang="en-US" sz="2000">
              <a:solidFill>
                <a:prstClr val="white"/>
              </a:solidFill>
              <a:latin typeface="Times New Roman" pitchFamily="18" charset="0"/>
              <a:cs typeface="Times New Roman" pitchFamily="18" charset="0"/>
            </a:endParaRPr>
          </a:p>
        </p:txBody>
      </p:sp>
      <p:sp>
        <p:nvSpPr>
          <p:cNvPr id="7" name="Rounded Rectangle 6"/>
          <p:cNvSpPr/>
          <p:nvPr/>
        </p:nvSpPr>
        <p:spPr>
          <a:xfrm>
            <a:off x="774702" y="304801"/>
            <a:ext cx="9369917" cy="1657351"/>
          </a:xfrm>
          <a:prstGeom prst="roundRect">
            <a:avLst/>
          </a:prstGeom>
        </p:spPr>
        <p:style>
          <a:lnRef idx="3">
            <a:schemeClr val="lt1"/>
          </a:lnRef>
          <a:fillRef idx="1">
            <a:schemeClr val="accent5"/>
          </a:fillRef>
          <a:effectRef idx="1">
            <a:schemeClr val="accent5"/>
          </a:effectRef>
          <a:fontRef idx="minor">
            <a:schemeClr val="lt1"/>
          </a:fontRef>
        </p:style>
        <p:txBody>
          <a:bodyPr lIns="91560" tIns="45779" rIns="91560" bIns="45779" rtlCol="0" anchor="ctr"/>
          <a:lstStyle/>
          <a:p>
            <a:pPr algn="ctr" defTabSz="915594">
              <a:defRPr/>
            </a:pPr>
            <a:endParaRPr lang="en-US" sz="2000" dirty="0">
              <a:solidFill>
                <a:prstClr val="white"/>
              </a:solidFill>
              <a:latin typeface="Times New Roman" pitchFamily="18" charset="0"/>
              <a:cs typeface="Times New Roman" pitchFamily="18" charset="0"/>
            </a:endParaRPr>
          </a:p>
        </p:txBody>
      </p:sp>
      <p:sp>
        <p:nvSpPr>
          <p:cNvPr id="8" name="Rectangle 7"/>
          <p:cNvSpPr/>
          <p:nvPr/>
        </p:nvSpPr>
        <p:spPr>
          <a:xfrm>
            <a:off x="2069021" y="2152651"/>
            <a:ext cx="7608379" cy="774700"/>
          </a:xfrm>
          <a:prstGeom prst="rect">
            <a:avLst/>
          </a:prstGeom>
        </p:spPr>
        <p:style>
          <a:lnRef idx="3">
            <a:schemeClr val="lt1"/>
          </a:lnRef>
          <a:fillRef idx="1">
            <a:schemeClr val="accent6"/>
          </a:fillRef>
          <a:effectRef idx="1">
            <a:schemeClr val="accent6"/>
          </a:effectRef>
          <a:fontRef idx="minor">
            <a:schemeClr val="lt1"/>
          </a:fontRef>
        </p:style>
        <p:txBody>
          <a:bodyPr lIns="91560" tIns="45779" rIns="91560" bIns="45779" rtlCol="0" anchor="ctr"/>
          <a:lstStyle/>
          <a:p>
            <a:r>
              <a:rPr lang="en-US" sz="2700">
                <a:solidFill>
                  <a:prstClr val="white"/>
                </a:solidFill>
                <a:latin typeface="Arial" pitchFamily="34" charset="0"/>
                <a:cs typeface="Arial" pitchFamily="34" charset="0"/>
              </a:rPr>
              <a:t>  </a:t>
            </a:r>
            <a:r>
              <a:rPr lang="en-US" sz="2700" smtClean="0">
                <a:solidFill>
                  <a:prstClr val="white"/>
                </a:solidFill>
                <a:latin typeface="Arial" pitchFamily="34" charset="0"/>
                <a:cs typeface="Arial" pitchFamily="34" charset="0"/>
              </a:rPr>
              <a:t> </a:t>
            </a:r>
            <a:r>
              <a:rPr lang="en-US" sz="2800" b="1" smtClean="0"/>
              <a:t>Máy </a:t>
            </a:r>
            <a:r>
              <a:rPr lang="en-US" sz="2800" b="1"/>
              <a:t>giặt, quạt điện, điện thoại</a:t>
            </a:r>
            <a:endParaRPr lang="en-US" sz="2800"/>
          </a:p>
        </p:txBody>
      </p:sp>
      <p:sp>
        <p:nvSpPr>
          <p:cNvPr id="9" name="Rectangle 8"/>
          <p:cNvSpPr/>
          <p:nvPr/>
        </p:nvSpPr>
        <p:spPr>
          <a:xfrm>
            <a:off x="1999640" y="3181351"/>
            <a:ext cx="7677761" cy="774700"/>
          </a:xfrm>
          <a:prstGeom prst="rect">
            <a:avLst/>
          </a:prstGeom>
        </p:spPr>
        <p:style>
          <a:lnRef idx="3">
            <a:schemeClr val="lt1"/>
          </a:lnRef>
          <a:fillRef idx="1">
            <a:schemeClr val="accent6"/>
          </a:fillRef>
          <a:effectRef idx="1">
            <a:schemeClr val="accent6"/>
          </a:effectRef>
          <a:fontRef idx="minor">
            <a:schemeClr val="lt1"/>
          </a:fontRef>
        </p:style>
        <p:txBody>
          <a:bodyPr lIns="91560" tIns="45779" rIns="91560" bIns="45779" rtlCol="0" anchor="ctr"/>
          <a:lstStyle/>
          <a:p>
            <a:r>
              <a:rPr lang="en-US" sz="2700">
                <a:solidFill>
                  <a:prstClr val="white"/>
                </a:solidFill>
                <a:latin typeface="Arial" pitchFamily="34" charset="0"/>
                <a:cs typeface="Arial" pitchFamily="34" charset="0"/>
              </a:rPr>
              <a:t>   </a:t>
            </a:r>
            <a:r>
              <a:rPr lang="en-US" sz="2700" smtClean="0">
                <a:solidFill>
                  <a:prstClr val="white"/>
                </a:solidFill>
                <a:latin typeface="Arial" pitchFamily="34" charset="0"/>
                <a:cs typeface="Arial" pitchFamily="34" charset="0"/>
              </a:rPr>
              <a:t>  </a:t>
            </a:r>
            <a:r>
              <a:rPr lang="vi-VN" sz="2800" b="1"/>
              <a:t>Mặt trời, máy giặt, rừng </a:t>
            </a:r>
            <a:r>
              <a:rPr lang="vi-VN" sz="2800" b="1" smtClean="0"/>
              <a:t>thông</a:t>
            </a:r>
            <a:endParaRPr lang="en-US" sz="2700" b="1">
              <a:solidFill>
                <a:prstClr val="white"/>
              </a:solidFill>
              <a:latin typeface="Arial" pitchFamily="34" charset="0"/>
              <a:cs typeface="Arial" pitchFamily="34" charset="0"/>
            </a:endParaRPr>
          </a:p>
        </p:txBody>
      </p:sp>
      <p:sp>
        <p:nvSpPr>
          <p:cNvPr id="10" name="Oval 9"/>
          <p:cNvSpPr/>
          <p:nvPr/>
        </p:nvSpPr>
        <p:spPr>
          <a:xfrm>
            <a:off x="1706754" y="2246995"/>
            <a:ext cx="641668" cy="640080"/>
          </a:xfrm>
          <a:prstGeom prst="ellipse">
            <a:avLst/>
          </a:prstGeom>
        </p:spPr>
        <p:style>
          <a:lnRef idx="0">
            <a:schemeClr val="accent5"/>
          </a:lnRef>
          <a:fillRef idx="3">
            <a:schemeClr val="accent5"/>
          </a:fillRef>
          <a:effectRef idx="3">
            <a:schemeClr val="accent5"/>
          </a:effectRef>
          <a:fontRef idx="minor">
            <a:schemeClr val="lt1"/>
          </a:fontRef>
        </p:style>
        <p:txBody>
          <a:bodyPr lIns="91560" tIns="45779" rIns="91560" bIns="45779" rtlCol="0" anchor="ctr"/>
          <a:lstStyle/>
          <a:p>
            <a:pPr algn="ctr" defTabSz="915594">
              <a:defRPr/>
            </a:pPr>
            <a:r>
              <a:rPr lang="en-US" sz="3600" b="1" dirty="0">
                <a:solidFill>
                  <a:prstClr val="white"/>
                </a:solidFill>
                <a:latin typeface="Times New Roman" pitchFamily="18" charset="0"/>
                <a:cs typeface="Times New Roman" pitchFamily="18" charset="0"/>
              </a:rPr>
              <a:t>A</a:t>
            </a:r>
          </a:p>
        </p:txBody>
      </p:sp>
      <p:sp>
        <p:nvSpPr>
          <p:cNvPr id="11" name="Oval 10"/>
          <p:cNvSpPr/>
          <p:nvPr/>
        </p:nvSpPr>
        <p:spPr>
          <a:xfrm>
            <a:off x="1681354" y="3224895"/>
            <a:ext cx="641668" cy="640080"/>
          </a:xfrm>
          <a:prstGeom prst="ellipse">
            <a:avLst/>
          </a:prstGeom>
        </p:spPr>
        <p:style>
          <a:lnRef idx="0">
            <a:schemeClr val="accent5"/>
          </a:lnRef>
          <a:fillRef idx="3">
            <a:schemeClr val="accent5"/>
          </a:fillRef>
          <a:effectRef idx="3">
            <a:schemeClr val="accent5"/>
          </a:effectRef>
          <a:fontRef idx="minor">
            <a:schemeClr val="lt1"/>
          </a:fontRef>
        </p:style>
        <p:txBody>
          <a:bodyPr lIns="91560" tIns="45779" rIns="91560" bIns="45779" rtlCol="0" anchor="ctr"/>
          <a:lstStyle/>
          <a:p>
            <a:pPr algn="ctr" defTabSz="915594">
              <a:defRPr/>
            </a:pPr>
            <a:r>
              <a:rPr lang="en-US" sz="3600" b="1" dirty="0">
                <a:solidFill>
                  <a:prstClr val="white"/>
                </a:solidFill>
                <a:latin typeface="Times New Roman" pitchFamily="18" charset="0"/>
                <a:cs typeface="Times New Roman" pitchFamily="18" charset="0"/>
              </a:rPr>
              <a:t>B</a:t>
            </a:r>
          </a:p>
        </p:txBody>
      </p:sp>
      <p:sp>
        <p:nvSpPr>
          <p:cNvPr id="12" name="Rectangle 11"/>
          <p:cNvSpPr/>
          <p:nvPr/>
        </p:nvSpPr>
        <p:spPr>
          <a:xfrm>
            <a:off x="1999640" y="4184651"/>
            <a:ext cx="7677761" cy="774700"/>
          </a:xfrm>
          <a:prstGeom prst="rect">
            <a:avLst/>
          </a:prstGeom>
        </p:spPr>
        <p:style>
          <a:lnRef idx="3">
            <a:schemeClr val="lt1"/>
          </a:lnRef>
          <a:fillRef idx="1">
            <a:schemeClr val="accent6"/>
          </a:fillRef>
          <a:effectRef idx="1">
            <a:schemeClr val="accent6"/>
          </a:effectRef>
          <a:fontRef idx="minor">
            <a:schemeClr val="lt1"/>
          </a:fontRef>
        </p:style>
        <p:txBody>
          <a:bodyPr lIns="91560" tIns="45779" rIns="91560" bIns="45779" rtlCol="0" anchor="ctr"/>
          <a:lstStyle/>
          <a:p>
            <a:pPr marL="228594" algn="just" defTabSz="915594">
              <a:defRPr/>
            </a:pPr>
            <a:r>
              <a:rPr lang="en-US" sz="2800" smtClean="0"/>
              <a:t>  </a:t>
            </a:r>
            <a:r>
              <a:rPr lang="en-US" sz="2800" b="1" smtClean="0"/>
              <a:t>Tảng </a:t>
            </a:r>
            <a:r>
              <a:rPr lang="en-US" sz="2800" b="1"/>
              <a:t>đá, cá heo, ti vi</a:t>
            </a:r>
            <a:endParaRPr lang="en-US" sz="2700" b="1" dirty="0">
              <a:solidFill>
                <a:prstClr val="white"/>
              </a:solidFill>
              <a:latin typeface="Arial" pitchFamily="34" charset="0"/>
              <a:cs typeface="Arial" pitchFamily="34" charset="0"/>
            </a:endParaRPr>
          </a:p>
        </p:txBody>
      </p:sp>
      <p:sp>
        <p:nvSpPr>
          <p:cNvPr id="13" name="Oval 12"/>
          <p:cNvSpPr/>
          <p:nvPr/>
        </p:nvSpPr>
        <p:spPr>
          <a:xfrm>
            <a:off x="1681354" y="4266293"/>
            <a:ext cx="641668" cy="640080"/>
          </a:xfrm>
          <a:prstGeom prst="ellipse">
            <a:avLst/>
          </a:prstGeom>
        </p:spPr>
        <p:style>
          <a:lnRef idx="0">
            <a:schemeClr val="accent5"/>
          </a:lnRef>
          <a:fillRef idx="3">
            <a:schemeClr val="accent5"/>
          </a:fillRef>
          <a:effectRef idx="3">
            <a:schemeClr val="accent5"/>
          </a:effectRef>
          <a:fontRef idx="minor">
            <a:schemeClr val="lt1"/>
          </a:fontRef>
        </p:style>
        <p:txBody>
          <a:bodyPr lIns="91560" tIns="45779" rIns="91560" bIns="45779" rtlCol="0" anchor="ctr"/>
          <a:lstStyle/>
          <a:p>
            <a:pPr algn="ctr" defTabSz="915594">
              <a:defRPr/>
            </a:pPr>
            <a:r>
              <a:rPr lang="en-US" sz="3600" b="1" dirty="0">
                <a:solidFill>
                  <a:prstClr val="white"/>
                </a:solidFill>
                <a:latin typeface="Times New Roman" pitchFamily="18" charset="0"/>
                <a:cs typeface="Times New Roman" pitchFamily="18" charset="0"/>
              </a:rPr>
              <a:t>C</a:t>
            </a:r>
          </a:p>
        </p:txBody>
      </p:sp>
      <p:sp>
        <p:nvSpPr>
          <p:cNvPr id="14" name="TextBox 13"/>
          <p:cNvSpPr txBox="1"/>
          <p:nvPr/>
        </p:nvSpPr>
        <p:spPr>
          <a:xfrm>
            <a:off x="1003300" y="488953"/>
            <a:ext cx="9042400" cy="1200448"/>
          </a:xfrm>
          <a:prstGeom prst="rect">
            <a:avLst/>
          </a:prstGeom>
          <a:noFill/>
        </p:spPr>
        <p:txBody>
          <a:bodyPr wrap="square" lIns="91560" tIns="45779" rIns="91560" bIns="45779" rtlCol="0">
            <a:spAutoFit/>
          </a:bodyPr>
          <a:lstStyle/>
          <a:p>
            <a:pPr defTabSz="915594">
              <a:defRPr/>
            </a:pPr>
            <a:r>
              <a:rPr lang="en-US" sz="3600" b="1" dirty="0">
                <a:solidFill>
                  <a:prstClr val="white"/>
                </a:solidFill>
                <a:latin typeface="Arial" pitchFamily="34" charset="0"/>
                <a:ea typeface="AvantGarde" pitchFamily="2" charset="0"/>
                <a:cs typeface="Arial" pitchFamily="34" charset="0"/>
              </a:rPr>
              <a:t>Câu </a:t>
            </a:r>
            <a:r>
              <a:rPr lang="en-US" sz="3600" b="1">
                <a:solidFill>
                  <a:prstClr val="white"/>
                </a:solidFill>
                <a:latin typeface="Arial" pitchFamily="34" charset="0"/>
                <a:ea typeface="AvantGarde" pitchFamily="2" charset="0"/>
                <a:cs typeface="Arial" pitchFamily="34" charset="0"/>
              </a:rPr>
              <a:t>hỏi </a:t>
            </a:r>
            <a:r>
              <a:rPr lang="en-US" sz="3600" b="1" smtClean="0">
                <a:solidFill>
                  <a:prstClr val="white"/>
                </a:solidFill>
                <a:latin typeface="Arial" pitchFamily="34" charset="0"/>
                <a:ea typeface="AvantGarde" pitchFamily="2" charset="0"/>
                <a:cs typeface="Arial" pitchFamily="34" charset="0"/>
              </a:rPr>
              <a:t>3: Ý </a:t>
            </a:r>
            <a:r>
              <a:rPr lang="en-US" sz="3600" b="1" smtClean="0">
                <a:solidFill>
                  <a:schemeClr val="bg1"/>
                </a:solidFill>
              </a:rPr>
              <a:t>chỉ </a:t>
            </a:r>
            <a:r>
              <a:rPr lang="en-US" sz="3600" b="1">
                <a:solidFill>
                  <a:schemeClr val="bg1"/>
                </a:solidFill>
              </a:rPr>
              <a:t>toàn là sản phẩm công </a:t>
            </a:r>
            <a:r>
              <a:rPr lang="en-US" sz="3600" b="1" smtClean="0">
                <a:solidFill>
                  <a:schemeClr val="bg1"/>
                </a:solidFill>
              </a:rPr>
              <a:t>nghệ </a:t>
            </a:r>
            <a:endParaRPr lang="en-US" sz="3600" b="1" dirty="0">
              <a:solidFill>
                <a:schemeClr val="bg1"/>
              </a:solidFill>
              <a:latin typeface="Arial" pitchFamily="34" charset="0"/>
              <a:ea typeface="AvantGarde" pitchFamily="2" charset="0"/>
              <a:cs typeface="Arial" pitchFamily="34" charset="0"/>
            </a:endParaRPr>
          </a:p>
        </p:txBody>
      </p:sp>
    </p:spTree>
    <p:extLst>
      <p:ext uri="{BB962C8B-B14F-4D97-AF65-F5344CB8AC3E}">
        <p14:creationId xmlns:p14="http://schemas.microsoft.com/office/powerpoint/2010/main" val="2599732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360"/>
                                          </p:val>
                                        </p:tav>
                                        <p:tav tm="100000">
                                          <p:val>
                                            <p:fltVal val="0"/>
                                          </p:val>
                                        </p:tav>
                                      </p:tavLst>
                                    </p:anim>
                                    <p:animEffect transition="in" filter="fade">
                                      <p:cBhvr>
                                        <p:cTn id="43" dur="500"/>
                                        <p:tgtEl>
                                          <p:spTgt spid="13"/>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9" grpId="1" animBg="1"/>
      <p:bldP spid="10" grpId="0" animBg="1"/>
      <p:bldP spid="11" grpId="0" animBg="1"/>
      <p:bldP spid="11" grpId="1" animBg="1"/>
      <p:bldP spid="12" grpId="0" animBg="1"/>
      <p:bldP spid="12" grpId="1" animBg="1"/>
      <p:bldP spid="13" grpId="0" animBg="1"/>
      <p:bldP spid="13" grpId="1"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xmlns="" id="{07866A2D-8728-4765-AC7B-276FF01C93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336"/>
          <a:stretch/>
        </p:blipFill>
        <p:spPr>
          <a:xfrm>
            <a:off x="1174293" y="0"/>
            <a:ext cx="9148887" cy="5943392"/>
          </a:xfrm>
          <a:prstGeom prst="rect">
            <a:avLst/>
          </a:prstGeom>
        </p:spPr>
      </p:pic>
      <p:pic>
        <p:nvPicPr>
          <p:cNvPr id="38" name="图片 37" descr="图片包含 玩具, 玩偶, 室内&#10;&#10;已生成极高可信度的说明">
            <a:extLst>
              <a:ext uri="{FF2B5EF4-FFF2-40B4-BE49-F238E27FC236}">
                <a16:creationId xmlns:a16="http://schemas.microsoft.com/office/drawing/2014/main" xmlns="" id="{DB884EB9-6513-450D-A8F8-B343F7A70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2768" y="4505361"/>
            <a:ext cx="6487673" cy="2044905"/>
          </a:xfrm>
          <a:prstGeom prst="rect">
            <a:avLst/>
          </a:prstGeom>
        </p:spPr>
      </p:pic>
      <p:sp>
        <p:nvSpPr>
          <p:cNvPr id="2" name="TextBox 1"/>
          <p:cNvSpPr txBox="1"/>
          <p:nvPr/>
        </p:nvSpPr>
        <p:spPr>
          <a:xfrm>
            <a:off x="3362178" y="2560320"/>
            <a:ext cx="5384426" cy="1446550"/>
          </a:xfrm>
          <a:prstGeom prst="rect">
            <a:avLst/>
          </a:prstGeom>
          <a:noFill/>
        </p:spPr>
        <p:txBody>
          <a:bodyPr wrap="square" rtlCol="0">
            <a:spAutoFit/>
          </a:bodyPr>
          <a:lstStyle/>
          <a:p>
            <a:pPr algn="ctr"/>
            <a:r>
              <a:rPr lang="en-US" sz="4400" b="1" smtClean="0">
                <a:solidFill>
                  <a:srgbClr val="FF0000"/>
                </a:solidFill>
              </a:rPr>
              <a:t>Tạm biệt </a:t>
            </a:r>
          </a:p>
          <a:p>
            <a:pPr algn="ctr"/>
            <a:r>
              <a:rPr lang="en-US" sz="4400" b="1" smtClean="0">
                <a:solidFill>
                  <a:srgbClr val="FF0000"/>
                </a:solidFill>
              </a:rPr>
              <a:t>và hẹn gặp lại!</a:t>
            </a:r>
            <a:endParaRPr lang="en-US" sz="4400" b="1">
              <a:solidFill>
                <a:srgbClr val="FF0000"/>
              </a:solidFill>
            </a:endParaRPr>
          </a:p>
        </p:txBody>
      </p:sp>
    </p:spTree>
    <p:extLst>
      <p:ext uri="{BB962C8B-B14F-4D97-AF65-F5344CB8AC3E}">
        <p14:creationId xmlns:p14="http://schemas.microsoft.com/office/powerpoint/2010/main" val="3399530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1+#ppt_w/2"/>
                                          </p:val>
                                        </p:tav>
                                        <p:tav tm="100000">
                                          <p:val>
                                            <p:strVal val="#ppt_x"/>
                                          </p:val>
                                        </p:tav>
                                      </p:tavLst>
                                    </p:anim>
                                    <p:anim calcmode="lin" valueType="num">
                                      <p:cBhvr additive="base">
                                        <p:cTn id="13"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63"/>
        <p:cNvGrpSpPr/>
        <p:nvPr/>
      </p:nvGrpSpPr>
      <p:grpSpPr>
        <a:xfrm>
          <a:off x="0" y="0"/>
          <a:ext cx="0" cy="0"/>
          <a:chOff x="0" y="0"/>
          <a:chExt cx="0" cy="0"/>
        </a:xfrm>
      </p:grpSpPr>
      <p:grpSp>
        <p:nvGrpSpPr>
          <p:cNvPr id="7539" name="Google Shape;7539;p59"/>
          <p:cNvGrpSpPr/>
          <p:nvPr/>
        </p:nvGrpSpPr>
        <p:grpSpPr>
          <a:xfrm>
            <a:off x="5858122" y="1582727"/>
            <a:ext cx="779428" cy="582667"/>
            <a:chOff x="-522075" y="3957700"/>
            <a:chExt cx="429800" cy="321300"/>
          </a:xfrm>
        </p:grpSpPr>
        <p:sp>
          <p:nvSpPr>
            <p:cNvPr id="7540" name="Google Shape;7540;p59"/>
            <p:cNvSpPr/>
            <p:nvPr/>
          </p:nvSpPr>
          <p:spPr>
            <a:xfrm>
              <a:off x="-492700" y="3957700"/>
              <a:ext cx="362050" cy="228425"/>
            </a:xfrm>
            <a:custGeom>
              <a:avLst/>
              <a:gdLst/>
              <a:ahLst/>
              <a:cxnLst/>
              <a:rect l="l" t="t" r="r" b="b"/>
              <a:pathLst>
                <a:path w="14482" h="9137" extrusionOk="0">
                  <a:moveTo>
                    <a:pt x="7468" y="1"/>
                  </a:move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911" y="5687"/>
                  </a:lnTo>
                  <a:lnTo>
                    <a:pt x="854" y="5706"/>
                  </a:lnTo>
                  <a:lnTo>
                    <a:pt x="816" y="5725"/>
                  </a:lnTo>
                  <a:lnTo>
                    <a:pt x="797" y="5763"/>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664" y="8018"/>
                  </a:lnTo>
                  <a:lnTo>
                    <a:pt x="797" y="8113"/>
                  </a:lnTo>
                  <a:lnTo>
                    <a:pt x="1081" y="8284"/>
                  </a:lnTo>
                  <a:lnTo>
                    <a:pt x="1403" y="8416"/>
                  </a:lnTo>
                  <a:lnTo>
                    <a:pt x="1726" y="8530"/>
                  </a:lnTo>
                  <a:lnTo>
                    <a:pt x="2067" y="8625"/>
                  </a:lnTo>
                  <a:lnTo>
                    <a:pt x="2408" y="8701"/>
                  </a:lnTo>
                  <a:lnTo>
                    <a:pt x="3033" y="8852"/>
                  </a:lnTo>
                  <a:lnTo>
                    <a:pt x="3431" y="8928"/>
                  </a:lnTo>
                  <a:lnTo>
                    <a:pt x="3829" y="8985"/>
                  </a:lnTo>
                  <a:lnTo>
                    <a:pt x="4227" y="9042"/>
                  </a:lnTo>
                  <a:lnTo>
                    <a:pt x="4607" y="9080"/>
                  </a:lnTo>
                  <a:lnTo>
                    <a:pt x="5403" y="9137"/>
                  </a:lnTo>
                  <a:lnTo>
                    <a:pt x="7014" y="9137"/>
                  </a:lnTo>
                  <a:lnTo>
                    <a:pt x="7810" y="9080"/>
                  </a:lnTo>
                  <a:lnTo>
                    <a:pt x="8587" y="9023"/>
                  </a:lnTo>
                  <a:lnTo>
                    <a:pt x="9364" y="8928"/>
                  </a:lnTo>
                  <a:lnTo>
                    <a:pt x="10160" y="8795"/>
                  </a:lnTo>
                  <a:lnTo>
                    <a:pt x="10918" y="8644"/>
                  </a:lnTo>
                  <a:lnTo>
                    <a:pt x="11695" y="8473"/>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173" y="7620"/>
                  </a:lnTo>
                  <a:lnTo>
                    <a:pt x="12889" y="7734"/>
                  </a:lnTo>
                  <a:lnTo>
                    <a:pt x="12340" y="7924"/>
                  </a:lnTo>
                  <a:lnTo>
                    <a:pt x="11979" y="8037"/>
                  </a:lnTo>
                  <a:lnTo>
                    <a:pt x="11600" y="8132"/>
                  </a:lnTo>
                  <a:lnTo>
                    <a:pt x="10842" y="8284"/>
                  </a:lnTo>
                  <a:lnTo>
                    <a:pt x="9932" y="8454"/>
                  </a:lnTo>
                  <a:lnTo>
                    <a:pt x="9004" y="8587"/>
                  </a:lnTo>
                  <a:lnTo>
                    <a:pt x="8075" y="8701"/>
                  </a:lnTo>
                  <a:lnTo>
                    <a:pt x="7146" y="8757"/>
                  </a:lnTo>
                  <a:lnTo>
                    <a:pt x="6635" y="8795"/>
                  </a:lnTo>
                  <a:lnTo>
                    <a:pt x="6123" y="8795"/>
                  </a:lnTo>
                  <a:lnTo>
                    <a:pt x="5459" y="8776"/>
                  </a:lnTo>
                  <a:lnTo>
                    <a:pt x="4777" y="8739"/>
                  </a:lnTo>
                  <a:lnTo>
                    <a:pt x="4114" y="8663"/>
                  </a:lnTo>
                  <a:lnTo>
                    <a:pt x="3450" y="8568"/>
                  </a:lnTo>
                  <a:lnTo>
                    <a:pt x="3052" y="8492"/>
                  </a:lnTo>
                  <a:lnTo>
                    <a:pt x="2673" y="8397"/>
                  </a:lnTo>
                  <a:lnTo>
                    <a:pt x="1934" y="8189"/>
                  </a:lnTo>
                  <a:lnTo>
                    <a:pt x="1669" y="8113"/>
                  </a:lnTo>
                  <a:lnTo>
                    <a:pt x="1441" y="8018"/>
                  </a:lnTo>
                  <a:lnTo>
                    <a:pt x="1195" y="7905"/>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1024" y="6142"/>
                  </a:lnTo>
                  <a:lnTo>
                    <a:pt x="1062" y="6104"/>
                  </a:lnTo>
                  <a:lnTo>
                    <a:pt x="1100" y="6066"/>
                  </a:lnTo>
                  <a:lnTo>
                    <a:pt x="1119" y="6028"/>
                  </a:lnTo>
                  <a:lnTo>
                    <a:pt x="1290" y="6047"/>
                  </a:lnTo>
                  <a:lnTo>
                    <a:pt x="1460" y="6085"/>
                  </a:lnTo>
                  <a:lnTo>
                    <a:pt x="1631" y="6142"/>
                  </a:lnTo>
                  <a:lnTo>
                    <a:pt x="1801" y="6218"/>
                  </a:lnTo>
                  <a:lnTo>
                    <a:pt x="2143" y="6388"/>
                  </a:lnTo>
                  <a:lnTo>
                    <a:pt x="2446" y="6540"/>
                  </a:lnTo>
                  <a:lnTo>
                    <a:pt x="3128" y="6805"/>
                  </a:lnTo>
                  <a:lnTo>
                    <a:pt x="3829" y="7033"/>
                  </a:lnTo>
                  <a:lnTo>
                    <a:pt x="4190" y="7146"/>
                  </a:lnTo>
                  <a:lnTo>
                    <a:pt x="4550" y="7241"/>
                  </a:lnTo>
                  <a:lnTo>
                    <a:pt x="5289" y="7393"/>
                  </a:lnTo>
                  <a:lnTo>
                    <a:pt x="6028" y="7507"/>
                  </a:lnTo>
                  <a:lnTo>
                    <a:pt x="6767" y="7601"/>
                  </a:lnTo>
                  <a:lnTo>
                    <a:pt x="7374" y="7639"/>
                  </a:lnTo>
                  <a:lnTo>
                    <a:pt x="7999" y="7658"/>
                  </a:lnTo>
                  <a:lnTo>
                    <a:pt x="8587" y="7639"/>
                  </a:lnTo>
                  <a:lnTo>
                    <a:pt x="9174" y="7601"/>
                  </a:lnTo>
                  <a:lnTo>
                    <a:pt x="9762" y="7544"/>
                  </a:lnTo>
                  <a:lnTo>
                    <a:pt x="10349" y="7450"/>
                  </a:lnTo>
                  <a:lnTo>
                    <a:pt x="10937" y="7336"/>
                  </a:lnTo>
                  <a:lnTo>
                    <a:pt x="11506" y="7203"/>
                  </a:lnTo>
                  <a:lnTo>
                    <a:pt x="12074" y="705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203" y="7279"/>
                  </a:lnTo>
                  <a:lnTo>
                    <a:pt x="6483" y="7222"/>
                  </a:lnTo>
                  <a:lnTo>
                    <a:pt x="6085" y="7184"/>
                  </a:lnTo>
                  <a:lnTo>
                    <a:pt x="5687" y="7109"/>
                  </a:lnTo>
                  <a:lnTo>
                    <a:pt x="5289" y="7052"/>
                  </a:lnTo>
                  <a:lnTo>
                    <a:pt x="4910" y="6957"/>
                  </a:lnTo>
                  <a:lnTo>
                    <a:pt x="4133" y="6767"/>
                  </a:lnTo>
                  <a:lnTo>
                    <a:pt x="3356" y="6521"/>
                  </a:lnTo>
                  <a:lnTo>
                    <a:pt x="3128" y="6426"/>
                  </a:lnTo>
                  <a:lnTo>
                    <a:pt x="2882" y="6312"/>
                  </a:lnTo>
                  <a:lnTo>
                    <a:pt x="2389" y="6066"/>
                  </a:lnTo>
                  <a:lnTo>
                    <a:pt x="2124" y="5952"/>
                  </a:lnTo>
                  <a:lnTo>
                    <a:pt x="1877" y="5839"/>
                  </a:lnTo>
                  <a:lnTo>
                    <a:pt x="1631" y="5763"/>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658"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56"/>
                  </a:lnTo>
                  <a:lnTo>
                    <a:pt x="13060" y="6294"/>
                  </a:lnTo>
                  <a:lnTo>
                    <a:pt x="13098" y="6369"/>
                  </a:lnTo>
                  <a:lnTo>
                    <a:pt x="13154" y="6407"/>
                  </a:lnTo>
                  <a:lnTo>
                    <a:pt x="13230" y="6426"/>
                  </a:lnTo>
                  <a:lnTo>
                    <a:pt x="13287" y="6426"/>
                  </a:lnTo>
                  <a:lnTo>
                    <a:pt x="13325" y="6407"/>
                  </a:lnTo>
                  <a:lnTo>
                    <a:pt x="13363" y="6369"/>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1" name="Google Shape;7541;p59"/>
            <p:cNvSpPr/>
            <p:nvPr/>
          </p:nvSpPr>
          <p:spPr>
            <a:xfrm>
              <a:off x="-492700" y="3957700"/>
              <a:ext cx="362050" cy="228425"/>
            </a:xfrm>
            <a:custGeom>
              <a:avLst/>
              <a:gdLst/>
              <a:ahLst/>
              <a:cxnLst/>
              <a:rect l="l" t="t" r="r" b="b"/>
              <a:pathLst>
                <a:path w="14482" h="9137" fill="none" extrusionOk="0">
                  <a:moveTo>
                    <a:pt x="7791" y="1"/>
                  </a:moveTo>
                  <a:lnTo>
                    <a:pt x="7791" y="1"/>
                  </a:lnTo>
                  <a:lnTo>
                    <a:pt x="7468" y="1"/>
                  </a:ln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1024" y="5687"/>
                  </a:lnTo>
                  <a:lnTo>
                    <a:pt x="911" y="5687"/>
                  </a:lnTo>
                  <a:lnTo>
                    <a:pt x="911" y="5687"/>
                  </a:lnTo>
                  <a:lnTo>
                    <a:pt x="854" y="5706"/>
                  </a:lnTo>
                  <a:lnTo>
                    <a:pt x="816" y="5725"/>
                  </a:lnTo>
                  <a:lnTo>
                    <a:pt x="797" y="5763"/>
                  </a:lnTo>
                  <a:lnTo>
                    <a:pt x="778" y="5801"/>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532" y="7924"/>
                  </a:lnTo>
                  <a:lnTo>
                    <a:pt x="664" y="8018"/>
                  </a:lnTo>
                  <a:lnTo>
                    <a:pt x="797" y="8113"/>
                  </a:lnTo>
                  <a:lnTo>
                    <a:pt x="1081" y="8284"/>
                  </a:lnTo>
                  <a:lnTo>
                    <a:pt x="1403" y="8416"/>
                  </a:lnTo>
                  <a:lnTo>
                    <a:pt x="1726" y="8530"/>
                  </a:lnTo>
                  <a:lnTo>
                    <a:pt x="2067" y="8625"/>
                  </a:lnTo>
                  <a:lnTo>
                    <a:pt x="2408" y="8701"/>
                  </a:lnTo>
                  <a:lnTo>
                    <a:pt x="3033" y="8852"/>
                  </a:lnTo>
                  <a:lnTo>
                    <a:pt x="3033" y="8852"/>
                  </a:lnTo>
                  <a:lnTo>
                    <a:pt x="3431" y="8928"/>
                  </a:lnTo>
                  <a:lnTo>
                    <a:pt x="3829" y="8985"/>
                  </a:lnTo>
                  <a:lnTo>
                    <a:pt x="4227" y="9042"/>
                  </a:lnTo>
                  <a:lnTo>
                    <a:pt x="4607" y="9080"/>
                  </a:lnTo>
                  <a:lnTo>
                    <a:pt x="5403" y="9137"/>
                  </a:lnTo>
                  <a:lnTo>
                    <a:pt x="6199" y="9137"/>
                  </a:lnTo>
                  <a:lnTo>
                    <a:pt x="6199" y="9137"/>
                  </a:lnTo>
                  <a:lnTo>
                    <a:pt x="6255" y="9137"/>
                  </a:lnTo>
                  <a:lnTo>
                    <a:pt x="6255" y="9137"/>
                  </a:lnTo>
                  <a:lnTo>
                    <a:pt x="7014" y="9137"/>
                  </a:lnTo>
                  <a:lnTo>
                    <a:pt x="7810" y="9080"/>
                  </a:lnTo>
                  <a:lnTo>
                    <a:pt x="8587" y="9023"/>
                  </a:lnTo>
                  <a:lnTo>
                    <a:pt x="9364" y="8928"/>
                  </a:lnTo>
                  <a:lnTo>
                    <a:pt x="10160" y="8795"/>
                  </a:lnTo>
                  <a:lnTo>
                    <a:pt x="10918" y="8644"/>
                  </a:lnTo>
                  <a:lnTo>
                    <a:pt x="11695" y="8473"/>
                  </a:lnTo>
                  <a:lnTo>
                    <a:pt x="12434" y="8265"/>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4007" y="6104"/>
                  </a:lnTo>
                  <a:lnTo>
                    <a:pt x="13932" y="6085"/>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439" y="7488"/>
                  </a:lnTo>
                  <a:lnTo>
                    <a:pt x="13173" y="7620"/>
                  </a:lnTo>
                  <a:lnTo>
                    <a:pt x="12889" y="7734"/>
                  </a:lnTo>
                  <a:lnTo>
                    <a:pt x="12340" y="7924"/>
                  </a:lnTo>
                  <a:lnTo>
                    <a:pt x="12340" y="7924"/>
                  </a:lnTo>
                  <a:lnTo>
                    <a:pt x="11979" y="8037"/>
                  </a:lnTo>
                  <a:lnTo>
                    <a:pt x="11600" y="8132"/>
                  </a:lnTo>
                  <a:lnTo>
                    <a:pt x="10842" y="8284"/>
                  </a:lnTo>
                  <a:lnTo>
                    <a:pt x="10842" y="8284"/>
                  </a:lnTo>
                  <a:lnTo>
                    <a:pt x="9932" y="8454"/>
                  </a:lnTo>
                  <a:lnTo>
                    <a:pt x="9004" y="8587"/>
                  </a:lnTo>
                  <a:lnTo>
                    <a:pt x="8075" y="8701"/>
                  </a:lnTo>
                  <a:lnTo>
                    <a:pt x="7146" y="8757"/>
                  </a:lnTo>
                  <a:lnTo>
                    <a:pt x="7146" y="8757"/>
                  </a:lnTo>
                  <a:lnTo>
                    <a:pt x="6635" y="8795"/>
                  </a:lnTo>
                  <a:lnTo>
                    <a:pt x="6123" y="8795"/>
                  </a:lnTo>
                  <a:lnTo>
                    <a:pt x="6123" y="8795"/>
                  </a:lnTo>
                  <a:lnTo>
                    <a:pt x="5459" y="8776"/>
                  </a:lnTo>
                  <a:lnTo>
                    <a:pt x="4777" y="8739"/>
                  </a:lnTo>
                  <a:lnTo>
                    <a:pt x="4114" y="8663"/>
                  </a:lnTo>
                  <a:lnTo>
                    <a:pt x="3450" y="8568"/>
                  </a:lnTo>
                  <a:lnTo>
                    <a:pt x="3450" y="8568"/>
                  </a:lnTo>
                  <a:lnTo>
                    <a:pt x="3052" y="8492"/>
                  </a:lnTo>
                  <a:lnTo>
                    <a:pt x="2673" y="8397"/>
                  </a:lnTo>
                  <a:lnTo>
                    <a:pt x="1934" y="8189"/>
                  </a:lnTo>
                  <a:lnTo>
                    <a:pt x="1934" y="8189"/>
                  </a:lnTo>
                  <a:lnTo>
                    <a:pt x="1669" y="8113"/>
                  </a:lnTo>
                  <a:lnTo>
                    <a:pt x="1441" y="8018"/>
                  </a:lnTo>
                  <a:lnTo>
                    <a:pt x="1195" y="7905"/>
                  </a:lnTo>
                  <a:lnTo>
                    <a:pt x="967" y="7791"/>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948" y="6142"/>
                  </a:lnTo>
                  <a:lnTo>
                    <a:pt x="967" y="6142"/>
                  </a:lnTo>
                  <a:lnTo>
                    <a:pt x="967" y="6142"/>
                  </a:lnTo>
                  <a:lnTo>
                    <a:pt x="967" y="6142"/>
                  </a:lnTo>
                  <a:lnTo>
                    <a:pt x="967" y="6142"/>
                  </a:lnTo>
                  <a:lnTo>
                    <a:pt x="1024" y="6142"/>
                  </a:lnTo>
                  <a:lnTo>
                    <a:pt x="1062" y="6104"/>
                  </a:lnTo>
                  <a:lnTo>
                    <a:pt x="1100" y="6066"/>
                  </a:lnTo>
                  <a:lnTo>
                    <a:pt x="1119" y="6028"/>
                  </a:lnTo>
                  <a:lnTo>
                    <a:pt x="1119" y="6028"/>
                  </a:lnTo>
                  <a:lnTo>
                    <a:pt x="1290" y="6047"/>
                  </a:lnTo>
                  <a:lnTo>
                    <a:pt x="1460" y="6085"/>
                  </a:lnTo>
                  <a:lnTo>
                    <a:pt x="1631" y="6142"/>
                  </a:lnTo>
                  <a:lnTo>
                    <a:pt x="1801" y="6218"/>
                  </a:lnTo>
                  <a:lnTo>
                    <a:pt x="2143" y="6388"/>
                  </a:lnTo>
                  <a:lnTo>
                    <a:pt x="2446" y="6540"/>
                  </a:lnTo>
                  <a:lnTo>
                    <a:pt x="2446" y="6540"/>
                  </a:lnTo>
                  <a:lnTo>
                    <a:pt x="3128" y="6805"/>
                  </a:lnTo>
                  <a:lnTo>
                    <a:pt x="3829" y="7033"/>
                  </a:lnTo>
                  <a:lnTo>
                    <a:pt x="3829" y="7033"/>
                  </a:lnTo>
                  <a:lnTo>
                    <a:pt x="4190" y="7146"/>
                  </a:lnTo>
                  <a:lnTo>
                    <a:pt x="4550" y="7241"/>
                  </a:lnTo>
                  <a:lnTo>
                    <a:pt x="5289" y="7393"/>
                  </a:lnTo>
                  <a:lnTo>
                    <a:pt x="6028" y="7507"/>
                  </a:lnTo>
                  <a:lnTo>
                    <a:pt x="6767" y="7601"/>
                  </a:lnTo>
                  <a:lnTo>
                    <a:pt x="6767" y="7601"/>
                  </a:lnTo>
                  <a:lnTo>
                    <a:pt x="7374" y="7639"/>
                  </a:lnTo>
                  <a:lnTo>
                    <a:pt x="7999" y="7658"/>
                  </a:lnTo>
                  <a:lnTo>
                    <a:pt x="7999" y="7658"/>
                  </a:lnTo>
                  <a:lnTo>
                    <a:pt x="8587" y="7639"/>
                  </a:lnTo>
                  <a:lnTo>
                    <a:pt x="9174" y="7601"/>
                  </a:lnTo>
                  <a:lnTo>
                    <a:pt x="9762" y="7544"/>
                  </a:lnTo>
                  <a:lnTo>
                    <a:pt x="10349" y="7450"/>
                  </a:lnTo>
                  <a:lnTo>
                    <a:pt x="10937" y="7336"/>
                  </a:lnTo>
                  <a:lnTo>
                    <a:pt x="11506" y="7203"/>
                  </a:lnTo>
                  <a:lnTo>
                    <a:pt x="12074" y="7052"/>
                  </a:lnTo>
                  <a:lnTo>
                    <a:pt x="12643" y="686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605" y="6521"/>
                  </a:lnTo>
                  <a:lnTo>
                    <a:pt x="12548"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923" y="7298"/>
                  </a:lnTo>
                  <a:lnTo>
                    <a:pt x="7203" y="7279"/>
                  </a:lnTo>
                  <a:lnTo>
                    <a:pt x="6483" y="7222"/>
                  </a:lnTo>
                  <a:lnTo>
                    <a:pt x="6483" y="7222"/>
                  </a:lnTo>
                  <a:lnTo>
                    <a:pt x="6085" y="7184"/>
                  </a:lnTo>
                  <a:lnTo>
                    <a:pt x="5687" y="7109"/>
                  </a:lnTo>
                  <a:lnTo>
                    <a:pt x="5289" y="7052"/>
                  </a:lnTo>
                  <a:lnTo>
                    <a:pt x="4910" y="6957"/>
                  </a:lnTo>
                  <a:lnTo>
                    <a:pt x="4133" y="6767"/>
                  </a:lnTo>
                  <a:lnTo>
                    <a:pt x="3356" y="6521"/>
                  </a:lnTo>
                  <a:lnTo>
                    <a:pt x="3356" y="6521"/>
                  </a:lnTo>
                  <a:lnTo>
                    <a:pt x="3128" y="6426"/>
                  </a:lnTo>
                  <a:lnTo>
                    <a:pt x="2882" y="6312"/>
                  </a:lnTo>
                  <a:lnTo>
                    <a:pt x="2389" y="6066"/>
                  </a:lnTo>
                  <a:lnTo>
                    <a:pt x="2124" y="5952"/>
                  </a:lnTo>
                  <a:lnTo>
                    <a:pt x="1877" y="5839"/>
                  </a:lnTo>
                  <a:lnTo>
                    <a:pt x="1631" y="5763"/>
                  </a:lnTo>
                  <a:lnTo>
                    <a:pt x="1365" y="5706"/>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393" y="361"/>
                  </a:lnTo>
                  <a:lnTo>
                    <a:pt x="7658" y="342"/>
                  </a:lnTo>
                  <a:lnTo>
                    <a:pt x="7942" y="342"/>
                  </a:lnTo>
                  <a:lnTo>
                    <a:pt x="7942"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18"/>
                  </a:lnTo>
                  <a:lnTo>
                    <a:pt x="13060" y="6256"/>
                  </a:lnTo>
                  <a:lnTo>
                    <a:pt x="13060" y="6294"/>
                  </a:lnTo>
                  <a:lnTo>
                    <a:pt x="13098" y="6369"/>
                  </a:lnTo>
                  <a:lnTo>
                    <a:pt x="13154" y="6407"/>
                  </a:lnTo>
                  <a:lnTo>
                    <a:pt x="13230" y="6426"/>
                  </a:lnTo>
                  <a:lnTo>
                    <a:pt x="13230" y="6426"/>
                  </a:lnTo>
                  <a:lnTo>
                    <a:pt x="13287" y="6426"/>
                  </a:lnTo>
                  <a:lnTo>
                    <a:pt x="13325" y="6407"/>
                  </a:lnTo>
                  <a:lnTo>
                    <a:pt x="13363" y="6369"/>
                  </a:lnTo>
                  <a:lnTo>
                    <a:pt x="13401" y="6312"/>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lnTo>
                    <a:pt x="7980" y="1"/>
                  </a:lnTo>
                  <a:lnTo>
                    <a:pt x="7791" y="1"/>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2" name="Google Shape;7542;p59"/>
            <p:cNvSpPr/>
            <p:nvPr/>
          </p:nvSpPr>
          <p:spPr>
            <a:xfrm>
              <a:off x="-522075" y="4131125"/>
              <a:ext cx="429800" cy="96700"/>
            </a:xfrm>
            <a:custGeom>
              <a:avLst/>
              <a:gdLst/>
              <a:ahLst/>
              <a:cxnLst/>
              <a:rect l="l" t="t" r="r" b="b"/>
              <a:pathLst>
                <a:path w="17192" h="3868" extrusionOk="0">
                  <a:moveTo>
                    <a:pt x="16016" y="1"/>
                  </a:moveTo>
                  <a:lnTo>
                    <a:pt x="15959" y="20"/>
                  </a:lnTo>
                  <a:lnTo>
                    <a:pt x="15903" y="58"/>
                  </a:lnTo>
                  <a:lnTo>
                    <a:pt x="15865" y="96"/>
                  </a:lnTo>
                  <a:lnTo>
                    <a:pt x="15846" y="153"/>
                  </a:lnTo>
                  <a:lnTo>
                    <a:pt x="15846" y="209"/>
                  </a:lnTo>
                  <a:lnTo>
                    <a:pt x="15865" y="266"/>
                  </a:lnTo>
                  <a:lnTo>
                    <a:pt x="15903" y="323"/>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5713" y="1991"/>
                  </a:lnTo>
                  <a:lnTo>
                    <a:pt x="15315" y="2105"/>
                  </a:lnTo>
                  <a:lnTo>
                    <a:pt x="14557" y="2351"/>
                  </a:lnTo>
                  <a:lnTo>
                    <a:pt x="14083" y="2522"/>
                  </a:lnTo>
                  <a:lnTo>
                    <a:pt x="13628" y="2730"/>
                  </a:lnTo>
                  <a:lnTo>
                    <a:pt x="13477" y="2787"/>
                  </a:lnTo>
                  <a:lnTo>
                    <a:pt x="13363" y="2825"/>
                  </a:lnTo>
                  <a:lnTo>
                    <a:pt x="13230" y="2844"/>
                  </a:lnTo>
                  <a:lnTo>
                    <a:pt x="13116" y="2844"/>
                  </a:lnTo>
                  <a:lnTo>
                    <a:pt x="12908" y="2825"/>
                  </a:lnTo>
                  <a:lnTo>
                    <a:pt x="12718" y="2787"/>
                  </a:lnTo>
                  <a:lnTo>
                    <a:pt x="12301" y="2673"/>
                  </a:lnTo>
                  <a:lnTo>
                    <a:pt x="12112" y="2635"/>
                  </a:lnTo>
                  <a:lnTo>
                    <a:pt x="11771" y="2635"/>
                  </a:lnTo>
                  <a:lnTo>
                    <a:pt x="11619" y="2654"/>
                  </a:lnTo>
                  <a:lnTo>
                    <a:pt x="11449" y="2692"/>
                  </a:lnTo>
                  <a:lnTo>
                    <a:pt x="11297" y="2730"/>
                  </a:lnTo>
                  <a:lnTo>
                    <a:pt x="11013" y="2863"/>
                  </a:lnTo>
                  <a:lnTo>
                    <a:pt x="10728" y="2996"/>
                  </a:lnTo>
                  <a:lnTo>
                    <a:pt x="10425" y="3166"/>
                  </a:lnTo>
                  <a:lnTo>
                    <a:pt x="10122" y="3280"/>
                  </a:lnTo>
                  <a:lnTo>
                    <a:pt x="9970" y="3318"/>
                  </a:lnTo>
                  <a:lnTo>
                    <a:pt x="9838" y="3356"/>
                  </a:lnTo>
                  <a:lnTo>
                    <a:pt x="9686" y="3375"/>
                  </a:lnTo>
                  <a:lnTo>
                    <a:pt x="9288" y="3375"/>
                  </a:lnTo>
                  <a:lnTo>
                    <a:pt x="9023" y="3337"/>
                  </a:lnTo>
                  <a:lnTo>
                    <a:pt x="8492" y="3242"/>
                  </a:lnTo>
                  <a:lnTo>
                    <a:pt x="8226" y="3204"/>
                  </a:lnTo>
                  <a:lnTo>
                    <a:pt x="7961" y="3185"/>
                  </a:lnTo>
                  <a:lnTo>
                    <a:pt x="7923" y="3185"/>
                  </a:lnTo>
                  <a:lnTo>
                    <a:pt x="7734" y="3204"/>
                  </a:lnTo>
                  <a:lnTo>
                    <a:pt x="7563" y="3242"/>
                  </a:lnTo>
                  <a:lnTo>
                    <a:pt x="7393" y="3299"/>
                  </a:lnTo>
                  <a:lnTo>
                    <a:pt x="7222" y="3356"/>
                  </a:lnTo>
                  <a:lnTo>
                    <a:pt x="6957" y="3450"/>
                  </a:lnTo>
                  <a:lnTo>
                    <a:pt x="6843" y="3469"/>
                  </a:lnTo>
                  <a:lnTo>
                    <a:pt x="6748" y="3488"/>
                  </a:lnTo>
                  <a:lnTo>
                    <a:pt x="6672" y="3469"/>
                  </a:lnTo>
                  <a:lnTo>
                    <a:pt x="6578" y="3450"/>
                  </a:lnTo>
                  <a:lnTo>
                    <a:pt x="6502" y="3432"/>
                  </a:lnTo>
                  <a:lnTo>
                    <a:pt x="6445" y="3375"/>
                  </a:lnTo>
                  <a:lnTo>
                    <a:pt x="6293" y="3261"/>
                  </a:lnTo>
                  <a:lnTo>
                    <a:pt x="6142" y="3128"/>
                  </a:lnTo>
                  <a:lnTo>
                    <a:pt x="5990" y="3052"/>
                  </a:lnTo>
                  <a:lnTo>
                    <a:pt x="5857" y="2996"/>
                  </a:lnTo>
                  <a:lnTo>
                    <a:pt x="5687" y="2958"/>
                  </a:lnTo>
                  <a:lnTo>
                    <a:pt x="5383" y="2958"/>
                  </a:lnTo>
                  <a:lnTo>
                    <a:pt x="5232" y="2977"/>
                  </a:lnTo>
                  <a:lnTo>
                    <a:pt x="4948" y="3033"/>
                  </a:lnTo>
                  <a:lnTo>
                    <a:pt x="4682" y="3109"/>
                  </a:lnTo>
                  <a:lnTo>
                    <a:pt x="4436" y="3185"/>
                  </a:lnTo>
                  <a:lnTo>
                    <a:pt x="4133" y="3261"/>
                  </a:lnTo>
                  <a:lnTo>
                    <a:pt x="4000" y="3280"/>
                  </a:lnTo>
                  <a:lnTo>
                    <a:pt x="3753" y="3280"/>
                  </a:lnTo>
                  <a:lnTo>
                    <a:pt x="3640" y="3261"/>
                  </a:lnTo>
                  <a:lnTo>
                    <a:pt x="3526" y="3223"/>
                  </a:lnTo>
                  <a:lnTo>
                    <a:pt x="3431" y="3185"/>
                  </a:lnTo>
                  <a:lnTo>
                    <a:pt x="3337" y="3109"/>
                  </a:lnTo>
                  <a:lnTo>
                    <a:pt x="3261" y="3015"/>
                  </a:lnTo>
                  <a:lnTo>
                    <a:pt x="3185" y="2920"/>
                  </a:lnTo>
                  <a:lnTo>
                    <a:pt x="3109" y="2787"/>
                  </a:lnTo>
                  <a:lnTo>
                    <a:pt x="3014" y="2635"/>
                  </a:lnTo>
                  <a:lnTo>
                    <a:pt x="2901" y="2522"/>
                  </a:lnTo>
                  <a:lnTo>
                    <a:pt x="2749" y="2408"/>
                  </a:lnTo>
                  <a:lnTo>
                    <a:pt x="2597" y="2313"/>
                  </a:lnTo>
                  <a:lnTo>
                    <a:pt x="2503" y="2256"/>
                  </a:lnTo>
                  <a:lnTo>
                    <a:pt x="2408" y="2218"/>
                  </a:lnTo>
                  <a:lnTo>
                    <a:pt x="2180" y="2143"/>
                  </a:lnTo>
                  <a:lnTo>
                    <a:pt x="1953" y="2105"/>
                  </a:lnTo>
                  <a:lnTo>
                    <a:pt x="1725" y="2067"/>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57" y="645"/>
                  </a:lnTo>
                  <a:lnTo>
                    <a:pt x="1176" y="607"/>
                  </a:lnTo>
                  <a:lnTo>
                    <a:pt x="1214" y="570"/>
                  </a:lnTo>
                  <a:lnTo>
                    <a:pt x="1233" y="513"/>
                  </a:lnTo>
                  <a:lnTo>
                    <a:pt x="1233" y="475"/>
                  </a:lnTo>
                  <a:lnTo>
                    <a:pt x="1214" y="418"/>
                  </a:lnTo>
                  <a:lnTo>
                    <a:pt x="1195" y="380"/>
                  </a:lnTo>
                  <a:lnTo>
                    <a:pt x="1138" y="342"/>
                  </a:lnTo>
                  <a:lnTo>
                    <a:pt x="854" y="190"/>
                  </a:lnTo>
                  <a:lnTo>
                    <a:pt x="816" y="172"/>
                  </a:lnTo>
                  <a:lnTo>
                    <a:pt x="759" y="153"/>
                  </a:lnTo>
                  <a:lnTo>
                    <a:pt x="721" y="172"/>
                  </a:lnTo>
                  <a:lnTo>
                    <a:pt x="664" y="190"/>
                  </a:lnTo>
                  <a:lnTo>
                    <a:pt x="626" y="228"/>
                  </a:lnTo>
                  <a:lnTo>
                    <a:pt x="607" y="285"/>
                  </a:lnTo>
                  <a:lnTo>
                    <a:pt x="588" y="342"/>
                  </a:lnTo>
                  <a:lnTo>
                    <a:pt x="607" y="399"/>
                  </a:lnTo>
                  <a:lnTo>
                    <a:pt x="626" y="437"/>
                  </a:lnTo>
                  <a:lnTo>
                    <a:pt x="683" y="475"/>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957" y="3185"/>
                  </a:lnTo>
                  <a:lnTo>
                    <a:pt x="3071" y="3375"/>
                  </a:lnTo>
                  <a:lnTo>
                    <a:pt x="3147" y="3450"/>
                  </a:lnTo>
                  <a:lnTo>
                    <a:pt x="3223" y="3507"/>
                  </a:lnTo>
                  <a:lnTo>
                    <a:pt x="3337" y="3564"/>
                  </a:lnTo>
                  <a:lnTo>
                    <a:pt x="3469" y="3621"/>
                  </a:lnTo>
                  <a:lnTo>
                    <a:pt x="3621" y="3659"/>
                  </a:lnTo>
                  <a:lnTo>
                    <a:pt x="3772" y="3678"/>
                  </a:lnTo>
                  <a:lnTo>
                    <a:pt x="3905" y="3678"/>
                  </a:lnTo>
                  <a:lnTo>
                    <a:pt x="4038" y="3659"/>
                  </a:lnTo>
                  <a:lnTo>
                    <a:pt x="4284" y="3602"/>
                  </a:lnTo>
                  <a:lnTo>
                    <a:pt x="4777" y="3450"/>
                  </a:lnTo>
                  <a:lnTo>
                    <a:pt x="5099" y="3356"/>
                  </a:lnTo>
                  <a:lnTo>
                    <a:pt x="5270" y="3337"/>
                  </a:lnTo>
                  <a:lnTo>
                    <a:pt x="5573" y="3337"/>
                  </a:lnTo>
                  <a:lnTo>
                    <a:pt x="5687" y="3356"/>
                  </a:lnTo>
                  <a:lnTo>
                    <a:pt x="5819" y="3394"/>
                  </a:lnTo>
                  <a:lnTo>
                    <a:pt x="5952" y="3432"/>
                  </a:lnTo>
                  <a:lnTo>
                    <a:pt x="6009" y="3469"/>
                  </a:lnTo>
                  <a:lnTo>
                    <a:pt x="6066" y="3507"/>
                  </a:lnTo>
                  <a:lnTo>
                    <a:pt x="6161" y="3621"/>
                  </a:lnTo>
                  <a:lnTo>
                    <a:pt x="6274" y="3735"/>
                  </a:lnTo>
                  <a:lnTo>
                    <a:pt x="6331" y="3773"/>
                  </a:lnTo>
                  <a:lnTo>
                    <a:pt x="6388" y="3811"/>
                  </a:lnTo>
                  <a:lnTo>
                    <a:pt x="6540" y="3848"/>
                  </a:lnTo>
                  <a:lnTo>
                    <a:pt x="6710" y="3867"/>
                  </a:lnTo>
                  <a:lnTo>
                    <a:pt x="6862" y="3848"/>
                  </a:lnTo>
                  <a:lnTo>
                    <a:pt x="7013" y="3811"/>
                  </a:lnTo>
                  <a:lnTo>
                    <a:pt x="7317" y="3716"/>
                  </a:lnTo>
                  <a:lnTo>
                    <a:pt x="7639" y="3602"/>
                  </a:lnTo>
                  <a:lnTo>
                    <a:pt x="7791" y="3564"/>
                  </a:lnTo>
                  <a:lnTo>
                    <a:pt x="7961" y="3526"/>
                  </a:lnTo>
                  <a:lnTo>
                    <a:pt x="8113" y="3526"/>
                  </a:lnTo>
                  <a:lnTo>
                    <a:pt x="8321" y="3545"/>
                  </a:lnTo>
                  <a:lnTo>
                    <a:pt x="8511" y="3564"/>
                  </a:lnTo>
                  <a:lnTo>
                    <a:pt x="8928" y="3640"/>
                  </a:lnTo>
                  <a:lnTo>
                    <a:pt x="9326" y="3716"/>
                  </a:lnTo>
                  <a:lnTo>
                    <a:pt x="9534" y="3754"/>
                  </a:lnTo>
                  <a:lnTo>
                    <a:pt x="9932" y="3754"/>
                  </a:lnTo>
                  <a:lnTo>
                    <a:pt x="10084" y="3716"/>
                  </a:lnTo>
                  <a:lnTo>
                    <a:pt x="10236" y="3678"/>
                  </a:lnTo>
                  <a:lnTo>
                    <a:pt x="10368" y="3621"/>
                  </a:lnTo>
                  <a:lnTo>
                    <a:pt x="10653" y="3469"/>
                  </a:lnTo>
                  <a:lnTo>
                    <a:pt x="10918" y="3299"/>
                  </a:lnTo>
                  <a:lnTo>
                    <a:pt x="11145" y="3166"/>
                  </a:lnTo>
                  <a:lnTo>
                    <a:pt x="11354" y="3090"/>
                  </a:lnTo>
                  <a:lnTo>
                    <a:pt x="11581" y="3052"/>
                  </a:lnTo>
                  <a:lnTo>
                    <a:pt x="11790" y="3033"/>
                  </a:lnTo>
                  <a:lnTo>
                    <a:pt x="11922" y="3033"/>
                  </a:lnTo>
                  <a:lnTo>
                    <a:pt x="12074" y="3052"/>
                  </a:lnTo>
                  <a:lnTo>
                    <a:pt x="12377" y="3109"/>
                  </a:lnTo>
                  <a:lnTo>
                    <a:pt x="13022" y="3280"/>
                  </a:lnTo>
                  <a:lnTo>
                    <a:pt x="13135" y="3299"/>
                  </a:lnTo>
                  <a:lnTo>
                    <a:pt x="13287" y="3280"/>
                  </a:lnTo>
                  <a:lnTo>
                    <a:pt x="13439" y="3242"/>
                  </a:lnTo>
                  <a:lnTo>
                    <a:pt x="13609" y="3166"/>
                  </a:lnTo>
                  <a:lnTo>
                    <a:pt x="13799" y="3090"/>
                  </a:lnTo>
                  <a:lnTo>
                    <a:pt x="14102" y="2920"/>
                  </a:lnTo>
                  <a:lnTo>
                    <a:pt x="14348" y="2806"/>
                  </a:lnTo>
                  <a:lnTo>
                    <a:pt x="14879" y="2598"/>
                  </a:lnTo>
                  <a:lnTo>
                    <a:pt x="15410" y="2446"/>
                  </a:lnTo>
                  <a:lnTo>
                    <a:pt x="15959" y="2294"/>
                  </a:lnTo>
                  <a:lnTo>
                    <a:pt x="16509" y="2181"/>
                  </a:lnTo>
                  <a:lnTo>
                    <a:pt x="16699" y="2124"/>
                  </a:lnTo>
                  <a:lnTo>
                    <a:pt x="16812" y="2086"/>
                  </a:lnTo>
                  <a:lnTo>
                    <a:pt x="16907" y="2029"/>
                  </a:lnTo>
                  <a:lnTo>
                    <a:pt x="16983" y="1972"/>
                  </a:lnTo>
                  <a:lnTo>
                    <a:pt x="17059" y="1896"/>
                  </a:lnTo>
                  <a:lnTo>
                    <a:pt x="17116" y="1820"/>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16" y="1"/>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3" name="Google Shape;7543;p59"/>
            <p:cNvSpPr/>
            <p:nvPr/>
          </p:nvSpPr>
          <p:spPr>
            <a:xfrm>
              <a:off x="-522075" y="4131125"/>
              <a:ext cx="429800" cy="96700"/>
            </a:xfrm>
            <a:custGeom>
              <a:avLst/>
              <a:gdLst/>
              <a:ahLst/>
              <a:cxnLst/>
              <a:rect l="l" t="t" r="r" b="b"/>
              <a:pathLst>
                <a:path w="17192" h="3868" fill="none" extrusionOk="0">
                  <a:moveTo>
                    <a:pt x="16016" y="1"/>
                  </a:moveTo>
                  <a:lnTo>
                    <a:pt x="16016" y="1"/>
                  </a:lnTo>
                  <a:lnTo>
                    <a:pt x="15959" y="20"/>
                  </a:lnTo>
                  <a:lnTo>
                    <a:pt x="15903" y="58"/>
                  </a:lnTo>
                  <a:lnTo>
                    <a:pt x="15865" y="96"/>
                  </a:lnTo>
                  <a:lnTo>
                    <a:pt x="15846" y="153"/>
                  </a:lnTo>
                  <a:lnTo>
                    <a:pt x="15846" y="209"/>
                  </a:lnTo>
                  <a:lnTo>
                    <a:pt x="15865" y="266"/>
                  </a:lnTo>
                  <a:lnTo>
                    <a:pt x="15903" y="323"/>
                  </a:lnTo>
                  <a:lnTo>
                    <a:pt x="15978" y="342"/>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6092" y="1896"/>
                  </a:lnTo>
                  <a:lnTo>
                    <a:pt x="15713" y="1991"/>
                  </a:lnTo>
                  <a:lnTo>
                    <a:pt x="15315" y="2105"/>
                  </a:lnTo>
                  <a:lnTo>
                    <a:pt x="14557" y="2351"/>
                  </a:lnTo>
                  <a:lnTo>
                    <a:pt x="14557" y="2351"/>
                  </a:lnTo>
                  <a:lnTo>
                    <a:pt x="14083" y="2522"/>
                  </a:lnTo>
                  <a:lnTo>
                    <a:pt x="13628" y="2730"/>
                  </a:lnTo>
                  <a:lnTo>
                    <a:pt x="13628" y="2730"/>
                  </a:lnTo>
                  <a:lnTo>
                    <a:pt x="13477" y="2787"/>
                  </a:lnTo>
                  <a:lnTo>
                    <a:pt x="13363" y="2825"/>
                  </a:lnTo>
                  <a:lnTo>
                    <a:pt x="13230" y="2844"/>
                  </a:lnTo>
                  <a:lnTo>
                    <a:pt x="13116" y="2844"/>
                  </a:lnTo>
                  <a:lnTo>
                    <a:pt x="13116" y="2844"/>
                  </a:lnTo>
                  <a:lnTo>
                    <a:pt x="12908" y="2825"/>
                  </a:lnTo>
                  <a:lnTo>
                    <a:pt x="12718" y="2787"/>
                  </a:lnTo>
                  <a:lnTo>
                    <a:pt x="12301" y="2673"/>
                  </a:lnTo>
                  <a:lnTo>
                    <a:pt x="12301" y="2673"/>
                  </a:lnTo>
                  <a:lnTo>
                    <a:pt x="12112" y="2635"/>
                  </a:lnTo>
                  <a:lnTo>
                    <a:pt x="11922" y="2635"/>
                  </a:lnTo>
                  <a:lnTo>
                    <a:pt x="11922" y="2635"/>
                  </a:lnTo>
                  <a:lnTo>
                    <a:pt x="11771" y="2635"/>
                  </a:lnTo>
                  <a:lnTo>
                    <a:pt x="11619" y="2654"/>
                  </a:lnTo>
                  <a:lnTo>
                    <a:pt x="11449" y="2692"/>
                  </a:lnTo>
                  <a:lnTo>
                    <a:pt x="11297" y="2730"/>
                  </a:lnTo>
                  <a:lnTo>
                    <a:pt x="11013" y="2863"/>
                  </a:lnTo>
                  <a:lnTo>
                    <a:pt x="10728" y="2996"/>
                  </a:lnTo>
                  <a:lnTo>
                    <a:pt x="10728" y="2996"/>
                  </a:lnTo>
                  <a:lnTo>
                    <a:pt x="10425" y="3166"/>
                  </a:lnTo>
                  <a:lnTo>
                    <a:pt x="10122" y="3280"/>
                  </a:lnTo>
                  <a:lnTo>
                    <a:pt x="9970" y="3318"/>
                  </a:lnTo>
                  <a:lnTo>
                    <a:pt x="9838" y="3356"/>
                  </a:lnTo>
                  <a:lnTo>
                    <a:pt x="9686" y="3375"/>
                  </a:lnTo>
                  <a:lnTo>
                    <a:pt x="9515" y="3375"/>
                  </a:lnTo>
                  <a:lnTo>
                    <a:pt x="9515" y="3375"/>
                  </a:lnTo>
                  <a:lnTo>
                    <a:pt x="9288" y="3375"/>
                  </a:lnTo>
                  <a:lnTo>
                    <a:pt x="9023" y="3337"/>
                  </a:lnTo>
                  <a:lnTo>
                    <a:pt x="9023" y="3337"/>
                  </a:lnTo>
                  <a:lnTo>
                    <a:pt x="8492" y="3242"/>
                  </a:lnTo>
                  <a:lnTo>
                    <a:pt x="8226" y="3204"/>
                  </a:lnTo>
                  <a:lnTo>
                    <a:pt x="7961" y="3185"/>
                  </a:lnTo>
                  <a:lnTo>
                    <a:pt x="7961" y="3185"/>
                  </a:lnTo>
                  <a:lnTo>
                    <a:pt x="7923" y="3185"/>
                  </a:lnTo>
                  <a:lnTo>
                    <a:pt x="7923" y="3185"/>
                  </a:lnTo>
                  <a:lnTo>
                    <a:pt x="7734" y="3204"/>
                  </a:lnTo>
                  <a:lnTo>
                    <a:pt x="7563" y="3242"/>
                  </a:lnTo>
                  <a:lnTo>
                    <a:pt x="7393" y="3299"/>
                  </a:lnTo>
                  <a:lnTo>
                    <a:pt x="7222" y="3356"/>
                  </a:lnTo>
                  <a:lnTo>
                    <a:pt x="7222" y="3356"/>
                  </a:lnTo>
                  <a:lnTo>
                    <a:pt x="6957" y="3450"/>
                  </a:lnTo>
                  <a:lnTo>
                    <a:pt x="6843" y="3469"/>
                  </a:lnTo>
                  <a:lnTo>
                    <a:pt x="6748" y="3488"/>
                  </a:lnTo>
                  <a:lnTo>
                    <a:pt x="6748" y="3488"/>
                  </a:lnTo>
                  <a:lnTo>
                    <a:pt x="6672" y="3469"/>
                  </a:lnTo>
                  <a:lnTo>
                    <a:pt x="6578" y="3450"/>
                  </a:lnTo>
                  <a:lnTo>
                    <a:pt x="6502" y="3432"/>
                  </a:lnTo>
                  <a:lnTo>
                    <a:pt x="6445" y="3375"/>
                  </a:lnTo>
                  <a:lnTo>
                    <a:pt x="6293" y="3261"/>
                  </a:lnTo>
                  <a:lnTo>
                    <a:pt x="6142" y="3128"/>
                  </a:lnTo>
                  <a:lnTo>
                    <a:pt x="6142" y="3128"/>
                  </a:lnTo>
                  <a:lnTo>
                    <a:pt x="5990" y="3052"/>
                  </a:lnTo>
                  <a:lnTo>
                    <a:pt x="5857" y="2996"/>
                  </a:lnTo>
                  <a:lnTo>
                    <a:pt x="5687" y="2958"/>
                  </a:lnTo>
                  <a:lnTo>
                    <a:pt x="5535" y="2958"/>
                  </a:lnTo>
                  <a:lnTo>
                    <a:pt x="5535" y="2958"/>
                  </a:lnTo>
                  <a:lnTo>
                    <a:pt x="5383" y="2958"/>
                  </a:lnTo>
                  <a:lnTo>
                    <a:pt x="5232" y="2977"/>
                  </a:lnTo>
                  <a:lnTo>
                    <a:pt x="4948" y="3033"/>
                  </a:lnTo>
                  <a:lnTo>
                    <a:pt x="4682" y="3109"/>
                  </a:lnTo>
                  <a:lnTo>
                    <a:pt x="4436" y="3185"/>
                  </a:lnTo>
                  <a:lnTo>
                    <a:pt x="4436" y="3185"/>
                  </a:lnTo>
                  <a:lnTo>
                    <a:pt x="4133" y="3261"/>
                  </a:lnTo>
                  <a:lnTo>
                    <a:pt x="4000" y="3280"/>
                  </a:lnTo>
                  <a:lnTo>
                    <a:pt x="3867" y="3280"/>
                  </a:lnTo>
                  <a:lnTo>
                    <a:pt x="3867" y="3280"/>
                  </a:lnTo>
                  <a:lnTo>
                    <a:pt x="3753" y="3280"/>
                  </a:lnTo>
                  <a:lnTo>
                    <a:pt x="3640" y="3261"/>
                  </a:lnTo>
                  <a:lnTo>
                    <a:pt x="3526" y="3223"/>
                  </a:lnTo>
                  <a:lnTo>
                    <a:pt x="3431" y="3185"/>
                  </a:lnTo>
                  <a:lnTo>
                    <a:pt x="3337" y="3109"/>
                  </a:lnTo>
                  <a:lnTo>
                    <a:pt x="3261" y="3015"/>
                  </a:lnTo>
                  <a:lnTo>
                    <a:pt x="3185" y="2920"/>
                  </a:lnTo>
                  <a:lnTo>
                    <a:pt x="3109" y="2787"/>
                  </a:lnTo>
                  <a:lnTo>
                    <a:pt x="3109" y="2787"/>
                  </a:lnTo>
                  <a:lnTo>
                    <a:pt x="3014" y="2635"/>
                  </a:lnTo>
                  <a:lnTo>
                    <a:pt x="2901" y="2522"/>
                  </a:lnTo>
                  <a:lnTo>
                    <a:pt x="2749" y="2408"/>
                  </a:lnTo>
                  <a:lnTo>
                    <a:pt x="2597" y="2313"/>
                  </a:lnTo>
                  <a:lnTo>
                    <a:pt x="2597" y="2313"/>
                  </a:lnTo>
                  <a:lnTo>
                    <a:pt x="2503" y="2256"/>
                  </a:lnTo>
                  <a:lnTo>
                    <a:pt x="2408" y="2218"/>
                  </a:lnTo>
                  <a:lnTo>
                    <a:pt x="2180" y="2143"/>
                  </a:lnTo>
                  <a:lnTo>
                    <a:pt x="1953" y="2105"/>
                  </a:lnTo>
                  <a:lnTo>
                    <a:pt x="1725" y="2067"/>
                  </a:lnTo>
                  <a:lnTo>
                    <a:pt x="1725" y="2067"/>
                  </a:lnTo>
                  <a:lnTo>
                    <a:pt x="1460" y="2048"/>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00" y="664"/>
                  </a:lnTo>
                  <a:lnTo>
                    <a:pt x="1157" y="645"/>
                  </a:lnTo>
                  <a:lnTo>
                    <a:pt x="1176" y="607"/>
                  </a:lnTo>
                  <a:lnTo>
                    <a:pt x="1214" y="570"/>
                  </a:lnTo>
                  <a:lnTo>
                    <a:pt x="1233" y="513"/>
                  </a:lnTo>
                  <a:lnTo>
                    <a:pt x="1233" y="475"/>
                  </a:lnTo>
                  <a:lnTo>
                    <a:pt x="1214" y="418"/>
                  </a:lnTo>
                  <a:lnTo>
                    <a:pt x="1195" y="380"/>
                  </a:lnTo>
                  <a:lnTo>
                    <a:pt x="1138" y="342"/>
                  </a:lnTo>
                  <a:lnTo>
                    <a:pt x="1138" y="342"/>
                  </a:lnTo>
                  <a:lnTo>
                    <a:pt x="854" y="190"/>
                  </a:lnTo>
                  <a:lnTo>
                    <a:pt x="854" y="190"/>
                  </a:lnTo>
                  <a:lnTo>
                    <a:pt x="816" y="172"/>
                  </a:lnTo>
                  <a:lnTo>
                    <a:pt x="759" y="153"/>
                  </a:lnTo>
                  <a:lnTo>
                    <a:pt x="759" y="153"/>
                  </a:lnTo>
                  <a:lnTo>
                    <a:pt x="721" y="172"/>
                  </a:lnTo>
                  <a:lnTo>
                    <a:pt x="664" y="190"/>
                  </a:lnTo>
                  <a:lnTo>
                    <a:pt x="626" y="228"/>
                  </a:lnTo>
                  <a:lnTo>
                    <a:pt x="607" y="285"/>
                  </a:lnTo>
                  <a:lnTo>
                    <a:pt x="588" y="342"/>
                  </a:lnTo>
                  <a:lnTo>
                    <a:pt x="607" y="399"/>
                  </a:lnTo>
                  <a:lnTo>
                    <a:pt x="626" y="437"/>
                  </a:lnTo>
                  <a:lnTo>
                    <a:pt x="683" y="475"/>
                  </a:lnTo>
                  <a:lnTo>
                    <a:pt x="702" y="494"/>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806" y="2958"/>
                  </a:lnTo>
                  <a:lnTo>
                    <a:pt x="2957" y="3185"/>
                  </a:lnTo>
                  <a:lnTo>
                    <a:pt x="3071" y="3375"/>
                  </a:lnTo>
                  <a:lnTo>
                    <a:pt x="3147" y="3450"/>
                  </a:lnTo>
                  <a:lnTo>
                    <a:pt x="3223" y="3507"/>
                  </a:lnTo>
                  <a:lnTo>
                    <a:pt x="3337" y="3564"/>
                  </a:lnTo>
                  <a:lnTo>
                    <a:pt x="3469" y="3621"/>
                  </a:lnTo>
                  <a:lnTo>
                    <a:pt x="3469" y="3621"/>
                  </a:lnTo>
                  <a:lnTo>
                    <a:pt x="3621" y="3659"/>
                  </a:lnTo>
                  <a:lnTo>
                    <a:pt x="3772" y="3678"/>
                  </a:lnTo>
                  <a:lnTo>
                    <a:pt x="3772" y="3678"/>
                  </a:lnTo>
                  <a:lnTo>
                    <a:pt x="3905" y="3678"/>
                  </a:lnTo>
                  <a:lnTo>
                    <a:pt x="4038" y="3659"/>
                  </a:lnTo>
                  <a:lnTo>
                    <a:pt x="4284" y="3602"/>
                  </a:lnTo>
                  <a:lnTo>
                    <a:pt x="4777" y="3450"/>
                  </a:lnTo>
                  <a:lnTo>
                    <a:pt x="4777" y="3450"/>
                  </a:lnTo>
                  <a:lnTo>
                    <a:pt x="5099" y="3356"/>
                  </a:lnTo>
                  <a:lnTo>
                    <a:pt x="5270" y="3337"/>
                  </a:lnTo>
                  <a:lnTo>
                    <a:pt x="5440" y="3337"/>
                  </a:lnTo>
                  <a:lnTo>
                    <a:pt x="5440" y="3337"/>
                  </a:lnTo>
                  <a:lnTo>
                    <a:pt x="5573" y="3337"/>
                  </a:lnTo>
                  <a:lnTo>
                    <a:pt x="5687" y="3356"/>
                  </a:lnTo>
                  <a:lnTo>
                    <a:pt x="5819" y="3394"/>
                  </a:lnTo>
                  <a:lnTo>
                    <a:pt x="5952" y="3432"/>
                  </a:lnTo>
                  <a:lnTo>
                    <a:pt x="5952" y="3432"/>
                  </a:lnTo>
                  <a:lnTo>
                    <a:pt x="6009" y="3469"/>
                  </a:lnTo>
                  <a:lnTo>
                    <a:pt x="6066" y="3507"/>
                  </a:lnTo>
                  <a:lnTo>
                    <a:pt x="6161" y="3621"/>
                  </a:lnTo>
                  <a:lnTo>
                    <a:pt x="6274" y="3735"/>
                  </a:lnTo>
                  <a:lnTo>
                    <a:pt x="6331" y="3773"/>
                  </a:lnTo>
                  <a:lnTo>
                    <a:pt x="6388" y="3811"/>
                  </a:lnTo>
                  <a:lnTo>
                    <a:pt x="6388" y="3811"/>
                  </a:lnTo>
                  <a:lnTo>
                    <a:pt x="6540" y="3848"/>
                  </a:lnTo>
                  <a:lnTo>
                    <a:pt x="6710" y="3867"/>
                  </a:lnTo>
                  <a:lnTo>
                    <a:pt x="6710" y="3867"/>
                  </a:lnTo>
                  <a:lnTo>
                    <a:pt x="6862" y="3848"/>
                  </a:lnTo>
                  <a:lnTo>
                    <a:pt x="7013" y="3811"/>
                  </a:lnTo>
                  <a:lnTo>
                    <a:pt x="7317" y="3716"/>
                  </a:lnTo>
                  <a:lnTo>
                    <a:pt x="7639" y="3602"/>
                  </a:lnTo>
                  <a:lnTo>
                    <a:pt x="7791" y="3564"/>
                  </a:lnTo>
                  <a:lnTo>
                    <a:pt x="7961" y="3526"/>
                  </a:lnTo>
                  <a:lnTo>
                    <a:pt x="7961" y="3526"/>
                  </a:lnTo>
                  <a:lnTo>
                    <a:pt x="8113" y="3526"/>
                  </a:lnTo>
                  <a:lnTo>
                    <a:pt x="8113" y="3526"/>
                  </a:lnTo>
                  <a:lnTo>
                    <a:pt x="8321" y="3545"/>
                  </a:lnTo>
                  <a:lnTo>
                    <a:pt x="8511" y="3564"/>
                  </a:lnTo>
                  <a:lnTo>
                    <a:pt x="8928" y="3640"/>
                  </a:lnTo>
                  <a:lnTo>
                    <a:pt x="9326" y="3716"/>
                  </a:lnTo>
                  <a:lnTo>
                    <a:pt x="9534" y="3754"/>
                  </a:lnTo>
                  <a:lnTo>
                    <a:pt x="9724" y="3754"/>
                  </a:lnTo>
                  <a:lnTo>
                    <a:pt x="9724" y="3754"/>
                  </a:lnTo>
                  <a:lnTo>
                    <a:pt x="9781" y="3754"/>
                  </a:lnTo>
                  <a:lnTo>
                    <a:pt x="9781" y="3754"/>
                  </a:lnTo>
                  <a:lnTo>
                    <a:pt x="9932" y="3754"/>
                  </a:lnTo>
                  <a:lnTo>
                    <a:pt x="10084" y="3716"/>
                  </a:lnTo>
                  <a:lnTo>
                    <a:pt x="10236" y="3678"/>
                  </a:lnTo>
                  <a:lnTo>
                    <a:pt x="10368" y="3621"/>
                  </a:lnTo>
                  <a:lnTo>
                    <a:pt x="10653" y="3469"/>
                  </a:lnTo>
                  <a:lnTo>
                    <a:pt x="10918" y="3299"/>
                  </a:lnTo>
                  <a:lnTo>
                    <a:pt x="10918" y="3299"/>
                  </a:lnTo>
                  <a:lnTo>
                    <a:pt x="11145" y="3166"/>
                  </a:lnTo>
                  <a:lnTo>
                    <a:pt x="11354" y="3090"/>
                  </a:lnTo>
                  <a:lnTo>
                    <a:pt x="11581" y="3052"/>
                  </a:lnTo>
                  <a:lnTo>
                    <a:pt x="11790" y="3033"/>
                  </a:lnTo>
                  <a:lnTo>
                    <a:pt x="11790" y="3033"/>
                  </a:lnTo>
                  <a:lnTo>
                    <a:pt x="11922" y="3033"/>
                  </a:lnTo>
                  <a:lnTo>
                    <a:pt x="12074" y="3052"/>
                  </a:lnTo>
                  <a:lnTo>
                    <a:pt x="12377" y="3109"/>
                  </a:lnTo>
                  <a:lnTo>
                    <a:pt x="13022" y="3280"/>
                  </a:lnTo>
                  <a:lnTo>
                    <a:pt x="13022" y="3280"/>
                  </a:lnTo>
                  <a:lnTo>
                    <a:pt x="13135" y="3299"/>
                  </a:lnTo>
                  <a:lnTo>
                    <a:pt x="13135" y="3299"/>
                  </a:lnTo>
                  <a:lnTo>
                    <a:pt x="13287" y="3280"/>
                  </a:lnTo>
                  <a:lnTo>
                    <a:pt x="13439" y="3242"/>
                  </a:lnTo>
                  <a:lnTo>
                    <a:pt x="13609" y="3166"/>
                  </a:lnTo>
                  <a:lnTo>
                    <a:pt x="13799" y="3090"/>
                  </a:lnTo>
                  <a:lnTo>
                    <a:pt x="14102" y="2920"/>
                  </a:lnTo>
                  <a:lnTo>
                    <a:pt x="14348" y="2806"/>
                  </a:lnTo>
                  <a:lnTo>
                    <a:pt x="14348" y="2806"/>
                  </a:lnTo>
                  <a:lnTo>
                    <a:pt x="14879" y="2598"/>
                  </a:lnTo>
                  <a:lnTo>
                    <a:pt x="15410" y="2446"/>
                  </a:lnTo>
                  <a:lnTo>
                    <a:pt x="15959" y="2294"/>
                  </a:lnTo>
                  <a:lnTo>
                    <a:pt x="16509" y="2181"/>
                  </a:lnTo>
                  <a:lnTo>
                    <a:pt x="16509" y="2181"/>
                  </a:lnTo>
                  <a:lnTo>
                    <a:pt x="16699" y="2124"/>
                  </a:lnTo>
                  <a:lnTo>
                    <a:pt x="16812" y="2086"/>
                  </a:lnTo>
                  <a:lnTo>
                    <a:pt x="16907" y="2029"/>
                  </a:lnTo>
                  <a:lnTo>
                    <a:pt x="16983" y="1972"/>
                  </a:lnTo>
                  <a:lnTo>
                    <a:pt x="17059" y="1896"/>
                  </a:lnTo>
                  <a:lnTo>
                    <a:pt x="17116" y="1820"/>
                  </a:lnTo>
                  <a:lnTo>
                    <a:pt x="17154" y="1707"/>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73" y="20"/>
                  </a:lnTo>
                  <a:lnTo>
                    <a:pt x="16016" y="1"/>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4" name="Google Shape;7544;p59"/>
            <p:cNvSpPr/>
            <p:nvPr/>
          </p:nvSpPr>
          <p:spPr>
            <a:xfrm>
              <a:off x="-475625" y="4193675"/>
              <a:ext cx="327900" cy="85325"/>
            </a:xfrm>
            <a:custGeom>
              <a:avLst/>
              <a:gdLst/>
              <a:ahLst/>
              <a:cxnLst/>
              <a:rect l="l" t="t" r="r" b="b"/>
              <a:pathLst>
                <a:path w="13116" h="3413" extrusionOk="0">
                  <a:moveTo>
                    <a:pt x="171" y="1"/>
                  </a:moveTo>
                  <a:lnTo>
                    <a:pt x="114" y="20"/>
                  </a:lnTo>
                  <a:lnTo>
                    <a:pt x="76" y="39"/>
                  </a:lnTo>
                  <a:lnTo>
                    <a:pt x="38" y="77"/>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558" y="3412"/>
                  </a:lnTo>
                  <a:lnTo>
                    <a:pt x="7108" y="3393"/>
                  </a:lnTo>
                  <a:lnTo>
                    <a:pt x="7657" y="3356"/>
                  </a:lnTo>
                  <a:lnTo>
                    <a:pt x="8207" y="3299"/>
                  </a:lnTo>
                  <a:lnTo>
                    <a:pt x="8738" y="3223"/>
                  </a:lnTo>
                  <a:lnTo>
                    <a:pt x="9287" y="3109"/>
                  </a:lnTo>
                  <a:lnTo>
                    <a:pt x="9818" y="2976"/>
                  </a:lnTo>
                  <a:lnTo>
                    <a:pt x="10349" y="2825"/>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078" y="323"/>
                  </a:lnTo>
                  <a:lnTo>
                    <a:pt x="13040" y="266"/>
                  </a:lnTo>
                  <a:lnTo>
                    <a:pt x="12983" y="228"/>
                  </a:lnTo>
                  <a:lnTo>
                    <a:pt x="12851" y="228"/>
                  </a:lnTo>
                  <a:lnTo>
                    <a:pt x="12794" y="266"/>
                  </a:lnTo>
                  <a:lnTo>
                    <a:pt x="12756" y="323"/>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515" y="2711"/>
                  </a:lnTo>
                  <a:lnTo>
                    <a:pt x="9079" y="2806"/>
                  </a:lnTo>
                  <a:lnTo>
                    <a:pt x="8643" y="2882"/>
                  </a:lnTo>
                  <a:lnTo>
                    <a:pt x="8226" y="2939"/>
                  </a:lnTo>
                  <a:lnTo>
                    <a:pt x="7790" y="2995"/>
                  </a:lnTo>
                  <a:lnTo>
                    <a:pt x="7354" y="3033"/>
                  </a:lnTo>
                  <a:lnTo>
                    <a:pt x="6918"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171"/>
                  </a:lnTo>
                  <a:lnTo>
                    <a:pt x="360" y="133"/>
                  </a:lnTo>
                  <a:lnTo>
                    <a:pt x="303" y="58"/>
                  </a:lnTo>
                  <a:lnTo>
                    <a:pt x="247" y="20"/>
                  </a:lnTo>
                  <a:lnTo>
                    <a:pt x="171" y="1"/>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5" name="Google Shape;7545;p59"/>
            <p:cNvSpPr/>
            <p:nvPr/>
          </p:nvSpPr>
          <p:spPr>
            <a:xfrm>
              <a:off x="-475625" y="4193675"/>
              <a:ext cx="327900" cy="85325"/>
            </a:xfrm>
            <a:custGeom>
              <a:avLst/>
              <a:gdLst/>
              <a:ahLst/>
              <a:cxnLst/>
              <a:rect l="l" t="t" r="r" b="b"/>
              <a:pathLst>
                <a:path w="13116" h="3413" fill="none" extrusionOk="0">
                  <a:moveTo>
                    <a:pt x="171" y="1"/>
                  </a:moveTo>
                  <a:lnTo>
                    <a:pt x="171" y="1"/>
                  </a:lnTo>
                  <a:lnTo>
                    <a:pt x="114" y="20"/>
                  </a:lnTo>
                  <a:lnTo>
                    <a:pt x="76" y="39"/>
                  </a:lnTo>
                  <a:lnTo>
                    <a:pt x="38" y="77"/>
                  </a:lnTo>
                  <a:lnTo>
                    <a:pt x="19" y="133"/>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179" y="3412"/>
                  </a:lnTo>
                  <a:lnTo>
                    <a:pt x="6558" y="3412"/>
                  </a:lnTo>
                  <a:lnTo>
                    <a:pt x="6558" y="3412"/>
                  </a:lnTo>
                  <a:lnTo>
                    <a:pt x="7108" y="3393"/>
                  </a:lnTo>
                  <a:lnTo>
                    <a:pt x="7657" y="3356"/>
                  </a:lnTo>
                  <a:lnTo>
                    <a:pt x="8207" y="3299"/>
                  </a:lnTo>
                  <a:lnTo>
                    <a:pt x="8738" y="3223"/>
                  </a:lnTo>
                  <a:lnTo>
                    <a:pt x="9287" y="3109"/>
                  </a:lnTo>
                  <a:lnTo>
                    <a:pt x="9818" y="2976"/>
                  </a:lnTo>
                  <a:lnTo>
                    <a:pt x="10349" y="2825"/>
                  </a:lnTo>
                  <a:lnTo>
                    <a:pt x="10860" y="2654"/>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116" y="399"/>
                  </a:lnTo>
                  <a:lnTo>
                    <a:pt x="13078" y="323"/>
                  </a:lnTo>
                  <a:lnTo>
                    <a:pt x="13040" y="266"/>
                  </a:lnTo>
                  <a:lnTo>
                    <a:pt x="12983" y="228"/>
                  </a:lnTo>
                  <a:lnTo>
                    <a:pt x="12907" y="228"/>
                  </a:lnTo>
                  <a:lnTo>
                    <a:pt x="12907" y="228"/>
                  </a:lnTo>
                  <a:lnTo>
                    <a:pt x="12851" y="228"/>
                  </a:lnTo>
                  <a:lnTo>
                    <a:pt x="12794" y="266"/>
                  </a:lnTo>
                  <a:lnTo>
                    <a:pt x="12756" y="323"/>
                  </a:lnTo>
                  <a:lnTo>
                    <a:pt x="12756" y="399"/>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932" y="2597"/>
                  </a:lnTo>
                  <a:lnTo>
                    <a:pt x="9515" y="2711"/>
                  </a:lnTo>
                  <a:lnTo>
                    <a:pt x="9079" y="2806"/>
                  </a:lnTo>
                  <a:lnTo>
                    <a:pt x="8643" y="2882"/>
                  </a:lnTo>
                  <a:lnTo>
                    <a:pt x="8226" y="2939"/>
                  </a:lnTo>
                  <a:lnTo>
                    <a:pt x="7790" y="2995"/>
                  </a:lnTo>
                  <a:lnTo>
                    <a:pt x="7354" y="3033"/>
                  </a:lnTo>
                  <a:lnTo>
                    <a:pt x="6918" y="3052"/>
                  </a:lnTo>
                  <a:lnTo>
                    <a:pt x="6482" y="3052"/>
                  </a:lnTo>
                  <a:lnTo>
                    <a:pt x="6482" y="3052"/>
                  </a:lnTo>
                  <a:lnTo>
                    <a:pt x="6331"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228"/>
                  </a:lnTo>
                  <a:lnTo>
                    <a:pt x="360" y="171"/>
                  </a:lnTo>
                  <a:lnTo>
                    <a:pt x="360" y="133"/>
                  </a:lnTo>
                  <a:lnTo>
                    <a:pt x="303" y="58"/>
                  </a:lnTo>
                  <a:lnTo>
                    <a:pt x="247" y="20"/>
                  </a:lnTo>
                  <a:lnTo>
                    <a:pt x="171" y="1"/>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6" name="Google Shape;7546;p59"/>
            <p:cNvSpPr/>
            <p:nvPr/>
          </p:nvSpPr>
          <p:spPr>
            <a:xfrm>
              <a:off x="-277575" y="3989450"/>
              <a:ext cx="17550" cy="13300"/>
            </a:xfrm>
            <a:custGeom>
              <a:avLst/>
              <a:gdLst/>
              <a:ahLst/>
              <a:cxnLst/>
              <a:rect l="l" t="t" r="r" b="b"/>
              <a:pathLst>
                <a:path w="702" h="532" extrusionOk="0">
                  <a:moveTo>
                    <a:pt x="171" y="1"/>
                  </a:moveTo>
                  <a:lnTo>
                    <a:pt x="114" y="20"/>
                  </a:lnTo>
                  <a:lnTo>
                    <a:pt x="58" y="58"/>
                  </a:lnTo>
                  <a:lnTo>
                    <a:pt x="20" y="115"/>
                  </a:lnTo>
                  <a:lnTo>
                    <a:pt x="1" y="171"/>
                  </a:lnTo>
                  <a:lnTo>
                    <a:pt x="20" y="247"/>
                  </a:lnTo>
                  <a:lnTo>
                    <a:pt x="58" y="304"/>
                  </a:lnTo>
                  <a:lnTo>
                    <a:pt x="114" y="342"/>
                  </a:lnTo>
                  <a:lnTo>
                    <a:pt x="190" y="361"/>
                  </a:lnTo>
                  <a:lnTo>
                    <a:pt x="247" y="361"/>
                  </a:lnTo>
                  <a:lnTo>
                    <a:pt x="304" y="399"/>
                  </a:lnTo>
                  <a:lnTo>
                    <a:pt x="418" y="475"/>
                  </a:lnTo>
                  <a:lnTo>
                    <a:pt x="475" y="513"/>
                  </a:lnTo>
                  <a:lnTo>
                    <a:pt x="531" y="532"/>
                  </a:lnTo>
                  <a:lnTo>
                    <a:pt x="569" y="513"/>
                  </a:lnTo>
                  <a:lnTo>
                    <a:pt x="626" y="494"/>
                  </a:lnTo>
                  <a:lnTo>
                    <a:pt x="664" y="456"/>
                  </a:lnTo>
                  <a:lnTo>
                    <a:pt x="683" y="418"/>
                  </a:lnTo>
                  <a:lnTo>
                    <a:pt x="702" y="380"/>
                  </a:lnTo>
                  <a:lnTo>
                    <a:pt x="702" y="323"/>
                  </a:lnTo>
                  <a:lnTo>
                    <a:pt x="683" y="266"/>
                  </a:lnTo>
                  <a:lnTo>
                    <a:pt x="664" y="228"/>
                  </a:lnTo>
                  <a:lnTo>
                    <a:pt x="550" y="133"/>
                  </a:lnTo>
                  <a:lnTo>
                    <a:pt x="437" y="77"/>
                  </a:lnTo>
                  <a:lnTo>
                    <a:pt x="323" y="20"/>
                  </a:lnTo>
                  <a:lnTo>
                    <a:pt x="190" y="1"/>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7" name="Google Shape;7547;p59"/>
            <p:cNvSpPr/>
            <p:nvPr/>
          </p:nvSpPr>
          <p:spPr>
            <a:xfrm>
              <a:off x="-277575" y="3989450"/>
              <a:ext cx="17550" cy="13300"/>
            </a:xfrm>
            <a:custGeom>
              <a:avLst/>
              <a:gdLst/>
              <a:ahLst/>
              <a:cxnLst/>
              <a:rect l="l" t="t" r="r" b="b"/>
              <a:pathLst>
                <a:path w="702" h="532" fill="none" extrusionOk="0">
                  <a:moveTo>
                    <a:pt x="171" y="1"/>
                  </a:moveTo>
                  <a:lnTo>
                    <a:pt x="171" y="1"/>
                  </a:lnTo>
                  <a:lnTo>
                    <a:pt x="114" y="20"/>
                  </a:lnTo>
                  <a:lnTo>
                    <a:pt x="58" y="58"/>
                  </a:lnTo>
                  <a:lnTo>
                    <a:pt x="20" y="115"/>
                  </a:lnTo>
                  <a:lnTo>
                    <a:pt x="1" y="171"/>
                  </a:lnTo>
                  <a:lnTo>
                    <a:pt x="1" y="171"/>
                  </a:lnTo>
                  <a:lnTo>
                    <a:pt x="20" y="247"/>
                  </a:lnTo>
                  <a:lnTo>
                    <a:pt x="58" y="304"/>
                  </a:lnTo>
                  <a:lnTo>
                    <a:pt x="114" y="342"/>
                  </a:lnTo>
                  <a:lnTo>
                    <a:pt x="190" y="361"/>
                  </a:lnTo>
                  <a:lnTo>
                    <a:pt x="190" y="361"/>
                  </a:lnTo>
                  <a:lnTo>
                    <a:pt x="247" y="361"/>
                  </a:lnTo>
                  <a:lnTo>
                    <a:pt x="304" y="399"/>
                  </a:lnTo>
                  <a:lnTo>
                    <a:pt x="418" y="475"/>
                  </a:lnTo>
                  <a:lnTo>
                    <a:pt x="418" y="475"/>
                  </a:lnTo>
                  <a:lnTo>
                    <a:pt x="475" y="513"/>
                  </a:lnTo>
                  <a:lnTo>
                    <a:pt x="531" y="532"/>
                  </a:lnTo>
                  <a:lnTo>
                    <a:pt x="531" y="532"/>
                  </a:lnTo>
                  <a:lnTo>
                    <a:pt x="569" y="513"/>
                  </a:lnTo>
                  <a:lnTo>
                    <a:pt x="626" y="494"/>
                  </a:lnTo>
                  <a:lnTo>
                    <a:pt x="664" y="456"/>
                  </a:lnTo>
                  <a:lnTo>
                    <a:pt x="683" y="418"/>
                  </a:lnTo>
                  <a:lnTo>
                    <a:pt x="702" y="380"/>
                  </a:lnTo>
                  <a:lnTo>
                    <a:pt x="702" y="323"/>
                  </a:lnTo>
                  <a:lnTo>
                    <a:pt x="683" y="266"/>
                  </a:lnTo>
                  <a:lnTo>
                    <a:pt x="664" y="228"/>
                  </a:lnTo>
                  <a:lnTo>
                    <a:pt x="664" y="228"/>
                  </a:lnTo>
                  <a:lnTo>
                    <a:pt x="550" y="133"/>
                  </a:lnTo>
                  <a:lnTo>
                    <a:pt x="437" y="77"/>
                  </a:lnTo>
                  <a:lnTo>
                    <a:pt x="323" y="20"/>
                  </a:lnTo>
                  <a:lnTo>
                    <a:pt x="190" y="1"/>
                  </a:lnTo>
                  <a:lnTo>
                    <a:pt x="190" y="1"/>
                  </a:lnTo>
                  <a:lnTo>
                    <a:pt x="171" y="1"/>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8" name="Google Shape;7548;p59"/>
            <p:cNvSpPr/>
            <p:nvPr/>
          </p:nvSpPr>
          <p:spPr>
            <a:xfrm>
              <a:off x="-255300" y="4043000"/>
              <a:ext cx="19925" cy="10450"/>
            </a:xfrm>
            <a:custGeom>
              <a:avLst/>
              <a:gdLst/>
              <a:ahLst/>
              <a:cxnLst/>
              <a:rect l="l" t="t" r="r" b="b"/>
              <a:pathLst>
                <a:path w="797" h="418" extrusionOk="0">
                  <a:moveTo>
                    <a:pt x="171" y="1"/>
                  </a:moveTo>
                  <a:lnTo>
                    <a:pt x="114" y="20"/>
                  </a:lnTo>
                  <a:lnTo>
                    <a:pt x="57" y="38"/>
                  </a:lnTo>
                  <a:lnTo>
                    <a:pt x="19" y="76"/>
                  </a:lnTo>
                  <a:lnTo>
                    <a:pt x="0" y="133"/>
                  </a:lnTo>
                  <a:lnTo>
                    <a:pt x="0" y="190"/>
                  </a:lnTo>
                  <a:lnTo>
                    <a:pt x="19" y="266"/>
                  </a:lnTo>
                  <a:lnTo>
                    <a:pt x="57" y="323"/>
                  </a:lnTo>
                  <a:lnTo>
                    <a:pt x="114" y="342"/>
                  </a:lnTo>
                  <a:lnTo>
                    <a:pt x="588" y="418"/>
                  </a:lnTo>
                  <a:lnTo>
                    <a:pt x="683" y="418"/>
                  </a:lnTo>
                  <a:lnTo>
                    <a:pt x="740" y="399"/>
                  </a:lnTo>
                  <a:lnTo>
                    <a:pt x="778" y="361"/>
                  </a:lnTo>
                  <a:lnTo>
                    <a:pt x="797" y="304"/>
                  </a:lnTo>
                  <a:lnTo>
                    <a:pt x="797" y="228"/>
                  </a:lnTo>
                  <a:lnTo>
                    <a:pt x="778" y="171"/>
                  </a:lnTo>
                  <a:lnTo>
                    <a:pt x="740" y="114"/>
                  </a:lnTo>
                  <a:lnTo>
                    <a:pt x="683" y="76"/>
                  </a:lnTo>
                  <a:lnTo>
                    <a:pt x="209" y="1"/>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9" name="Google Shape;7549;p59"/>
            <p:cNvSpPr/>
            <p:nvPr/>
          </p:nvSpPr>
          <p:spPr>
            <a:xfrm>
              <a:off x="-255300" y="4043000"/>
              <a:ext cx="19925" cy="10450"/>
            </a:xfrm>
            <a:custGeom>
              <a:avLst/>
              <a:gdLst/>
              <a:ahLst/>
              <a:cxnLst/>
              <a:rect l="l" t="t" r="r" b="b"/>
              <a:pathLst>
                <a:path w="797" h="418" fill="none" extrusionOk="0">
                  <a:moveTo>
                    <a:pt x="171" y="1"/>
                  </a:moveTo>
                  <a:lnTo>
                    <a:pt x="171" y="1"/>
                  </a:lnTo>
                  <a:lnTo>
                    <a:pt x="114" y="20"/>
                  </a:lnTo>
                  <a:lnTo>
                    <a:pt x="57" y="38"/>
                  </a:lnTo>
                  <a:lnTo>
                    <a:pt x="19" y="76"/>
                  </a:lnTo>
                  <a:lnTo>
                    <a:pt x="0" y="133"/>
                  </a:lnTo>
                  <a:lnTo>
                    <a:pt x="0" y="133"/>
                  </a:lnTo>
                  <a:lnTo>
                    <a:pt x="0" y="190"/>
                  </a:lnTo>
                  <a:lnTo>
                    <a:pt x="19" y="266"/>
                  </a:lnTo>
                  <a:lnTo>
                    <a:pt x="57" y="323"/>
                  </a:lnTo>
                  <a:lnTo>
                    <a:pt x="114" y="342"/>
                  </a:lnTo>
                  <a:lnTo>
                    <a:pt x="114" y="342"/>
                  </a:lnTo>
                  <a:lnTo>
                    <a:pt x="588" y="418"/>
                  </a:lnTo>
                  <a:lnTo>
                    <a:pt x="588" y="418"/>
                  </a:lnTo>
                  <a:lnTo>
                    <a:pt x="626" y="418"/>
                  </a:lnTo>
                  <a:lnTo>
                    <a:pt x="626" y="418"/>
                  </a:lnTo>
                  <a:lnTo>
                    <a:pt x="683" y="418"/>
                  </a:lnTo>
                  <a:lnTo>
                    <a:pt x="740" y="399"/>
                  </a:lnTo>
                  <a:lnTo>
                    <a:pt x="778" y="361"/>
                  </a:lnTo>
                  <a:lnTo>
                    <a:pt x="797" y="304"/>
                  </a:lnTo>
                  <a:lnTo>
                    <a:pt x="797" y="304"/>
                  </a:lnTo>
                  <a:lnTo>
                    <a:pt x="797" y="228"/>
                  </a:lnTo>
                  <a:lnTo>
                    <a:pt x="778" y="171"/>
                  </a:lnTo>
                  <a:lnTo>
                    <a:pt x="740" y="114"/>
                  </a:lnTo>
                  <a:lnTo>
                    <a:pt x="683" y="76"/>
                  </a:lnTo>
                  <a:lnTo>
                    <a:pt x="683" y="76"/>
                  </a:lnTo>
                  <a:lnTo>
                    <a:pt x="209" y="1"/>
                  </a:lnTo>
                  <a:lnTo>
                    <a:pt x="209" y="1"/>
                  </a:lnTo>
                  <a:lnTo>
                    <a:pt x="171" y="1"/>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0" name="Google Shape;7550;p59"/>
            <p:cNvSpPr/>
            <p:nvPr/>
          </p:nvSpPr>
          <p:spPr>
            <a:xfrm>
              <a:off x="-223550" y="4008400"/>
              <a:ext cx="11875" cy="11400"/>
            </a:xfrm>
            <a:custGeom>
              <a:avLst/>
              <a:gdLst/>
              <a:ahLst/>
              <a:cxnLst/>
              <a:rect l="l" t="t" r="r" b="b"/>
              <a:pathLst>
                <a:path w="475" h="456" extrusionOk="0">
                  <a:moveTo>
                    <a:pt x="133" y="1"/>
                  </a:moveTo>
                  <a:lnTo>
                    <a:pt x="95" y="20"/>
                  </a:lnTo>
                  <a:lnTo>
                    <a:pt x="57" y="58"/>
                  </a:lnTo>
                  <a:lnTo>
                    <a:pt x="19" y="96"/>
                  </a:lnTo>
                  <a:lnTo>
                    <a:pt x="0" y="153"/>
                  </a:lnTo>
                  <a:lnTo>
                    <a:pt x="0" y="190"/>
                  </a:lnTo>
                  <a:lnTo>
                    <a:pt x="19" y="247"/>
                  </a:lnTo>
                  <a:lnTo>
                    <a:pt x="57" y="304"/>
                  </a:lnTo>
                  <a:lnTo>
                    <a:pt x="171" y="418"/>
                  </a:lnTo>
                  <a:lnTo>
                    <a:pt x="228" y="456"/>
                  </a:lnTo>
                  <a:lnTo>
                    <a:pt x="342" y="456"/>
                  </a:lnTo>
                  <a:lnTo>
                    <a:pt x="379" y="437"/>
                  </a:lnTo>
                  <a:lnTo>
                    <a:pt x="417" y="399"/>
                  </a:lnTo>
                  <a:lnTo>
                    <a:pt x="455" y="361"/>
                  </a:lnTo>
                  <a:lnTo>
                    <a:pt x="455" y="323"/>
                  </a:lnTo>
                  <a:lnTo>
                    <a:pt x="474" y="266"/>
                  </a:lnTo>
                  <a:lnTo>
                    <a:pt x="455" y="209"/>
                  </a:lnTo>
                  <a:lnTo>
                    <a:pt x="417" y="172"/>
                  </a:lnTo>
                  <a:lnTo>
                    <a:pt x="304" y="58"/>
                  </a:lnTo>
                  <a:lnTo>
                    <a:pt x="247" y="1"/>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1" name="Google Shape;7551;p59"/>
            <p:cNvSpPr/>
            <p:nvPr/>
          </p:nvSpPr>
          <p:spPr>
            <a:xfrm>
              <a:off x="-223550" y="4008400"/>
              <a:ext cx="11875" cy="11400"/>
            </a:xfrm>
            <a:custGeom>
              <a:avLst/>
              <a:gdLst/>
              <a:ahLst/>
              <a:cxnLst/>
              <a:rect l="l" t="t" r="r" b="b"/>
              <a:pathLst>
                <a:path w="475" h="456" fill="none" extrusionOk="0">
                  <a:moveTo>
                    <a:pt x="190" y="1"/>
                  </a:moveTo>
                  <a:lnTo>
                    <a:pt x="190" y="1"/>
                  </a:lnTo>
                  <a:lnTo>
                    <a:pt x="133" y="1"/>
                  </a:lnTo>
                  <a:lnTo>
                    <a:pt x="95" y="20"/>
                  </a:lnTo>
                  <a:lnTo>
                    <a:pt x="57" y="58"/>
                  </a:lnTo>
                  <a:lnTo>
                    <a:pt x="19" y="96"/>
                  </a:lnTo>
                  <a:lnTo>
                    <a:pt x="0" y="153"/>
                  </a:lnTo>
                  <a:lnTo>
                    <a:pt x="0" y="190"/>
                  </a:lnTo>
                  <a:lnTo>
                    <a:pt x="19" y="247"/>
                  </a:lnTo>
                  <a:lnTo>
                    <a:pt x="57" y="304"/>
                  </a:lnTo>
                  <a:lnTo>
                    <a:pt x="57" y="304"/>
                  </a:lnTo>
                  <a:lnTo>
                    <a:pt x="171" y="418"/>
                  </a:lnTo>
                  <a:lnTo>
                    <a:pt x="171" y="418"/>
                  </a:lnTo>
                  <a:lnTo>
                    <a:pt x="228" y="456"/>
                  </a:lnTo>
                  <a:lnTo>
                    <a:pt x="285" y="456"/>
                  </a:lnTo>
                  <a:lnTo>
                    <a:pt x="285" y="456"/>
                  </a:lnTo>
                  <a:lnTo>
                    <a:pt x="342" y="456"/>
                  </a:lnTo>
                  <a:lnTo>
                    <a:pt x="379" y="437"/>
                  </a:lnTo>
                  <a:lnTo>
                    <a:pt x="417" y="399"/>
                  </a:lnTo>
                  <a:lnTo>
                    <a:pt x="455" y="361"/>
                  </a:lnTo>
                  <a:lnTo>
                    <a:pt x="455" y="323"/>
                  </a:lnTo>
                  <a:lnTo>
                    <a:pt x="474" y="266"/>
                  </a:lnTo>
                  <a:lnTo>
                    <a:pt x="455" y="209"/>
                  </a:lnTo>
                  <a:lnTo>
                    <a:pt x="417" y="172"/>
                  </a:lnTo>
                  <a:lnTo>
                    <a:pt x="417" y="172"/>
                  </a:lnTo>
                  <a:lnTo>
                    <a:pt x="304" y="58"/>
                  </a:lnTo>
                  <a:lnTo>
                    <a:pt x="304" y="58"/>
                  </a:lnTo>
                  <a:lnTo>
                    <a:pt x="247" y="1"/>
                  </a:lnTo>
                  <a:lnTo>
                    <a:pt x="190" y="1"/>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552" name="Google Shape;7552;p59"/>
          <p:cNvGrpSpPr/>
          <p:nvPr/>
        </p:nvGrpSpPr>
        <p:grpSpPr>
          <a:xfrm>
            <a:off x="1398890" y="1172168"/>
            <a:ext cx="633308" cy="867064"/>
            <a:chOff x="1060100" y="3348113"/>
            <a:chExt cx="349225" cy="478125"/>
          </a:xfrm>
        </p:grpSpPr>
        <p:sp>
          <p:nvSpPr>
            <p:cNvPr id="7553" name="Google Shape;7553;p59"/>
            <p:cNvSpPr/>
            <p:nvPr/>
          </p:nvSpPr>
          <p:spPr>
            <a:xfrm>
              <a:off x="1060100" y="3348113"/>
              <a:ext cx="349225" cy="478125"/>
            </a:xfrm>
            <a:custGeom>
              <a:avLst/>
              <a:gdLst/>
              <a:ahLst/>
              <a:cxnLst/>
              <a:rect l="l" t="t" r="r" b="b"/>
              <a:pathLst>
                <a:path w="13969" h="19125" extrusionOk="0">
                  <a:moveTo>
                    <a:pt x="7657" y="417"/>
                  </a:moveTo>
                  <a:lnTo>
                    <a:pt x="8188" y="834"/>
                  </a:lnTo>
                  <a:lnTo>
                    <a:pt x="8017" y="1005"/>
                  </a:lnTo>
                  <a:lnTo>
                    <a:pt x="7809" y="1176"/>
                  </a:lnTo>
                  <a:lnTo>
                    <a:pt x="7771" y="1213"/>
                  </a:lnTo>
                  <a:lnTo>
                    <a:pt x="7714" y="1232"/>
                  </a:lnTo>
                  <a:lnTo>
                    <a:pt x="7581" y="1251"/>
                  </a:lnTo>
                  <a:lnTo>
                    <a:pt x="7411" y="1232"/>
                  </a:lnTo>
                  <a:lnTo>
                    <a:pt x="7259" y="1195"/>
                  </a:lnTo>
                  <a:lnTo>
                    <a:pt x="6937" y="1100"/>
                  </a:lnTo>
                  <a:lnTo>
                    <a:pt x="7657" y="417"/>
                  </a:lnTo>
                  <a:close/>
                  <a:moveTo>
                    <a:pt x="10500" y="342"/>
                  </a:moveTo>
                  <a:lnTo>
                    <a:pt x="10614" y="361"/>
                  </a:lnTo>
                  <a:lnTo>
                    <a:pt x="10747" y="380"/>
                  </a:lnTo>
                  <a:lnTo>
                    <a:pt x="10823" y="398"/>
                  </a:lnTo>
                  <a:lnTo>
                    <a:pt x="10898" y="436"/>
                  </a:lnTo>
                  <a:lnTo>
                    <a:pt x="10955" y="474"/>
                  </a:lnTo>
                  <a:lnTo>
                    <a:pt x="10993" y="512"/>
                  </a:lnTo>
                  <a:lnTo>
                    <a:pt x="11069" y="626"/>
                  </a:lnTo>
                  <a:lnTo>
                    <a:pt x="11107" y="759"/>
                  </a:lnTo>
                  <a:lnTo>
                    <a:pt x="11126" y="910"/>
                  </a:lnTo>
                  <a:lnTo>
                    <a:pt x="11126" y="1043"/>
                  </a:lnTo>
                  <a:lnTo>
                    <a:pt x="11145" y="1346"/>
                  </a:lnTo>
                  <a:lnTo>
                    <a:pt x="11221" y="1725"/>
                  </a:lnTo>
                  <a:lnTo>
                    <a:pt x="11221" y="1725"/>
                  </a:lnTo>
                  <a:lnTo>
                    <a:pt x="11069" y="1630"/>
                  </a:lnTo>
                  <a:lnTo>
                    <a:pt x="10917" y="1536"/>
                  </a:lnTo>
                  <a:lnTo>
                    <a:pt x="10747" y="1441"/>
                  </a:lnTo>
                  <a:lnTo>
                    <a:pt x="10652" y="1422"/>
                  </a:lnTo>
                  <a:lnTo>
                    <a:pt x="10576" y="1403"/>
                  </a:lnTo>
                  <a:lnTo>
                    <a:pt x="10424" y="342"/>
                  </a:lnTo>
                  <a:close/>
                  <a:moveTo>
                    <a:pt x="10121" y="493"/>
                  </a:moveTo>
                  <a:lnTo>
                    <a:pt x="10254" y="1479"/>
                  </a:lnTo>
                  <a:lnTo>
                    <a:pt x="10102" y="1555"/>
                  </a:lnTo>
                  <a:lnTo>
                    <a:pt x="9932" y="1649"/>
                  </a:lnTo>
                  <a:lnTo>
                    <a:pt x="9628" y="1858"/>
                  </a:lnTo>
                  <a:lnTo>
                    <a:pt x="9553" y="1706"/>
                  </a:lnTo>
                  <a:lnTo>
                    <a:pt x="9496" y="1536"/>
                  </a:lnTo>
                  <a:lnTo>
                    <a:pt x="9515" y="1517"/>
                  </a:lnTo>
                  <a:lnTo>
                    <a:pt x="9534" y="1460"/>
                  </a:lnTo>
                  <a:lnTo>
                    <a:pt x="9553" y="1422"/>
                  </a:lnTo>
                  <a:lnTo>
                    <a:pt x="9553" y="1365"/>
                  </a:lnTo>
                  <a:lnTo>
                    <a:pt x="9534" y="1327"/>
                  </a:lnTo>
                  <a:lnTo>
                    <a:pt x="9496" y="1289"/>
                  </a:lnTo>
                  <a:lnTo>
                    <a:pt x="9458" y="1270"/>
                  </a:lnTo>
                  <a:lnTo>
                    <a:pt x="9401" y="1251"/>
                  </a:lnTo>
                  <a:lnTo>
                    <a:pt x="9401" y="1157"/>
                  </a:lnTo>
                  <a:lnTo>
                    <a:pt x="9401" y="1062"/>
                  </a:lnTo>
                  <a:lnTo>
                    <a:pt x="9420" y="986"/>
                  </a:lnTo>
                  <a:lnTo>
                    <a:pt x="9458" y="910"/>
                  </a:lnTo>
                  <a:lnTo>
                    <a:pt x="9515" y="834"/>
                  </a:lnTo>
                  <a:lnTo>
                    <a:pt x="9591" y="778"/>
                  </a:lnTo>
                  <a:lnTo>
                    <a:pt x="9685" y="721"/>
                  </a:lnTo>
                  <a:lnTo>
                    <a:pt x="9799" y="683"/>
                  </a:lnTo>
                  <a:lnTo>
                    <a:pt x="9894" y="645"/>
                  </a:lnTo>
                  <a:lnTo>
                    <a:pt x="10008" y="588"/>
                  </a:lnTo>
                  <a:lnTo>
                    <a:pt x="10121" y="493"/>
                  </a:lnTo>
                  <a:close/>
                  <a:moveTo>
                    <a:pt x="4966" y="1574"/>
                  </a:moveTo>
                  <a:lnTo>
                    <a:pt x="5099" y="1593"/>
                  </a:lnTo>
                  <a:lnTo>
                    <a:pt x="5364" y="1649"/>
                  </a:lnTo>
                  <a:lnTo>
                    <a:pt x="4852" y="2464"/>
                  </a:lnTo>
                  <a:lnTo>
                    <a:pt x="4682" y="2370"/>
                  </a:lnTo>
                  <a:lnTo>
                    <a:pt x="4511" y="2275"/>
                  </a:lnTo>
                  <a:lnTo>
                    <a:pt x="4321" y="2218"/>
                  </a:lnTo>
                  <a:lnTo>
                    <a:pt x="4132" y="2142"/>
                  </a:lnTo>
                  <a:lnTo>
                    <a:pt x="4189" y="2010"/>
                  </a:lnTo>
                  <a:lnTo>
                    <a:pt x="4246" y="1896"/>
                  </a:lnTo>
                  <a:lnTo>
                    <a:pt x="4359" y="1763"/>
                  </a:lnTo>
                  <a:lnTo>
                    <a:pt x="4492" y="1668"/>
                  </a:lnTo>
                  <a:lnTo>
                    <a:pt x="4568" y="1612"/>
                  </a:lnTo>
                  <a:lnTo>
                    <a:pt x="4663" y="1593"/>
                  </a:lnTo>
                  <a:lnTo>
                    <a:pt x="4738" y="1574"/>
                  </a:lnTo>
                  <a:close/>
                  <a:moveTo>
                    <a:pt x="10576" y="1782"/>
                  </a:moveTo>
                  <a:lnTo>
                    <a:pt x="10652" y="1801"/>
                  </a:lnTo>
                  <a:lnTo>
                    <a:pt x="10728" y="1820"/>
                  </a:lnTo>
                  <a:lnTo>
                    <a:pt x="11145" y="2066"/>
                  </a:lnTo>
                  <a:lnTo>
                    <a:pt x="11164" y="2085"/>
                  </a:lnTo>
                  <a:lnTo>
                    <a:pt x="11164" y="2123"/>
                  </a:lnTo>
                  <a:lnTo>
                    <a:pt x="11126" y="2180"/>
                  </a:lnTo>
                  <a:lnTo>
                    <a:pt x="11050" y="2275"/>
                  </a:lnTo>
                  <a:lnTo>
                    <a:pt x="10974" y="2351"/>
                  </a:lnTo>
                  <a:lnTo>
                    <a:pt x="10785" y="2521"/>
                  </a:lnTo>
                  <a:lnTo>
                    <a:pt x="10690" y="2597"/>
                  </a:lnTo>
                  <a:lnTo>
                    <a:pt x="10671" y="2616"/>
                  </a:lnTo>
                  <a:lnTo>
                    <a:pt x="10273" y="2389"/>
                  </a:lnTo>
                  <a:lnTo>
                    <a:pt x="10026" y="2256"/>
                  </a:lnTo>
                  <a:lnTo>
                    <a:pt x="9894" y="2199"/>
                  </a:lnTo>
                  <a:lnTo>
                    <a:pt x="9761" y="2161"/>
                  </a:lnTo>
                  <a:lnTo>
                    <a:pt x="10026" y="1972"/>
                  </a:lnTo>
                  <a:lnTo>
                    <a:pt x="10178" y="1877"/>
                  </a:lnTo>
                  <a:lnTo>
                    <a:pt x="10330" y="1820"/>
                  </a:lnTo>
                  <a:lnTo>
                    <a:pt x="10368" y="1839"/>
                  </a:lnTo>
                  <a:lnTo>
                    <a:pt x="10424" y="1858"/>
                  </a:lnTo>
                  <a:lnTo>
                    <a:pt x="10519" y="1839"/>
                  </a:lnTo>
                  <a:lnTo>
                    <a:pt x="10576" y="1782"/>
                  </a:lnTo>
                  <a:close/>
                  <a:moveTo>
                    <a:pt x="6842" y="1422"/>
                  </a:moveTo>
                  <a:lnTo>
                    <a:pt x="7164" y="1517"/>
                  </a:lnTo>
                  <a:lnTo>
                    <a:pt x="7316" y="1555"/>
                  </a:lnTo>
                  <a:lnTo>
                    <a:pt x="7468" y="1574"/>
                  </a:lnTo>
                  <a:lnTo>
                    <a:pt x="7619" y="2332"/>
                  </a:lnTo>
                  <a:lnTo>
                    <a:pt x="7714" y="2749"/>
                  </a:lnTo>
                  <a:lnTo>
                    <a:pt x="7752" y="2843"/>
                  </a:lnTo>
                  <a:lnTo>
                    <a:pt x="7506" y="2862"/>
                  </a:lnTo>
                  <a:lnTo>
                    <a:pt x="7430" y="2881"/>
                  </a:lnTo>
                  <a:lnTo>
                    <a:pt x="7392" y="2938"/>
                  </a:lnTo>
                  <a:lnTo>
                    <a:pt x="7316" y="2938"/>
                  </a:lnTo>
                  <a:lnTo>
                    <a:pt x="7335" y="2900"/>
                  </a:lnTo>
                  <a:lnTo>
                    <a:pt x="7335" y="2843"/>
                  </a:lnTo>
                  <a:lnTo>
                    <a:pt x="7316" y="2654"/>
                  </a:lnTo>
                  <a:lnTo>
                    <a:pt x="7259" y="2483"/>
                  </a:lnTo>
                  <a:lnTo>
                    <a:pt x="7183" y="2294"/>
                  </a:lnTo>
                  <a:lnTo>
                    <a:pt x="7108" y="2123"/>
                  </a:lnTo>
                  <a:lnTo>
                    <a:pt x="7013" y="1953"/>
                  </a:lnTo>
                  <a:lnTo>
                    <a:pt x="6937" y="1763"/>
                  </a:lnTo>
                  <a:lnTo>
                    <a:pt x="6880" y="1593"/>
                  </a:lnTo>
                  <a:lnTo>
                    <a:pt x="6842" y="1422"/>
                  </a:lnTo>
                  <a:close/>
                  <a:moveTo>
                    <a:pt x="6558" y="2066"/>
                  </a:moveTo>
                  <a:lnTo>
                    <a:pt x="6766" y="2085"/>
                  </a:lnTo>
                  <a:lnTo>
                    <a:pt x="6842" y="2275"/>
                  </a:lnTo>
                  <a:lnTo>
                    <a:pt x="6918" y="2464"/>
                  </a:lnTo>
                  <a:lnTo>
                    <a:pt x="6975" y="2654"/>
                  </a:lnTo>
                  <a:lnTo>
                    <a:pt x="7013" y="2843"/>
                  </a:lnTo>
                  <a:lnTo>
                    <a:pt x="7013" y="2900"/>
                  </a:lnTo>
                  <a:lnTo>
                    <a:pt x="7032" y="2938"/>
                  </a:lnTo>
                  <a:lnTo>
                    <a:pt x="7070" y="2976"/>
                  </a:lnTo>
                  <a:lnTo>
                    <a:pt x="7108" y="2995"/>
                  </a:lnTo>
                  <a:lnTo>
                    <a:pt x="6501" y="3128"/>
                  </a:lnTo>
                  <a:lnTo>
                    <a:pt x="6368" y="2616"/>
                  </a:lnTo>
                  <a:lnTo>
                    <a:pt x="6236" y="2104"/>
                  </a:lnTo>
                  <a:lnTo>
                    <a:pt x="6406" y="2085"/>
                  </a:lnTo>
                  <a:lnTo>
                    <a:pt x="6558" y="2066"/>
                  </a:lnTo>
                  <a:close/>
                  <a:moveTo>
                    <a:pt x="8321" y="1176"/>
                  </a:moveTo>
                  <a:lnTo>
                    <a:pt x="8643" y="2218"/>
                  </a:lnTo>
                  <a:lnTo>
                    <a:pt x="8927" y="3260"/>
                  </a:lnTo>
                  <a:lnTo>
                    <a:pt x="8851" y="3147"/>
                  </a:lnTo>
                  <a:lnTo>
                    <a:pt x="8776" y="3033"/>
                  </a:lnTo>
                  <a:lnTo>
                    <a:pt x="8719" y="2976"/>
                  </a:lnTo>
                  <a:lnTo>
                    <a:pt x="8643" y="2938"/>
                  </a:lnTo>
                  <a:lnTo>
                    <a:pt x="8472" y="2862"/>
                  </a:lnTo>
                  <a:lnTo>
                    <a:pt x="8302" y="2843"/>
                  </a:lnTo>
                  <a:lnTo>
                    <a:pt x="8112" y="2825"/>
                  </a:lnTo>
                  <a:lnTo>
                    <a:pt x="8093" y="2825"/>
                  </a:lnTo>
                  <a:lnTo>
                    <a:pt x="8093" y="2806"/>
                  </a:lnTo>
                  <a:lnTo>
                    <a:pt x="8036" y="2673"/>
                  </a:lnTo>
                  <a:lnTo>
                    <a:pt x="7979" y="2502"/>
                  </a:lnTo>
                  <a:lnTo>
                    <a:pt x="7904" y="2180"/>
                  </a:lnTo>
                  <a:lnTo>
                    <a:pt x="7790" y="1536"/>
                  </a:lnTo>
                  <a:lnTo>
                    <a:pt x="7942" y="1460"/>
                  </a:lnTo>
                  <a:lnTo>
                    <a:pt x="8074" y="1384"/>
                  </a:lnTo>
                  <a:lnTo>
                    <a:pt x="8207" y="1270"/>
                  </a:lnTo>
                  <a:lnTo>
                    <a:pt x="8321" y="1176"/>
                  </a:lnTo>
                  <a:close/>
                  <a:moveTo>
                    <a:pt x="9155" y="1574"/>
                  </a:moveTo>
                  <a:lnTo>
                    <a:pt x="9249" y="1839"/>
                  </a:lnTo>
                  <a:lnTo>
                    <a:pt x="9382" y="2085"/>
                  </a:lnTo>
                  <a:lnTo>
                    <a:pt x="9420" y="2142"/>
                  </a:lnTo>
                  <a:lnTo>
                    <a:pt x="9458" y="2161"/>
                  </a:lnTo>
                  <a:lnTo>
                    <a:pt x="9401" y="2199"/>
                  </a:lnTo>
                  <a:lnTo>
                    <a:pt x="9363" y="2256"/>
                  </a:lnTo>
                  <a:lnTo>
                    <a:pt x="9325" y="2351"/>
                  </a:lnTo>
                  <a:lnTo>
                    <a:pt x="9287" y="2483"/>
                  </a:lnTo>
                  <a:lnTo>
                    <a:pt x="9287" y="2616"/>
                  </a:lnTo>
                  <a:lnTo>
                    <a:pt x="9306" y="2768"/>
                  </a:lnTo>
                  <a:lnTo>
                    <a:pt x="9325" y="3071"/>
                  </a:lnTo>
                  <a:lnTo>
                    <a:pt x="9344" y="3317"/>
                  </a:lnTo>
                  <a:lnTo>
                    <a:pt x="9363" y="3658"/>
                  </a:lnTo>
                  <a:lnTo>
                    <a:pt x="9363" y="3658"/>
                  </a:lnTo>
                  <a:lnTo>
                    <a:pt x="9098" y="2616"/>
                  </a:lnTo>
                  <a:lnTo>
                    <a:pt x="8794" y="1574"/>
                  </a:lnTo>
                  <a:close/>
                  <a:moveTo>
                    <a:pt x="12320" y="1915"/>
                  </a:moveTo>
                  <a:lnTo>
                    <a:pt x="12490" y="1972"/>
                  </a:lnTo>
                  <a:lnTo>
                    <a:pt x="12642" y="2028"/>
                  </a:lnTo>
                  <a:lnTo>
                    <a:pt x="12794" y="2123"/>
                  </a:lnTo>
                  <a:lnTo>
                    <a:pt x="12718" y="2256"/>
                  </a:lnTo>
                  <a:lnTo>
                    <a:pt x="12642" y="2389"/>
                  </a:lnTo>
                  <a:lnTo>
                    <a:pt x="12528" y="2692"/>
                  </a:lnTo>
                  <a:lnTo>
                    <a:pt x="12377" y="3071"/>
                  </a:lnTo>
                  <a:lnTo>
                    <a:pt x="12206" y="3431"/>
                  </a:lnTo>
                  <a:lnTo>
                    <a:pt x="12017" y="3810"/>
                  </a:lnTo>
                  <a:lnTo>
                    <a:pt x="11827" y="4170"/>
                  </a:lnTo>
                  <a:lnTo>
                    <a:pt x="11808" y="3848"/>
                  </a:lnTo>
                  <a:lnTo>
                    <a:pt x="11808" y="3526"/>
                  </a:lnTo>
                  <a:lnTo>
                    <a:pt x="11789" y="3185"/>
                  </a:lnTo>
                  <a:lnTo>
                    <a:pt x="11770" y="2843"/>
                  </a:lnTo>
                  <a:lnTo>
                    <a:pt x="11808" y="2843"/>
                  </a:lnTo>
                  <a:lnTo>
                    <a:pt x="11846" y="2825"/>
                  </a:lnTo>
                  <a:lnTo>
                    <a:pt x="11865" y="2787"/>
                  </a:lnTo>
                  <a:lnTo>
                    <a:pt x="11903" y="2768"/>
                  </a:lnTo>
                  <a:lnTo>
                    <a:pt x="11922" y="2730"/>
                  </a:lnTo>
                  <a:lnTo>
                    <a:pt x="12017" y="2313"/>
                  </a:lnTo>
                  <a:lnTo>
                    <a:pt x="12149" y="1915"/>
                  </a:lnTo>
                  <a:close/>
                  <a:moveTo>
                    <a:pt x="5686" y="1725"/>
                  </a:moveTo>
                  <a:lnTo>
                    <a:pt x="5838" y="1744"/>
                  </a:lnTo>
                  <a:lnTo>
                    <a:pt x="5989" y="2483"/>
                  </a:lnTo>
                  <a:lnTo>
                    <a:pt x="6179" y="3204"/>
                  </a:lnTo>
                  <a:lnTo>
                    <a:pt x="6122" y="3242"/>
                  </a:lnTo>
                  <a:lnTo>
                    <a:pt x="6103" y="3279"/>
                  </a:lnTo>
                  <a:lnTo>
                    <a:pt x="6084" y="3336"/>
                  </a:lnTo>
                  <a:lnTo>
                    <a:pt x="6084" y="3393"/>
                  </a:lnTo>
                  <a:lnTo>
                    <a:pt x="6122" y="3640"/>
                  </a:lnTo>
                  <a:lnTo>
                    <a:pt x="6198" y="3886"/>
                  </a:lnTo>
                  <a:lnTo>
                    <a:pt x="6350" y="4341"/>
                  </a:lnTo>
                  <a:lnTo>
                    <a:pt x="5762" y="4227"/>
                  </a:lnTo>
                  <a:lnTo>
                    <a:pt x="5705" y="4227"/>
                  </a:lnTo>
                  <a:lnTo>
                    <a:pt x="5061" y="2749"/>
                  </a:lnTo>
                  <a:lnTo>
                    <a:pt x="5667" y="1782"/>
                  </a:lnTo>
                  <a:lnTo>
                    <a:pt x="5686" y="1725"/>
                  </a:lnTo>
                  <a:close/>
                  <a:moveTo>
                    <a:pt x="9060" y="3848"/>
                  </a:moveTo>
                  <a:lnTo>
                    <a:pt x="9230" y="4530"/>
                  </a:lnTo>
                  <a:lnTo>
                    <a:pt x="9136" y="4265"/>
                  </a:lnTo>
                  <a:lnTo>
                    <a:pt x="9098" y="4057"/>
                  </a:lnTo>
                  <a:lnTo>
                    <a:pt x="9060" y="3848"/>
                  </a:lnTo>
                  <a:close/>
                  <a:moveTo>
                    <a:pt x="2199" y="4682"/>
                  </a:moveTo>
                  <a:lnTo>
                    <a:pt x="2331" y="5307"/>
                  </a:lnTo>
                  <a:lnTo>
                    <a:pt x="2293" y="5307"/>
                  </a:lnTo>
                  <a:lnTo>
                    <a:pt x="2104" y="5383"/>
                  </a:lnTo>
                  <a:lnTo>
                    <a:pt x="2047" y="5232"/>
                  </a:lnTo>
                  <a:lnTo>
                    <a:pt x="1971" y="5080"/>
                  </a:lnTo>
                  <a:lnTo>
                    <a:pt x="1876" y="4947"/>
                  </a:lnTo>
                  <a:lnTo>
                    <a:pt x="1782" y="4815"/>
                  </a:lnTo>
                  <a:lnTo>
                    <a:pt x="2066" y="4777"/>
                  </a:lnTo>
                  <a:lnTo>
                    <a:pt x="2123" y="4758"/>
                  </a:lnTo>
                  <a:lnTo>
                    <a:pt x="2161" y="4739"/>
                  </a:lnTo>
                  <a:lnTo>
                    <a:pt x="2199" y="4682"/>
                  </a:lnTo>
                  <a:close/>
                  <a:moveTo>
                    <a:pt x="13286" y="2427"/>
                  </a:moveTo>
                  <a:lnTo>
                    <a:pt x="13381" y="2464"/>
                  </a:lnTo>
                  <a:lnTo>
                    <a:pt x="13495" y="2540"/>
                  </a:lnTo>
                  <a:lnTo>
                    <a:pt x="13533" y="2578"/>
                  </a:lnTo>
                  <a:lnTo>
                    <a:pt x="13552" y="2635"/>
                  </a:lnTo>
                  <a:lnTo>
                    <a:pt x="13552" y="2711"/>
                  </a:lnTo>
                  <a:lnTo>
                    <a:pt x="13533" y="2806"/>
                  </a:lnTo>
                  <a:lnTo>
                    <a:pt x="13476" y="2900"/>
                  </a:lnTo>
                  <a:lnTo>
                    <a:pt x="13419" y="2995"/>
                  </a:lnTo>
                  <a:lnTo>
                    <a:pt x="13343" y="3090"/>
                  </a:lnTo>
                  <a:lnTo>
                    <a:pt x="13268" y="3204"/>
                  </a:lnTo>
                  <a:lnTo>
                    <a:pt x="13078" y="3602"/>
                  </a:lnTo>
                  <a:lnTo>
                    <a:pt x="12926" y="4000"/>
                  </a:lnTo>
                  <a:lnTo>
                    <a:pt x="12775" y="4417"/>
                  </a:lnTo>
                  <a:lnTo>
                    <a:pt x="12623" y="4853"/>
                  </a:lnTo>
                  <a:lnTo>
                    <a:pt x="12377" y="5724"/>
                  </a:lnTo>
                  <a:lnTo>
                    <a:pt x="12149" y="6577"/>
                  </a:lnTo>
                  <a:lnTo>
                    <a:pt x="12130" y="6577"/>
                  </a:lnTo>
                  <a:lnTo>
                    <a:pt x="12092" y="6350"/>
                  </a:lnTo>
                  <a:lnTo>
                    <a:pt x="12073" y="6103"/>
                  </a:lnTo>
                  <a:lnTo>
                    <a:pt x="12036" y="5611"/>
                  </a:lnTo>
                  <a:lnTo>
                    <a:pt x="11998" y="5137"/>
                  </a:lnTo>
                  <a:lnTo>
                    <a:pt x="11979" y="4890"/>
                  </a:lnTo>
                  <a:lnTo>
                    <a:pt x="11922" y="4644"/>
                  </a:lnTo>
                  <a:lnTo>
                    <a:pt x="11960" y="4606"/>
                  </a:lnTo>
                  <a:lnTo>
                    <a:pt x="12168" y="4227"/>
                  </a:lnTo>
                  <a:lnTo>
                    <a:pt x="12358" y="3848"/>
                  </a:lnTo>
                  <a:lnTo>
                    <a:pt x="12547" y="3469"/>
                  </a:lnTo>
                  <a:lnTo>
                    <a:pt x="12718" y="3071"/>
                  </a:lnTo>
                  <a:lnTo>
                    <a:pt x="12794" y="2900"/>
                  </a:lnTo>
                  <a:lnTo>
                    <a:pt x="12888" y="2692"/>
                  </a:lnTo>
                  <a:lnTo>
                    <a:pt x="12945" y="2578"/>
                  </a:lnTo>
                  <a:lnTo>
                    <a:pt x="13021" y="2502"/>
                  </a:lnTo>
                  <a:lnTo>
                    <a:pt x="13116" y="2445"/>
                  </a:lnTo>
                  <a:lnTo>
                    <a:pt x="13211" y="2427"/>
                  </a:lnTo>
                  <a:close/>
                  <a:moveTo>
                    <a:pt x="4132" y="2483"/>
                  </a:moveTo>
                  <a:lnTo>
                    <a:pt x="4303" y="2559"/>
                  </a:lnTo>
                  <a:lnTo>
                    <a:pt x="4454" y="2616"/>
                  </a:lnTo>
                  <a:lnTo>
                    <a:pt x="4625" y="2711"/>
                  </a:lnTo>
                  <a:lnTo>
                    <a:pt x="4776" y="2806"/>
                  </a:lnTo>
                  <a:lnTo>
                    <a:pt x="4757" y="2862"/>
                  </a:lnTo>
                  <a:lnTo>
                    <a:pt x="4776" y="2919"/>
                  </a:lnTo>
                  <a:lnTo>
                    <a:pt x="5535" y="4644"/>
                  </a:lnTo>
                  <a:lnTo>
                    <a:pt x="5535" y="4663"/>
                  </a:lnTo>
                  <a:lnTo>
                    <a:pt x="5497" y="5232"/>
                  </a:lnTo>
                  <a:lnTo>
                    <a:pt x="5440" y="5781"/>
                  </a:lnTo>
                  <a:lnTo>
                    <a:pt x="5364" y="6331"/>
                  </a:lnTo>
                  <a:lnTo>
                    <a:pt x="5269" y="6900"/>
                  </a:lnTo>
                  <a:lnTo>
                    <a:pt x="5193" y="5914"/>
                  </a:lnTo>
                  <a:lnTo>
                    <a:pt x="5099" y="4947"/>
                  </a:lnTo>
                  <a:lnTo>
                    <a:pt x="5061" y="4379"/>
                  </a:lnTo>
                  <a:lnTo>
                    <a:pt x="5042" y="4208"/>
                  </a:lnTo>
                  <a:lnTo>
                    <a:pt x="5023" y="4075"/>
                  </a:lnTo>
                  <a:lnTo>
                    <a:pt x="4985" y="3943"/>
                  </a:lnTo>
                  <a:lnTo>
                    <a:pt x="4928" y="3867"/>
                  </a:lnTo>
                  <a:lnTo>
                    <a:pt x="4814" y="3772"/>
                  </a:lnTo>
                  <a:lnTo>
                    <a:pt x="4663" y="3696"/>
                  </a:lnTo>
                  <a:lnTo>
                    <a:pt x="4682" y="3621"/>
                  </a:lnTo>
                  <a:lnTo>
                    <a:pt x="4663" y="3583"/>
                  </a:lnTo>
                  <a:lnTo>
                    <a:pt x="4644" y="3545"/>
                  </a:lnTo>
                  <a:lnTo>
                    <a:pt x="4473" y="3317"/>
                  </a:lnTo>
                  <a:lnTo>
                    <a:pt x="4321" y="3052"/>
                  </a:lnTo>
                  <a:lnTo>
                    <a:pt x="4189" y="2768"/>
                  </a:lnTo>
                  <a:lnTo>
                    <a:pt x="4151" y="2635"/>
                  </a:lnTo>
                  <a:lnTo>
                    <a:pt x="4132" y="2483"/>
                  </a:lnTo>
                  <a:close/>
                  <a:moveTo>
                    <a:pt x="11315" y="2502"/>
                  </a:moveTo>
                  <a:lnTo>
                    <a:pt x="11334" y="2521"/>
                  </a:lnTo>
                  <a:lnTo>
                    <a:pt x="11372" y="2597"/>
                  </a:lnTo>
                  <a:lnTo>
                    <a:pt x="11391" y="2711"/>
                  </a:lnTo>
                  <a:lnTo>
                    <a:pt x="11372" y="2768"/>
                  </a:lnTo>
                  <a:lnTo>
                    <a:pt x="11372" y="2806"/>
                  </a:lnTo>
                  <a:lnTo>
                    <a:pt x="11391" y="2862"/>
                  </a:lnTo>
                  <a:lnTo>
                    <a:pt x="11429" y="2900"/>
                  </a:lnTo>
                  <a:lnTo>
                    <a:pt x="11448" y="3185"/>
                  </a:lnTo>
                  <a:lnTo>
                    <a:pt x="11448" y="3469"/>
                  </a:lnTo>
                  <a:lnTo>
                    <a:pt x="11448" y="3943"/>
                  </a:lnTo>
                  <a:lnTo>
                    <a:pt x="11467" y="4170"/>
                  </a:lnTo>
                  <a:lnTo>
                    <a:pt x="11524" y="4398"/>
                  </a:lnTo>
                  <a:lnTo>
                    <a:pt x="11638" y="4834"/>
                  </a:lnTo>
                  <a:lnTo>
                    <a:pt x="11694" y="5080"/>
                  </a:lnTo>
                  <a:lnTo>
                    <a:pt x="11732" y="5307"/>
                  </a:lnTo>
                  <a:lnTo>
                    <a:pt x="11751" y="5781"/>
                  </a:lnTo>
                  <a:lnTo>
                    <a:pt x="11770" y="6236"/>
                  </a:lnTo>
                  <a:lnTo>
                    <a:pt x="11789" y="6483"/>
                  </a:lnTo>
                  <a:lnTo>
                    <a:pt x="11808" y="6710"/>
                  </a:lnTo>
                  <a:lnTo>
                    <a:pt x="10898" y="7070"/>
                  </a:lnTo>
                  <a:lnTo>
                    <a:pt x="10785" y="2919"/>
                  </a:lnTo>
                  <a:lnTo>
                    <a:pt x="10823" y="2900"/>
                  </a:lnTo>
                  <a:lnTo>
                    <a:pt x="10860" y="2881"/>
                  </a:lnTo>
                  <a:lnTo>
                    <a:pt x="11069" y="2711"/>
                  </a:lnTo>
                  <a:lnTo>
                    <a:pt x="11202" y="2616"/>
                  </a:lnTo>
                  <a:lnTo>
                    <a:pt x="11315" y="2502"/>
                  </a:lnTo>
                  <a:close/>
                  <a:moveTo>
                    <a:pt x="9856" y="2616"/>
                  </a:moveTo>
                  <a:lnTo>
                    <a:pt x="9970" y="2654"/>
                  </a:lnTo>
                  <a:lnTo>
                    <a:pt x="10083" y="2711"/>
                  </a:lnTo>
                  <a:lnTo>
                    <a:pt x="10197" y="2768"/>
                  </a:lnTo>
                  <a:lnTo>
                    <a:pt x="10292" y="2843"/>
                  </a:lnTo>
                  <a:lnTo>
                    <a:pt x="10368" y="2919"/>
                  </a:lnTo>
                  <a:lnTo>
                    <a:pt x="10424" y="2995"/>
                  </a:lnTo>
                  <a:lnTo>
                    <a:pt x="10443" y="3071"/>
                  </a:lnTo>
                  <a:lnTo>
                    <a:pt x="10557" y="7089"/>
                  </a:lnTo>
                  <a:lnTo>
                    <a:pt x="10576" y="7146"/>
                  </a:lnTo>
                  <a:lnTo>
                    <a:pt x="10595" y="7184"/>
                  </a:lnTo>
                  <a:lnTo>
                    <a:pt x="10026" y="7373"/>
                  </a:lnTo>
                  <a:lnTo>
                    <a:pt x="9989" y="7108"/>
                  </a:lnTo>
                  <a:lnTo>
                    <a:pt x="9951" y="6824"/>
                  </a:lnTo>
                  <a:lnTo>
                    <a:pt x="9875" y="6558"/>
                  </a:lnTo>
                  <a:lnTo>
                    <a:pt x="9837" y="6312"/>
                  </a:lnTo>
                  <a:lnTo>
                    <a:pt x="9799" y="6122"/>
                  </a:lnTo>
                  <a:lnTo>
                    <a:pt x="9761" y="5952"/>
                  </a:lnTo>
                  <a:lnTo>
                    <a:pt x="9628" y="5592"/>
                  </a:lnTo>
                  <a:lnTo>
                    <a:pt x="9685" y="5573"/>
                  </a:lnTo>
                  <a:lnTo>
                    <a:pt x="9723" y="5535"/>
                  </a:lnTo>
                  <a:lnTo>
                    <a:pt x="9742" y="5497"/>
                  </a:lnTo>
                  <a:lnTo>
                    <a:pt x="9742" y="5440"/>
                  </a:lnTo>
                  <a:lnTo>
                    <a:pt x="9685" y="3621"/>
                  </a:lnTo>
                  <a:lnTo>
                    <a:pt x="9666" y="2711"/>
                  </a:lnTo>
                  <a:lnTo>
                    <a:pt x="9666" y="2654"/>
                  </a:lnTo>
                  <a:lnTo>
                    <a:pt x="9685" y="2635"/>
                  </a:lnTo>
                  <a:lnTo>
                    <a:pt x="9723" y="2616"/>
                  </a:lnTo>
                  <a:close/>
                  <a:moveTo>
                    <a:pt x="7998" y="3185"/>
                  </a:moveTo>
                  <a:lnTo>
                    <a:pt x="8112" y="3204"/>
                  </a:lnTo>
                  <a:lnTo>
                    <a:pt x="8226" y="3223"/>
                  </a:lnTo>
                  <a:lnTo>
                    <a:pt x="8340" y="3279"/>
                  </a:lnTo>
                  <a:lnTo>
                    <a:pt x="8434" y="3317"/>
                  </a:lnTo>
                  <a:lnTo>
                    <a:pt x="8510" y="3393"/>
                  </a:lnTo>
                  <a:lnTo>
                    <a:pt x="8586" y="3488"/>
                  </a:lnTo>
                  <a:lnTo>
                    <a:pt x="8643" y="3621"/>
                  </a:lnTo>
                  <a:lnTo>
                    <a:pt x="8700" y="3772"/>
                  </a:lnTo>
                  <a:lnTo>
                    <a:pt x="8870" y="4492"/>
                  </a:lnTo>
                  <a:lnTo>
                    <a:pt x="8965" y="4853"/>
                  </a:lnTo>
                  <a:lnTo>
                    <a:pt x="9079" y="5194"/>
                  </a:lnTo>
                  <a:lnTo>
                    <a:pt x="9174" y="5440"/>
                  </a:lnTo>
                  <a:lnTo>
                    <a:pt x="9287" y="5668"/>
                  </a:lnTo>
                  <a:lnTo>
                    <a:pt x="9401" y="5914"/>
                  </a:lnTo>
                  <a:lnTo>
                    <a:pt x="9477" y="6160"/>
                  </a:lnTo>
                  <a:lnTo>
                    <a:pt x="9553" y="6445"/>
                  </a:lnTo>
                  <a:lnTo>
                    <a:pt x="9628" y="6786"/>
                  </a:lnTo>
                  <a:lnTo>
                    <a:pt x="9685" y="7165"/>
                  </a:lnTo>
                  <a:lnTo>
                    <a:pt x="9685" y="7335"/>
                  </a:lnTo>
                  <a:lnTo>
                    <a:pt x="9685" y="7487"/>
                  </a:lnTo>
                  <a:lnTo>
                    <a:pt x="8776" y="7733"/>
                  </a:lnTo>
                  <a:lnTo>
                    <a:pt x="8776" y="7677"/>
                  </a:lnTo>
                  <a:lnTo>
                    <a:pt x="8757" y="7620"/>
                  </a:lnTo>
                  <a:lnTo>
                    <a:pt x="8624" y="6672"/>
                  </a:lnTo>
                  <a:lnTo>
                    <a:pt x="8548" y="6198"/>
                  </a:lnTo>
                  <a:lnTo>
                    <a:pt x="8453" y="5724"/>
                  </a:lnTo>
                  <a:lnTo>
                    <a:pt x="8359" y="5402"/>
                  </a:lnTo>
                  <a:lnTo>
                    <a:pt x="8264" y="5080"/>
                  </a:lnTo>
                  <a:lnTo>
                    <a:pt x="8036" y="4455"/>
                  </a:lnTo>
                  <a:lnTo>
                    <a:pt x="7923" y="4151"/>
                  </a:lnTo>
                  <a:lnTo>
                    <a:pt x="7809" y="3829"/>
                  </a:lnTo>
                  <a:lnTo>
                    <a:pt x="7733" y="3507"/>
                  </a:lnTo>
                  <a:lnTo>
                    <a:pt x="7676" y="3185"/>
                  </a:lnTo>
                  <a:lnTo>
                    <a:pt x="7809" y="3185"/>
                  </a:lnTo>
                  <a:lnTo>
                    <a:pt x="7847" y="3204"/>
                  </a:lnTo>
                  <a:lnTo>
                    <a:pt x="7885" y="3223"/>
                  </a:lnTo>
                  <a:lnTo>
                    <a:pt x="7904" y="3223"/>
                  </a:lnTo>
                  <a:lnTo>
                    <a:pt x="7998" y="3185"/>
                  </a:lnTo>
                  <a:close/>
                  <a:moveTo>
                    <a:pt x="7354" y="3279"/>
                  </a:moveTo>
                  <a:lnTo>
                    <a:pt x="7430" y="3715"/>
                  </a:lnTo>
                  <a:lnTo>
                    <a:pt x="7563" y="4132"/>
                  </a:lnTo>
                  <a:lnTo>
                    <a:pt x="7714" y="4568"/>
                  </a:lnTo>
                  <a:lnTo>
                    <a:pt x="7866" y="4985"/>
                  </a:lnTo>
                  <a:lnTo>
                    <a:pt x="7979" y="5307"/>
                  </a:lnTo>
                  <a:lnTo>
                    <a:pt x="8074" y="5611"/>
                  </a:lnTo>
                  <a:lnTo>
                    <a:pt x="8150" y="5933"/>
                  </a:lnTo>
                  <a:lnTo>
                    <a:pt x="8226" y="6255"/>
                  </a:lnTo>
                  <a:lnTo>
                    <a:pt x="8321" y="6918"/>
                  </a:lnTo>
                  <a:lnTo>
                    <a:pt x="8415" y="7563"/>
                  </a:lnTo>
                  <a:lnTo>
                    <a:pt x="8396" y="7601"/>
                  </a:lnTo>
                  <a:lnTo>
                    <a:pt x="8396" y="7639"/>
                  </a:lnTo>
                  <a:lnTo>
                    <a:pt x="8396" y="7677"/>
                  </a:lnTo>
                  <a:lnTo>
                    <a:pt x="8415" y="7733"/>
                  </a:lnTo>
                  <a:lnTo>
                    <a:pt x="8434" y="7809"/>
                  </a:lnTo>
                  <a:lnTo>
                    <a:pt x="8453" y="7828"/>
                  </a:lnTo>
                  <a:lnTo>
                    <a:pt x="7714" y="7999"/>
                  </a:lnTo>
                  <a:lnTo>
                    <a:pt x="7714" y="7961"/>
                  </a:lnTo>
                  <a:lnTo>
                    <a:pt x="7714" y="7904"/>
                  </a:lnTo>
                  <a:lnTo>
                    <a:pt x="7506" y="7335"/>
                  </a:lnTo>
                  <a:lnTo>
                    <a:pt x="7335" y="6767"/>
                  </a:lnTo>
                  <a:lnTo>
                    <a:pt x="7183" y="6179"/>
                  </a:lnTo>
                  <a:lnTo>
                    <a:pt x="7051" y="5592"/>
                  </a:lnTo>
                  <a:lnTo>
                    <a:pt x="6994" y="5326"/>
                  </a:lnTo>
                  <a:lnTo>
                    <a:pt x="6937" y="5061"/>
                  </a:lnTo>
                  <a:lnTo>
                    <a:pt x="6918" y="4872"/>
                  </a:lnTo>
                  <a:lnTo>
                    <a:pt x="6880" y="4720"/>
                  </a:lnTo>
                  <a:lnTo>
                    <a:pt x="6823" y="4587"/>
                  </a:lnTo>
                  <a:lnTo>
                    <a:pt x="6748" y="4492"/>
                  </a:lnTo>
                  <a:lnTo>
                    <a:pt x="6577" y="4000"/>
                  </a:lnTo>
                  <a:lnTo>
                    <a:pt x="6501" y="3734"/>
                  </a:lnTo>
                  <a:lnTo>
                    <a:pt x="6425" y="3488"/>
                  </a:lnTo>
                  <a:lnTo>
                    <a:pt x="7354" y="3279"/>
                  </a:lnTo>
                  <a:close/>
                  <a:moveTo>
                    <a:pt x="6842" y="6066"/>
                  </a:moveTo>
                  <a:lnTo>
                    <a:pt x="7089" y="7032"/>
                  </a:lnTo>
                  <a:lnTo>
                    <a:pt x="7240" y="7525"/>
                  </a:lnTo>
                  <a:lnTo>
                    <a:pt x="7392" y="7999"/>
                  </a:lnTo>
                  <a:lnTo>
                    <a:pt x="7430" y="8056"/>
                  </a:lnTo>
                  <a:lnTo>
                    <a:pt x="6880" y="8169"/>
                  </a:lnTo>
                  <a:lnTo>
                    <a:pt x="6350" y="8264"/>
                  </a:lnTo>
                  <a:lnTo>
                    <a:pt x="6501" y="7715"/>
                  </a:lnTo>
                  <a:lnTo>
                    <a:pt x="6634" y="7165"/>
                  </a:lnTo>
                  <a:lnTo>
                    <a:pt x="6748" y="6615"/>
                  </a:lnTo>
                  <a:lnTo>
                    <a:pt x="6842" y="6066"/>
                  </a:lnTo>
                  <a:close/>
                  <a:moveTo>
                    <a:pt x="5876" y="4587"/>
                  </a:moveTo>
                  <a:lnTo>
                    <a:pt x="6482" y="4720"/>
                  </a:lnTo>
                  <a:lnTo>
                    <a:pt x="6615" y="5156"/>
                  </a:lnTo>
                  <a:lnTo>
                    <a:pt x="6596" y="5516"/>
                  </a:lnTo>
                  <a:lnTo>
                    <a:pt x="6558" y="5762"/>
                  </a:lnTo>
                  <a:lnTo>
                    <a:pt x="6520" y="6085"/>
                  </a:lnTo>
                  <a:lnTo>
                    <a:pt x="6463" y="6407"/>
                  </a:lnTo>
                  <a:lnTo>
                    <a:pt x="6350" y="7051"/>
                  </a:lnTo>
                  <a:lnTo>
                    <a:pt x="6179" y="7696"/>
                  </a:lnTo>
                  <a:lnTo>
                    <a:pt x="5970" y="8321"/>
                  </a:lnTo>
                  <a:lnTo>
                    <a:pt x="5819" y="8340"/>
                  </a:lnTo>
                  <a:lnTo>
                    <a:pt x="5743" y="8359"/>
                  </a:lnTo>
                  <a:lnTo>
                    <a:pt x="5705" y="8416"/>
                  </a:lnTo>
                  <a:lnTo>
                    <a:pt x="5535" y="8397"/>
                  </a:lnTo>
                  <a:lnTo>
                    <a:pt x="5364" y="8378"/>
                  </a:lnTo>
                  <a:lnTo>
                    <a:pt x="5345" y="8378"/>
                  </a:lnTo>
                  <a:lnTo>
                    <a:pt x="5516" y="7449"/>
                  </a:lnTo>
                  <a:lnTo>
                    <a:pt x="5667" y="6502"/>
                  </a:lnTo>
                  <a:lnTo>
                    <a:pt x="5800" y="5554"/>
                  </a:lnTo>
                  <a:lnTo>
                    <a:pt x="5838" y="5061"/>
                  </a:lnTo>
                  <a:lnTo>
                    <a:pt x="5876" y="4587"/>
                  </a:lnTo>
                  <a:close/>
                  <a:moveTo>
                    <a:pt x="3886" y="3829"/>
                  </a:moveTo>
                  <a:lnTo>
                    <a:pt x="4132" y="3886"/>
                  </a:lnTo>
                  <a:lnTo>
                    <a:pt x="4246" y="3924"/>
                  </a:lnTo>
                  <a:lnTo>
                    <a:pt x="4378" y="3962"/>
                  </a:lnTo>
                  <a:lnTo>
                    <a:pt x="4492" y="4038"/>
                  </a:lnTo>
                  <a:lnTo>
                    <a:pt x="4587" y="4113"/>
                  </a:lnTo>
                  <a:lnTo>
                    <a:pt x="4644" y="4227"/>
                  </a:lnTo>
                  <a:lnTo>
                    <a:pt x="4701" y="4341"/>
                  </a:lnTo>
                  <a:lnTo>
                    <a:pt x="4795" y="5137"/>
                  </a:lnTo>
                  <a:lnTo>
                    <a:pt x="4871" y="5914"/>
                  </a:lnTo>
                  <a:lnTo>
                    <a:pt x="4928" y="6539"/>
                  </a:lnTo>
                  <a:lnTo>
                    <a:pt x="4966" y="7165"/>
                  </a:lnTo>
                  <a:lnTo>
                    <a:pt x="5004" y="8397"/>
                  </a:lnTo>
                  <a:lnTo>
                    <a:pt x="4473" y="8454"/>
                  </a:lnTo>
                  <a:lnTo>
                    <a:pt x="4397" y="8473"/>
                  </a:lnTo>
                  <a:lnTo>
                    <a:pt x="4340" y="7298"/>
                  </a:lnTo>
                  <a:lnTo>
                    <a:pt x="4227" y="6141"/>
                  </a:lnTo>
                  <a:lnTo>
                    <a:pt x="4075" y="4985"/>
                  </a:lnTo>
                  <a:lnTo>
                    <a:pt x="3886" y="3829"/>
                  </a:lnTo>
                  <a:close/>
                  <a:moveTo>
                    <a:pt x="3184" y="3962"/>
                  </a:moveTo>
                  <a:lnTo>
                    <a:pt x="3336" y="3981"/>
                  </a:lnTo>
                  <a:lnTo>
                    <a:pt x="3469" y="4019"/>
                  </a:lnTo>
                  <a:lnTo>
                    <a:pt x="3525" y="4057"/>
                  </a:lnTo>
                  <a:lnTo>
                    <a:pt x="3563" y="4094"/>
                  </a:lnTo>
                  <a:lnTo>
                    <a:pt x="3601" y="4151"/>
                  </a:lnTo>
                  <a:lnTo>
                    <a:pt x="3620" y="4208"/>
                  </a:lnTo>
                  <a:lnTo>
                    <a:pt x="3753" y="4966"/>
                  </a:lnTo>
                  <a:lnTo>
                    <a:pt x="3848" y="5743"/>
                  </a:lnTo>
                  <a:lnTo>
                    <a:pt x="3942" y="6426"/>
                  </a:lnTo>
                  <a:lnTo>
                    <a:pt x="3999" y="7108"/>
                  </a:lnTo>
                  <a:lnTo>
                    <a:pt x="4037" y="7809"/>
                  </a:lnTo>
                  <a:lnTo>
                    <a:pt x="4075" y="8492"/>
                  </a:lnTo>
                  <a:lnTo>
                    <a:pt x="3715" y="8511"/>
                  </a:lnTo>
                  <a:lnTo>
                    <a:pt x="3677" y="8321"/>
                  </a:lnTo>
                  <a:lnTo>
                    <a:pt x="3639" y="8132"/>
                  </a:lnTo>
                  <a:lnTo>
                    <a:pt x="3525" y="7752"/>
                  </a:lnTo>
                  <a:lnTo>
                    <a:pt x="3393" y="7392"/>
                  </a:lnTo>
                  <a:lnTo>
                    <a:pt x="3222" y="7013"/>
                  </a:lnTo>
                  <a:lnTo>
                    <a:pt x="3090" y="6691"/>
                  </a:lnTo>
                  <a:lnTo>
                    <a:pt x="2957" y="6369"/>
                  </a:lnTo>
                  <a:lnTo>
                    <a:pt x="2843" y="6047"/>
                  </a:lnTo>
                  <a:lnTo>
                    <a:pt x="2748" y="5705"/>
                  </a:lnTo>
                  <a:lnTo>
                    <a:pt x="2673" y="5383"/>
                  </a:lnTo>
                  <a:lnTo>
                    <a:pt x="2597" y="5042"/>
                  </a:lnTo>
                  <a:lnTo>
                    <a:pt x="2483" y="4360"/>
                  </a:lnTo>
                  <a:lnTo>
                    <a:pt x="2502" y="4284"/>
                  </a:lnTo>
                  <a:lnTo>
                    <a:pt x="2540" y="4208"/>
                  </a:lnTo>
                  <a:lnTo>
                    <a:pt x="2616" y="4132"/>
                  </a:lnTo>
                  <a:lnTo>
                    <a:pt x="2710" y="4075"/>
                  </a:lnTo>
                  <a:lnTo>
                    <a:pt x="2805" y="4019"/>
                  </a:lnTo>
                  <a:lnTo>
                    <a:pt x="2938" y="3981"/>
                  </a:lnTo>
                  <a:lnTo>
                    <a:pt x="3071" y="3962"/>
                  </a:lnTo>
                  <a:close/>
                  <a:moveTo>
                    <a:pt x="2388" y="5630"/>
                  </a:moveTo>
                  <a:lnTo>
                    <a:pt x="2521" y="6066"/>
                  </a:lnTo>
                  <a:lnTo>
                    <a:pt x="2616" y="6388"/>
                  </a:lnTo>
                  <a:lnTo>
                    <a:pt x="2748" y="6691"/>
                  </a:lnTo>
                  <a:lnTo>
                    <a:pt x="3014" y="7298"/>
                  </a:lnTo>
                  <a:lnTo>
                    <a:pt x="3127" y="7601"/>
                  </a:lnTo>
                  <a:lnTo>
                    <a:pt x="3241" y="7904"/>
                  </a:lnTo>
                  <a:lnTo>
                    <a:pt x="3336" y="8226"/>
                  </a:lnTo>
                  <a:lnTo>
                    <a:pt x="3374" y="8548"/>
                  </a:lnTo>
                  <a:lnTo>
                    <a:pt x="3014" y="8567"/>
                  </a:lnTo>
                  <a:lnTo>
                    <a:pt x="2995" y="8416"/>
                  </a:lnTo>
                  <a:lnTo>
                    <a:pt x="2957" y="8245"/>
                  </a:lnTo>
                  <a:lnTo>
                    <a:pt x="2900" y="8075"/>
                  </a:lnTo>
                  <a:lnTo>
                    <a:pt x="2824" y="7904"/>
                  </a:lnTo>
                  <a:lnTo>
                    <a:pt x="2597" y="7373"/>
                  </a:lnTo>
                  <a:lnTo>
                    <a:pt x="2445" y="6975"/>
                  </a:lnTo>
                  <a:lnTo>
                    <a:pt x="2293" y="6577"/>
                  </a:lnTo>
                  <a:lnTo>
                    <a:pt x="2199" y="6388"/>
                  </a:lnTo>
                  <a:lnTo>
                    <a:pt x="2104" y="6198"/>
                  </a:lnTo>
                  <a:lnTo>
                    <a:pt x="1990" y="6028"/>
                  </a:lnTo>
                  <a:lnTo>
                    <a:pt x="1839" y="5876"/>
                  </a:lnTo>
                  <a:lnTo>
                    <a:pt x="2104" y="5743"/>
                  </a:lnTo>
                  <a:lnTo>
                    <a:pt x="2388" y="5630"/>
                  </a:lnTo>
                  <a:close/>
                  <a:moveTo>
                    <a:pt x="1403" y="4853"/>
                  </a:moveTo>
                  <a:lnTo>
                    <a:pt x="1422" y="4872"/>
                  </a:lnTo>
                  <a:lnTo>
                    <a:pt x="1535" y="5023"/>
                  </a:lnTo>
                  <a:lnTo>
                    <a:pt x="1630" y="5156"/>
                  </a:lnTo>
                  <a:lnTo>
                    <a:pt x="1725" y="5326"/>
                  </a:lnTo>
                  <a:lnTo>
                    <a:pt x="1782" y="5478"/>
                  </a:lnTo>
                  <a:lnTo>
                    <a:pt x="1820" y="5516"/>
                  </a:lnTo>
                  <a:lnTo>
                    <a:pt x="1649" y="5611"/>
                  </a:lnTo>
                  <a:lnTo>
                    <a:pt x="1478" y="5724"/>
                  </a:lnTo>
                  <a:lnTo>
                    <a:pt x="1422" y="5781"/>
                  </a:lnTo>
                  <a:lnTo>
                    <a:pt x="1403" y="5857"/>
                  </a:lnTo>
                  <a:lnTo>
                    <a:pt x="1422" y="5933"/>
                  </a:lnTo>
                  <a:lnTo>
                    <a:pt x="1478" y="6009"/>
                  </a:lnTo>
                  <a:lnTo>
                    <a:pt x="1630" y="6122"/>
                  </a:lnTo>
                  <a:lnTo>
                    <a:pt x="1744" y="6255"/>
                  </a:lnTo>
                  <a:lnTo>
                    <a:pt x="1839" y="6407"/>
                  </a:lnTo>
                  <a:lnTo>
                    <a:pt x="1933" y="6558"/>
                  </a:lnTo>
                  <a:lnTo>
                    <a:pt x="2066" y="6881"/>
                  </a:lnTo>
                  <a:lnTo>
                    <a:pt x="2180" y="7222"/>
                  </a:lnTo>
                  <a:lnTo>
                    <a:pt x="2445" y="7923"/>
                  </a:lnTo>
                  <a:lnTo>
                    <a:pt x="2616" y="8359"/>
                  </a:lnTo>
                  <a:lnTo>
                    <a:pt x="2691" y="8548"/>
                  </a:lnTo>
                  <a:lnTo>
                    <a:pt x="2635" y="8605"/>
                  </a:lnTo>
                  <a:lnTo>
                    <a:pt x="2369" y="8624"/>
                  </a:lnTo>
                  <a:lnTo>
                    <a:pt x="2350" y="8530"/>
                  </a:lnTo>
                  <a:lnTo>
                    <a:pt x="2312" y="8454"/>
                  </a:lnTo>
                  <a:lnTo>
                    <a:pt x="2199" y="8283"/>
                  </a:lnTo>
                  <a:lnTo>
                    <a:pt x="1725" y="7563"/>
                  </a:lnTo>
                  <a:lnTo>
                    <a:pt x="1270" y="6843"/>
                  </a:lnTo>
                  <a:lnTo>
                    <a:pt x="853" y="6103"/>
                  </a:lnTo>
                  <a:lnTo>
                    <a:pt x="455" y="5345"/>
                  </a:lnTo>
                  <a:lnTo>
                    <a:pt x="436" y="5288"/>
                  </a:lnTo>
                  <a:lnTo>
                    <a:pt x="436" y="5251"/>
                  </a:lnTo>
                  <a:lnTo>
                    <a:pt x="455" y="5213"/>
                  </a:lnTo>
                  <a:lnTo>
                    <a:pt x="474" y="5175"/>
                  </a:lnTo>
                  <a:lnTo>
                    <a:pt x="569" y="5099"/>
                  </a:lnTo>
                  <a:lnTo>
                    <a:pt x="682" y="5042"/>
                  </a:lnTo>
                  <a:lnTo>
                    <a:pt x="853" y="4985"/>
                  </a:lnTo>
                  <a:lnTo>
                    <a:pt x="1024" y="4928"/>
                  </a:lnTo>
                  <a:lnTo>
                    <a:pt x="1403" y="4853"/>
                  </a:lnTo>
                  <a:close/>
                  <a:moveTo>
                    <a:pt x="12320" y="6862"/>
                  </a:moveTo>
                  <a:lnTo>
                    <a:pt x="12490" y="8738"/>
                  </a:lnTo>
                  <a:lnTo>
                    <a:pt x="12623" y="10614"/>
                  </a:lnTo>
                  <a:lnTo>
                    <a:pt x="12737" y="12491"/>
                  </a:lnTo>
                  <a:lnTo>
                    <a:pt x="12813" y="14386"/>
                  </a:lnTo>
                  <a:lnTo>
                    <a:pt x="12851" y="16319"/>
                  </a:lnTo>
                  <a:lnTo>
                    <a:pt x="12851" y="16452"/>
                  </a:lnTo>
                  <a:lnTo>
                    <a:pt x="12832" y="16566"/>
                  </a:lnTo>
                  <a:lnTo>
                    <a:pt x="12813" y="16680"/>
                  </a:lnTo>
                  <a:lnTo>
                    <a:pt x="12775" y="16774"/>
                  </a:lnTo>
                  <a:lnTo>
                    <a:pt x="12737" y="16869"/>
                  </a:lnTo>
                  <a:lnTo>
                    <a:pt x="12680" y="16945"/>
                  </a:lnTo>
                  <a:lnTo>
                    <a:pt x="12547" y="17097"/>
                  </a:lnTo>
                  <a:lnTo>
                    <a:pt x="12377" y="17229"/>
                  </a:lnTo>
                  <a:lnTo>
                    <a:pt x="12206" y="17324"/>
                  </a:lnTo>
                  <a:lnTo>
                    <a:pt x="11789" y="17551"/>
                  </a:lnTo>
                  <a:lnTo>
                    <a:pt x="11334" y="17779"/>
                  </a:lnTo>
                  <a:lnTo>
                    <a:pt x="10879" y="17987"/>
                  </a:lnTo>
                  <a:lnTo>
                    <a:pt x="10406" y="18177"/>
                  </a:lnTo>
                  <a:lnTo>
                    <a:pt x="9932" y="18328"/>
                  </a:lnTo>
                  <a:lnTo>
                    <a:pt x="9439" y="18461"/>
                  </a:lnTo>
                  <a:lnTo>
                    <a:pt x="8965" y="18556"/>
                  </a:lnTo>
                  <a:lnTo>
                    <a:pt x="8453" y="18651"/>
                  </a:lnTo>
                  <a:lnTo>
                    <a:pt x="7961" y="18708"/>
                  </a:lnTo>
                  <a:lnTo>
                    <a:pt x="7714" y="17779"/>
                  </a:lnTo>
                  <a:lnTo>
                    <a:pt x="7487" y="16850"/>
                  </a:lnTo>
                  <a:lnTo>
                    <a:pt x="7278" y="15902"/>
                  </a:lnTo>
                  <a:lnTo>
                    <a:pt x="7089" y="14955"/>
                  </a:lnTo>
                  <a:lnTo>
                    <a:pt x="6994" y="14462"/>
                  </a:lnTo>
                  <a:lnTo>
                    <a:pt x="6918" y="13969"/>
                  </a:lnTo>
                  <a:lnTo>
                    <a:pt x="6804" y="12965"/>
                  </a:lnTo>
                  <a:lnTo>
                    <a:pt x="6691" y="11979"/>
                  </a:lnTo>
                  <a:lnTo>
                    <a:pt x="6558" y="10975"/>
                  </a:lnTo>
                  <a:lnTo>
                    <a:pt x="6501" y="10520"/>
                  </a:lnTo>
                  <a:lnTo>
                    <a:pt x="6406" y="10065"/>
                  </a:lnTo>
                  <a:lnTo>
                    <a:pt x="6312" y="9610"/>
                  </a:lnTo>
                  <a:lnTo>
                    <a:pt x="6198" y="9174"/>
                  </a:lnTo>
                  <a:lnTo>
                    <a:pt x="6122" y="8928"/>
                  </a:lnTo>
                  <a:lnTo>
                    <a:pt x="6065" y="8776"/>
                  </a:lnTo>
                  <a:lnTo>
                    <a:pt x="6008" y="8643"/>
                  </a:lnTo>
                  <a:lnTo>
                    <a:pt x="6956" y="8492"/>
                  </a:lnTo>
                  <a:lnTo>
                    <a:pt x="7904" y="8283"/>
                  </a:lnTo>
                  <a:lnTo>
                    <a:pt x="8832" y="8056"/>
                  </a:lnTo>
                  <a:lnTo>
                    <a:pt x="9761" y="7790"/>
                  </a:lnTo>
                  <a:lnTo>
                    <a:pt x="9837" y="7809"/>
                  </a:lnTo>
                  <a:lnTo>
                    <a:pt x="9894" y="7790"/>
                  </a:lnTo>
                  <a:lnTo>
                    <a:pt x="9951" y="7733"/>
                  </a:lnTo>
                  <a:lnTo>
                    <a:pt x="10557" y="7544"/>
                  </a:lnTo>
                  <a:lnTo>
                    <a:pt x="11145" y="7335"/>
                  </a:lnTo>
                  <a:lnTo>
                    <a:pt x="11713" y="7108"/>
                  </a:lnTo>
                  <a:lnTo>
                    <a:pt x="12301" y="6862"/>
                  </a:lnTo>
                  <a:close/>
                  <a:moveTo>
                    <a:pt x="10500" y="0"/>
                  </a:moveTo>
                  <a:lnTo>
                    <a:pt x="10349" y="19"/>
                  </a:lnTo>
                  <a:lnTo>
                    <a:pt x="10197" y="38"/>
                  </a:lnTo>
                  <a:lnTo>
                    <a:pt x="10083" y="95"/>
                  </a:lnTo>
                  <a:lnTo>
                    <a:pt x="9970" y="171"/>
                  </a:lnTo>
                  <a:lnTo>
                    <a:pt x="9856" y="285"/>
                  </a:lnTo>
                  <a:lnTo>
                    <a:pt x="9799" y="342"/>
                  </a:lnTo>
                  <a:lnTo>
                    <a:pt x="9723" y="380"/>
                  </a:lnTo>
                  <a:lnTo>
                    <a:pt x="9553" y="436"/>
                  </a:lnTo>
                  <a:lnTo>
                    <a:pt x="9401" y="493"/>
                  </a:lnTo>
                  <a:lnTo>
                    <a:pt x="9325" y="550"/>
                  </a:lnTo>
                  <a:lnTo>
                    <a:pt x="9268" y="607"/>
                  </a:lnTo>
                  <a:lnTo>
                    <a:pt x="9174" y="759"/>
                  </a:lnTo>
                  <a:lnTo>
                    <a:pt x="9098" y="929"/>
                  </a:lnTo>
                  <a:lnTo>
                    <a:pt x="9079" y="1081"/>
                  </a:lnTo>
                  <a:lnTo>
                    <a:pt x="9079" y="1251"/>
                  </a:lnTo>
                  <a:lnTo>
                    <a:pt x="8738" y="1251"/>
                  </a:lnTo>
                  <a:lnTo>
                    <a:pt x="8700" y="1270"/>
                  </a:lnTo>
                  <a:lnTo>
                    <a:pt x="8586" y="910"/>
                  </a:lnTo>
                  <a:lnTo>
                    <a:pt x="8624" y="853"/>
                  </a:lnTo>
                  <a:lnTo>
                    <a:pt x="8605" y="778"/>
                  </a:lnTo>
                  <a:lnTo>
                    <a:pt x="8586" y="721"/>
                  </a:lnTo>
                  <a:lnTo>
                    <a:pt x="8529" y="664"/>
                  </a:lnTo>
                  <a:lnTo>
                    <a:pt x="7714" y="57"/>
                  </a:lnTo>
                  <a:lnTo>
                    <a:pt x="7676" y="38"/>
                  </a:lnTo>
                  <a:lnTo>
                    <a:pt x="7581" y="38"/>
                  </a:lnTo>
                  <a:lnTo>
                    <a:pt x="7525" y="76"/>
                  </a:lnTo>
                  <a:lnTo>
                    <a:pt x="6615" y="948"/>
                  </a:lnTo>
                  <a:lnTo>
                    <a:pt x="6577" y="986"/>
                  </a:lnTo>
                  <a:lnTo>
                    <a:pt x="6558" y="1005"/>
                  </a:lnTo>
                  <a:lnTo>
                    <a:pt x="6558" y="1081"/>
                  </a:lnTo>
                  <a:lnTo>
                    <a:pt x="6539" y="1138"/>
                  </a:lnTo>
                  <a:lnTo>
                    <a:pt x="6520" y="1308"/>
                  </a:lnTo>
                  <a:lnTo>
                    <a:pt x="6539" y="1460"/>
                  </a:lnTo>
                  <a:lnTo>
                    <a:pt x="6558" y="1612"/>
                  </a:lnTo>
                  <a:lnTo>
                    <a:pt x="6615" y="1744"/>
                  </a:lnTo>
                  <a:lnTo>
                    <a:pt x="6539" y="1744"/>
                  </a:lnTo>
                  <a:lnTo>
                    <a:pt x="6368" y="1763"/>
                  </a:lnTo>
                  <a:lnTo>
                    <a:pt x="6179" y="1782"/>
                  </a:lnTo>
                  <a:lnTo>
                    <a:pt x="6122" y="1536"/>
                  </a:lnTo>
                  <a:lnTo>
                    <a:pt x="6103" y="1479"/>
                  </a:lnTo>
                  <a:lnTo>
                    <a:pt x="6065" y="1441"/>
                  </a:lnTo>
                  <a:lnTo>
                    <a:pt x="6027" y="1422"/>
                  </a:lnTo>
                  <a:lnTo>
                    <a:pt x="5970" y="1403"/>
                  </a:lnTo>
                  <a:lnTo>
                    <a:pt x="5876" y="1422"/>
                  </a:lnTo>
                  <a:lnTo>
                    <a:pt x="5591" y="1384"/>
                  </a:lnTo>
                  <a:lnTo>
                    <a:pt x="5307" y="1346"/>
                  </a:lnTo>
                  <a:lnTo>
                    <a:pt x="5023" y="1289"/>
                  </a:lnTo>
                  <a:lnTo>
                    <a:pt x="4738" y="1270"/>
                  </a:lnTo>
                  <a:lnTo>
                    <a:pt x="4511" y="1289"/>
                  </a:lnTo>
                  <a:lnTo>
                    <a:pt x="4416" y="1327"/>
                  </a:lnTo>
                  <a:lnTo>
                    <a:pt x="4321" y="1365"/>
                  </a:lnTo>
                  <a:lnTo>
                    <a:pt x="4227" y="1422"/>
                  </a:lnTo>
                  <a:lnTo>
                    <a:pt x="4132" y="1498"/>
                  </a:lnTo>
                  <a:lnTo>
                    <a:pt x="4056" y="1593"/>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05" y="3488"/>
                  </a:lnTo>
                  <a:lnTo>
                    <a:pt x="3829" y="3507"/>
                  </a:lnTo>
                  <a:lnTo>
                    <a:pt x="3772" y="3564"/>
                  </a:lnTo>
                  <a:lnTo>
                    <a:pt x="3734" y="3621"/>
                  </a:lnTo>
                  <a:lnTo>
                    <a:pt x="3734" y="3677"/>
                  </a:lnTo>
                  <a:lnTo>
                    <a:pt x="3469" y="3677"/>
                  </a:lnTo>
                  <a:lnTo>
                    <a:pt x="3165" y="3696"/>
                  </a:lnTo>
                  <a:lnTo>
                    <a:pt x="2862" y="3734"/>
                  </a:lnTo>
                  <a:lnTo>
                    <a:pt x="2559" y="3810"/>
                  </a:lnTo>
                  <a:lnTo>
                    <a:pt x="2256" y="3905"/>
                  </a:lnTo>
                  <a:lnTo>
                    <a:pt x="2199" y="3943"/>
                  </a:lnTo>
                  <a:lnTo>
                    <a:pt x="2161" y="3981"/>
                  </a:lnTo>
                  <a:lnTo>
                    <a:pt x="2142" y="4019"/>
                  </a:lnTo>
                  <a:lnTo>
                    <a:pt x="2123" y="4075"/>
                  </a:lnTo>
                  <a:lnTo>
                    <a:pt x="2180" y="4492"/>
                  </a:lnTo>
                  <a:lnTo>
                    <a:pt x="2142" y="4455"/>
                  </a:lnTo>
                  <a:lnTo>
                    <a:pt x="2066" y="4455"/>
                  </a:lnTo>
                  <a:lnTo>
                    <a:pt x="1554" y="4492"/>
                  </a:lnTo>
                  <a:lnTo>
                    <a:pt x="1289" y="4530"/>
                  </a:lnTo>
                  <a:lnTo>
                    <a:pt x="1005" y="4568"/>
                  </a:lnTo>
                  <a:lnTo>
                    <a:pt x="739" y="4625"/>
                  </a:lnTo>
                  <a:lnTo>
                    <a:pt x="493" y="4720"/>
                  </a:lnTo>
                  <a:lnTo>
                    <a:pt x="246" y="4834"/>
                  </a:lnTo>
                  <a:lnTo>
                    <a:pt x="57" y="4966"/>
                  </a:lnTo>
                  <a:lnTo>
                    <a:pt x="19" y="5004"/>
                  </a:lnTo>
                  <a:lnTo>
                    <a:pt x="0" y="5042"/>
                  </a:lnTo>
                  <a:lnTo>
                    <a:pt x="0" y="5118"/>
                  </a:lnTo>
                  <a:lnTo>
                    <a:pt x="76" y="5345"/>
                  </a:lnTo>
                  <a:lnTo>
                    <a:pt x="152" y="5554"/>
                  </a:lnTo>
                  <a:lnTo>
                    <a:pt x="246" y="5762"/>
                  </a:lnTo>
                  <a:lnTo>
                    <a:pt x="360" y="5971"/>
                  </a:lnTo>
                  <a:lnTo>
                    <a:pt x="853" y="6767"/>
                  </a:lnTo>
                  <a:lnTo>
                    <a:pt x="1043" y="7146"/>
                  </a:lnTo>
                  <a:lnTo>
                    <a:pt x="1346" y="7696"/>
                  </a:lnTo>
                  <a:lnTo>
                    <a:pt x="1516" y="7980"/>
                  </a:lnTo>
                  <a:lnTo>
                    <a:pt x="1706" y="8207"/>
                  </a:lnTo>
                  <a:lnTo>
                    <a:pt x="1782" y="8321"/>
                  </a:lnTo>
                  <a:lnTo>
                    <a:pt x="1876" y="8397"/>
                  </a:lnTo>
                  <a:lnTo>
                    <a:pt x="1952" y="8454"/>
                  </a:lnTo>
                  <a:lnTo>
                    <a:pt x="2047" y="8492"/>
                  </a:lnTo>
                  <a:lnTo>
                    <a:pt x="2009" y="8530"/>
                  </a:lnTo>
                  <a:lnTo>
                    <a:pt x="2009" y="8605"/>
                  </a:lnTo>
                  <a:lnTo>
                    <a:pt x="2009" y="8681"/>
                  </a:lnTo>
                  <a:lnTo>
                    <a:pt x="2028" y="8738"/>
                  </a:lnTo>
                  <a:lnTo>
                    <a:pt x="2066" y="8776"/>
                  </a:lnTo>
                  <a:lnTo>
                    <a:pt x="2123" y="8814"/>
                  </a:lnTo>
                  <a:lnTo>
                    <a:pt x="2142" y="8871"/>
                  </a:lnTo>
                  <a:lnTo>
                    <a:pt x="2161" y="8909"/>
                  </a:lnTo>
                  <a:lnTo>
                    <a:pt x="2218" y="8947"/>
                  </a:lnTo>
                  <a:lnTo>
                    <a:pt x="2275" y="8965"/>
                  </a:lnTo>
                  <a:lnTo>
                    <a:pt x="2293" y="8965"/>
                  </a:lnTo>
                  <a:lnTo>
                    <a:pt x="3848" y="8833"/>
                  </a:lnTo>
                  <a:lnTo>
                    <a:pt x="4378" y="8757"/>
                  </a:lnTo>
                  <a:lnTo>
                    <a:pt x="4738" y="8719"/>
                  </a:lnTo>
                  <a:lnTo>
                    <a:pt x="5099" y="8700"/>
                  </a:lnTo>
                  <a:lnTo>
                    <a:pt x="5326" y="8719"/>
                  </a:lnTo>
                  <a:lnTo>
                    <a:pt x="5535" y="8757"/>
                  </a:lnTo>
                  <a:lnTo>
                    <a:pt x="5610" y="8795"/>
                  </a:lnTo>
                  <a:lnTo>
                    <a:pt x="5686" y="8833"/>
                  </a:lnTo>
                  <a:lnTo>
                    <a:pt x="5743" y="8890"/>
                  </a:lnTo>
                  <a:lnTo>
                    <a:pt x="5781" y="8965"/>
                  </a:lnTo>
                  <a:lnTo>
                    <a:pt x="5933" y="9382"/>
                  </a:lnTo>
                  <a:lnTo>
                    <a:pt x="6046" y="9818"/>
                  </a:lnTo>
                  <a:lnTo>
                    <a:pt x="6141" y="10273"/>
                  </a:lnTo>
                  <a:lnTo>
                    <a:pt x="6217" y="10728"/>
                  </a:lnTo>
                  <a:lnTo>
                    <a:pt x="6293" y="11183"/>
                  </a:lnTo>
                  <a:lnTo>
                    <a:pt x="6331" y="11657"/>
                  </a:lnTo>
                  <a:lnTo>
                    <a:pt x="6425" y="12548"/>
                  </a:lnTo>
                  <a:lnTo>
                    <a:pt x="6520" y="13344"/>
                  </a:lnTo>
                  <a:lnTo>
                    <a:pt x="6634" y="14121"/>
                  </a:lnTo>
                  <a:lnTo>
                    <a:pt x="6766" y="14879"/>
                  </a:lnTo>
                  <a:lnTo>
                    <a:pt x="6918" y="15656"/>
                  </a:lnTo>
                  <a:lnTo>
                    <a:pt x="7070" y="16414"/>
                  </a:lnTo>
                  <a:lnTo>
                    <a:pt x="7240" y="17191"/>
                  </a:lnTo>
                  <a:lnTo>
                    <a:pt x="7619" y="1870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4663" y="15789"/>
                  </a:lnTo>
                  <a:lnTo>
                    <a:pt x="4094" y="14329"/>
                  </a:lnTo>
                  <a:lnTo>
                    <a:pt x="3506" y="12870"/>
                  </a:lnTo>
                  <a:lnTo>
                    <a:pt x="2881" y="11410"/>
                  </a:lnTo>
                  <a:lnTo>
                    <a:pt x="2256" y="9970"/>
                  </a:lnTo>
                  <a:lnTo>
                    <a:pt x="1611" y="8530"/>
                  </a:lnTo>
                  <a:lnTo>
                    <a:pt x="1573" y="8492"/>
                  </a:lnTo>
                  <a:lnTo>
                    <a:pt x="1554" y="8454"/>
                  </a:lnTo>
                  <a:lnTo>
                    <a:pt x="1478" y="8435"/>
                  </a:lnTo>
                  <a:lnTo>
                    <a:pt x="1403" y="8454"/>
                  </a:lnTo>
                  <a:lnTo>
                    <a:pt x="1346" y="8511"/>
                  </a:lnTo>
                  <a:lnTo>
                    <a:pt x="1327" y="8548"/>
                  </a:lnTo>
                  <a:lnTo>
                    <a:pt x="1308" y="8586"/>
                  </a:lnTo>
                  <a:lnTo>
                    <a:pt x="1308" y="8643"/>
                  </a:lnTo>
                  <a:lnTo>
                    <a:pt x="1327" y="8681"/>
                  </a:lnTo>
                  <a:lnTo>
                    <a:pt x="2047" y="10330"/>
                  </a:lnTo>
                  <a:lnTo>
                    <a:pt x="2767" y="11979"/>
                  </a:lnTo>
                  <a:lnTo>
                    <a:pt x="3450" y="13628"/>
                  </a:lnTo>
                  <a:lnTo>
                    <a:pt x="4113" y="15296"/>
                  </a:lnTo>
                  <a:lnTo>
                    <a:pt x="4663" y="16755"/>
                  </a:lnTo>
                  <a:lnTo>
                    <a:pt x="4795" y="17134"/>
                  </a:lnTo>
                  <a:lnTo>
                    <a:pt x="4909" y="17532"/>
                  </a:lnTo>
                  <a:lnTo>
                    <a:pt x="5042" y="17930"/>
                  </a:lnTo>
                  <a:lnTo>
                    <a:pt x="5136" y="18101"/>
                  </a:lnTo>
                  <a:lnTo>
                    <a:pt x="5212" y="18272"/>
                  </a:lnTo>
                  <a:lnTo>
                    <a:pt x="5269" y="18347"/>
                  </a:lnTo>
                  <a:lnTo>
                    <a:pt x="5345" y="18385"/>
                  </a:lnTo>
                  <a:lnTo>
                    <a:pt x="5440" y="18423"/>
                  </a:lnTo>
                  <a:lnTo>
                    <a:pt x="5553" y="18461"/>
                  </a:lnTo>
                  <a:lnTo>
                    <a:pt x="5762" y="18499"/>
                  </a:lnTo>
                  <a:lnTo>
                    <a:pt x="5933" y="18537"/>
                  </a:lnTo>
                  <a:lnTo>
                    <a:pt x="7809" y="19125"/>
                  </a:lnTo>
                  <a:lnTo>
                    <a:pt x="7904" y="19125"/>
                  </a:lnTo>
                  <a:lnTo>
                    <a:pt x="7942" y="19087"/>
                  </a:lnTo>
                  <a:lnTo>
                    <a:pt x="7979" y="19068"/>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656" y="17987"/>
                  </a:lnTo>
                  <a:lnTo>
                    <a:pt x="12073" y="17779"/>
                  </a:lnTo>
                  <a:lnTo>
                    <a:pt x="12490" y="17532"/>
                  </a:lnTo>
                  <a:lnTo>
                    <a:pt x="12888" y="17267"/>
                  </a:lnTo>
                  <a:lnTo>
                    <a:pt x="13040" y="17153"/>
                  </a:lnTo>
                  <a:lnTo>
                    <a:pt x="13135" y="17021"/>
                  </a:lnTo>
                  <a:lnTo>
                    <a:pt x="13192" y="16869"/>
                  </a:lnTo>
                  <a:lnTo>
                    <a:pt x="13211" y="16717"/>
                  </a:lnTo>
                  <a:lnTo>
                    <a:pt x="13211" y="16566"/>
                  </a:lnTo>
                  <a:lnTo>
                    <a:pt x="13211" y="16395"/>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04" y="6577"/>
                  </a:lnTo>
                  <a:lnTo>
                    <a:pt x="12585" y="6539"/>
                  </a:lnTo>
                  <a:lnTo>
                    <a:pt x="12566" y="6502"/>
                  </a:lnTo>
                  <a:lnTo>
                    <a:pt x="12528" y="6483"/>
                  </a:lnTo>
                  <a:lnTo>
                    <a:pt x="12718" y="5800"/>
                  </a:lnTo>
                  <a:lnTo>
                    <a:pt x="12945" y="5118"/>
                  </a:lnTo>
                  <a:lnTo>
                    <a:pt x="13419" y="3772"/>
                  </a:lnTo>
                  <a:lnTo>
                    <a:pt x="13457" y="3640"/>
                  </a:lnTo>
                  <a:lnTo>
                    <a:pt x="13533" y="3507"/>
                  </a:lnTo>
                  <a:lnTo>
                    <a:pt x="13684" y="3260"/>
                  </a:lnTo>
                  <a:lnTo>
                    <a:pt x="13836" y="3014"/>
                  </a:lnTo>
                  <a:lnTo>
                    <a:pt x="13893" y="2881"/>
                  </a:lnTo>
                  <a:lnTo>
                    <a:pt x="13950" y="2749"/>
                  </a:lnTo>
                  <a:lnTo>
                    <a:pt x="13969" y="2654"/>
                  </a:lnTo>
                  <a:lnTo>
                    <a:pt x="13969" y="2559"/>
                  </a:lnTo>
                  <a:lnTo>
                    <a:pt x="13931" y="2445"/>
                  </a:lnTo>
                  <a:lnTo>
                    <a:pt x="13912" y="2408"/>
                  </a:lnTo>
                  <a:lnTo>
                    <a:pt x="13874" y="2370"/>
                  </a:lnTo>
                  <a:lnTo>
                    <a:pt x="13741" y="2275"/>
                  </a:lnTo>
                  <a:lnTo>
                    <a:pt x="13533" y="2161"/>
                  </a:lnTo>
                  <a:lnTo>
                    <a:pt x="13305" y="2047"/>
                  </a:lnTo>
                  <a:lnTo>
                    <a:pt x="13192" y="2010"/>
                  </a:lnTo>
                  <a:lnTo>
                    <a:pt x="13097" y="1991"/>
                  </a:lnTo>
                  <a:lnTo>
                    <a:pt x="13078" y="1934"/>
                  </a:lnTo>
                  <a:lnTo>
                    <a:pt x="13040" y="1896"/>
                  </a:lnTo>
                  <a:lnTo>
                    <a:pt x="12832" y="1763"/>
                  </a:lnTo>
                  <a:lnTo>
                    <a:pt x="12623" y="1668"/>
                  </a:lnTo>
                  <a:lnTo>
                    <a:pt x="12377" y="1593"/>
                  </a:lnTo>
                  <a:lnTo>
                    <a:pt x="12149" y="1574"/>
                  </a:lnTo>
                  <a:lnTo>
                    <a:pt x="12036" y="1574"/>
                  </a:lnTo>
                  <a:lnTo>
                    <a:pt x="11979" y="1593"/>
                  </a:lnTo>
                  <a:lnTo>
                    <a:pt x="11941" y="1612"/>
                  </a:lnTo>
                  <a:lnTo>
                    <a:pt x="11903" y="1649"/>
                  </a:lnTo>
                  <a:lnTo>
                    <a:pt x="11884" y="1706"/>
                  </a:lnTo>
                  <a:lnTo>
                    <a:pt x="11770" y="1991"/>
                  </a:lnTo>
                  <a:lnTo>
                    <a:pt x="11694" y="2275"/>
                  </a:lnTo>
                  <a:lnTo>
                    <a:pt x="11581" y="1858"/>
                  </a:lnTo>
                  <a:lnTo>
                    <a:pt x="11505" y="1422"/>
                  </a:lnTo>
                  <a:lnTo>
                    <a:pt x="11467" y="1176"/>
                  </a:lnTo>
                  <a:lnTo>
                    <a:pt x="11467" y="910"/>
                  </a:lnTo>
                  <a:lnTo>
                    <a:pt x="11448" y="645"/>
                  </a:lnTo>
                  <a:lnTo>
                    <a:pt x="11410" y="512"/>
                  </a:lnTo>
                  <a:lnTo>
                    <a:pt x="11372" y="398"/>
                  </a:lnTo>
                  <a:lnTo>
                    <a:pt x="11315" y="304"/>
                  </a:lnTo>
                  <a:lnTo>
                    <a:pt x="11239" y="228"/>
                  </a:lnTo>
                  <a:lnTo>
                    <a:pt x="11126" y="152"/>
                  </a:lnTo>
                  <a:lnTo>
                    <a:pt x="11012" y="95"/>
                  </a:lnTo>
                  <a:lnTo>
                    <a:pt x="10898" y="57"/>
                  </a:lnTo>
                  <a:lnTo>
                    <a:pt x="10766" y="19"/>
                  </a:lnTo>
                  <a:lnTo>
                    <a:pt x="10633" y="0"/>
                  </a:lnTo>
                  <a:close/>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4" name="Google Shape;7554;p59"/>
            <p:cNvSpPr/>
            <p:nvPr/>
          </p:nvSpPr>
          <p:spPr>
            <a:xfrm>
              <a:off x="1060100" y="3348113"/>
              <a:ext cx="349225" cy="478125"/>
            </a:xfrm>
            <a:custGeom>
              <a:avLst/>
              <a:gdLst/>
              <a:ahLst/>
              <a:cxnLst/>
              <a:rect l="l" t="t" r="r" b="b"/>
              <a:pathLst>
                <a:path w="13969" h="19125" fill="none" extrusionOk="0">
                  <a:moveTo>
                    <a:pt x="10500" y="0"/>
                  </a:moveTo>
                  <a:lnTo>
                    <a:pt x="10500" y="0"/>
                  </a:lnTo>
                  <a:lnTo>
                    <a:pt x="10349" y="19"/>
                  </a:lnTo>
                  <a:lnTo>
                    <a:pt x="10349" y="19"/>
                  </a:lnTo>
                  <a:lnTo>
                    <a:pt x="10197" y="38"/>
                  </a:lnTo>
                  <a:lnTo>
                    <a:pt x="10083" y="95"/>
                  </a:lnTo>
                  <a:lnTo>
                    <a:pt x="9970" y="171"/>
                  </a:lnTo>
                  <a:lnTo>
                    <a:pt x="9856" y="285"/>
                  </a:lnTo>
                  <a:lnTo>
                    <a:pt x="9856" y="285"/>
                  </a:lnTo>
                  <a:lnTo>
                    <a:pt x="9799" y="342"/>
                  </a:lnTo>
                  <a:lnTo>
                    <a:pt x="9723" y="380"/>
                  </a:lnTo>
                  <a:lnTo>
                    <a:pt x="9553" y="436"/>
                  </a:lnTo>
                  <a:lnTo>
                    <a:pt x="9401" y="493"/>
                  </a:lnTo>
                  <a:lnTo>
                    <a:pt x="9325" y="550"/>
                  </a:lnTo>
                  <a:lnTo>
                    <a:pt x="9268" y="607"/>
                  </a:lnTo>
                  <a:lnTo>
                    <a:pt x="9268" y="607"/>
                  </a:lnTo>
                  <a:lnTo>
                    <a:pt x="9174" y="759"/>
                  </a:lnTo>
                  <a:lnTo>
                    <a:pt x="9098" y="929"/>
                  </a:lnTo>
                  <a:lnTo>
                    <a:pt x="9079" y="1081"/>
                  </a:lnTo>
                  <a:lnTo>
                    <a:pt x="9079" y="1251"/>
                  </a:lnTo>
                  <a:lnTo>
                    <a:pt x="8794" y="1251"/>
                  </a:lnTo>
                  <a:lnTo>
                    <a:pt x="8794" y="1251"/>
                  </a:lnTo>
                  <a:lnTo>
                    <a:pt x="8738" y="1251"/>
                  </a:lnTo>
                  <a:lnTo>
                    <a:pt x="8700" y="1270"/>
                  </a:lnTo>
                  <a:lnTo>
                    <a:pt x="8700" y="1270"/>
                  </a:lnTo>
                  <a:lnTo>
                    <a:pt x="8586" y="910"/>
                  </a:lnTo>
                  <a:lnTo>
                    <a:pt x="8586" y="910"/>
                  </a:lnTo>
                  <a:lnTo>
                    <a:pt x="8624" y="853"/>
                  </a:lnTo>
                  <a:lnTo>
                    <a:pt x="8605" y="778"/>
                  </a:lnTo>
                  <a:lnTo>
                    <a:pt x="8586" y="721"/>
                  </a:lnTo>
                  <a:lnTo>
                    <a:pt x="8529" y="664"/>
                  </a:lnTo>
                  <a:lnTo>
                    <a:pt x="8529" y="664"/>
                  </a:lnTo>
                  <a:lnTo>
                    <a:pt x="7714" y="57"/>
                  </a:lnTo>
                  <a:lnTo>
                    <a:pt x="7714" y="57"/>
                  </a:lnTo>
                  <a:lnTo>
                    <a:pt x="7676" y="38"/>
                  </a:lnTo>
                  <a:lnTo>
                    <a:pt x="7638" y="38"/>
                  </a:lnTo>
                  <a:lnTo>
                    <a:pt x="7638" y="38"/>
                  </a:lnTo>
                  <a:lnTo>
                    <a:pt x="7581" y="38"/>
                  </a:lnTo>
                  <a:lnTo>
                    <a:pt x="7525" y="76"/>
                  </a:lnTo>
                  <a:lnTo>
                    <a:pt x="7525" y="76"/>
                  </a:lnTo>
                  <a:lnTo>
                    <a:pt x="6615" y="948"/>
                  </a:lnTo>
                  <a:lnTo>
                    <a:pt x="6615" y="948"/>
                  </a:lnTo>
                  <a:lnTo>
                    <a:pt x="6577" y="986"/>
                  </a:lnTo>
                  <a:lnTo>
                    <a:pt x="6558" y="1005"/>
                  </a:lnTo>
                  <a:lnTo>
                    <a:pt x="6558" y="1081"/>
                  </a:lnTo>
                  <a:lnTo>
                    <a:pt x="6558" y="1081"/>
                  </a:lnTo>
                  <a:lnTo>
                    <a:pt x="6539" y="1138"/>
                  </a:lnTo>
                  <a:lnTo>
                    <a:pt x="6539" y="1138"/>
                  </a:lnTo>
                  <a:lnTo>
                    <a:pt x="6520" y="1308"/>
                  </a:lnTo>
                  <a:lnTo>
                    <a:pt x="6539" y="1460"/>
                  </a:lnTo>
                  <a:lnTo>
                    <a:pt x="6558" y="1612"/>
                  </a:lnTo>
                  <a:lnTo>
                    <a:pt x="6615" y="1744"/>
                  </a:lnTo>
                  <a:lnTo>
                    <a:pt x="6615" y="1744"/>
                  </a:lnTo>
                  <a:lnTo>
                    <a:pt x="6539" y="1744"/>
                  </a:lnTo>
                  <a:lnTo>
                    <a:pt x="6539" y="1744"/>
                  </a:lnTo>
                  <a:lnTo>
                    <a:pt x="6368" y="1763"/>
                  </a:lnTo>
                  <a:lnTo>
                    <a:pt x="6179" y="1782"/>
                  </a:lnTo>
                  <a:lnTo>
                    <a:pt x="6179" y="1782"/>
                  </a:lnTo>
                  <a:lnTo>
                    <a:pt x="6122" y="1536"/>
                  </a:lnTo>
                  <a:lnTo>
                    <a:pt x="6122" y="1536"/>
                  </a:lnTo>
                  <a:lnTo>
                    <a:pt x="6103" y="1479"/>
                  </a:lnTo>
                  <a:lnTo>
                    <a:pt x="6065" y="1441"/>
                  </a:lnTo>
                  <a:lnTo>
                    <a:pt x="6027" y="1422"/>
                  </a:lnTo>
                  <a:lnTo>
                    <a:pt x="5970" y="1403"/>
                  </a:lnTo>
                  <a:lnTo>
                    <a:pt x="5970" y="1403"/>
                  </a:lnTo>
                  <a:lnTo>
                    <a:pt x="5970" y="1403"/>
                  </a:lnTo>
                  <a:lnTo>
                    <a:pt x="5970" y="1403"/>
                  </a:lnTo>
                  <a:lnTo>
                    <a:pt x="5876" y="1422"/>
                  </a:lnTo>
                  <a:lnTo>
                    <a:pt x="5876" y="1422"/>
                  </a:lnTo>
                  <a:lnTo>
                    <a:pt x="5591" y="1384"/>
                  </a:lnTo>
                  <a:lnTo>
                    <a:pt x="5307" y="1346"/>
                  </a:lnTo>
                  <a:lnTo>
                    <a:pt x="5307" y="1346"/>
                  </a:lnTo>
                  <a:lnTo>
                    <a:pt x="5023" y="1289"/>
                  </a:lnTo>
                  <a:lnTo>
                    <a:pt x="4738" y="1270"/>
                  </a:lnTo>
                  <a:lnTo>
                    <a:pt x="4738" y="1270"/>
                  </a:lnTo>
                  <a:lnTo>
                    <a:pt x="4511" y="1289"/>
                  </a:lnTo>
                  <a:lnTo>
                    <a:pt x="4416" y="1327"/>
                  </a:lnTo>
                  <a:lnTo>
                    <a:pt x="4321" y="1365"/>
                  </a:lnTo>
                  <a:lnTo>
                    <a:pt x="4227" y="1422"/>
                  </a:lnTo>
                  <a:lnTo>
                    <a:pt x="4132" y="1498"/>
                  </a:lnTo>
                  <a:lnTo>
                    <a:pt x="4056" y="1593"/>
                  </a:lnTo>
                  <a:lnTo>
                    <a:pt x="3961" y="1706"/>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42" y="3507"/>
                  </a:lnTo>
                  <a:lnTo>
                    <a:pt x="3905" y="3488"/>
                  </a:lnTo>
                  <a:lnTo>
                    <a:pt x="3905" y="3488"/>
                  </a:lnTo>
                  <a:lnTo>
                    <a:pt x="3829" y="3507"/>
                  </a:lnTo>
                  <a:lnTo>
                    <a:pt x="3772" y="3564"/>
                  </a:lnTo>
                  <a:lnTo>
                    <a:pt x="3734" y="3621"/>
                  </a:lnTo>
                  <a:lnTo>
                    <a:pt x="3734" y="3677"/>
                  </a:lnTo>
                  <a:lnTo>
                    <a:pt x="3715" y="3677"/>
                  </a:lnTo>
                  <a:lnTo>
                    <a:pt x="3715" y="3677"/>
                  </a:lnTo>
                  <a:lnTo>
                    <a:pt x="3469" y="3677"/>
                  </a:lnTo>
                  <a:lnTo>
                    <a:pt x="3469" y="3677"/>
                  </a:lnTo>
                  <a:lnTo>
                    <a:pt x="3165" y="3696"/>
                  </a:lnTo>
                  <a:lnTo>
                    <a:pt x="2862" y="3734"/>
                  </a:lnTo>
                  <a:lnTo>
                    <a:pt x="2559" y="3810"/>
                  </a:lnTo>
                  <a:lnTo>
                    <a:pt x="2256" y="3905"/>
                  </a:lnTo>
                  <a:lnTo>
                    <a:pt x="2256" y="3905"/>
                  </a:lnTo>
                  <a:lnTo>
                    <a:pt x="2199" y="3943"/>
                  </a:lnTo>
                  <a:lnTo>
                    <a:pt x="2161" y="3981"/>
                  </a:lnTo>
                  <a:lnTo>
                    <a:pt x="2142" y="4019"/>
                  </a:lnTo>
                  <a:lnTo>
                    <a:pt x="2123" y="4075"/>
                  </a:lnTo>
                  <a:lnTo>
                    <a:pt x="2123" y="4075"/>
                  </a:lnTo>
                  <a:lnTo>
                    <a:pt x="2180" y="4492"/>
                  </a:lnTo>
                  <a:lnTo>
                    <a:pt x="2180" y="4492"/>
                  </a:lnTo>
                  <a:lnTo>
                    <a:pt x="2142" y="4455"/>
                  </a:lnTo>
                  <a:lnTo>
                    <a:pt x="2085" y="4455"/>
                  </a:lnTo>
                  <a:lnTo>
                    <a:pt x="2085" y="4455"/>
                  </a:lnTo>
                  <a:lnTo>
                    <a:pt x="2066" y="4455"/>
                  </a:lnTo>
                  <a:lnTo>
                    <a:pt x="2066" y="4455"/>
                  </a:lnTo>
                  <a:lnTo>
                    <a:pt x="1554" y="4492"/>
                  </a:lnTo>
                  <a:lnTo>
                    <a:pt x="1289" y="4530"/>
                  </a:lnTo>
                  <a:lnTo>
                    <a:pt x="1005" y="4568"/>
                  </a:lnTo>
                  <a:lnTo>
                    <a:pt x="739" y="4625"/>
                  </a:lnTo>
                  <a:lnTo>
                    <a:pt x="493" y="4720"/>
                  </a:lnTo>
                  <a:lnTo>
                    <a:pt x="246" y="4834"/>
                  </a:lnTo>
                  <a:lnTo>
                    <a:pt x="57" y="4966"/>
                  </a:lnTo>
                  <a:lnTo>
                    <a:pt x="57" y="4966"/>
                  </a:lnTo>
                  <a:lnTo>
                    <a:pt x="19" y="5004"/>
                  </a:lnTo>
                  <a:lnTo>
                    <a:pt x="0" y="5042"/>
                  </a:lnTo>
                  <a:lnTo>
                    <a:pt x="0" y="5118"/>
                  </a:lnTo>
                  <a:lnTo>
                    <a:pt x="0" y="5118"/>
                  </a:lnTo>
                  <a:lnTo>
                    <a:pt x="76" y="5345"/>
                  </a:lnTo>
                  <a:lnTo>
                    <a:pt x="152" y="5554"/>
                  </a:lnTo>
                  <a:lnTo>
                    <a:pt x="246" y="5762"/>
                  </a:lnTo>
                  <a:lnTo>
                    <a:pt x="360" y="5971"/>
                  </a:lnTo>
                  <a:lnTo>
                    <a:pt x="853" y="6767"/>
                  </a:lnTo>
                  <a:lnTo>
                    <a:pt x="853" y="6767"/>
                  </a:lnTo>
                  <a:lnTo>
                    <a:pt x="1043" y="7146"/>
                  </a:lnTo>
                  <a:lnTo>
                    <a:pt x="1346" y="7696"/>
                  </a:lnTo>
                  <a:lnTo>
                    <a:pt x="1516" y="7980"/>
                  </a:lnTo>
                  <a:lnTo>
                    <a:pt x="1706" y="8207"/>
                  </a:lnTo>
                  <a:lnTo>
                    <a:pt x="1782" y="8321"/>
                  </a:lnTo>
                  <a:lnTo>
                    <a:pt x="1876" y="8397"/>
                  </a:lnTo>
                  <a:lnTo>
                    <a:pt x="1952" y="8454"/>
                  </a:lnTo>
                  <a:lnTo>
                    <a:pt x="2047" y="8492"/>
                  </a:lnTo>
                  <a:lnTo>
                    <a:pt x="2047" y="8492"/>
                  </a:lnTo>
                  <a:lnTo>
                    <a:pt x="2009" y="8530"/>
                  </a:lnTo>
                  <a:lnTo>
                    <a:pt x="2009" y="8605"/>
                  </a:lnTo>
                  <a:lnTo>
                    <a:pt x="2009" y="8605"/>
                  </a:lnTo>
                  <a:lnTo>
                    <a:pt x="2009" y="8681"/>
                  </a:lnTo>
                  <a:lnTo>
                    <a:pt x="2028" y="8738"/>
                  </a:lnTo>
                  <a:lnTo>
                    <a:pt x="2066" y="8776"/>
                  </a:lnTo>
                  <a:lnTo>
                    <a:pt x="2123" y="8814"/>
                  </a:lnTo>
                  <a:lnTo>
                    <a:pt x="2123" y="8814"/>
                  </a:lnTo>
                  <a:lnTo>
                    <a:pt x="2142" y="8871"/>
                  </a:lnTo>
                  <a:lnTo>
                    <a:pt x="2161" y="8909"/>
                  </a:lnTo>
                  <a:lnTo>
                    <a:pt x="2218" y="8947"/>
                  </a:lnTo>
                  <a:lnTo>
                    <a:pt x="2275" y="8965"/>
                  </a:lnTo>
                  <a:lnTo>
                    <a:pt x="2275" y="8965"/>
                  </a:lnTo>
                  <a:lnTo>
                    <a:pt x="2293" y="8965"/>
                  </a:lnTo>
                  <a:lnTo>
                    <a:pt x="2293" y="8965"/>
                  </a:lnTo>
                  <a:lnTo>
                    <a:pt x="3848" y="8833"/>
                  </a:lnTo>
                  <a:lnTo>
                    <a:pt x="3848" y="8833"/>
                  </a:lnTo>
                  <a:lnTo>
                    <a:pt x="4378" y="8757"/>
                  </a:lnTo>
                  <a:lnTo>
                    <a:pt x="4738" y="8719"/>
                  </a:lnTo>
                  <a:lnTo>
                    <a:pt x="5099" y="8700"/>
                  </a:lnTo>
                  <a:lnTo>
                    <a:pt x="5099" y="8700"/>
                  </a:lnTo>
                  <a:lnTo>
                    <a:pt x="5326" y="8719"/>
                  </a:lnTo>
                  <a:lnTo>
                    <a:pt x="5535" y="8757"/>
                  </a:lnTo>
                  <a:lnTo>
                    <a:pt x="5610" y="8795"/>
                  </a:lnTo>
                  <a:lnTo>
                    <a:pt x="5686" y="8833"/>
                  </a:lnTo>
                  <a:lnTo>
                    <a:pt x="5743" y="8890"/>
                  </a:lnTo>
                  <a:lnTo>
                    <a:pt x="5781" y="8965"/>
                  </a:lnTo>
                  <a:lnTo>
                    <a:pt x="5781" y="8965"/>
                  </a:lnTo>
                  <a:lnTo>
                    <a:pt x="5933" y="9382"/>
                  </a:lnTo>
                  <a:lnTo>
                    <a:pt x="6046" y="9818"/>
                  </a:lnTo>
                  <a:lnTo>
                    <a:pt x="6141" y="10273"/>
                  </a:lnTo>
                  <a:lnTo>
                    <a:pt x="6217" y="10728"/>
                  </a:lnTo>
                  <a:lnTo>
                    <a:pt x="6293" y="11183"/>
                  </a:lnTo>
                  <a:lnTo>
                    <a:pt x="6331" y="11657"/>
                  </a:lnTo>
                  <a:lnTo>
                    <a:pt x="6425" y="12548"/>
                  </a:lnTo>
                  <a:lnTo>
                    <a:pt x="6425" y="12548"/>
                  </a:lnTo>
                  <a:lnTo>
                    <a:pt x="6520" y="13344"/>
                  </a:lnTo>
                  <a:lnTo>
                    <a:pt x="6634" y="14121"/>
                  </a:lnTo>
                  <a:lnTo>
                    <a:pt x="6766" y="14879"/>
                  </a:lnTo>
                  <a:lnTo>
                    <a:pt x="6918" y="15656"/>
                  </a:lnTo>
                  <a:lnTo>
                    <a:pt x="7070" y="16414"/>
                  </a:lnTo>
                  <a:lnTo>
                    <a:pt x="7240" y="17191"/>
                  </a:lnTo>
                  <a:lnTo>
                    <a:pt x="7619" y="18708"/>
                  </a:lnTo>
                  <a:lnTo>
                    <a:pt x="7619" y="18708"/>
                  </a:lnTo>
                  <a:lnTo>
                    <a:pt x="6350" y="1832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5193" y="17267"/>
                  </a:lnTo>
                  <a:lnTo>
                    <a:pt x="4663" y="15789"/>
                  </a:lnTo>
                  <a:lnTo>
                    <a:pt x="4094" y="14329"/>
                  </a:lnTo>
                  <a:lnTo>
                    <a:pt x="4094" y="14329"/>
                  </a:lnTo>
                  <a:lnTo>
                    <a:pt x="3506" y="12870"/>
                  </a:lnTo>
                  <a:lnTo>
                    <a:pt x="2881" y="11410"/>
                  </a:lnTo>
                  <a:lnTo>
                    <a:pt x="2256" y="9970"/>
                  </a:lnTo>
                  <a:lnTo>
                    <a:pt x="1611" y="8530"/>
                  </a:lnTo>
                  <a:lnTo>
                    <a:pt x="1611" y="8530"/>
                  </a:lnTo>
                  <a:lnTo>
                    <a:pt x="1573" y="8492"/>
                  </a:lnTo>
                  <a:lnTo>
                    <a:pt x="1554" y="8454"/>
                  </a:lnTo>
                  <a:lnTo>
                    <a:pt x="1478" y="8435"/>
                  </a:lnTo>
                  <a:lnTo>
                    <a:pt x="1478" y="8435"/>
                  </a:lnTo>
                  <a:lnTo>
                    <a:pt x="1403" y="8454"/>
                  </a:lnTo>
                  <a:lnTo>
                    <a:pt x="1346" y="8511"/>
                  </a:lnTo>
                  <a:lnTo>
                    <a:pt x="1327" y="8548"/>
                  </a:lnTo>
                  <a:lnTo>
                    <a:pt x="1308" y="8586"/>
                  </a:lnTo>
                  <a:lnTo>
                    <a:pt x="1308" y="8643"/>
                  </a:lnTo>
                  <a:lnTo>
                    <a:pt x="1327" y="8681"/>
                  </a:lnTo>
                  <a:lnTo>
                    <a:pt x="1327" y="8681"/>
                  </a:lnTo>
                  <a:lnTo>
                    <a:pt x="2047" y="10330"/>
                  </a:lnTo>
                  <a:lnTo>
                    <a:pt x="2767" y="11979"/>
                  </a:lnTo>
                  <a:lnTo>
                    <a:pt x="3450" y="13628"/>
                  </a:lnTo>
                  <a:lnTo>
                    <a:pt x="4113" y="15296"/>
                  </a:lnTo>
                  <a:lnTo>
                    <a:pt x="4113" y="15296"/>
                  </a:lnTo>
                  <a:lnTo>
                    <a:pt x="4663" y="16755"/>
                  </a:lnTo>
                  <a:lnTo>
                    <a:pt x="4663" y="16755"/>
                  </a:lnTo>
                  <a:lnTo>
                    <a:pt x="4795" y="17134"/>
                  </a:lnTo>
                  <a:lnTo>
                    <a:pt x="4909" y="17532"/>
                  </a:lnTo>
                  <a:lnTo>
                    <a:pt x="5042" y="17930"/>
                  </a:lnTo>
                  <a:lnTo>
                    <a:pt x="5136" y="18101"/>
                  </a:lnTo>
                  <a:lnTo>
                    <a:pt x="5212" y="18272"/>
                  </a:lnTo>
                  <a:lnTo>
                    <a:pt x="5212" y="18272"/>
                  </a:lnTo>
                  <a:lnTo>
                    <a:pt x="5269" y="18347"/>
                  </a:lnTo>
                  <a:lnTo>
                    <a:pt x="5345" y="18385"/>
                  </a:lnTo>
                  <a:lnTo>
                    <a:pt x="5440" y="18423"/>
                  </a:lnTo>
                  <a:lnTo>
                    <a:pt x="5553" y="18461"/>
                  </a:lnTo>
                  <a:lnTo>
                    <a:pt x="5762" y="18499"/>
                  </a:lnTo>
                  <a:lnTo>
                    <a:pt x="5933" y="18537"/>
                  </a:lnTo>
                  <a:lnTo>
                    <a:pt x="5933" y="18537"/>
                  </a:lnTo>
                  <a:lnTo>
                    <a:pt x="7809" y="19125"/>
                  </a:lnTo>
                  <a:lnTo>
                    <a:pt x="7809" y="19125"/>
                  </a:lnTo>
                  <a:lnTo>
                    <a:pt x="7866" y="19125"/>
                  </a:lnTo>
                  <a:lnTo>
                    <a:pt x="7866" y="19125"/>
                  </a:lnTo>
                  <a:lnTo>
                    <a:pt x="7904" y="19125"/>
                  </a:lnTo>
                  <a:lnTo>
                    <a:pt x="7942" y="19087"/>
                  </a:lnTo>
                  <a:lnTo>
                    <a:pt x="7979" y="19068"/>
                  </a:lnTo>
                  <a:lnTo>
                    <a:pt x="7998" y="19030"/>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221" y="18196"/>
                  </a:lnTo>
                  <a:lnTo>
                    <a:pt x="11656" y="17987"/>
                  </a:lnTo>
                  <a:lnTo>
                    <a:pt x="12073" y="17779"/>
                  </a:lnTo>
                  <a:lnTo>
                    <a:pt x="12490" y="17532"/>
                  </a:lnTo>
                  <a:lnTo>
                    <a:pt x="12888" y="17267"/>
                  </a:lnTo>
                  <a:lnTo>
                    <a:pt x="12888" y="17267"/>
                  </a:lnTo>
                  <a:lnTo>
                    <a:pt x="13040" y="17153"/>
                  </a:lnTo>
                  <a:lnTo>
                    <a:pt x="13135" y="17021"/>
                  </a:lnTo>
                  <a:lnTo>
                    <a:pt x="13192" y="16869"/>
                  </a:lnTo>
                  <a:lnTo>
                    <a:pt x="13211" y="16717"/>
                  </a:lnTo>
                  <a:lnTo>
                    <a:pt x="13211" y="16566"/>
                  </a:lnTo>
                  <a:lnTo>
                    <a:pt x="13211" y="16395"/>
                  </a:lnTo>
                  <a:lnTo>
                    <a:pt x="13173" y="15997"/>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23" y="6634"/>
                  </a:lnTo>
                  <a:lnTo>
                    <a:pt x="12604" y="6577"/>
                  </a:lnTo>
                  <a:lnTo>
                    <a:pt x="12585" y="6539"/>
                  </a:lnTo>
                  <a:lnTo>
                    <a:pt x="12566" y="6502"/>
                  </a:lnTo>
                  <a:lnTo>
                    <a:pt x="12528" y="6483"/>
                  </a:lnTo>
                  <a:lnTo>
                    <a:pt x="12528" y="6483"/>
                  </a:lnTo>
                  <a:lnTo>
                    <a:pt x="12718" y="5800"/>
                  </a:lnTo>
                  <a:lnTo>
                    <a:pt x="12945" y="5118"/>
                  </a:lnTo>
                  <a:lnTo>
                    <a:pt x="13419" y="3772"/>
                  </a:lnTo>
                  <a:lnTo>
                    <a:pt x="13419" y="3772"/>
                  </a:lnTo>
                  <a:lnTo>
                    <a:pt x="13457" y="3640"/>
                  </a:lnTo>
                  <a:lnTo>
                    <a:pt x="13533" y="3507"/>
                  </a:lnTo>
                  <a:lnTo>
                    <a:pt x="13684" y="3260"/>
                  </a:lnTo>
                  <a:lnTo>
                    <a:pt x="13836" y="3014"/>
                  </a:lnTo>
                  <a:lnTo>
                    <a:pt x="13893" y="2881"/>
                  </a:lnTo>
                  <a:lnTo>
                    <a:pt x="13950" y="2749"/>
                  </a:lnTo>
                  <a:lnTo>
                    <a:pt x="13950" y="2749"/>
                  </a:lnTo>
                  <a:lnTo>
                    <a:pt x="13969" y="2654"/>
                  </a:lnTo>
                  <a:lnTo>
                    <a:pt x="13969" y="2559"/>
                  </a:lnTo>
                  <a:lnTo>
                    <a:pt x="13931" y="2445"/>
                  </a:lnTo>
                  <a:lnTo>
                    <a:pt x="13912" y="2408"/>
                  </a:lnTo>
                  <a:lnTo>
                    <a:pt x="13874" y="2370"/>
                  </a:lnTo>
                  <a:lnTo>
                    <a:pt x="13874" y="2370"/>
                  </a:lnTo>
                  <a:lnTo>
                    <a:pt x="13741" y="2275"/>
                  </a:lnTo>
                  <a:lnTo>
                    <a:pt x="13533" y="2161"/>
                  </a:lnTo>
                  <a:lnTo>
                    <a:pt x="13305" y="2047"/>
                  </a:lnTo>
                  <a:lnTo>
                    <a:pt x="13192" y="2010"/>
                  </a:lnTo>
                  <a:lnTo>
                    <a:pt x="13097" y="1991"/>
                  </a:lnTo>
                  <a:lnTo>
                    <a:pt x="13097" y="1991"/>
                  </a:lnTo>
                  <a:lnTo>
                    <a:pt x="13078" y="1934"/>
                  </a:lnTo>
                  <a:lnTo>
                    <a:pt x="13040" y="1896"/>
                  </a:lnTo>
                  <a:lnTo>
                    <a:pt x="13040" y="1896"/>
                  </a:lnTo>
                  <a:lnTo>
                    <a:pt x="12832" y="1763"/>
                  </a:lnTo>
                  <a:lnTo>
                    <a:pt x="12623" y="1668"/>
                  </a:lnTo>
                  <a:lnTo>
                    <a:pt x="12377" y="1593"/>
                  </a:lnTo>
                  <a:lnTo>
                    <a:pt x="12149" y="1574"/>
                  </a:lnTo>
                  <a:lnTo>
                    <a:pt x="12149" y="1574"/>
                  </a:lnTo>
                  <a:lnTo>
                    <a:pt x="12036" y="1574"/>
                  </a:lnTo>
                  <a:lnTo>
                    <a:pt x="12036" y="1574"/>
                  </a:lnTo>
                  <a:lnTo>
                    <a:pt x="11979" y="1593"/>
                  </a:lnTo>
                  <a:lnTo>
                    <a:pt x="11941" y="1612"/>
                  </a:lnTo>
                  <a:lnTo>
                    <a:pt x="11903" y="1649"/>
                  </a:lnTo>
                  <a:lnTo>
                    <a:pt x="11884" y="1706"/>
                  </a:lnTo>
                  <a:lnTo>
                    <a:pt x="11884" y="1706"/>
                  </a:lnTo>
                  <a:lnTo>
                    <a:pt x="11770" y="1991"/>
                  </a:lnTo>
                  <a:lnTo>
                    <a:pt x="11694" y="2275"/>
                  </a:lnTo>
                  <a:lnTo>
                    <a:pt x="11694" y="2275"/>
                  </a:lnTo>
                  <a:lnTo>
                    <a:pt x="11581" y="1858"/>
                  </a:lnTo>
                  <a:lnTo>
                    <a:pt x="11505" y="1422"/>
                  </a:lnTo>
                  <a:lnTo>
                    <a:pt x="11505" y="1422"/>
                  </a:lnTo>
                  <a:lnTo>
                    <a:pt x="11467" y="1176"/>
                  </a:lnTo>
                  <a:lnTo>
                    <a:pt x="11467" y="910"/>
                  </a:lnTo>
                  <a:lnTo>
                    <a:pt x="11448" y="645"/>
                  </a:lnTo>
                  <a:lnTo>
                    <a:pt x="11410" y="512"/>
                  </a:lnTo>
                  <a:lnTo>
                    <a:pt x="11372" y="398"/>
                  </a:lnTo>
                  <a:lnTo>
                    <a:pt x="11372" y="398"/>
                  </a:lnTo>
                  <a:lnTo>
                    <a:pt x="11315" y="304"/>
                  </a:lnTo>
                  <a:lnTo>
                    <a:pt x="11239" y="228"/>
                  </a:lnTo>
                  <a:lnTo>
                    <a:pt x="11126" y="152"/>
                  </a:lnTo>
                  <a:lnTo>
                    <a:pt x="11012" y="95"/>
                  </a:lnTo>
                  <a:lnTo>
                    <a:pt x="10898" y="57"/>
                  </a:lnTo>
                  <a:lnTo>
                    <a:pt x="10766" y="19"/>
                  </a:lnTo>
                  <a:lnTo>
                    <a:pt x="10633" y="0"/>
                  </a:lnTo>
                  <a:lnTo>
                    <a:pt x="10500" y="0"/>
                  </a:lnTo>
                </a:path>
              </a:pathLst>
            </a:custGeom>
            <a:solidFill>
              <a:srgbClr val="F1C4B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 name="Picture 4">
            <a:hlinkClick r:id="rId3" action="ppaction://hlinksldjump"/>
            <a:extLst>
              <a:ext uri="{FF2B5EF4-FFF2-40B4-BE49-F238E27FC236}">
                <a16:creationId xmlns:a16="http://schemas.microsoft.com/office/drawing/2014/main" xmlns="" id="{205F4F16-BC79-1F98-AE93-95FDEF1A594B}"/>
              </a:ext>
            </a:extLst>
          </p:cNvPr>
          <p:cNvPicPr>
            <a:picLocks noChangeAspect="1"/>
          </p:cNvPicPr>
          <p:nvPr/>
        </p:nvPicPr>
        <p:blipFill>
          <a:blip r:embed="rId4"/>
          <a:stretch>
            <a:fillRect/>
          </a:stretch>
        </p:blipFill>
        <p:spPr>
          <a:xfrm>
            <a:off x="711765" y="1471576"/>
            <a:ext cx="2766977" cy="1918437"/>
          </a:xfrm>
          <a:prstGeom prst="rect">
            <a:avLst/>
          </a:prstGeom>
        </p:spPr>
      </p:pic>
      <p:pic>
        <p:nvPicPr>
          <p:cNvPr id="9" name="Picture 8">
            <a:hlinkClick r:id="rId5" action="ppaction://hlinksldjump"/>
            <a:extLst>
              <a:ext uri="{FF2B5EF4-FFF2-40B4-BE49-F238E27FC236}">
                <a16:creationId xmlns:a16="http://schemas.microsoft.com/office/drawing/2014/main" xmlns="" id="{A788F1E3-77FF-6076-6935-8F77D76A8CD7}"/>
              </a:ext>
            </a:extLst>
          </p:cNvPr>
          <p:cNvPicPr>
            <a:picLocks noChangeAspect="1"/>
          </p:cNvPicPr>
          <p:nvPr/>
        </p:nvPicPr>
        <p:blipFill>
          <a:blip r:embed="rId6"/>
          <a:stretch>
            <a:fillRect/>
          </a:stretch>
        </p:blipFill>
        <p:spPr>
          <a:xfrm>
            <a:off x="729614" y="4071074"/>
            <a:ext cx="3170195" cy="1902117"/>
          </a:xfrm>
          <a:prstGeom prst="rect">
            <a:avLst/>
          </a:prstGeom>
        </p:spPr>
      </p:pic>
      <p:pic>
        <p:nvPicPr>
          <p:cNvPr id="10" name="Picture 9">
            <a:hlinkClick r:id="rId7" action="ppaction://hlinksldjump"/>
            <a:extLst>
              <a:ext uri="{FF2B5EF4-FFF2-40B4-BE49-F238E27FC236}">
                <a16:creationId xmlns:a16="http://schemas.microsoft.com/office/drawing/2014/main" xmlns="" id="{8496083C-68B3-DDA8-F2D7-F4A2A1FB9133}"/>
              </a:ext>
            </a:extLst>
          </p:cNvPr>
          <p:cNvPicPr>
            <a:picLocks noChangeAspect="1"/>
          </p:cNvPicPr>
          <p:nvPr/>
        </p:nvPicPr>
        <p:blipFill>
          <a:blip r:embed="rId8"/>
          <a:stretch>
            <a:fillRect/>
          </a:stretch>
        </p:blipFill>
        <p:spPr>
          <a:xfrm>
            <a:off x="8933707" y="1652364"/>
            <a:ext cx="2991363" cy="2080948"/>
          </a:xfrm>
          <a:prstGeom prst="rect">
            <a:avLst/>
          </a:prstGeom>
        </p:spPr>
      </p:pic>
      <p:pic>
        <p:nvPicPr>
          <p:cNvPr id="11" name="Picture 10">
            <a:hlinkClick r:id="rId9" action="ppaction://hlinksldjump"/>
            <a:extLst>
              <a:ext uri="{FF2B5EF4-FFF2-40B4-BE49-F238E27FC236}">
                <a16:creationId xmlns:a16="http://schemas.microsoft.com/office/drawing/2014/main" xmlns="" id="{8079B3B3-5085-E641-810C-BA4CFEE7E9D3}"/>
              </a:ext>
            </a:extLst>
          </p:cNvPr>
          <p:cNvPicPr>
            <a:picLocks noChangeAspect="1"/>
          </p:cNvPicPr>
          <p:nvPr/>
        </p:nvPicPr>
        <p:blipFill>
          <a:blip r:embed="rId10"/>
          <a:stretch>
            <a:fillRect/>
          </a:stretch>
        </p:blipFill>
        <p:spPr>
          <a:xfrm>
            <a:off x="8712591" y="4230725"/>
            <a:ext cx="2489275" cy="1582816"/>
          </a:xfrm>
          <a:prstGeom prst="rect">
            <a:avLst/>
          </a:prstGeom>
        </p:spPr>
      </p:pic>
      <p:sp>
        <p:nvSpPr>
          <p:cNvPr id="25" name="Arrow: Right 24">
            <a:hlinkClick r:id="rId11" action="ppaction://hlinksldjump"/>
            <a:extLst>
              <a:ext uri="{FF2B5EF4-FFF2-40B4-BE49-F238E27FC236}">
                <a16:creationId xmlns:a16="http://schemas.microsoft.com/office/drawing/2014/main" xmlns="" id="{9F58ABE2-DC81-82FE-0091-47E9BC78D1CA}"/>
              </a:ext>
            </a:extLst>
          </p:cNvPr>
          <p:cNvSpPr/>
          <p:nvPr/>
        </p:nvSpPr>
        <p:spPr>
          <a:xfrm rot="5400000">
            <a:off x="11498940" y="6021250"/>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26" name="Picture 2">
            <a:hlinkClick r:id="rId12" action="ppaction://hlinksldjump"/>
            <a:extLst>
              <a:ext uri="{FF2B5EF4-FFF2-40B4-BE49-F238E27FC236}">
                <a16:creationId xmlns:a16="http://schemas.microsoft.com/office/drawing/2014/main" xmlns="" id="{E0D3CB48-AC86-4B8D-9D82-81C5F4063D7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68079" y="1605700"/>
            <a:ext cx="4855841" cy="484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xmlns="" id="{1D315F74-BFEE-49D3-8E65-A5C8BDB432C6}"/>
              </a:ext>
            </a:extLst>
          </p:cNvPr>
          <p:cNvSpPr/>
          <p:nvPr/>
        </p:nvSpPr>
        <p:spPr>
          <a:xfrm>
            <a:off x="2314712" y="328129"/>
            <a:ext cx="7255291" cy="10151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ysClr val="windowText" lastClr="000000"/>
                </a:solidFill>
                <a:latin typeface="Times New Roman" pitchFamily="18" charset="0"/>
                <a:cs typeface="Times New Roman" pitchFamily="18" charset="0"/>
              </a:rPr>
              <a:t>Bạn thích bánh nào?</a:t>
            </a:r>
            <a:endParaRPr lang="en-US" sz="4800" b="1">
              <a:solidFill>
                <a:sysClr val="windowText" lastClr="000000"/>
              </a:solidFill>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5"/>
                                        </p:tgtEl>
                                        <p:attrNameLst>
                                          <p:attrName>ppt_w</p:attrName>
                                        </p:attrNameLst>
                                      </p:cBhvr>
                                      <p:tavLst>
                                        <p:tav tm="0">
                                          <p:val>
                                            <p:strVal val="ppt_w"/>
                                          </p:val>
                                        </p:tav>
                                        <p:tav tm="100000">
                                          <p:val>
                                            <p:fltVal val="0"/>
                                          </p:val>
                                        </p:tav>
                                      </p:tavLst>
                                    </p:anim>
                                    <p:anim calcmode="lin" valueType="num">
                                      <p:cBhvr>
                                        <p:cTn id="30" dur="500"/>
                                        <p:tgtEl>
                                          <p:spTgt spid="5"/>
                                        </p:tgtEl>
                                        <p:attrNameLst>
                                          <p:attrName>ppt_h</p:attrName>
                                        </p:attrNameLst>
                                      </p:cBhvr>
                                      <p:tavLst>
                                        <p:tav tm="0">
                                          <p:val>
                                            <p:strVal val="ppt_h"/>
                                          </p:val>
                                        </p:tav>
                                        <p:tav tm="100000">
                                          <p:val>
                                            <p:fltVal val="0"/>
                                          </p:val>
                                        </p:tav>
                                      </p:tavLst>
                                    </p:anim>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11"/>
                                        </p:tgtEl>
                                        <p:attrNameLst>
                                          <p:attrName>ppt_w</p:attrName>
                                        </p:attrNameLst>
                                      </p:cBhvr>
                                      <p:tavLst>
                                        <p:tav tm="0">
                                          <p:val>
                                            <p:strVal val="ppt_w"/>
                                          </p:val>
                                        </p:tav>
                                        <p:tav tm="100000">
                                          <p:val>
                                            <p:fltVal val="0"/>
                                          </p:val>
                                        </p:tav>
                                      </p:tavLst>
                                    </p:anim>
                                    <p:anim calcmode="lin" valueType="num">
                                      <p:cBhvr>
                                        <p:cTn id="38" dur="500"/>
                                        <p:tgtEl>
                                          <p:spTgt spid="11"/>
                                        </p:tgtEl>
                                        <p:attrNameLst>
                                          <p:attrName>ppt_h</p:attrName>
                                        </p:attrNameLst>
                                      </p:cBhvr>
                                      <p:tavLst>
                                        <p:tav tm="0">
                                          <p:val>
                                            <p:strVal val="ppt_h"/>
                                          </p:val>
                                        </p:tav>
                                        <p:tav tm="100000">
                                          <p:val>
                                            <p:fltVal val="0"/>
                                          </p:val>
                                        </p:tav>
                                      </p:tavLst>
                                    </p:anim>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53" presetClass="exit" presetSubtype="32" fill="hold" nodeType="clickEffect">
                                  <p:stCondLst>
                                    <p:cond delay="0"/>
                                  </p:stCondLst>
                                  <p:childTnLst>
                                    <p:anim calcmode="lin" valueType="num">
                                      <p:cBhvr>
                                        <p:cTn id="45" dur="500"/>
                                        <p:tgtEl>
                                          <p:spTgt spid="9"/>
                                        </p:tgtEl>
                                        <p:attrNameLst>
                                          <p:attrName>ppt_w</p:attrName>
                                        </p:attrNameLst>
                                      </p:cBhvr>
                                      <p:tavLst>
                                        <p:tav tm="0">
                                          <p:val>
                                            <p:strVal val="ppt_w"/>
                                          </p:val>
                                        </p:tav>
                                        <p:tav tm="100000">
                                          <p:val>
                                            <p:fltVal val="0"/>
                                          </p:val>
                                        </p:tav>
                                      </p:tavLst>
                                    </p:anim>
                                    <p:anim calcmode="lin" valueType="num">
                                      <p:cBhvr>
                                        <p:cTn id="46" dur="500"/>
                                        <p:tgtEl>
                                          <p:spTgt spid="9"/>
                                        </p:tgtEl>
                                        <p:attrNameLst>
                                          <p:attrName>ppt_h</p:attrName>
                                        </p:attrNameLst>
                                      </p:cBhvr>
                                      <p:tavLst>
                                        <p:tav tm="0">
                                          <p:val>
                                            <p:strVal val="ppt_h"/>
                                          </p:val>
                                        </p:tav>
                                        <p:tav tm="100000">
                                          <p:val>
                                            <p:fltVal val="0"/>
                                          </p:val>
                                        </p:tav>
                                      </p:tavLst>
                                    </p:anim>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500"/>
                                        <p:tgtEl>
                                          <p:spTgt spid="10"/>
                                        </p:tgtEl>
                                        <p:attrNameLst>
                                          <p:attrName>ppt_w</p:attrName>
                                        </p:attrNameLst>
                                      </p:cBhvr>
                                      <p:tavLst>
                                        <p:tav tm="0">
                                          <p:val>
                                            <p:strVal val="ppt_w"/>
                                          </p:val>
                                        </p:tav>
                                        <p:tav tm="100000">
                                          <p:val>
                                            <p:fltVal val="0"/>
                                          </p:val>
                                        </p:tav>
                                      </p:tavLst>
                                    </p:anim>
                                    <p:anim calcmode="lin" valueType="num">
                                      <p:cBhvr>
                                        <p:cTn id="54" dur="500"/>
                                        <p:tgtEl>
                                          <p:spTgt spid="10"/>
                                        </p:tgtEl>
                                        <p:attrNameLst>
                                          <p:attrName>ppt_h</p:attrName>
                                        </p:attrNameLst>
                                      </p:cBhvr>
                                      <p:tavLst>
                                        <p:tav tm="0">
                                          <p:val>
                                            <p:strVal val="ppt_h"/>
                                          </p:val>
                                        </p:tav>
                                        <p:tav tm="100000">
                                          <p:val>
                                            <p:fltVal val="0"/>
                                          </p:val>
                                        </p:tav>
                                      </p:tavLst>
                                    </p:anim>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xmlns="" id="{6CE35F12-4351-1A54-E37A-8FF340574C21}"/>
              </a:ext>
            </a:extLst>
          </p:cNvPr>
          <p:cNvGrpSpPr/>
          <p:nvPr/>
        </p:nvGrpSpPr>
        <p:grpSpPr>
          <a:xfrm>
            <a:off x="259063" y="2370145"/>
            <a:ext cx="5562364" cy="1891317"/>
            <a:chOff x="194297" y="1777609"/>
            <a:chExt cx="4171773" cy="1418488"/>
          </a:xfrm>
        </p:grpSpPr>
        <p:sp>
          <p:nvSpPr>
            <p:cNvPr id="88" name="Google Shape;1182;p42">
              <a:extLst>
                <a:ext uri="{FF2B5EF4-FFF2-40B4-BE49-F238E27FC236}">
                  <a16:creationId xmlns:a16="http://schemas.microsoft.com/office/drawing/2014/main" xmlns=""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pic>
          <p:nvPicPr>
            <p:cNvPr id="132" name="Picture 131">
              <a:extLst>
                <a:ext uri="{FF2B5EF4-FFF2-40B4-BE49-F238E27FC236}">
                  <a16:creationId xmlns:a16="http://schemas.microsoft.com/office/drawing/2014/main" xmlns="" id="{441B1D75-554C-A984-AF48-1134BCF33F67}"/>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180" name="TextBox 179">
              <a:extLst>
                <a:ext uri="{FF2B5EF4-FFF2-40B4-BE49-F238E27FC236}">
                  <a16:creationId xmlns:a16="http://schemas.microsoft.com/office/drawing/2014/main" xmlns="" id="{FC2074F1-C648-0591-217D-14105F86A1FC}"/>
                </a:ext>
              </a:extLst>
            </p:cNvPr>
            <p:cNvSpPr txBox="1"/>
            <p:nvPr/>
          </p:nvSpPr>
          <p:spPr>
            <a:xfrm>
              <a:off x="1528171" y="2035277"/>
              <a:ext cx="2209415" cy="530915"/>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Lò vi sóng</a:t>
              </a:r>
            </a:p>
          </p:txBody>
        </p:sp>
      </p:grpSp>
      <p:grpSp>
        <p:nvGrpSpPr>
          <p:cNvPr id="182" name="Group 181">
            <a:extLst>
              <a:ext uri="{FF2B5EF4-FFF2-40B4-BE49-F238E27FC236}">
                <a16:creationId xmlns:a16="http://schemas.microsoft.com/office/drawing/2014/main" xmlns="" id="{A494FD56-6031-30C1-EBD3-D8BFA61ED704}"/>
              </a:ext>
            </a:extLst>
          </p:cNvPr>
          <p:cNvGrpSpPr/>
          <p:nvPr/>
        </p:nvGrpSpPr>
        <p:grpSpPr>
          <a:xfrm>
            <a:off x="193882" y="114653"/>
            <a:ext cx="11804237" cy="2167216"/>
            <a:chOff x="54123" y="23792"/>
            <a:chExt cx="8853178" cy="1625412"/>
          </a:xfrm>
        </p:grpSpPr>
        <p:grpSp>
          <p:nvGrpSpPr>
            <p:cNvPr id="176" name="Group 175">
              <a:extLst>
                <a:ext uri="{FF2B5EF4-FFF2-40B4-BE49-F238E27FC236}">
                  <a16:creationId xmlns:a16="http://schemas.microsoft.com/office/drawing/2014/main" xmlns="" id="{469D7A8D-AC90-821C-807E-ACF7EF71BEE4}"/>
                </a:ext>
              </a:extLst>
            </p:cNvPr>
            <p:cNvGrpSpPr/>
            <p:nvPr/>
          </p:nvGrpSpPr>
          <p:grpSpPr>
            <a:xfrm>
              <a:off x="54123" y="23792"/>
              <a:ext cx="8853178" cy="1625412"/>
              <a:chOff x="54123" y="23792"/>
              <a:chExt cx="8853178" cy="1625412"/>
            </a:xfrm>
          </p:grpSpPr>
          <p:sp>
            <p:nvSpPr>
              <p:cNvPr id="85" name="Google Shape;2105;p47">
                <a:extLst>
                  <a:ext uri="{FF2B5EF4-FFF2-40B4-BE49-F238E27FC236}">
                    <a16:creationId xmlns:a16="http://schemas.microsoft.com/office/drawing/2014/main" xmlns=""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Rectangle 88">
                <a:extLst>
                  <a:ext uri="{FF2B5EF4-FFF2-40B4-BE49-F238E27FC236}">
                    <a16:creationId xmlns:a16="http://schemas.microsoft.com/office/drawing/2014/main" xmlns="" id="{6F8CBEE7-4D51-C2A8-57D9-B137FF524BE2}"/>
                  </a:ext>
                </a:extLst>
              </p:cNvPr>
              <p:cNvSpPr/>
              <p:nvPr/>
            </p:nvSpPr>
            <p:spPr>
              <a:xfrm>
                <a:off x="792772" y="227505"/>
                <a:ext cx="7820286" cy="1220855"/>
              </a:xfrm>
              <a:custGeom>
                <a:avLst/>
                <a:gdLst>
                  <a:gd name="connsiteX0" fmla="*/ 0 w 10427048"/>
                  <a:gd name="connsiteY0" fmla="*/ 0 h 1627807"/>
                  <a:gd name="connsiteX1" fmla="*/ 370739 w 10427048"/>
                  <a:gd name="connsiteY1" fmla="*/ 0 h 1627807"/>
                  <a:gd name="connsiteX2" fmla="*/ 1054290 w 10427048"/>
                  <a:gd name="connsiteY2" fmla="*/ 0 h 1627807"/>
                  <a:gd name="connsiteX3" fmla="*/ 1842112 w 10427048"/>
                  <a:gd name="connsiteY3" fmla="*/ 0 h 1627807"/>
                  <a:gd name="connsiteX4" fmla="*/ 2629933 w 10427048"/>
                  <a:gd name="connsiteY4" fmla="*/ 0 h 1627807"/>
                  <a:gd name="connsiteX5" fmla="*/ 3313484 w 10427048"/>
                  <a:gd name="connsiteY5" fmla="*/ 0 h 1627807"/>
                  <a:gd name="connsiteX6" fmla="*/ 3892765 w 10427048"/>
                  <a:gd name="connsiteY6" fmla="*/ 0 h 1627807"/>
                  <a:gd name="connsiteX7" fmla="*/ 4680586 w 10427048"/>
                  <a:gd name="connsiteY7" fmla="*/ 0 h 1627807"/>
                  <a:gd name="connsiteX8" fmla="*/ 5051325 w 10427048"/>
                  <a:gd name="connsiteY8" fmla="*/ 0 h 1627807"/>
                  <a:gd name="connsiteX9" fmla="*/ 5526335 w 10427048"/>
                  <a:gd name="connsiteY9" fmla="*/ 0 h 1627807"/>
                  <a:gd name="connsiteX10" fmla="*/ 6001345 w 10427048"/>
                  <a:gd name="connsiteY10" fmla="*/ 0 h 1627807"/>
                  <a:gd name="connsiteX11" fmla="*/ 6372085 w 10427048"/>
                  <a:gd name="connsiteY11" fmla="*/ 0 h 1627807"/>
                  <a:gd name="connsiteX12" fmla="*/ 6951365 w 10427048"/>
                  <a:gd name="connsiteY12" fmla="*/ 0 h 1627807"/>
                  <a:gd name="connsiteX13" fmla="*/ 7322105 w 10427048"/>
                  <a:gd name="connsiteY13" fmla="*/ 0 h 1627807"/>
                  <a:gd name="connsiteX14" fmla="*/ 7901385 w 10427048"/>
                  <a:gd name="connsiteY14" fmla="*/ 0 h 1627807"/>
                  <a:gd name="connsiteX15" fmla="*/ 8584936 w 10427048"/>
                  <a:gd name="connsiteY15" fmla="*/ 0 h 1627807"/>
                  <a:gd name="connsiteX16" fmla="*/ 9372758 w 10427048"/>
                  <a:gd name="connsiteY16" fmla="*/ 0 h 1627807"/>
                  <a:gd name="connsiteX17" fmla="*/ 10427048 w 10427048"/>
                  <a:gd name="connsiteY17" fmla="*/ 0 h 1627807"/>
                  <a:gd name="connsiteX18" fmla="*/ 10427048 w 10427048"/>
                  <a:gd name="connsiteY18" fmla="*/ 558880 h 1627807"/>
                  <a:gd name="connsiteX19" fmla="*/ 10427048 w 10427048"/>
                  <a:gd name="connsiteY19" fmla="*/ 1068927 h 1627807"/>
                  <a:gd name="connsiteX20" fmla="*/ 10427048 w 10427048"/>
                  <a:gd name="connsiteY20" fmla="*/ 1627807 h 1627807"/>
                  <a:gd name="connsiteX21" fmla="*/ 9952038 w 10427048"/>
                  <a:gd name="connsiteY21" fmla="*/ 1627807 h 1627807"/>
                  <a:gd name="connsiteX22" fmla="*/ 9268487 w 10427048"/>
                  <a:gd name="connsiteY22" fmla="*/ 1627807 h 1627807"/>
                  <a:gd name="connsiteX23" fmla="*/ 8793477 w 10427048"/>
                  <a:gd name="connsiteY23" fmla="*/ 1627807 h 1627807"/>
                  <a:gd name="connsiteX24" fmla="*/ 8214197 w 10427048"/>
                  <a:gd name="connsiteY24" fmla="*/ 1627807 h 1627807"/>
                  <a:gd name="connsiteX25" fmla="*/ 7530646 w 10427048"/>
                  <a:gd name="connsiteY25" fmla="*/ 1627807 h 1627807"/>
                  <a:gd name="connsiteX26" fmla="*/ 7264177 w 10427048"/>
                  <a:gd name="connsiteY26" fmla="*/ 1627807 h 1627807"/>
                  <a:gd name="connsiteX27" fmla="*/ 6684896 w 10427048"/>
                  <a:gd name="connsiteY27" fmla="*/ 1627807 h 1627807"/>
                  <a:gd name="connsiteX28" fmla="*/ 6001345 w 10427048"/>
                  <a:gd name="connsiteY28" fmla="*/ 1627807 h 1627807"/>
                  <a:gd name="connsiteX29" fmla="*/ 5317794 w 10427048"/>
                  <a:gd name="connsiteY29" fmla="*/ 1627807 h 1627807"/>
                  <a:gd name="connsiteX30" fmla="*/ 4947055 w 10427048"/>
                  <a:gd name="connsiteY30" fmla="*/ 1627807 h 1627807"/>
                  <a:gd name="connsiteX31" fmla="*/ 4472045 w 10427048"/>
                  <a:gd name="connsiteY31" fmla="*/ 1627807 h 1627807"/>
                  <a:gd name="connsiteX32" fmla="*/ 3892765 w 10427048"/>
                  <a:gd name="connsiteY32" fmla="*/ 1627807 h 1627807"/>
                  <a:gd name="connsiteX33" fmla="*/ 3522025 w 10427048"/>
                  <a:gd name="connsiteY33" fmla="*/ 1627807 h 1627807"/>
                  <a:gd name="connsiteX34" fmla="*/ 2942745 w 10427048"/>
                  <a:gd name="connsiteY34" fmla="*/ 1627807 h 1627807"/>
                  <a:gd name="connsiteX35" fmla="*/ 2363464 w 10427048"/>
                  <a:gd name="connsiteY35" fmla="*/ 1627807 h 1627807"/>
                  <a:gd name="connsiteX36" fmla="*/ 1679913 w 10427048"/>
                  <a:gd name="connsiteY36" fmla="*/ 1627807 h 1627807"/>
                  <a:gd name="connsiteX37" fmla="*/ 996362 w 10427048"/>
                  <a:gd name="connsiteY37" fmla="*/ 1627807 h 1627807"/>
                  <a:gd name="connsiteX38" fmla="*/ 625623 w 10427048"/>
                  <a:gd name="connsiteY38" fmla="*/ 1627807 h 1627807"/>
                  <a:gd name="connsiteX39" fmla="*/ 0 w 10427048"/>
                  <a:gd name="connsiteY39" fmla="*/ 1627807 h 1627807"/>
                  <a:gd name="connsiteX40" fmla="*/ 0 w 10427048"/>
                  <a:gd name="connsiteY40" fmla="*/ 1101483 h 1627807"/>
                  <a:gd name="connsiteX41" fmla="*/ 0 w 10427048"/>
                  <a:gd name="connsiteY41" fmla="*/ 591437 h 1627807"/>
                  <a:gd name="connsiteX42" fmla="*/ 0 w 10427048"/>
                  <a:gd name="connsiteY42" fmla="*/ 0 h 162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8" h="162780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3332" y="50694"/>
                      <a:pt x="3892765" y="0"/>
                    </a:cubicBezTo>
                    <a:cubicBezTo>
                      <a:pt x="4182198" y="-50694"/>
                      <a:pt x="4426196" y="90823"/>
                      <a:pt x="4680586" y="0"/>
                    </a:cubicBezTo>
                    <a:cubicBezTo>
                      <a:pt x="4934976" y="-90823"/>
                      <a:pt x="4975622" y="4071"/>
                      <a:pt x="5051325" y="0"/>
                    </a:cubicBezTo>
                    <a:cubicBezTo>
                      <a:pt x="5127028" y="-4071"/>
                      <a:pt x="5297948" y="2828"/>
                      <a:pt x="5526335" y="0"/>
                    </a:cubicBezTo>
                    <a:cubicBezTo>
                      <a:pt x="5754722" y="-2828"/>
                      <a:pt x="5853232" y="8194"/>
                      <a:pt x="6001345" y="0"/>
                    </a:cubicBezTo>
                    <a:cubicBezTo>
                      <a:pt x="6149458" y="-8194"/>
                      <a:pt x="6190005" y="39322"/>
                      <a:pt x="6372085" y="0"/>
                    </a:cubicBezTo>
                    <a:cubicBezTo>
                      <a:pt x="6554165" y="-39322"/>
                      <a:pt x="6744580" y="20168"/>
                      <a:pt x="6951365" y="0"/>
                    </a:cubicBezTo>
                    <a:cubicBezTo>
                      <a:pt x="7158150" y="-20168"/>
                      <a:pt x="7171483" y="2788"/>
                      <a:pt x="7322105" y="0"/>
                    </a:cubicBezTo>
                    <a:cubicBezTo>
                      <a:pt x="7472727" y="-2788"/>
                      <a:pt x="7708912" y="42679"/>
                      <a:pt x="7901385" y="0"/>
                    </a:cubicBezTo>
                    <a:cubicBezTo>
                      <a:pt x="8093858" y="-42679"/>
                      <a:pt x="8398536" y="732"/>
                      <a:pt x="8584936" y="0"/>
                    </a:cubicBezTo>
                    <a:cubicBezTo>
                      <a:pt x="8771336" y="-732"/>
                      <a:pt x="9034919" y="13238"/>
                      <a:pt x="9372758" y="0"/>
                    </a:cubicBezTo>
                    <a:cubicBezTo>
                      <a:pt x="9710597" y="-13238"/>
                      <a:pt x="10145836" y="116504"/>
                      <a:pt x="10427048" y="0"/>
                    </a:cubicBezTo>
                    <a:cubicBezTo>
                      <a:pt x="10493719" y="179319"/>
                      <a:pt x="10380718" y="346951"/>
                      <a:pt x="10427048" y="558880"/>
                    </a:cubicBezTo>
                    <a:cubicBezTo>
                      <a:pt x="10473378" y="770809"/>
                      <a:pt x="10424973" y="962590"/>
                      <a:pt x="10427048" y="1068927"/>
                    </a:cubicBezTo>
                    <a:cubicBezTo>
                      <a:pt x="10429123" y="1175264"/>
                      <a:pt x="10394361" y="1458132"/>
                      <a:pt x="10427048" y="1627807"/>
                    </a:cubicBezTo>
                    <a:cubicBezTo>
                      <a:pt x="10297867" y="1637641"/>
                      <a:pt x="10167324" y="1611428"/>
                      <a:pt x="9952038" y="1627807"/>
                    </a:cubicBezTo>
                    <a:cubicBezTo>
                      <a:pt x="9736752" y="1644186"/>
                      <a:pt x="9472864" y="1610939"/>
                      <a:pt x="9268487" y="1627807"/>
                    </a:cubicBezTo>
                    <a:cubicBezTo>
                      <a:pt x="9064110" y="1644675"/>
                      <a:pt x="9016709" y="1597107"/>
                      <a:pt x="8793477" y="1627807"/>
                    </a:cubicBezTo>
                    <a:cubicBezTo>
                      <a:pt x="8570245" y="1658507"/>
                      <a:pt x="8380377" y="1609481"/>
                      <a:pt x="8214197" y="1627807"/>
                    </a:cubicBezTo>
                    <a:cubicBezTo>
                      <a:pt x="8048017" y="1646133"/>
                      <a:pt x="7804428" y="1588746"/>
                      <a:pt x="7530646" y="1627807"/>
                    </a:cubicBezTo>
                    <a:cubicBezTo>
                      <a:pt x="7256864" y="1666868"/>
                      <a:pt x="7332574" y="1616744"/>
                      <a:pt x="7264177" y="1627807"/>
                    </a:cubicBezTo>
                    <a:cubicBezTo>
                      <a:pt x="7195780" y="1638870"/>
                      <a:pt x="6859827" y="1607794"/>
                      <a:pt x="6684896" y="1627807"/>
                    </a:cubicBezTo>
                    <a:cubicBezTo>
                      <a:pt x="6509965" y="1647820"/>
                      <a:pt x="6157121" y="1548064"/>
                      <a:pt x="6001345" y="1627807"/>
                    </a:cubicBezTo>
                    <a:cubicBezTo>
                      <a:pt x="5845569" y="1707550"/>
                      <a:pt x="5628939" y="1621124"/>
                      <a:pt x="5317794" y="1627807"/>
                    </a:cubicBezTo>
                    <a:cubicBezTo>
                      <a:pt x="5006649" y="1634490"/>
                      <a:pt x="5113432" y="1593763"/>
                      <a:pt x="4947055" y="1627807"/>
                    </a:cubicBezTo>
                    <a:cubicBezTo>
                      <a:pt x="4780678" y="1661851"/>
                      <a:pt x="4653879" y="1584981"/>
                      <a:pt x="4472045" y="1627807"/>
                    </a:cubicBezTo>
                    <a:cubicBezTo>
                      <a:pt x="4290211" y="1670633"/>
                      <a:pt x="4181849" y="1606928"/>
                      <a:pt x="3892765" y="1627807"/>
                    </a:cubicBezTo>
                    <a:cubicBezTo>
                      <a:pt x="3603681" y="1648686"/>
                      <a:pt x="3643487" y="1586406"/>
                      <a:pt x="3522025" y="1627807"/>
                    </a:cubicBezTo>
                    <a:cubicBezTo>
                      <a:pt x="3400563" y="1669208"/>
                      <a:pt x="3166295" y="1608365"/>
                      <a:pt x="2942745" y="1627807"/>
                    </a:cubicBezTo>
                    <a:cubicBezTo>
                      <a:pt x="2719195" y="1647249"/>
                      <a:pt x="2534841" y="1589097"/>
                      <a:pt x="2363464" y="1627807"/>
                    </a:cubicBezTo>
                    <a:cubicBezTo>
                      <a:pt x="2192087" y="1666517"/>
                      <a:pt x="1818824" y="1586010"/>
                      <a:pt x="1679913" y="1627807"/>
                    </a:cubicBezTo>
                    <a:cubicBezTo>
                      <a:pt x="1541002" y="1669604"/>
                      <a:pt x="1139738" y="1597234"/>
                      <a:pt x="996362" y="1627807"/>
                    </a:cubicBezTo>
                    <a:cubicBezTo>
                      <a:pt x="852986" y="1658380"/>
                      <a:pt x="788007" y="1599689"/>
                      <a:pt x="625623" y="1627807"/>
                    </a:cubicBezTo>
                    <a:cubicBezTo>
                      <a:pt x="463239" y="1655925"/>
                      <a:pt x="162320" y="1553048"/>
                      <a:pt x="0" y="1627807"/>
                    </a:cubicBezTo>
                    <a:cubicBezTo>
                      <a:pt x="-17015" y="1510782"/>
                      <a:pt x="20236" y="1337489"/>
                      <a:pt x="0" y="1101483"/>
                    </a:cubicBezTo>
                    <a:cubicBezTo>
                      <a:pt x="-20236" y="865477"/>
                      <a:pt x="5003" y="775075"/>
                      <a:pt x="0" y="591437"/>
                    </a:cubicBezTo>
                    <a:cubicBezTo>
                      <a:pt x="-5003" y="407799"/>
                      <a:pt x="1316" y="19203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90" name="Picture 89">
                <a:hlinkClick r:id="rId8" action="ppaction://hlinksldjump"/>
                <a:extLst>
                  <a:ext uri="{FF2B5EF4-FFF2-40B4-BE49-F238E27FC236}">
                    <a16:creationId xmlns:a16="http://schemas.microsoft.com/office/drawing/2014/main" xmlns="" id="{ADEDA055-4BC3-A96B-09EE-BB9AF65122D7}"/>
                  </a:ext>
                </a:extLst>
              </p:cNvPr>
              <p:cNvPicPr>
                <a:picLocks noChangeAspect="1"/>
              </p:cNvPicPr>
              <p:nvPr/>
            </p:nvPicPr>
            <p:blipFill>
              <a:blip r:embed="rId9"/>
              <a:stretch>
                <a:fillRect/>
              </a:stretch>
            </p:blipFill>
            <p:spPr>
              <a:xfrm rot="266196">
                <a:off x="54123" y="173886"/>
                <a:ext cx="1961888" cy="1475318"/>
              </a:xfrm>
              <a:prstGeom prst="rect">
                <a:avLst/>
              </a:prstGeom>
            </p:spPr>
          </p:pic>
        </p:grpSp>
        <p:sp>
          <p:nvSpPr>
            <p:cNvPr id="181" name="TextBox 180">
              <a:extLst>
                <a:ext uri="{FF2B5EF4-FFF2-40B4-BE49-F238E27FC236}">
                  <a16:creationId xmlns:a16="http://schemas.microsoft.com/office/drawing/2014/main" xmlns="" id="{1FC9217A-F002-4CBC-34C1-FD13B89B137E}"/>
                </a:ext>
              </a:extLst>
            </p:cNvPr>
            <p:cNvSpPr txBox="1"/>
            <p:nvPr/>
          </p:nvSpPr>
          <p:spPr>
            <a:xfrm>
              <a:off x="2049662" y="360861"/>
              <a:ext cx="6193010" cy="900247"/>
            </a:xfrm>
            <a:prstGeom prst="rect">
              <a:avLst/>
            </a:prstGeom>
            <a:noFill/>
          </p:spPr>
          <p:txBody>
            <a:bodyPr wrap="square" rtlCol="0">
              <a:spAutoFit/>
            </a:bodyPr>
            <a:lstStyle/>
            <a:p>
              <a:pPr algn="ctr" defTabSz="1219170">
                <a:buClr>
                  <a:srgbClr val="000000"/>
                </a:buClr>
              </a:pPr>
              <a:r>
                <a:rPr lang="en-US" sz="3600" b="1" kern="0">
                  <a:solidFill>
                    <a:srgbClr val="000000"/>
                  </a:solidFill>
                  <a:latin typeface="UTM Avo" panose="02040603050506020204" pitchFamily="18" charset="0"/>
                  <a:cs typeface="Arial"/>
                  <a:sym typeface="Arial"/>
                </a:rPr>
                <a:t>Nêu tên sản phẩm công nghệ có tác dụng để hâm nóng thức ăn.</a:t>
              </a:r>
            </a:p>
          </p:txBody>
        </p:sp>
      </p:grpSp>
      <p:grpSp>
        <p:nvGrpSpPr>
          <p:cNvPr id="189" name="B">
            <a:extLst>
              <a:ext uri="{FF2B5EF4-FFF2-40B4-BE49-F238E27FC236}">
                <a16:creationId xmlns:a16="http://schemas.microsoft.com/office/drawing/2014/main" xmlns="" id="{79A3638B-E817-AEC5-C414-0025798FCCDA}"/>
              </a:ext>
            </a:extLst>
          </p:cNvPr>
          <p:cNvGrpSpPr/>
          <p:nvPr/>
        </p:nvGrpSpPr>
        <p:grpSpPr>
          <a:xfrm>
            <a:off x="6344233" y="2281870"/>
            <a:ext cx="5507120" cy="2092300"/>
            <a:chOff x="4784856" y="1835734"/>
            <a:chExt cx="4130340" cy="1569225"/>
          </a:xfrm>
        </p:grpSpPr>
        <p:grpSp>
          <p:nvGrpSpPr>
            <p:cNvPr id="185" name="Group 184">
              <a:extLst>
                <a:ext uri="{FF2B5EF4-FFF2-40B4-BE49-F238E27FC236}">
                  <a16:creationId xmlns:a16="http://schemas.microsoft.com/office/drawing/2014/main" xmlns="" id="{676D419E-4682-0FA9-C299-5E4D78FF8571}"/>
                </a:ext>
              </a:extLst>
            </p:cNvPr>
            <p:cNvGrpSpPr/>
            <p:nvPr/>
          </p:nvGrpSpPr>
          <p:grpSpPr>
            <a:xfrm>
              <a:off x="5175830" y="1920853"/>
              <a:ext cx="3739366" cy="1198708"/>
              <a:chOff x="5023430" y="1768453"/>
              <a:chExt cx="3739366" cy="1198708"/>
            </a:xfrm>
          </p:grpSpPr>
          <p:sp>
            <p:nvSpPr>
              <p:cNvPr id="186" name="Google Shape;1182;p42">
                <a:extLst>
                  <a:ext uri="{FF2B5EF4-FFF2-40B4-BE49-F238E27FC236}">
                    <a16:creationId xmlns:a16="http://schemas.microsoft.com/office/drawing/2014/main" xmlns="" id="{715CAEA9-D994-6926-9DC6-D891E62B0249}"/>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sp>
            <p:nvSpPr>
              <p:cNvPr id="187" name="TextBox 186">
                <a:extLst>
                  <a:ext uri="{FF2B5EF4-FFF2-40B4-BE49-F238E27FC236}">
                    <a16:creationId xmlns:a16="http://schemas.microsoft.com/office/drawing/2014/main" xmlns="" id="{AA4B26A5-FD14-3D0D-F9F6-EEE57A552564}"/>
                  </a:ext>
                </a:extLst>
              </p:cNvPr>
              <p:cNvSpPr txBox="1"/>
              <p:nvPr/>
            </p:nvSpPr>
            <p:spPr>
              <a:xfrm>
                <a:off x="5774296" y="1992199"/>
                <a:ext cx="2209415" cy="530915"/>
              </a:xfrm>
              <a:prstGeom prst="rect">
                <a:avLst/>
              </a:prstGeom>
              <a:noFill/>
            </p:spPr>
            <p:txBody>
              <a:bodyPr wrap="square" rtlCol="0">
                <a:spAutoFit/>
              </a:bodyPr>
              <a:lstStyle/>
              <a:p>
                <a:pPr algn="ctr" defTabSz="1219170">
                  <a:buClr>
                    <a:srgbClr val="000000"/>
                  </a:buClr>
                </a:pPr>
                <a:r>
                  <a:rPr lang="en-US" sz="4000" b="1" kern="0" smtClean="0">
                    <a:solidFill>
                      <a:srgbClr val="000000"/>
                    </a:solidFill>
                    <a:latin typeface="UTM Avo" panose="02040603050506020204" pitchFamily="18" charset="0"/>
                    <a:cs typeface="Arial"/>
                    <a:sym typeface="Arial"/>
                  </a:rPr>
                  <a:t>Điện thoại</a:t>
                </a:r>
                <a:endParaRPr lang="en-US" sz="4000" b="1" kern="0">
                  <a:solidFill>
                    <a:srgbClr val="000000"/>
                  </a:solidFill>
                  <a:latin typeface="UTM Avo" panose="02040603050506020204" pitchFamily="18" charset="0"/>
                  <a:cs typeface="Arial"/>
                  <a:sym typeface="Arial"/>
                </a:endParaRPr>
              </a:p>
            </p:txBody>
          </p:sp>
        </p:grpSp>
        <p:pic>
          <p:nvPicPr>
            <p:cNvPr id="188" name="Picture 187">
              <a:extLst>
                <a:ext uri="{FF2B5EF4-FFF2-40B4-BE49-F238E27FC236}">
                  <a16:creationId xmlns:a16="http://schemas.microsoft.com/office/drawing/2014/main" xmlns="" id="{7100F4C5-1EDB-1261-4BBB-24515C007478}"/>
                </a:ext>
              </a:extLst>
            </p:cNvPr>
            <p:cNvPicPr>
              <a:picLocks noChangeAspect="1"/>
            </p:cNvPicPr>
            <p:nvPr/>
          </p:nvPicPr>
          <p:blipFill>
            <a:blip r:embed="rId10"/>
            <a:stretch>
              <a:fillRect/>
            </a:stretch>
          </p:blipFill>
          <p:spPr>
            <a:xfrm>
              <a:off x="4784856" y="1835734"/>
              <a:ext cx="1188199" cy="1569225"/>
            </a:xfrm>
            <a:prstGeom prst="rect">
              <a:avLst/>
            </a:prstGeom>
          </p:spPr>
        </p:pic>
      </p:grpSp>
      <p:grpSp>
        <p:nvGrpSpPr>
          <p:cNvPr id="193" name="C">
            <a:extLst>
              <a:ext uri="{FF2B5EF4-FFF2-40B4-BE49-F238E27FC236}">
                <a16:creationId xmlns:a16="http://schemas.microsoft.com/office/drawing/2014/main" xmlns="" id="{9E80A885-C21B-BDB9-147C-ADF086887AE5}"/>
              </a:ext>
            </a:extLst>
          </p:cNvPr>
          <p:cNvGrpSpPr/>
          <p:nvPr/>
        </p:nvGrpSpPr>
        <p:grpSpPr>
          <a:xfrm>
            <a:off x="310421" y="4455581"/>
            <a:ext cx="5610556" cy="2063756"/>
            <a:chOff x="232815" y="3341685"/>
            <a:chExt cx="4207917" cy="1547817"/>
          </a:xfrm>
        </p:grpSpPr>
        <p:grpSp>
          <p:nvGrpSpPr>
            <p:cNvPr id="184" name="Group 183">
              <a:extLst>
                <a:ext uri="{FF2B5EF4-FFF2-40B4-BE49-F238E27FC236}">
                  <a16:creationId xmlns:a16="http://schemas.microsoft.com/office/drawing/2014/main" xmlns="" id="{BFB6CCC8-4B89-7B68-7D76-11126E971575}"/>
                </a:ext>
              </a:extLst>
            </p:cNvPr>
            <p:cNvGrpSpPr/>
            <p:nvPr/>
          </p:nvGrpSpPr>
          <p:grpSpPr>
            <a:xfrm>
              <a:off x="701366" y="3387687"/>
              <a:ext cx="3739366" cy="1198708"/>
              <a:chOff x="5023430" y="1768453"/>
              <a:chExt cx="3739366" cy="1198708"/>
            </a:xfrm>
          </p:grpSpPr>
          <p:sp>
            <p:nvSpPr>
              <p:cNvPr id="178" name="Google Shape;1182;p42">
                <a:extLst>
                  <a:ext uri="{FF2B5EF4-FFF2-40B4-BE49-F238E27FC236}">
                    <a16:creationId xmlns:a16="http://schemas.microsoft.com/office/drawing/2014/main" xmlns="" id="{8ECBF5E6-CA83-48D9-BA28-1236CCEA411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sp>
            <p:nvSpPr>
              <p:cNvPr id="183" name="TextBox 182">
                <a:extLst>
                  <a:ext uri="{FF2B5EF4-FFF2-40B4-BE49-F238E27FC236}">
                    <a16:creationId xmlns:a16="http://schemas.microsoft.com/office/drawing/2014/main" xmlns="" id="{F324A279-65A2-C83F-5FB9-766C3C80DA8B}"/>
                  </a:ext>
                </a:extLst>
              </p:cNvPr>
              <p:cNvSpPr txBox="1"/>
              <p:nvPr/>
            </p:nvSpPr>
            <p:spPr>
              <a:xfrm>
                <a:off x="5774296" y="1992199"/>
                <a:ext cx="2209415" cy="530915"/>
              </a:xfrm>
              <a:prstGeom prst="rect">
                <a:avLst/>
              </a:prstGeom>
              <a:noFill/>
            </p:spPr>
            <p:txBody>
              <a:bodyPr wrap="square" rtlCol="0">
                <a:spAutoFit/>
              </a:bodyPr>
              <a:lstStyle/>
              <a:p>
                <a:pPr algn="ctr" defTabSz="1219170">
                  <a:buClr>
                    <a:srgbClr val="000000"/>
                  </a:buClr>
                </a:pPr>
                <a:r>
                  <a:rPr lang="en-US" sz="4000" b="1" kern="0" smtClean="0">
                    <a:solidFill>
                      <a:srgbClr val="000000"/>
                    </a:solidFill>
                    <a:latin typeface="UTM Avo" panose="02040603050506020204" pitchFamily="18" charset="0"/>
                    <a:cs typeface="Arial"/>
                    <a:sym typeface="Arial"/>
                  </a:rPr>
                  <a:t>Đèn học</a:t>
                </a:r>
                <a:endParaRPr lang="en-US" sz="4000" b="1" kern="0">
                  <a:solidFill>
                    <a:srgbClr val="000000"/>
                  </a:solidFill>
                  <a:latin typeface="UTM Avo" panose="02040603050506020204" pitchFamily="18" charset="0"/>
                  <a:cs typeface="Arial"/>
                  <a:sym typeface="Arial"/>
                </a:endParaRPr>
              </a:p>
            </p:txBody>
          </p:sp>
        </p:grpSp>
        <p:pic>
          <p:nvPicPr>
            <p:cNvPr id="174" name="Picture 173">
              <a:extLst>
                <a:ext uri="{FF2B5EF4-FFF2-40B4-BE49-F238E27FC236}">
                  <a16:creationId xmlns:a16="http://schemas.microsoft.com/office/drawing/2014/main" xmlns="" id="{34A3FBF8-10F7-EABA-6AAF-90565527ABD3}"/>
                </a:ext>
              </a:extLst>
            </p:cNvPr>
            <p:cNvPicPr>
              <a:picLocks noChangeAspect="1"/>
            </p:cNvPicPr>
            <p:nvPr/>
          </p:nvPicPr>
          <p:blipFill>
            <a:blip r:embed="rId11"/>
            <a:stretch>
              <a:fillRect/>
            </a:stretch>
          </p:blipFill>
          <p:spPr>
            <a:xfrm>
              <a:off x="232815" y="3341685"/>
              <a:ext cx="1171989" cy="1547817"/>
            </a:xfrm>
            <a:prstGeom prst="rect">
              <a:avLst/>
            </a:prstGeom>
          </p:spPr>
        </p:pic>
      </p:grpSp>
      <p:grpSp>
        <p:nvGrpSpPr>
          <p:cNvPr id="194" name="D">
            <a:extLst>
              <a:ext uri="{FF2B5EF4-FFF2-40B4-BE49-F238E27FC236}">
                <a16:creationId xmlns:a16="http://schemas.microsoft.com/office/drawing/2014/main" xmlns="" id="{83237D00-5F11-4A76-AE16-313A0110BE28}"/>
              </a:ext>
            </a:extLst>
          </p:cNvPr>
          <p:cNvGrpSpPr/>
          <p:nvPr/>
        </p:nvGrpSpPr>
        <p:grpSpPr>
          <a:xfrm>
            <a:off x="6344233" y="4291967"/>
            <a:ext cx="5507120" cy="2206084"/>
            <a:chOff x="4758175" y="3218975"/>
            <a:chExt cx="4130340" cy="1654563"/>
          </a:xfrm>
        </p:grpSpPr>
        <p:grpSp>
          <p:nvGrpSpPr>
            <p:cNvPr id="190" name="Group 189">
              <a:extLst>
                <a:ext uri="{FF2B5EF4-FFF2-40B4-BE49-F238E27FC236}">
                  <a16:creationId xmlns:a16="http://schemas.microsoft.com/office/drawing/2014/main" xmlns="" id="{2192B955-3726-C6E3-0F62-54B76A83F510}"/>
                </a:ext>
              </a:extLst>
            </p:cNvPr>
            <p:cNvGrpSpPr/>
            <p:nvPr/>
          </p:nvGrpSpPr>
          <p:grpSpPr>
            <a:xfrm>
              <a:off x="5149149" y="3357651"/>
              <a:ext cx="3739366" cy="1198708"/>
              <a:chOff x="5023430" y="1768453"/>
              <a:chExt cx="3739366" cy="1198708"/>
            </a:xfrm>
          </p:grpSpPr>
          <p:sp>
            <p:nvSpPr>
              <p:cNvPr id="191" name="Google Shape;1182;p42">
                <a:extLst>
                  <a:ext uri="{FF2B5EF4-FFF2-40B4-BE49-F238E27FC236}">
                    <a16:creationId xmlns:a16="http://schemas.microsoft.com/office/drawing/2014/main" xmlns="" id="{3C5FB25C-A400-71C9-9F3E-A1D6BCF28AB1}"/>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sp>
            <p:nvSpPr>
              <p:cNvPr id="192" name="TextBox 191">
                <a:extLst>
                  <a:ext uri="{FF2B5EF4-FFF2-40B4-BE49-F238E27FC236}">
                    <a16:creationId xmlns:a16="http://schemas.microsoft.com/office/drawing/2014/main" xmlns="" id="{1256B378-2137-3495-69C7-A09433217B80}"/>
                  </a:ext>
                </a:extLst>
              </p:cNvPr>
              <p:cNvSpPr txBox="1"/>
              <p:nvPr/>
            </p:nvSpPr>
            <p:spPr>
              <a:xfrm>
                <a:off x="5774296" y="1996275"/>
                <a:ext cx="2209415" cy="530915"/>
              </a:xfrm>
              <a:prstGeom prst="rect">
                <a:avLst/>
              </a:prstGeom>
              <a:noFill/>
            </p:spPr>
            <p:txBody>
              <a:bodyPr wrap="square" rtlCol="0">
                <a:spAutoFit/>
              </a:bodyPr>
              <a:lstStyle/>
              <a:p>
                <a:pPr algn="ctr" defTabSz="1219170">
                  <a:buClr>
                    <a:srgbClr val="000000"/>
                  </a:buClr>
                </a:pPr>
                <a:r>
                  <a:rPr lang="en-US" sz="4000" b="1" kern="0" smtClean="0">
                    <a:solidFill>
                      <a:srgbClr val="000000"/>
                    </a:solidFill>
                    <a:latin typeface="UTM Avo" panose="02040603050506020204" pitchFamily="18" charset="0"/>
                    <a:cs typeface="Arial"/>
                    <a:sym typeface="Arial"/>
                  </a:rPr>
                  <a:t>Quạt điện</a:t>
                </a:r>
                <a:endParaRPr lang="en-US" sz="4000" b="1" kern="0">
                  <a:solidFill>
                    <a:srgbClr val="000000"/>
                  </a:solidFill>
                  <a:latin typeface="UTM Avo" panose="02040603050506020204" pitchFamily="18" charset="0"/>
                  <a:cs typeface="Arial"/>
                  <a:sym typeface="Arial"/>
                </a:endParaRPr>
              </a:p>
            </p:txBody>
          </p:sp>
        </p:grpSp>
        <p:pic>
          <p:nvPicPr>
            <p:cNvPr id="175" name="Picture 174">
              <a:extLst>
                <a:ext uri="{FF2B5EF4-FFF2-40B4-BE49-F238E27FC236}">
                  <a16:creationId xmlns:a16="http://schemas.microsoft.com/office/drawing/2014/main" xmlns="" id="{6DB5D399-2338-439C-7513-958107359286}"/>
                </a:ext>
              </a:extLst>
            </p:cNvPr>
            <p:cNvPicPr>
              <a:picLocks noChangeAspect="1"/>
            </p:cNvPicPr>
            <p:nvPr/>
          </p:nvPicPr>
          <p:blipFill>
            <a:blip r:embed="rId12"/>
            <a:stretch>
              <a:fillRect/>
            </a:stretch>
          </p:blipFill>
          <p:spPr>
            <a:xfrm>
              <a:off x="4758175" y="3218975"/>
              <a:ext cx="1252816" cy="1654563"/>
            </a:xfrm>
            <a:prstGeom prst="rect">
              <a:avLst/>
            </a:prstGeom>
          </p:spPr>
        </p:pic>
      </p:grpSp>
      <p:sp>
        <p:nvSpPr>
          <p:cNvPr id="196" name="Multiplication Sign 195">
            <a:extLst>
              <a:ext uri="{FF2B5EF4-FFF2-40B4-BE49-F238E27FC236}">
                <a16:creationId xmlns:a16="http://schemas.microsoft.com/office/drawing/2014/main" xmlns="" id="{8C2AF032-A4A6-750C-4EA9-5C8C100A6EB1}"/>
              </a:ext>
            </a:extLst>
          </p:cNvPr>
          <p:cNvSpPr/>
          <p:nvPr/>
        </p:nvSpPr>
        <p:spPr>
          <a:xfrm>
            <a:off x="10536681" y="2480520"/>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
        <p:nvSpPr>
          <p:cNvPr id="197" name="Multiplication Sign 196">
            <a:extLst>
              <a:ext uri="{FF2B5EF4-FFF2-40B4-BE49-F238E27FC236}">
                <a16:creationId xmlns:a16="http://schemas.microsoft.com/office/drawing/2014/main" xmlns="" id="{D554B4FB-F835-8BE1-744C-2F706F204CC5}"/>
              </a:ext>
            </a:extLst>
          </p:cNvPr>
          <p:cNvSpPr/>
          <p:nvPr/>
        </p:nvSpPr>
        <p:spPr>
          <a:xfrm>
            <a:off x="10536681" y="4534470"/>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
        <p:nvSpPr>
          <p:cNvPr id="198" name="Multiplication Sign 197">
            <a:extLst>
              <a:ext uri="{FF2B5EF4-FFF2-40B4-BE49-F238E27FC236}">
                <a16:creationId xmlns:a16="http://schemas.microsoft.com/office/drawing/2014/main" xmlns="" id="{CB540447-907D-D3B7-91A9-C01FF5AD243A}"/>
              </a:ext>
            </a:extLst>
          </p:cNvPr>
          <p:cNvSpPr/>
          <p:nvPr/>
        </p:nvSpPr>
        <p:spPr>
          <a:xfrm>
            <a:off x="4353062" y="4516916"/>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
        <p:nvSpPr>
          <p:cNvPr id="199" name="Heart 198">
            <a:extLst>
              <a:ext uri="{FF2B5EF4-FFF2-40B4-BE49-F238E27FC236}">
                <a16:creationId xmlns:a16="http://schemas.microsoft.com/office/drawing/2014/main" xmlns="" id="{94A1073B-8735-C9FD-82B4-5134F8259DE3}"/>
              </a:ext>
            </a:extLst>
          </p:cNvPr>
          <p:cNvSpPr/>
          <p:nvPr/>
        </p:nvSpPr>
        <p:spPr>
          <a:xfrm>
            <a:off x="4888042" y="2636557"/>
            <a:ext cx="1322281" cy="1103068"/>
          </a:xfrm>
          <a:prstGeom prst="hear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pic>
        <p:nvPicPr>
          <p:cNvPr id="200" name="Tiếng nhạc sai">
            <a:hlinkClick r:id="" action="ppaction://media"/>
            <a:extLst>
              <a:ext uri="{FF2B5EF4-FFF2-40B4-BE49-F238E27FC236}">
                <a16:creationId xmlns:a16="http://schemas.microsoft.com/office/drawing/2014/main" xmlns="" id="{CF8B0F74-C198-4FE0-8847-25D438F8161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09053" y="374540"/>
            <a:ext cx="1245280" cy="1245280"/>
          </a:xfrm>
          <a:prstGeom prst="rect">
            <a:avLst/>
          </a:prstGeom>
        </p:spPr>
      </p:pic>
      <p:pic>
        <p:nvPicPr>
          <p:cNvPr id="201" name="Tiếng nhạc sai">
            <a:hlinkClick r:id="" action="ppaction://media"/>
            <a:extLst>
              <a:ext uri="{FF2B5EF4-FFF2-40B4-BE49-F238E27FC236}">
                <a16:creationId xmlns:a16="http://schemas.microsoft.com/office/drawing/2014/main" xmlns=""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19417" y="1872769"/>
            <a:ext cx="1245280" cy="1245280"/>
          </a:xfrm>
          <a:prstGeom prst="rect">
            <a:avLst/>
          </a:prstGeom>
        </p:spPr>
      </p:pic>
      <p:pic>
        <p:nvPicPr>
          <p:cNvPr id="202" name="Tiếng nhạc sai">
            <a:hlinkClick r:id="" action="ppaction://media"/>
            <a:extLst>
              <a:ext uri="{FF2B5EF4-FFF2-40B4-BE49-F238E27FC236}">
                <a16:creationId xmlns:a16="http://schemas.microsoft.com/office/drawing/2014/main" xmlns=""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87593" y="3370999"/>
            <a:ext cx="1245280" cy="1245280"/>
          </a:xfrm>
          <a:prstGeom prst="rect">
            <a:avLst/>
          </a:prstGeom>
        </p:spPr>
      </p:pic>
      <p:pic>
        <p:nvPicPr>
          <p:cNvPr id="203" name="Tieng-tinh-tinh-www_nhacchuongvui_com">
            <a:hlinkClick r:id="" action="ppaction://media"/>
            <a:extLst>
              <a:ext uri="{FF2B5EF4-FFF2-40B4-BE49-F238E27FC236}">
                <a16:creationId xmlns:a16="http://schemas.microsoft.com/office/drawing/2014/main" xmlns=""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9503" y="5250008"/>
            <a:ext cx="1670421" cy="1670421"/>
          </a:xfrm>
          <a:prstGeom prst="rect">
            <a:avLst/>
          </a:prstGeom>
        </p:spPr>
      </p:pic>
      <p:sp>
        <p:nvSpPr>
          <p:cNvPr id="2" name="Arrow: Right 1">
            <a:hlinkClick r:id="rId8" action="ppaction://hlinksldjump"/>
            <a:extLst>
              <a:ext uri="{FF2B5EF4-FFF2-40B4-BE49-F238E27FC236}">
                <a16:creationId xmlns:a16="http://schemas.microsoft.com/office/drawing/2014/main" xmlns="" id="{40625038-9545-18A0-B1C3-39D06836A69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Tree>
    <p:extLst>
      <p:ext uri="{BB962C8B-B14F-4D97-AF65-F5344CB8AC3E}">
        <p14:creationId xmlns:p14="http://schemas.microsoft.com/office/powerpoint/2010/main" val="1342467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5"/>
                                        </p:tgtEl>
                                        <p:attrNameLst>
                                          <p:attrName>style.visibility</p:attrName>
                                        </p:attrNameLst>
                                      </p:cBhvr>
                                      <p:to>
                                        <p:strVal val="visible"/>
                                      </p:to>
                                    </p:set>
                                    <p:animEffect transition="in" filter="barn(inVertical)">
                                      <p:cBhvr>
                                        <p:cTn id="11" dur="500"/>
                                        <p:tgtEl>
                                          <p:spTgt spid="195"/>
                                        </p:tgtEl>
                                      </p:cBhvr>
                                    </p:animEffect>
                                  </p:childTnLst>
                                </p:cTn>
                              </p:par>
                              <p:par>
                                <p:cTn id="12" presetID="16" presetClass="entr" presetSubtype="21" fill="hold" nodeType="withEffect">
                                  <p:stCondLst>
                                    <p:cond delay="0"/>
                                  </p:stCondLst>
                                  <p:childTnLst>
                                    <p:set>
                                      <p:cBhvr>
                                        <p:cTn id="13" dur="1" fill="hold">
                                          <p:stCondLst>
                                            <p:cond delay="0"/>
                                          </p:stCondLst>
                                        </p:cTn>
                                        <p:tgtEl>
                                          <p:spTgt spid="189"/>
                                        </p:tgtEl>
                                        <p:attrNameLst>
                                          <p:attrName>style.visibility</p:attrName>
                                        </p:attrNameLst>
                                      </p:cBhvr>
                                      <p:to>
                                        <p:strVal val="visible"/>
                                      </p:to>
                                    </p:set>
                                    <p:animEffect transition="in" filter="barn(inVertical)">
                                      <p:cBhvr>
                                        <p:cTn id="14" dur="500"/>
                                        <p:tgtEl>
                                          <p:spTgt spid="189"/>
                                        </p:tgtEl>
                                      </p:cBhvr>
                                    </p:animEffect>
                                  </p:childTnLst>
                                </p:cTn>
                              </p:par>
                              <p:par>
                                <p:cTn id="15" presetID="16" presetClass="entr" presetSubtype="21" fill="hold" nodeType="withEffect">
                                  <p:stCondLst>
                                    <p:cond delay="0"/>
                                  </p:stCondLst>
                                  <p:childTnLst>
                                    <p:set>
                                      <p:cBhvr>
                                        <p:cTn id="16" dur="1" fill="hold">
                                          <p:stCondLst>
                                            <p:cond delay="0"/>
                                          </p:stCondLst>
                                        </p:cTn>
                                        <p:tgtEl>
                                          <p:spTgt spid="194"/>
                                        </p:tgtEl>
                                        <p:attrNameLst>
                                          <p:attrName>style.visibility</p:attrName>
                                        </p:attrNameLst>
                                      </p:cBhvr>
                                      <p:to>
                                        <p:strVal val="visible"/>
                                      </p:to>
                                    </p:set>
                                    <p:animEffect transition="in" filter="barn(inVertical)">
                                      <p:cBhvr>
                                        <p:cTn id="17" dur="500"/>
                                        <p:tgtEl>
                                          <p:spTgt spid="194"/>
                                        </p:tgtEl>
                                      </p:cBhvr>
                                    </p:animEffect>
                                  </p:childTnLst>
                                </p:cTn>
                              </p:par>
                              <p:par>
                                <p:cTn id="18" presetID="16" presetClass="entr" presetSubtype="21" fill="hold" nodeType="withEffect">
                                  <p:stCondLst>
                                    <p:cond delay="0"/>
                                  </p:stCondLst>
                                  <p:childTnLst>
                                    <p:set>
                                      <p:cBhvr>
                                        <p:cTn id="19" dur="1" fill="hold">
                                          <p:stCondLst>
                                            <p:cond delay="0"/>
                                          </p:stCondLst>
                                        </p:cTn>
                                        <p:tgtEl>
                                          <p:spTgt spid="193"/>
                                        </p:tgtEl>
                                        <p:attrNameLst>
                                          <p:attrName>style.visibility</p:attrName>
                                        </p:attrNameLst>
                                      </p:cBhvr>
                                      <p:to>
                                        <p:strVal val="visible"/>
                                      </p:to>
                                    </p:set>
                                    <p:animEffect transition="in" filter="barn(inVertical)">
                                      <p:cBhvr>
                                        <p:cTn id="2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5"/>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9"/>
                                        </p:tgtEl>
                                        <p:attrNameLst>
                                          <p:attrName>style.visibility</p:attrName>
                                        </p:attrNameLst>
                                      </p:cBhvr>
                                      <p:to>
                                        <p:strVal val="visible"/>
                                      </p:to>
                                    </p:set>
                                    <p:animEffect transition="in" filter="fade">
                                      <p:cBhvr>
                                        <p:cTn id="26" dur="1000"/>
                                        <p:tgtEl>
                                          <p:spTgt spid="199"/>
                                        </p:tgtEl>
                                      </p:cBhvr>
                                    </p:animEffect>
                                    <p:anim calcmode="lin" valueType="num">
                                      <p:cBhvr>
                                        <p:cTn id="27" dur="1000" fill="hold"/>
                                        <p:tgtEl>
                                          <p:spTgt spid="199"/>
                                        </p:tgtEl>
                                        <p:attrNameLst>
                                          <p:attrName>ppt_x</p:attrName>
                                        </p:attrNameLst>
                                      </p:cBhvr>
                                      <p:tavLst>
                                        <p:tav tm="0">
                                          <p:val>
                                            <p:strVal val="#ppt_x"/>
                                          </p:val>
                                        </p:tav>
                                        <p:tav tm="100000">
                                          <p:val>
                                            <p:strVal val="#ppt_x"/>
                                          </p:val>
                                        </p:tav>
                                      </p:tavLst>
                                    </p:anim>
                                    <p:anim calcmode="lin" valueType="num">
                                      <p:cBhvr>
                                        <p:cTn id="28" dur="1000" fill="hold"/>
                                        <p:tgtEl>
                                          <p:spTgt spid="199"/>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3422" fill="hold"/>
                                        <p:tgtEl>
                                          <p:spTgt spid="203"/>
                                        </p:tgtEl>
                                      </p:cBhvr>
                                    </p:cmd>
                                  </p:childTnLst>
                                </p:cTn>
                              </p:par>
                            </p:childTnLst>
                          </p:cTn>
                        </p:par>
                      </p:childTnLst>
                    </p:cTn>
                  </p:par>
                </p:childTnLst>
              </p:cTn>
              <p:nextCondLst>
                <p:cond evt="onClick" delay="0">
                  <p:tgtEl>
                    <p:spTgt spid="195"/>
                  </p:tgtEl>
                </p:cond>
              </p:nextCondLst>
            </p:seq>
            <p:seq concurrent="1" nextAc="seek">
              <p:cTn id="31" restart="whenNotActive" fill="hold" evtFilter="cancelBubble" nodeType="interactiveSeq">
                <p:stCondLst>
                  <p:cond evt="onClick" delay="0">
                    <p:tgtEl>
                      <p:spTgt spid="189"/>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6"/>
                                        </p:tgtEl>
                                        <p:attrNameLst>
                                          <p:attrName>style.visibility</p:attrName>
                                        </p:attrNameLst>
                                      </p:cBhvr>
                                      <p:to>
                                        <p:strVal val="visible"/>
                                      </p:to>
                                    </p:set>
                                    <p:animEffect transition="in" filter="fade">
                                      <p:cBhvr>
                                        <p:cTn id="36" dur="1000"/>
                                        <p:tgtEl>
                                          <p:spTgt spid="196"/>
                                        </p:tgtEl>
                                      </p:cBhvr>
                                    </p:animEffect>
                                    <p:anim calcmode="lin" valueType="num">
                                      <p:cBhvr>
                                        <p:cTn id="37" dur="1000" fill="hold"/>
                                        <p:tgtEl>
                                          <p:spTgt spid="196"/>
                                        </p:tgtEl>
                                        <p:attrNameLst>
                                          <p:attrName>ppt_x</p:attrName>
                                        </p:attrNameLst>
                                      </p:cBhvr>
                                      <p:tavLst>
                                        <p:tav tm="0">
                                          <p:val>
                                            <p:strVal val="#ppt_x"/>
                                          </p:val>
                                        </p:tav>
                                        <p:tav tm="100000">
                                          <p:val>
                                            <p:strVal val="#ppt_x"/>
                                          </p:val>
                                        </p:tav>
                                      </p:tavLst>
                                    </p:anim>
                                    <p:anim calcmode="lin" valueType="num">
                                      <p:cBhvr>
                                        <p:cTn id="38" dur="1000" fill="hold"/>
                                        <p:tgtEl>
                                          <p:spTgt spid="196"/>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5093" fill="hold"/>
                                        <p:tgtEl>
                                          <p:spTgt spid="202"/>
                                        </p:tgtEl>
                                      </p:cBhvr>
                                    </p:cmd>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189"/>
                                        </p:tgtEl>
                                        <p:attrNameLst>
                                          <p:attrName>ppt_w</p:attrName>
                                        </p:attrNameLst>
                                      </p:cBhvr>
                                      <p:tavLst>
                                        <p:tav tm="0">
                                          <p:val>
                                            <p:strVal val="ppt_w"/>
                                          </p:val>
                                        </p:tav>
                                        <p:tav tm="100000">
                                          <p:val>
                                            <p:fltVal val="0"/>
                                          </p:val>
                                        </p:tav>
                                      </p:tavLst>
                                    </p:anim>
                                    <p:anim calcmode="lin" valueType="num">
                                      <p:cBhvr>
                                        <p:cTn id="45" dur="500"/>
                                        <p:tgtEl>
                                          <p:spTgt spid="189"/>
                                        </p:tgtEl>
                                        <p:attrNameLst>
                                          <p:attrName>ppt_h</p:attrName>
                                        </p:attrNameLst>
                                      </p:cBhvr>
                                      <p:tavLst>
                                        <p:tav tm="0">
                                          <p:val>
                                            <p:strVal val="ppt_h"/>
                                          </p:val>
                                        </p:tav>
                                        <p:tav tm="100000">
                                          <p:val>
                                            <p:fltVal val="0"/>
                                          </p:val>
                                        </p:tav>
                                      </p:tavLst>
                                    </p:anim>
                                    <p:animEffect transition="out" filter="fade">
                                      <p:cBhvr>
                                        <p:cTn id="46" dur="500"/>
                                        <p:tgtEl>
                                          <p:spTgt spid="189"/>
                                        </p:tgtEl>
                                      </p:cBhvr>
                                    </p:animEffect>
                                    <p:set>
                                      <p:cBhvr>
                                        <p:cTn id="47" dur="1" fill="hold">
                                          <p:stCondLst>
                                            <p:cond delay="499"/>
                                          </p:stCondLst>
                                        </p:cTn>
                                        <p:tgtEl>
                                          <p:spTgt spid="189"/>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196"/>
                                        </p:tgtEl>
                                        <p:attrNameLst>
                                          <p:attrName>ppt_w</p:attrName>
                                        </p:attrNameLst>
                                      </p:cBhvr>
                                      <p:tavLst>
                                        <p:tav tm="0">
                                          <p:val>
                                            <p:strVal val="ppt_w"/>
                                          </p:val>
                                        </p:tav>
                                        <p:tav tm="100000">
                                          <p:val>
                                            <p:fltVal val="0"/>
                                          </p:val>
                                        </p:tav>
                                      </p:tavLst>
                                    </p:anim>
                                    <p:anim calcmode="lin" valueType="num">
                                      <p:cBhvr>
                                        <p:cTn id="50" dur="500"/>
                                        <p:tgtEl>
                                          <p:spTgt spid="196"/>
                                        </p:tgtEl>
                                        <p:attrNameLst>
                                          <p:attrName>ppt_h</p:attrName>
                                        </p:attrNameLst>
                                      </p:cBhvr>
                                      <p:tavLst>
                                        <p:tav tm="0">
                                          <p:val>
                                            <p:strVal val="ppt_h"/>
                                          </p:val>
                                        </p:tav>
                                        <p:tav tm="100000">
                                          <p:val>
                                            <p:fltVal val="0"/>
                                          </p:val>
                                        </p:tav>
                                      </p:tavLst>
                                    </p:anim>
                                    <p:animEffect transition="out" filter="fade">
                                      <p:cBhvr>
                                        <p:cTn id="51" dur="500"/>
                                        <p:tgtEl>
                                          <p:spTgt spid="196"/>
                                        </p:tgtEl>
                                      </p:cBhvr>
                                    </p:animEffect>
                                    <p:set>
                                      <p:cBhvr>
                                        <p:cTn id="52"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53" restart="whenNotActive" fill="hold" evtFilter="cancelBubble" nodeType="interactiveSeq">
                <p:stCondLst>
                  <p:cond evt="onClick" delay="0">
                    <p:tgtEl>
                      <p:spTgt spid="193"/>
                    </p:tgtEl>
                  </p:cond>
                </p:stCondLst>
                <p:endSync evt="end" delay="0">
                  <p:rtn val="all"/>
                </p:endSync>
                <p:childTnLst>
                  <p:par>
                    <p:cTn id="54" fill="hold">
                      <p:stCondLst>
                        <p:cond delay="0"/>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98"/>
                                        </p:tgtEl>
                                        <p:attrNameLst>
                                          <p:attrName>style.visibility</p:attrName>
                                        </p:attrNameLst>
                                      </p:cBhvr>
                                      <p:to>
                                        <p:strVal val="visible"/>
                                      </p:to>
                                    </p:set>
                                    <p:animEffect transition="in" filter="fade">
                                      <p:cBhvr>
                                        <p:cTn id="58" dur="1000"/>
                                        <p:tgtEl>
                                          <p:spTgt spid="198"/>
                                        </p:tgtEl>
                                      </p:cBhvr>
                                    </p:animEffect>
                                    <p:anim calcmode="lin" valueType="num">
                                      <p:cBhvr>
                                        <p:cTn id="59" dur="1000" fill="hold"/>
                                        <p:tgtEl>
                                          <p:spTgt spid="198"/>
                                        </p:tgtEl>
                                        <p:attrNameLst>
                                          <p:attrName>ppt_x</p:attrName>
                                        </p:attrNameLst>
                                      </p:cBhvr>
                                      <p:tavLst>
                                        <p:tav tm="0">
                                          <p:val>
                                            <p:strVal val="#ppt_x"/>
                                          </p:val>
                                        </p:tav>
                                        <p:tav tm="100000">
                                          <p:val>
                                            <p:strVal val="#ppt_x"/>
                                          </p:val>
                                        </p:tav>
                                      </p:tavLst>
                                    </p:anim>
                                    <p:anim calcmode="lin" valueType="num">
                                      <p:cBhvr>
                                        <p:cTn id="60"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5093" fill="hold"/>
                                        <p:tgtEl>
                                          <p:spTgt spid="201"/>
                                        </p:tgtEl>
                                      </p:cBhvr>
                                    </p:cmd>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500"/>
                                        <p:tgtEl>
                                          <p:spTgt spid="193"/>
                                        </p:tgtEl>
                                        <p:attrNameLst>
                                          <p:attrName>ppt_w</p:attrName>
                                        </p:attrNameLst>
                                      </p:cBhvr>
                                      <p:tavLst>
                                        <p:tav tm="0">
                                          <p:val>
                                            <p:strVal val="ppt_w"/>
                                          </p:val>
                                        </p:tav>
                                        <p:tav tm="100000">
                                          <p:val>
                                            <p:fltVal val="0"/>
                                          </p:val>
                                        </p:tav>
                                      </p:tavLst>
                                    </p:anim>
                                    <p:anim calcmode="lin" valueType="num">
                                      <p:cBhvr>
                                        <p:cTn id="69" dur="500"/>
                                        <p:tgtEl>
                                          <p:spTgt spid="193"/>
                                        </p:tgtEl>
                                        <p:attrNameLst>
                                          <p:attrName>ppt_h</p:attrName>
                                        </p:attrNameLst>
                                      </p:cBhvr>
                                      <p:tavLst>
                                        <p:tav tm="0">
                                          <p:val>
                                            <p:strVal val="ppt_h"/>
                                          </p:val>
                                        </p:tav>
                                        <p:tav tm="100000">
                                          <p:val>
                                            <p:fltVal val="0"/>
                                          </p:val>
                                        </p:tav>
                                      </p:tavLst>
                                    </p:anim>
                                    <p:animEffect transition="out" filter="fade">
                                      <p:cBhvr>
                                        <p:cTn id="70" dur="500"/>
                                        <p:tgtEl>
                                          <p:spTgt spid="193"/>
                                        </p:tgtEl>
                                      </p:cBhvr>
                                    </p:animEffect>
                                    <p:set>
                                      <p:cBhvr>
                                        <p:cTn id="71" dur="1" fill="hold">
                                          <p:stCondLst>
                                            <p:cond delay="499"/>
                                          </p:stCondLst>
                                        </p:cTn>
                                        <p:tgtEl>
                                          <p:spTgt spid="193"/>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198"/>
                                        </p:tgtEl>
                                        <p:attrNameLst>
                                          <p:attrName>ppt_w</p:attrName>
                                        </p:attrNameLst>
                                      </p:cBhvr>
                                      <p:tavLst>
                                        <p:tav tm="0">
                                          <p:val>
                                            <p:strVal val="ppt_w"/>
                                          </p:val>
                                        </p:tav>
                                        <p:tav tm="100000">
                                          <p:val>
                                            <p:fltVal val="0"/>
                                          </p:val>
                                        </p:tav>
                                      </p:tavLst>
                                    </p:anim>
                                    <p:anim calcmode="lin" valueType="num">
                                      <p:cBhvr>
                                        <p:cTn id="74" dur="500"/>
                                        <p:tgtEl>
                                          <p:spTgt spid="198"/>
                                        </p:tgtEl>
                                        <p:attrNameLst>
                                          <p:attrName>ppt_h</p:attrName>
                                        </p:attrNameLst>
                                      </p:cBhvr>
                                      <p:tavLst>
                                        <p:tav tm="0">
                                          <p:val>
                                            <p:strVal val="ppt_h"/>
                                          </p:val>
                                        </p:tav>
                                        <p:tav tm="100000">
                                          <p:val>
                                            <p:fltVal val="0"/>
                                          </p:val>
                                        </p:tav>
                                      </p:tavLst>
                                    </p:anim>
                                    <p:animEffect transition="out" filter="fade">
                                      <p:cBhvr>
                                        <p:cTn id="75" dur="500"/>
                                        <p:tgtEl>
                                          <p:spTgt spid="198"/>
                                        </p:tgtEl>
                                      </p:cBhvr>
                                    </p:animEffect>
                                    <p:set>
                                      <p:cBhvr>
                                        <p:cTn id="76" dur="1" fill="hold">
                                          <p:stCondLst>
                                            <p:cond delay="4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77" restart="whenNotActive" fill="hold" evtFilter="cancelBubble" nodeType="interactiveSeq">
                <p:stCondLst>
                  <p:cond evt="onClick" delay="0">
                    <p:tgtEl>
                      <p:spTgt spid="194"/>
                    </p:tgtEl>
                  </p:cond>
                </p:stCondLst>
                <p:endSync evt="end" delay="0">
                  <p:rtn val="all"/>
                </p:endSync>
                <p:childTnLst>
                  <p:par>
                    <p:cTn id="78" fill="hold">
                      <p:stCondLst>
                        <p:cond delay="0"/>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97"/>
                                        </p:tgtEl>
                                        <p:attrNameLst>
                                          <p:attrName>style.visibility</p:attrName>
                                        </p:attrNameLst>
                                      </p:cBhvr>
                                      <p:to>
                                        <p:strVal val="visible"/>
                                      </p:to>
                                    </p:set>
                                    <p:animEffect transition="in" filter="fade">
                                      <p:cBhvr>
                                        <p:cTn id="82" dur="1000"/>
                                        <p:tgtEl>
                                          <p:spTgt spid="197"/>
                                        </p:tgtEl>
                                      </p:cBhvr>
                                    </p:animEffect>
                                    <p:anim calcmode="lin" valueType="num">
                                      <p:cBhvr>
                                        <p:cTn id="83" dur="1000" fill="hold"/>
                                        <p:tgtEl>
                                          <p:spTgt spid="197"/>
                                        </p:tgtEl>
                                        <p:attrNameLst>
                                          <p:attrName>ppt_x</p:attrName>
                                        </p:attrNameLst>
                                      </p:cBhvr>
                                      <p:tavLst>
                                        <p:tav tm="0">
                                          <p:val>
                                            <p:strVal val="#ppt_x"/>
                                          </p:val>
                                        </p:tav>
                                        <p:tav tm="100000">
                                          <p:val>
                                            <p:strVal val="#ppt_x"/>
                                          </p:val>
                                        </p:tav>
                                      </p:tavLst>
                                    </p:anim>
                                    <p:anim calcmode="lin" valueType="num">
                                      <p:cBhvr>
                                        <p:cTn id="84" dur="1000" fill="hold"/>
                                        <p:tgtEl>
                                          <p:spTgt spid="197"/>
                                        </p:tgtEl>
                                        <p:attrNameLst>
                                          <p:attrName>ppt_y</p:attrName>
                                        </p:attrNameLst>
                                      </p:cBhvr>
                                      <p:tavLst>
                                        <p:tav tm="0">
                                          <p:val>
                                            <p:strVal val="#ppt_y+.1"/>
                                          </p:val>
                                        </p:tav>
                                        <p:tav tm="100000">
                                          <p:val>
                                            <p:strVal val="#ppt_y"/>
                                          </p:val>
                                        </p:tav>
                                      </p:tavLst>
                                    </p:anim>
                                  </p:childTnLst>
                                </p:cTn>
                              </p:par>
                              <p:par>
                                <p:cTn id="85" presetID="1" presetClass="mediacall" presetSubtype="0" fill="hold" nodeType="withEffect">
                                  <p:stCondLst>
                                    <p:cond delay="0"/>
                                  </p:stCondLst>
                                  <p:childTnLst>
                                    <p:cmd type="call" cmd="playFrom(0.0)">
                                      <p:cBhvr>
                                        <p:cTn id="86" dur="5093" fill="hold"/>
                                        <p:tgtEl>
                                          <p:spTgt spid="200"/>
                                        </p:tgtEl>
                                      </p:cBhvr>
                                    </p:cmd>
                                  </p:childTnLst>
                                </p:cTn>
                              </p:par>
                            </p:childTnLst>
                          </p:cTn>
                        </p:par>
                        <p:par>
                          <p:cTn id="87" fill="hold">
                            <p:stCondLst>
                              <p:cond delay="5093"/>
                            </p:stCondLst>
                            <p:childTnLst>
                              <p:par>
                                <p:cTn id="88" presetID="53" presetClass="exit" presetSubtype="32" fill="hold" nodeType="afterEffect">
                                  <p:stCondLst>
                                    <p:cond delay="0"/>
                                  </p:stCondLst>
                                  <p:childTnLst>
                                    <p:anim calcmode="lin" valueType="num">
                                      <p:cBhvr>
                                        <p:cTn id="89" dur="500"/>
                                        <p:tgtEl>
                                          <p:spTgt spid="194"/>
                                        </p:tgtEl>
                                        <p:attrNameLst>
                                          <p:attrName>ppt_w</p:attrName>
                                        </p:attrNameLst>
                                      </p:cBhvr>
                                      <p:tavLst>
                                        <p:tav tm="0">
                                          <p:val>
                                            <p:strVal val="ppt_w"/>
                                          </p:val>
                                        </p:tav>
                                        <p:tav tm="100000">
                                          <p:val>
                                            <p:fltVal val="0"/>
                                          </p:val>
                                        </p:tav>
                                      </p:tavLst>
                                    </p:anim>
                                    <p:anim calcmode="lin" valueType="num">
                                      <p:cBhvr>
                                        <p:cTn id="90" dur="500"/>
                                        <p:tgtEl>
                                          <p:spTgt spid="194"/>
                                        </p:tgtEl>
                                        <p:attrNameLst>
                                          <p:attrName>ppt_h</p:attrName>
                                        </p:attrNameLst>
                                      </p:cBhvr>
                                      <p:tavLst>
                                        <p:tav tm="0">
                                          <p:val>
                                            <p:strVal val="ppt_h"/>
                                          </p:val>
                                        </p:tav>
                                        <p:tav tm="100000">
                                          <p:val>
                                            <p:fltVal val="0"/>
                                          </p:val>
                                        </p:tav>
                                      </p:tavLst>
                                    </p:anim>
                                    <p:animEffect transition="out" filter="fade">
                                      <p:cBhvr>
                                        <p:cTn id="91" dur="500"/>
                                        <p:tgtEl>
                                          <p:spTgt spid="194"/>
                                        </p:tgtEl>
                                      </p:cBhvr>
                                    </p:animEffect>
                                    <p:set>
                                      <p:cBhvr>
                                        <p:cTn id="92" dur="1" fill="hold">
                                          <p:stCondLst>
                                            <p:cond delay="499"/>
                                          </p:stCondLst>
                                        </p:cTn>
                                        <p:tgtEl>
                                          <p:spTgt spid="194"/>
                                        </p:tgtEl>
                                        <p:attrNameLst>
                                          <p:attrName>style.visibility</p:attrName>
                                        </p:attrNameLst>
                                      </p:cBhvr>
                                      <p:to>
                                        <p:strVal val="hidden"/>
                                      </p:to>
                                    </p:set>
                                  </p:childTnLst>
                                </p:cTn>
                              </p:par>
                              <p:par>
                                <p:cTn id="93" presetID="53" presetClass="exit" presetSubtype="32" fill="hold" grpId="1" nodeType="withEffect">
                                  <p:stCondLst>
                                    <p:cond delay="0"/>
                                  </p:stCondLst>
                                  <p:childTnLst>
                                    <p:anim calcmode="lin" valueType="num">
                                      <p:cBhvr>
                                        <p:cTn id="94" dur="500"/>
                                        <p:tgtEl>
                                          <p:spTgt spid="197"/>
                                        </p:tgtEl>
                                        <p:attrNameLst>
                                          <p:attrName>ppt_w</p:attrName>
                                        </p:attrNameLst>
                                      </p:cBhvr>
                                      <p:tavLst>
                                        <p:tav tm="0">
                                          <p:val>
                                            <p:strVal val="ppt_w"/>
                                          </p:val>
                                        </p:tav>
                                        <p:tav tm="100000">
                                          <p:val>
                                            <p:fltVal val="0"/>
                                          </p:val>
                                        </p:tav>
                                      </p:tavLst>
                                    </p:anim>
                                    <p:anim calcmode="lin" valueType="num">
                                      <p:cBhvr>
                                        <p:cTn id="95" dur="500"/>
                                        <p:tgtEl>
                                          <p:spTgt spid="197"/>
                                        </p:tgtEl>
                                        <p:attrNameLst>
                                          <p:attrName>ppt_h</p:attrName>
                                        </p:attrNameLst>
                                      </p:cBhvr>
                                      <p:tavLst>
                                        <p:tav tm="0">
                                          <p:val>
                                            <p:strVal val="ppt_h"/>
                                          </p:val>
                                        </p:tav>
                                        <p:tav tm="100000">
                                          <p:val>
                                            <p:fltVal val="0"/>
                                          </p:val>
                                        </p:tav>
                                      </p:tavLst>
                                    </p:anim>
                                    <p:animEffect transition="out" filter="fade">
                                      <p:cBhvr>
                                        <p:cTn id="96" dur="500"/>
                                        <p:tgtEl>
                                          <p:spTgt spid="197"/>
                                        </p:tgtEl>
                                      </p:cBhvr>
                                    </p:animEffect>
                                    <p:set>
                                      <p:cBhvr>
                                        <p:cTn id="97" dur="1" fill="hold">
                                          <p:stCondLst>
                                            <p:cond delay="499"/>
                                          </p:stCondLst>
                                        </p:cTn>
                                        <p:tgtEl>
                                          <p:spTgt spid="197"/>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audio>
              <p:cMediaNode vol="80000">
                <p:cTn id="98" fill="hold" display="0">
                  <p:stCondLst>
                    <p:cond delay="indefinite"/>
                  </p:stCondLst>
                  <p:endCondLst>
                    <p:cond evt="onStopAudio" delay="0">
                      <p:tgtEl>
                        <p:sldTgt/>
                      </p:tgtEl>
                    </p:cond>
                  </p:endCondLst>
                </p:cTn>
                <p:tgtEl>
                  <p:spTgt spid="200"/>
                </p:tgtEl>
              </p:cMediaNode>
            </p:audio>
            <p:audio>
              <p:cMediaNode vol="80000">
                <p:cTn id="99" fill="hold" display="0">
                  <p:stCondLst>
                    <p:cond delay="indefinite"/>
                  </p:stCondLst>
                  <p:endCondLst>
                    <p:cond evt="onStopAudio" delay="0">
                      <p:tgtEl>
                        <p:sldTgt/>
                      </p:tgtEl>
                    </p:cond>
                  </p:endCondLst>
                </p:cTn>
                <p:tgtEl>
                  <p:spTgt spid="201"/>
                </p:tgtEl>
              </p:cMediaNode>
            </p:audio>
            <p:audio>
              <p:cMediaNode vol="80000">
                <p:cTn id="100" fill="hold" display="0">
                  <p:stCondLst>
                    <p:cond delay="indefinite"/>
                  </p:stCondLst>
                  <p:endCondLst>
                    <p:cond evt="onStopAudio" delay="0">
                      <p:tgtEl>
                        <p:sldTgt/>
                      </p:tgtEl>
                    </p:cond>
                  </p:endCondLst>
                </p:cTn>
                <p:tgtEl>
                  <p:spTgt spid="202"/>
                </p:tgtEl>
              </p:cMediaNode>
            </p:audio>
            <p:audio>
              <p:cMediaNode vol="80000">
                <p:cTn id="101" fill="hold" display="0">
                  <p:stCondLst>
                    <p:cond delay="indefinite"/>
                  </p:stCondLst>
                  <p:endCondLst>
                    <p:cond evt="onStopAudio" delay="0">
                      <p:tgtEl>
                        <p:sldTgt/>
                      </p:tgtEl>
                    </p:cond>
                  </p:endCondLst>
                </p:cTn>
                <p:tgtEl>
                  <p:spTgt spid="203"/>
                </p:tgtEl>
              </p:cMediaNode>
            </p:audio>
          </p:childTnLst>
        </p:cTn>
      </p:par>
    </p:tnLst>
    <p:bldLst>
      <p:bldP spid="196" grpId="0" animBg="1"/>
      <p:bldP spid="196" grpId="1" animBg="1"/>
      <p:bldP spid="197" grpId="0" animBg="1"/>
      <p:bldP spid="197" grpId="1" animBg="1"/>
      <p:bldP spid="198" grpId="0" animBg="1"/>
      <p:bldP spid="198" grpId="1" animBg="1"/>
      <p:bldP spid="19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
            <a:extLst>
              <a:ext uri="{FF2B5EF4-FFF2-40B4-BE49-F238E27FC236}">
                <a16:creationId xmlns:a16="http://schemas.microsoft.com/office/drawing/2014/main" xmlns="" id="{26CCB68B-10E9-1C52-3402-BDC6DA30CC94}"/>
              </a:ext>
            </a:extLst>
          </p:cNvPr>
          <p:cNvGrpSpPr/>
          <p:nvPr/>
        </p:nvGrpSpPr>
        <p:grpSpPr>
          <a:xfrm>
            <a:off x="259063" y="2370146"/>
            <a:ext cx="5562364" cy="1891317"/>
            <a:chOff x="194297" y="1777609"/>
            <a:chExt cx="4171773" cy="1418488"/>
          </a:xfrm>
        </p:grpSpPr>
        <p:sp>
          <p:nvSpPr>
            <p:cNvPr id="3" name="Google Shape;1182;p42">
              <a:extLst>
                <a:ext uri="{FF2B5EF4-FFF2-40B4-BE49-F238E27FC236}">
                  <a16:creationId xmlns:a16="http://schemas.microsoft.com/office/drawing/2014/main" xmlns="" id="{CF0FFA9F-0076-CBCB-40CE-6FEE0F6FDCB4}"/>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100"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xmlns="" id="{A3EE2D74-EF6B-D668-14A6-4037115AB44B}"/>
                </a:ext>
              </a:extLst>
            </p:cNvPr>
            <p:cNvPicPr>
              <a:picLocks noChangeAspect="1"/>
            </p:cNvPicPr>
            <p:nvPr/>
          </p:nvPicPr>
          <p:blipFill>
            <a:blip r:embed="rId6"/>
            <a:stretch>
              <a:fillRect/>
            </a:stretch>
          </p:blipFill>
          <p:spPr>
            <a:xfrm>
              <a:off x="194297" y="1777609"/>
              <a:ext cx="1074063" cy="1418488"/>
            </a:xfrm>
            <a:prstGeom prst="rect">
              <a:avLst/>
            </a:prstGeom>
          </p:spPr>
        </p:pic>
        <p:sp>
          <p:nvSpPr>
            <p:cNvPr id="5" name="TextBox 4">
              <a:extLst>
                <a:ext uri="{FF2B5EF4-FFF2-40B4-BE49-F238E27FC236}">
                  <a16:creationId xmlns:a16="http://schemas.microsoft.com/office/drawing/2014/main" xmlns="" id="{9B494022-3221-5D16-8C2C-703C5BF7F076}"/>
                </a:ext>
              </a:extLst>
            </p:cNvPr>
            <p:cNvSpPr txBox="1"/>
            <p:nvPr/>
          </p:nvSpPr>
          <p:spPr>
            <a:xfrm>
              <a:off x="1528171" y="2035277"/>
              <a:ext cx="2209415" cy="484748"/>
            </a:xfrm>
            <a:prstGeom prst="rect">
              <a:avLst/>
            </a:prstGeom>
            <a:noFill/>
          </p:spPr>
          <p:txBody>
            <a:bodyPr wrap="square" rtlCol="0">
              <a:spAutoFit/>
            </a:bodyPr>
            <a:lstStyle/>
            <a:p>
              <a:pPr algn="ctr" defTabSz="1219170">
                <a:buClr>
                  <a:srgbClr val="000000"/>
                </a:buClr>
              </a:pPr>
              <a:r>
                <a:rPr lang="en-US" sz="3600" b="1" kern="0" smtClean="0">
                  <a:solidFill>
                    <a:srgbClr val="000000"/>
                  </a:solidFill>
                  <a:latin typeface="UTM Avo" panose="02040603050506020204" pitchFamily="18" charset="0"/>
                  <a:cs typeface="Arial"/>
                  <a:sym typeface="Arial"/>
                </a:rPr>
                <a:t>Máy giặt</a:t>
              </a:r>
              <a:endParaRPr lang="en-US" sz="3600" b="1" kern="0">
                <a:solidFill>
                  <a:srgbClr val="000000"/>
                </a:solidFill>
                <a:latin typeface="UTM Avo" panose="02040603050506020204" pitchFamily="18" charset="0"/>
                <a:cs typeface="Arial"/>
                <a:sym typeface="Arial"/>
              </a:endParaRPr>
            </a:p>
          </p:txBody>
        </p:sp>
      </p:grpSp>
      <p:grpSp>
        <p:nvGrpSpPr>
          <p:cNvPr id="12" name="B">
            <a:extLst>
              <a:ext uri="{FF2B5EF4-FFF2-40B4-BE49-F238E27FC236}">
                <a16:creationId xmlns:a16="http://schemas.microsoft.com/office/drawing/2014/main" xmlns="" id="{FE5EE01A-DDD7-AB29-5823-C6EFD5571266}"/>
              </a:ext>
            </a:extLst>
          </p:cNvPr>
          <p:cNvGrpSpPr/>
          <p:nvPr/>
        </p:nvGrpSpPr>
        <p:grpSpPr>
          <a:xfrm>
            <a:off x="6344233" y="2281870"/>
            <a:ext cx="5507120" cy="2092300"/>
            <a:chOff x="4784856" y="1835734"/>
            <a:chExt cx="4130340" cy="1569225"/>
          </a:xfrm>
        </p:grpSpPr>
        <p:grpSp>
          <p:nvGrpSpPr>
            <p:cNvPr id="13" name="Group 12">
              <a:extLst>
                <a:ext uri="{FF2B5EF4-FFF2-40B4-BE49-F238E27FC236}">
                  <a16:creationId xmlns:a16="http://schemas.microsoft.com/office/drawing/2014/main" xmlns="" id="{E10BB929-C4F0-0179-1A0B-98C03065C58C}"/>
                </a:ext>
              </a:extLst>
            </p:cNvPr>
            <p:cNvGrpSpPr/>
            <p:nvPr/>
          </p:nvGrpSpPr>
          <p:grpSpPr>
            <a:xfrm>
              <a:off x="5175830" y="1920853"/>
              <a:ext cx="3739366" cy="1198708"/>
              <a:chOff x="5023430" y="1768453"/>
              <a:chExt cx="3739366" cy="1198708"/>
            </a:xfrm>
          </p:grpSpPr>
          <p:sp>
            <p:nvSpPr>
              <p:cNvPr id="15" name="Google Shape;1182;p42">
                <a:extLst>
                  <a:ext uri="{FF2B5EF4-FFF2-40B4-BE49-F238E27FC236}">
                    <a16:creationId xmlns:a16="http://schemas.microsoft.com/office/drawing/2014/main" xmlns="" id="{D367C819-8E1E-36EE-6AE6-BB0D3A47E8FD}"/>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100"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xmlns="" id="{DF45AD69-A862-76F9-5540-526CA2F98A71}"/>
                  </a:ext>
                </a:extLst>
              </p:cNvPr>
              <p:cNvSpPr txBox="1"/>
              <p:nvPr/>
            </p:nvSpPr>
            <p:spPr>
              <a:xfrm>
                <a:off x="5774296" y="1992199"/>
                <a:ext cx="2209415" cy="900247"/>
              </a:xfrm>
              <a:prstGeom prst="rect">
                <a:avLst/>
              </a:prstGeom>
              <a:noFill/>
            </p:spPr>
            <p:txBody>
              <a:bodyPr wrap="square" rtlCol="0">
                <a:spAutoFit/>
              </a:bodyPr>
              <a:lstStyle/>
              <a:p>
                <a:pPr algn="ctr" defTabSz="1219170">
                  <a:buClr>
                    <a:srgbClr val="000000"/>
                  </a:buClr>
                </a:pPr>
                <a:r>
                  <a:rPr lang="en-US" sz="3600" b="1" kern="0">
                    <a:solidFill>
                      <a:srgbClr val="000000"/>
                    </a:solidFill>
                    <a:latin typeface="UTM Avo" panose="02040603050506020204" pitchFamily="18" charset="0"/>
                    <a:cs typeface="Arial"/>
                    <a:sym typeface="Arial"/>
                  </a:rPr>
                  <a:t>Máy sấy tóc</a:t>
                </a:r>
              </a:p>
            </p:txBody>
          </p:sp>
        </p:grpSp>
        <p:pic>
          <p:nvPicPr>
            <p:cNvPr id="14" name="Picture 13">
              <a:extLst>
                <a:ext uri="{FF2B5EF4-FFF2-40B4-BE49-F238E27FC236}">
                  <a16:creationId xmlns:a16="http://schemas.microsoft.com/office/drawing/2014/main" xmlns="" id="{CD70C5DB-1EC5-3657-417E-69D4C08C3D70}"/>
                </a:ext>
              </a:extLst>
            </p:cNvPr>
            <p:cNvPicPr>
              <a:picLocks noChangeAspect="1"/>
            </p:cNvPicPr>
            <p:nvPr/>
          </p:nvPicPr>
          <p:blipFill>
            <a:blip r:embed="rId7"/>
            <a:stretch>
              <a:fillRect/>
            </a:stretch>
          </p:blipFill>
          <p:spPr>
            <a:xfrm>
              <a:off x="4784856" y="1835734"/>
              <a:ext cx="1188199" cy="1569225"/>
            </a:xfrm>
            <a:prstGeom prst="rect">
              <a:avLst/>
            </a:prstGeom>
          </p:spPr>
        </p:pic>
      </p:grpSp>
      <p:grpSp>
        <p:nvGrpSpPr>
          <p:cNvPr id="17" name="C">
            <a:extLst>
              <a:ext uri="{FF2B5EF4-FFF2-40B4-BE49-F238E27FC236}">
                <a16:creationId xmlns:a16="http://schemas.microsoft.com/office/drawing/2014/main" xmlns="" id="{4B584FDC-DF3C-87B4-856B-D5DDF71D7F06}"/>
              </a:ext>
            </a:extLst>
          </p:cNvPr>
          <p:cNvGrpSpPr/>
          <p:nvPr/>
        </p:nvGrpSpPr>
        <p:grpSpPr>
          <a:xfrm>
            <a:off x="310421" y="4455581"/>
            <a:ext cx="5610556" cy="2063756"/>
            <a:chOff x="232815" y="3341685"/>
            <a:chExt cx="4207917" cy="1547817"/>
          </a:xfrm>
        </p:grpSpPr>
        <p:grpSp>
          <p:nvGrpSpPr>
            <p:cNvPr id="18" name="Group 17">
              <a:extLst>
                <a:ext uri="{FF2B5EF4-FFF2-40B4-BE49-F238E27FC236}">
                  <a16:creationId xmlns:a16="http://schemas.microsoft.com/office/drawing/2014/main" xmlns="" id="{F5570A3C-A3C4-CC1D-F690-F0E061CB9078}"/>
                </a:ext>
              </a:extLst>
            </p:cNvPr>
            <p:cNvGrpSpPr/>
            <p:nvPr/>
          </p:nvGrpSpPr>
          <p:grpSpPr>
            <a:xfrm>
              <a:off x="701366" y="3387687"/>
              <a:ext cx="3739366" cy="1198708"/>
              <a:chOff x="5023430" y="1768453"/>
              <a:chExt cx="3739366" cy="1198708"/>
            </a:xfrm>
          </p:grpSpPr>
          <p:sp>
            <p:nvSpPr>
              <p:cNvPr id="20" name="Google Shape;1182;p42">
                <a:extLst>
                  <a:ext uri="{FF2B5EF4-FFF2-40B4-BE49-F238E27FC236}">
                    <a16:creationId xmlns:a16="http://schemas.microsoft.com/office/drawing/2014/main" xmlns="" id="{425AF1A0-352B-3DF6-980A-2CA85611B62F}"/>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100" kern="0">
                  <a:solidFill>
                    <a:srgbClr val="000000"/>
                  </a:solidFill>
                  <a:latin typeface="Arial"/>
                  <a:cs typeface="Arial"/>
                  <a:sym typeface="Arial"/>
                </a:endParaRPr>
              </a:p>
            </p:txBody>
          </p:sp>
          <p:sp>
            <p:nvSpPr>
              <p:cNvPr id="21" name="TextBox 20">
                <a:extLst>
                  <a:ext uri="{FF2B5EF4-FFF2-40B4-BE49-F238E27FC236}">
                    <a16:creationId xmlns:a16="http://schemas.microsoft.com/office/drawing/2014/main" xmlns="" id="{A6EC9EC8-F568-5227-6107-1679A1DAA7F7}"/>
                  </a:ext>
                </a:extLst>
              </p:cNvPr>
              <p:cNvSpPr txBox="1"/>
              <p:nvPr/>
            </p:nvSpPr>
            <p:spPr>
              <a:xfrm>
                <a:off x="5774296" y="1992199"/>
                <a:ext cx="2209415" cy="484748"/>
              </a:xfrm>
              <a:prstGeom prst="rect">
                <a:avLst/>
              </a:prstGeom>
              <a:noFill/>
            </p:spPr>
            <p:txBody>
              <a:bodyPr wrap="square" rtlCol="0">
                <a:spAutoFit/>
              </a:bodyPr>
              <a:lstStyle/>
              <a:p>
                <a:pPr algn="ctr" defTabSz="1219170">
                  <a:buClr>
                    <a:srgbClr val="000000"/>
                  </a:buClr>
                </a:pPr>
                <a:r>
                  <a:rPr lang="en-US" sz="3600" b="1" kern="0" smtClean="0">
                    <a:solidFill>
                      <a:srgbClr val="000000"/>
                    </a:solidFill>
                    <a:latin typeface="UTM Avo" panose="02040603050506020204" pitchFamily="18" charset="0"/>
                    <a:cs typeface="Arial"/>
                    <a:sym typeface="Arial"/>
                  </a:rPr>
                  <a:t>Ti vi</a:t>
                </a:r>
                <a:endParaRPr lang="en-US" sz="3600" b="1" kern="0">
                  <a:solidFill>
                    <a:srgbClr val="000000"/>
                  </a:solidFill>
                  <a:latin typeface="UTM Avo" panose="02040603050506020204" pitchFamily="18" charset="0"/>
                  <a:cs typeface="Arial"/>
                  <a:sym typeface="Arial"/>
                </a:endParaRPr>
              </a:p>
            </p:txBody>
          </p:sp>
        </p:grpSp>
        <p:pic>
          <p:nvPicPr>
            <p:cNvPr id="19" name="Picture 18">
              <a:extLst>
                <a:ext uri="{FF2B5EF4-FFF2-40B4-BE49-F238E27FC236}">
                  <a16:creationId xmlns:a16="http://schemas.microsoft.com/office/drawing/2014/main" xmlns="" id="{F63957CD-EF87-248B-CEDE-44A379852A8B}"/>
                </a:ext>
              </a:extLst>
            </p:cNvPr>
            <p:cNvPicPr>
              <a:picLocks noChangeAspect="1"/>
            </p:cNvPicPr>
            <p:nvPr/>
          </p:nvPicPr>
          <p:blipFill>
            <a:blip r:embed="rId8"/>
            <a:stretch>
              <a:fillRect/>
            </a:stretch>
          </p:blipFill>
          <p:spPr>
            <a:xfrm>
              <a:off x="232815" y="3341685"/>
              <a:ext cx="1171989" cy="1547817"/>
            </a:xfrm>
            <a:prstGeom prst="rect">
              <a:avLst/>
            </a:prstGeom>
          </p:spPr>
        </p:pic>
      </p:grpSp>
      <p:grpSp>
        <p:nvGrpSpPr>
          <p:cNvPr id="22" name="D">
            <a:extLst>
              <a:ext uri="{FF2B5EF4-FFF2-40B4-BE49-F238E27FC236}">
                <a16:creationId xmlns:a16="http://schemas.microsoft.com/office/drawing/2014/main" xmlns="" id="{04AF510E-A3B7-C490-F0F0-8DD603FA355E}"/>
              </a:ext>
            </a:extLst>
          </p:cNvPr>
          <p:cNvGrpSpPr/>
          <p:nvPr/>
        </p:nvGrpSpPr>
        <p:grpSpPr>
          <a:xfrm>
            <a:off x="6344233" y="4291967"/>
            <a:ext cx="5507120" cy="2206084"/>
            <a:chOff x="4758175" y="3218975"/>
            <a:chExt cx="4130340" cy="1654563"/>
          </a:xfrm>
        </p:grpSpPr>
        <p:grpSp>
          <p:nvGrpSpPr>
            <p:cNvPr id="23" name="Group 22">
              <a:extLst>
                <a:ext uri="{FF2B5EF4-FFF2-40B4-BE49-F238E27FC236}">
                  <a16:creationId xmlns:a16="http://schemas.microsoft.com/office/drawing/2014/main" xmlns="" id="{B614FACF-FA21-FC15-5653-1DC0F620910F}"/>
                </a:ext>
              </a:extLst>
            </p:cNvPr>
            <p:cNvGrpSpPr/>
            <p:nvPr/>
          </p:nvGrpSpPr>
          <p:grpSpPr>
            <a:xfrm>
              <a:off x="5149149" y="3357651"/>
              <a:ext cx="3739366" cy="1198708"/>
              <a:chOff x="5023430" y="1768453"/>
              <a:chExt cx="3739366" cy="1198708"/>
            </a:xfrm>
          </p:grpSpPr>
          <p:sp>
            <p:nvSpPr>
              <p:cNvPr id="25" name="Google Shape;1182;p42">
                <a:extLst>
                  <a:ext uri="{FF2B5EF4-FFF2-40B4-BE49-F238E27FC236}">
                    <a16:creationId xmlns:a16="http://schemas.microsoft.com/office/drawing/2014/main" xmlns="" id="{FA941037-2B6B-4495-EA46-916EE4CA171D}"/>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100" kern="0">
                  <a:solidFill>
                    <a:srgbClr val="000000"/>
                  </a:solidFill>
                  <a:latin typeface="Arial"/>
                  <a:cs typeface="Arial"/>
                  <a:sym typeface="Arial"/>
                </a:endParaRPr>
              </a:p>
            </p:txBody>
          </p:sp>
          <p:sp>
            <p:nvSpPr>
              <p:cNvPr id="26" name="TextBox 25">
                <a:extLst>
                  <a:ext uri="{FF2B5EF4-FFF2-40B4-BE49-F238E27FC236}">
                    <a16:creationId xmlns:a16="http://schemas.microsoft.com/office/drawing/2014/main" xmlns="" id="{B591463F-02B8-8C6B-1D1B-A843E4E78173}"/>
                  </a:ext>
                </a:extLst>
              </p:cNvPr>
              <p:cNvSpPr txBox="1"/>
              <p:nvPr/>
            </p:nvSpPr>
            <p:spPr>
              <a:xfrm>
                <a:off x="5774296" y="1992199"/>
                <a:ext cx="2209415" cy="484748"/>
              </a:xfrm>
              <a:prstGeom prst="rect">
                <a:avLst/>
              </a:prstGeom>
              <a:noFill/>
            </p:spPr>
            <p:txBody>
              <a:bodyPr wrap="square" rtlCol="0">
                <a:spAutoFit/>
              </a:bodyPr>
              <a:lstStyle/>
              <a:p>
                <a:pPr algn="ctr" defTabSz="1219170">
                  <a:buClr>
                    <a:srgbClr val="000000"/>
                  </a:buClr>
                </a:pPr>
                <a:r>
                  <a:rPr lang="en-US" sz="3600" b="1" kern="0" smtClean="0">
                    <a:solidFill>
                      <a:srgbClr val="000000"/>
                    </a:solidFill>
                    <a:latin typeface="UTM Avo" panose="02040603050506020204" pitchFamily="18" charset="0"/>
                    <a:cs typeface="Arial"/>
                    <a:sym typeface="Arial"/>
                  </a:rPr>
                  <a:t>Tủ lạnh</a:t>
                </a:r>
                <a:endParaRPr lang="en-US" sz="3600" b="1" kern="0">
                  <a:solidFill>
                    <a:srgbClr val="000000"/>
                  </a:solidFill>
                  <a:latin typeface="UTM Avo" panose="02040603050506020204" pitchFamily="18" charset="0"/>
                  <a:cs typeface="Arial"/>
                  <a:sym typeface="Arial"/>
                </a:endParaRPr>
              </a:p>
            </p:txBody>
          </p:sp>
        </p:grpSp>
        <p:pic>
          <p:nvPicPr>
            <p:cNvPr id="24" name="Picture 23">
              <a:extLst>
                <a:ext uri="{FF2B5EF4-FFF2-40B4-BE49-F238E27FC236}">
                  <a16:creationId xmlns:a16="http://schemas.microsoft.com/office/drawing/2014/main" xmlns="" id="{3D68F9A0-1AB8-7966-2A04-E1BFDA9F6F8D}"/>
                </a:ext>
              </a:extLst>
            </p:cNvPr>
            <p:cNvPicPr>
              <a:picLocks noChangeAspect="1"/>
            </p:cNvPicPr>
            <p:nvPr/>
          </p:nvPicPr>
          <p:blipFill>
            <a:blip r:embed="rId9"/>
            <a:stretch>
              <a:fillRect/>
            </a:stretch>
          </p:blipFill>
          <p:spPr>
            <a:xfrm>
              <a:off x="4758175" y="3218975"/>
              <a:ext cx="1252816" cy="1654563"/>
            </a:xfrm>
            <a:prstGeom prst="rect">
              <a:avLst/>
            </a:prstGeom>
          </p:spPr>
        </p:pic>
      </p:grpSp>
      <p:sp>
        <p:nvSpPr>
          <p:cNvPr id="27" name="Multiplication Sign 26">
            <a:extLst>
              <a:ext uri="{FF2B5EF4-FFF2-40B4-BE49-F238E27FC236}">
                <a16:creationId xmlns:a16="http://schemas.microsoft.com/office/drawing/2014/main" xmlns="" id="{29F38A3E-7D13-4115-9862-B9DDB05EF26E}"/>
              </a:ext>
            </a:extLst>
          </p:cNvPr>
          <p:cNvSpPr/>
          <p:nvPr/>
        </p:nvSpPr>
        <p:spPr>
          <a:xfrm>
            <a:off x="4287307" y="2450718"/>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100" kern="0">
              <a:solidFill>
                <a:srgbClr val="FFFFFF"/>
              </a:solidFill>
              <a:latin typeface="Arial"/>
              <a:sym typeface="Arial"/>
            </a:endParaRPr>
          </a:p>
        </p:txBody>
      </p:sp>
      <p:sp>
        <p:nvSpPr>
          <p:cNvPr id="28" name="Multiplication Sign 27">
            <a:extLst>
              <a:ext uri="{FF2B5EF4-FFF2-40B4-BE49-F238E27FC236}">
                <a16:creationId xmlns:a16="http://schemas.microsoft.com/office/drawing/2014/main" xmlns="" id="{BED5B053-1AAD-6C59-2111-50C3C2B82C2B}"/>
              </a:ext>
            </a:extLst>
          </p:cNvPr>
          <p:cNvSpPr/>
          <p:nvPr/>
        </p:nvSpPr>
        <p:spPr>
          <a:xfrm>
            <a:off x="10145404" y="4638640"/>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100" kern="0">
              <a:solidFill>
                <a:srgbClr val="FFFFFF"/>
              </a:solidFill>
              <a:latin typeface="Arial"/>
              <a:sym typeface="Arial"/>
            </a:endParaRPr>
          </a:p>
        </p:txBody>
      </p:sp>
      <p:sp>
        <p:nvSpPr>
          <p:cNvPr id="29" name="Multiplication Sign 28">
            <a:extLst>
              <a:ext uri="{FF2B5EF4-FFF2-40B4-BE49-F238E27FC236}">
                <a16:creationId xmlns:a16="http://schemas.microsoft.com/office/drawing/2014/main" xmlns="" id="{48F174AE-4F4F-546F-59E0-9CE8FF7DFD83}"/>
              </a:ext>
            </a:extLst>
          </p:cNvPr>
          <p:cNvSpPr/>
          <p:nvPr/>
        </p:nvSpPr>
        <p:spPr>
          <a:xfrm>
            <a:off x="4353062" y="4516916"/>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100" kern="0">
              <a:solidFill>
                <a:srgbClr val="FFFFFF"/>
              </a:solidFill>
              <a:latin typeface="Arial"/>
              <a:sym typeface="Arial"/>
            </a:endParaRPr>
          </a:p>
        </p:txBody>
      </p:sp>
      <p:sp>
        <p:nvSpPr>
          <p:cNvPr id="30" name="Heart 29">
            <a:extLst>
              <a:ext uri="{FF2B5EF4-FFF2-40B4-BE49-F238E27FC236}">
                <a16:creationId xmlns:a16="http://schemas.microsoft.com/office/drawing/2014/main" xmlns="" id="{3EA526AE-E9F7-781D-7E77-0BCE3E7D6090}"/>
              </a:ext>
            </a:extLst>
          </p:cNvPr>
          <p:cNvSpPr/>
          <p:nvPr/>
        </p:nvSpPr>
        <p:spPr>
          <a:xfrm>
            <a:off x="10537129" y="2661145"/>
            <a:ext cx="1344451" cy="1131035"/>
          </a:xfrm>
          <a:prstGeom prst="hear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100" kern="0">
              <a:solidFill>
                <a:srgbClr val="FFFFFF"/>
              </a:solidFill>
              <a:latin typeface="Arial"/>
              <a:sym typeface="Arial"/>
            </a:endParaRPr>
          </a:p>
        </p:txBody>
      </p:sp>
      <p:pic>
        <p:nvPicPr>
          <p:cNvPr id="31" name="Tiếng nhạc sai">
            <a:hlinkClick r:id="" action="ppaction://media"/>
            <a:extLst>
              <a:ext uri="{FF2B5EF4-FFF2-40B4-BE49-F238E27FC236}">
                <a16:creationId xmlns:a16="http://schemas.microsoft.com/office/drawing/2014/main" xmlns="" id="{87684A89-2F85-6107-B551-D41C35F3DC1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09053" y="374540"/>
            <a:ext cx="1245280" cy="1245280"/>
          </a:xfrm>
          <a:prstGeom prst="rect">
            <a:avLst/>
          </a:prstGeom>
        </p:spPr>
      </p:pic>
      <p:pic>
        <p:nvPicPr>
          <p:cNvPr id="32" name="Tiếng nhạc sai">
            <a:hlinkClick r:id="" action="ppaction://media"/>
            <a:extLst>
              <a:ext uri="{FF2B5EF4-FFF2-40B4-BE49-F238E27FC236}">
                <a16:creationId xmlns:a16="http://schemas.microsoft.com/office/drawing/2014/main" xmlns="" id="{CBF19BD9-DB4D-0E61-7840-4B7E40C75A0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19417" y="1872769"/>
            <a:ext cx="1245280" cy="1245280"/>
          </a:xfrm>
          <a:prstGeom prst="rect">
            <a:avLst/>
          </a:prstGeom>
        </p:spPr>
      </p:pic>
      <p:pic>
        <p:nvPicPr>
          <p:cNvPr id="33" name="Tiếng nhạc sai">
            <a:hlinkClick r:id="" action="ppaction://media"/>
            <a:extLst>
              <a:ext uri="{FF2B5EF4-FFF2-40B4-BE49-F238E27FC236}">
                <a16:creationId xmlns:a16="http://schemas.microsoft.com/office/drawing/2014/main" xmlns="" id="{785D538B-DF9A-123C-152F-C5DEE600C1B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87593" y="3370999"/>
            <a:ext cx="1245280" cy="1245280"/>
          </a:xfrm>
          <a:prstGeom prst="rect">
            <a:avLst/>
          </a:prstGeom>
        </p:spPr>
      </p:pic>
      <p:pic>
        <p:nvPicPr>
          <p:cNvPr id="34" name="Tieng-tinh-tinh-www_nhacchuongvui_com">
            <a:hlinkClick r:id="" action="ppaction://media"/>
            <a:extLst>
              <a:ext uri="{FF2B5EF4-FFF2-40B4-BE49-F238E27FC236}">
                <a16:creationId xmlns:a16="http://schemas.microsoft.com/office/drawing/2014/main" xmlns="" id="{93DA6CD5-D402-F490-219F-BD3BBA1BE1C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549503" y="5250008"/>
            <a:ext cx="1670421" cy="1670421"/>
          </a:xfrm>
          <a:prstGeom prst="rect">
            <a:avLst/>
          </a:prstGeom>
        </p:spPr>
      </p:pic>
      <p:grpSp>
        <p:nvGrpSpPr>
          <p:cNvPr id="36" name="Group 35">
            <a:extLst>
              <a:ext uri="{FF2B5EF4-FFF2-40B4-BE49-F238E27FC236}">
                <a16:creationId xmlns:a16="http://schemas.microsoft.com/office/drawing/2014/main" xmlns="" id="{9BD5E713-0279-5DFE-BA4C-5D5EA9094E13}"/>
              </a:ext>
            </a:extLst>
          </p:cNvPr>
          <p:cNvGrpSpPr/>
          <p:nvPr/>
        </p:nvGrpSpPr>
        <p:grpSpPr>
          <a:xfrm>
            <a:off x="106050" y="157988"/>
            <a:ext cx="11953037" cy="2071328"/>
            <a:chOff x="79537" y="118491"/>
            <a:chExt cx="8964778" cy="1553496"/>
          </a:xfrm>
        </p:grpSpPr>
        <p:grpSp>
          <p:nvGrpSpPr>
            <p:cNvPr id="6" name="Group 5">
              <a:extLst>
                <a:ext uri="{FF2B5EF4-FFF2-40B4-BE49-F238E27FC236}">
                  <a16:creationId xmlns:a16="http://schemas.microsoft.com/office/drawing/2014/main" xmlns="" id="{F6C34B99-D977-FC9C-68DE-F325BAD58187}"/>
                </a:ext>
              </a:extLst>
            </p:cNvPr>
            <p:cNvGrpSpPr/>
            <p:nvPr/>
          </p:nvGrpSpPr>
          <p:grpSpPr>
            <a:xfrm>
              <a:off x="472035" y="118491"/>
              <a:ext cx="8572280" cy="1553496"/>
              <a:chOff x="335021" y="23792"/>
              <a:chExt cx="8572280" cy="1553496"/>
            </a:xfrm>
          </p:grpSpPr>
          <p:grpSp>
            <p:nvGrpSpPr>
              <p:cNvPr id="7" name="Group 6">
                <a:extLst>
                  <a:ext uri="{FF2B5EF4-FFF2-40B4-BE49-F238E27FC236}">
                    <a16:creationId xmlns:a16="http://schemas.microsoft.com/office/drawing/2014/main" xmlns="" id="{CFAC98F7-AF7D-B428-1BB8-4178532AA994}"/>
                  </a:ext>
                </a:extLst>
              </p:cNvPr>
              <p:cNvGrpSpPr/>
              <p:nvPr/>
            </p:nvGrpSpPr>
            <p:grpSpPr>
              <a:xfrm>
                <a:off x="335021" y="23792"/>
                <a:ext cx="8572280" cy="1553496"/>
                <a:chOff x="335021" y="23792"/>
                <a:chExt cx="8572280" cy="1553496"/>
              </a:xfrm>
            </p:grpSpPr>
            <p:sp>
              <p:nvSpPr>
                <p:cNvPr id="9" name="Google Shape;2105;p47">
                  <a:extLst>
                    <a:ext uri="{FF2B5EF4-FFF2-40B4-BE49-F238E27FC236}">
                      <a16:creationId xmlns:a16="http://schemas.microsoft.com/office/drawing/2014/main" xmlns="" id="{C01AFE9B-2052-3CA4-1218-4433998ED708}"/>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Rectangle 9">
                  <a:extLst>
                    <a:ext uri="{FF2B5EF4-FFF2-40B4-BE49-F238E27FC236}">
                      <a16:creationId xmlns:a16="http://schemas.microsoft.com/office/drawing/2014/main" xmlns="" id="{A83152F0-6BA6-ECB8-C309-6FDB67C6B6EB}"/>
                    </a:ext>
                  </a:extLst>
                </p:cNvPr>
                <p:cNvSpPr/>
                <p:nvPr/>
              </p:nvSpPr>
              <p:spPr>
                <a:xfrm>
                  <a:off x="792772" y="227505"/>
                  <a:ext cx="7820286" cy="1220855"/>
                </a:xfrm>
                <a:custGeom>
                  <a:avLst/>
                  <a:gdLst>
                    <a:gd name="connsiteX0" fmla="*/ 0 w 10427047"/>
                    <a:gd name="connsiteY0" fmla="*/ 0 h 1627807"/>
                    <a:gd name="connsiteX1" fmla="*/ 370739 w 10427047"/>
                    <a:gd name="connsiteY1" fmla="*/ 0 h 1627807"/>
                    <a:gd name="connsiteX2" fmla="*/ 1054290 w 10427047"/>
                    <a:gd name="connsiteY2" fmla="*/ 0 h 1627807"/>
                    <a:gd name="connsiteX3" fmla="*/ 1842112 w 10427047"/>
                    <a:gd name="connsiteY3" fmla="*/ 0 h 1627807"/>
                    <a:gd name="connsiteX4" fmla="*/ 2629933 w 10427047"/>
                    <a:gd name="connsiteY4" fmla="*/ 0 h 1627807"/>
                    <a:gd name="connsiteX5" fmla="*/ 3313484 w 10427047"/>
                    <a:gd name="connsiteY5" fmla="*/ 0 h 1627807"/>
                    <a:gd name="connsiteX6" fmla="*/ 3892764 w 10427047"/>
                    <a:gd name="connsiteY6" fmla="*/ 0 h 1627807"/>
                    <a:gd name="connsiteX7" fmla="*/ 4680586 w 10427047"/>
                    <a:gd name="connsiteY7" fmla="*/ 0 h 1627807"/>
                    <a:gd name="connsiteX8" fmla="*/ 5051325 w 10427047"/>
                    <a:gd name="connsiteY8" fmla="*/ 0 h 1627807"/>
                    <a:gd name="connsiteX9" fmla="*/ 5526335 w 10427047"/>
                    <a:gd name="connsiteY9" fmla="*/ 0 h 1627807"/>
                    <a:gd name="connsiteX10" fmla="*/ 6001345 w 10427047"/>
                    <a:gd name="connsiteY10" fmla="*/ 0 h 1627807"/>
                    <a:gd name="connsiteX11" fmla="*/ 6372084 w 10427047"/>
                    <a:gd name="connsiteY11" fmla="*/ 0 h 1627807"/>
                    <a:gd name="connsiteX12" fmla="*/ 6951365 w 10427047"/>
                    <a:gd name="connsiteY12" fmla="*/ 0 h 1627807"/>
                    <a:gd name="connsiteX13" fmla="*/ 7322104 w 10427047"/>
                    <a:gd name="connsiteY13" fmla="*/ 0 h 1627807"/>
                    <a:gd name="connsiteX14" fmla="*/ 7901385 w 10427047"/>
                    <a:gd name="connsiteY14" fmla="*/ 0 h 1627807"/>
                    <a:gd name="connsiteX15" fmla="*/ 8584935 w 10427047"/>
                    <a:gd name="connsiteY15" fmla="*/ 0 h 1627807"/>
                    <a:gd name="connsiteX16" fmla="*/ 9372757 w 10427047"/>
                    <a:gd name="connsiteY16" fmla="*/ 0 h 1627807"/>
                    <a:gd name="connsiteX17" fmla="*/ 10427047 w 10427047"/>
                    <a:gd name="connsiteY17" fmla="*/ 0 h 1627807"/>
                    <a:gd name="connsiteX18" fmla="*/ 10427047 w 10427047"/>
                    <a:gd name="connsiteY18" fmla="*/ 558880 h 1627807"/>
                    <a:gd name="connsiteX19" fmla="*/ 10427047 w 10427047"/>
                    <a:gd name="connsiteY19" fmla="*/ 1068927 h 1627807"/>
                    <a:gd name="connsiteX20" fmla="*/ 10427047 w 10427047"/>
                    <a:gd name="connsiteY20" fmla="*/ 1627807 h 1627807"/>
                    <a:gd name="connsiteX21" fmla="*/ 9952037 w 10427047"/>
                    <a:gd name="connsiteY21" fmla="*/ 1627807 h 1627807"/>
                    <a:gd name="connsiteX22" fmla="*/ 9268486 w 10427047"/>
                    <a:gd name="connsiteY22" fmla="*/ 1627807 h 1627807"/>
                    <a:gd name="connsiteX23" fmla="*/ 8793476 w 10427047"/>
                    <a:gd name="connsiteY23" fmla="*/ 1627807 h 1627807"/>
                    <a:gd name="connsiteX24" fmla="*/ 8214196 w 10427047"/>
                    <a:gd name="connsiteY24" fmla="*/ 1627807 h 1627807"/>
                    <a:gd name="connsiteX25" fmla="*/ 7530645 w 10427047"/>
                    <a:gd name="connsiteY25" fmla="*/ 1627807 h 1627807"/>
                    <a:gd name="connsiteX26" fmla="*/ 7264176 w 10427047"/>
                    <a:gd name="connsiteY26" fmla="*/ 1627807 h 1627807"/>
                    <a:gd name="connsiteX27" fmla="*/ 6684896 w 10427047"/>
                    <a:gd name="connsiteY27" fmla="*/ 1627807 h 1627807"/>
                    <a:gd name="connsiteX28" fmla="*/ 6001345 w 10427047"/>
                    <a:gd name="connsiteY28" fmla="*/ 1627807 h 1627807"/>
                    <a:gd name="connsiteX29" fmla="*/ 5317794 w 10427047"/>
                    <a:gd name="connsiteY29" fmla="*/ 1627807 h 1627807"/>
                    <a:gd name="connsiteX30" fmla="*/ 4947055 w 10427047"/>
                    <a:gd name="connsiteY30" fmla="*/ 1627807 h 1627807"/>
                    <a:gd name="connsiteX31" fmla="*/ 4472045 w 10427047"/>
                    <a:gd name="connsiteY31" fmla="*/ 1627807 h 1627807"/>
                    <a:gd name="connsiteX32" fmla="*/ 3892764 w 10427047"/>
                    <a:gd name="connsiteY32" fmla="*/ 1627807 h 1627807"/>
                    <a:gd name="connsiteX33" fmla="*/ 3522025 w 10427047"/>
                    <a:gd name="connsiteY33" fmla="*/ 1627807 h 1627807"/>
                    <a:gd name="connsiteX34" fmla="*/ 2942744 w 10427047"/>
                    <a:gd name="connsiteY34" fmla="*/ 1627807 h 1627807"/>
                    <a:gd name="connsiteX35" fmla="*/ 2363464 w 10427047"/>
                    <a:gd name="connsiteY35" fmla="*/ 1627807 h 1627807"/>
                    <a:gd name="connsiteX36" fmla="*/ 1679913 w 10427047"/>
                    <a:gd name="connsiteY36" fmla="*/ 1627807 h 1627807"/>
                    <a:gd name="connsiteX37" fmla="*/ 996362 w 10427047"/>
                    <a:gd name="connsiteY37" fmla="*/ 1627807 h 1627807"/>
                    <a:gd name="connsiteX38" fmla="*/ 625623 w 10427047"/>
                    <a:gd name="connsiteY38" fmla="*/ 1627807 h 1627807"/>
                    <a:gd name="connsiteX39" fmla="*/ 0 w 10427047"/>
                    <a:gd name="connsiteY39" fmla="*/ 1627807 h 1627807"/>
                    <a:gd name="connsiteX40" fmla="*/ 0 w 10427047"/>
                    <a:gd name="connsiteY40" fmla="*/ 1101483 h 1627807"/>
                    <a:gd name="connsiteX41" fmla="*/ 0 w 10427047"/>
                    <a:gd name="connsiteY41" fmla="*/ 591437 h 1627807"/>
                    <a:gd name="connsiteX42" fmla="*/ 0 w 10427047"/>
                    <a:gd name="connsiteY42" fmla="*/ 0 h 162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62780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93718" y="179319"/>
                        <a:pt x="10380717" y="346951"/>
                        <a:pt x="10427047" y="558880"/>
                      </a:cubicBezTo>
                      <a:cubicBezTo>
                        <a:pt x="10473377" y="770809"/>
                        <a:pt x="10424972" y="962590"/>
                        <a:pt x="10427047" y="1068927"/>
                      </a:cubicBezTo>
                      <a:cubicBezTo>
                        <a:pt x="10429122" y="1175264"/>
                        <a:pt x="10394360" y="1458132"/>
                        <a:pt x="10427047" y="1627807"/>
                      </a:cubicBezTo>
                      <a:cubicBezTo>
                        <a:pt x="10297866" y="1637641"/>
                        <a:pt x="10167323" y="1611428"/>
                        <a:pt x="9952037" y="1627807"/>
                      </a:cubicBezTo>
                      <a:cubicBezTo>
                        <a:pt x="9736751" y="1644186"/>
                        <a:pt x="9472863" y="1610939"/>
                        <a:pt x="9268486" y="1627807"/>
                      </a:cubicBezTo>
                      <a:cubicBezTo>
                        <a:pt x="9064109" y="1644675"/>
                        <a:pt x="9016708" y="1597107"/>
                        <a:pt x="8793476" y="1627807"/>
                      </a:cubicBezTo>
                      <a:cubicBezTo>
                        <a:pt x="8570244" y="1658507"/>
                        <a:pt x="8380376" y="1609481"/>
                        <a:pt x="8214196" y="1627807"/>
                      </a:cubicBezTo>
                      <a:cubicBezTo>
                        <a:pt x="8048016" y="1646133"/>
                        <a:pt x="7804427" y="1588746"/>
                        <a:pt x="7530645" y="1627807"/>
                      </a:cubicBezTo>
                      <a:cubicBezTo>
                        <a:pt x="7256863" y="1666868"/>
                        <a:pt x="7332573" y="1616744"/>
                        <a:pt x="7264176" y="1627807"/>
                      </a:cubicBezTo>
                      <a:cubicBezTo>
                        <a:pt x="7195779" y="1638870"/>
                        <a:pt x="6853025" y="1605004"/>
                        <a:pt x="6684896" y="1627807"/>
                      </a:cubicBezTo>
                      <a:cubicBezTo>
                        <a:pt x="6516767" y="1650610"/>
                        <a:pt x="6157121" y="1548064"/>
                        <a:pt x="6001345" y="1627807"/>
                      </a:cubicBezTo>
                      <a:cubicBezTo>
                        <a:pt x="5845569" y="1707550"/>
                        <a:pt x="5628939" y="1621124"/>
                        <a:pt x="5317794" y="1627807"/>
                      </a:cubicBezTo>
                      <a:cubicBezTo>
                        <a:pt x="5006649" y="1634490"/>
                        <a:pt x="5113432" y="1593763"/>
                        <a:pt x="4947055" y="1627807"/>
                      </a:cubicBezTo>
                      <a:cubicBezTo>
                        <a:pt x="4780678" y="1661851"/>
                        <a:pt x="4653879" y="1584981"/>
                        <a:pt x="4472045" y="1627807"/>
                      </a:cubicBezTo>
                      <a:cubicBezTo>
                        <a:pt x="4290211" y="1670633"/>
                        <a:pt x="4009645" y="1612407"/>
                        <a:pt x="3892764" y="1627807"/>
                      </a:cubicBezTo>
                      <a:cubicBezTo>
                        <a:pt x="3775883" y="1643207"/>
                        <a:pt x="3641900" y="1624535"/>
                        <a:pt x="3522025" y="1627807"/>
                      </a:cubicBezTo>
                      <a:cubicBezTo>
                        <a:pt x="3402150" y="1631079"/>
                        <a:pt x="3171144" y="1609852"/>
                        <a:pt x="2942744" y="1627807"/>
                      </a:cubicBezTo>
                      <a:cubicBezTo>
                        <a:pt x="2714344" y="1645762"/>
                        <a:pt x="2527608" y="1584471"/>
                        <a:pt x="2363464" y="1627807"/>
                      </a:cubicBezTo>
                      <a:cubicBezTo>
                        <a:pt x="2199320" y="1671143"/>
                        <a:pt x="1818824" y="1586010"/>
                        <a:pt x="1679913" y="1627807"/>
                      </a:cubicBezTo>
                      <a:cubicBezTo>
                        <a:pt x="1541002" y="1669604"/>
                        <a:pt x="1139738" y="1597234"/>
                        <a:pt x="996362" y="1627807"/>
                      </a:cubicBezTo>
                      <a:cubicBezTo>
                        <a:pt x="852986" y="1658380"/>
                        <a:pt x="788007" y="1599689"/>
                        <a:pt x="625623" y="1627807"/>
                      </a:cubicBezTo>
                      <a:cubicBezTo>
                        <a:pt x="463239" y="1655925"/>
                        <a:pt x="162320" y="1553048"/>
                        <a:pt x="0" y="1627807"/>
                      </a:cubicBezTo>
                      <a:cubicBezTo>
                        <a:pt x="-17015" y="1510782"/>
                        <a:pt x="20236" y="1337489"/>
                        <a:pt x="0" y="1101483"/>
                      </a:cubicBezTo>
                      <a:cubicBezTo>
                        <a:pt x="-20236" y="865477"/>
                        <a:pt x="5003" y="775075"/>
                        <a:pt x="0" y="591437"/>
                      </a:cubicBezTo>
                      <a:cubicBezTo>
                        <a:pt x="-5003" y="407799"/>
                        <a:pt x="1316" y="19203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sp>
            <p:nvSpPr>
              <p:cNvPr id="8" name="TextBox 7">
                <a:extLst>
                  <a:ext uri="{FF2B5EF4-FFF2-40B4-BE49-F238E27FC236}">
                    <a16:creationId xmlns:a16="http://schemas.microsoft.com/office/drawing/2014/main" xmlns="" id="{6D5B4796-33E4-274F-7BBF-FC1FF6FF05BC}"/>
                  </a:ext>
                </a:extLst>
              </p:cNvPr>
              <p:cNvSpPr txBox="1"/>
              <p:nvPr/>
            </p:nvSpPr>
            <p:spPr>
              <a:xfrm>
                <a:off x="1573464" y="372211"/>
                <a:ext cx="7064636" cy="992579"/>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Nêu tên sản phẩm công nghệ có tác dụng làm tóc nhanh khô.</a:t>
                </a:r>
              </a:p>
            </p:txBody>
          </p:sp>
        </p:grpSp>
        <p:pic>
          <p:nvPicPr>
            <p:cNvPr id="35" name="Picture 34">
              <a:hlinkClick r:id="rId11" action="ppaction://hlinksldjump"/>
              <a:extLst>
                <a:ext uri="{FF2B5EF4-FFF2-40B4-BE49-F238E27FC236}">
                  <a16:creationId xmlns:a16="http://schemas.microsoft.com/office/drawing/2014/main" xmlns="" id="{BF6E7FBB-AB5A-D60C-0E88-3B47D07B6142}"/>
                </a:ext>
              </a:extLst>
            </p:cNvPr>
            <p:cNvPicPr>
              <a:picLocks noChangeAspect="1"/>
            </p:cNvPicPr>
            <p:nvPr/>
          </p:nvPicPr>
          <p:blipFill>
            <a:blip r:embed="rId12"/>
            <a:stretch>
              <a:fillRect/>
            </a:stretch>
          </p:blipFill>
          <p:spPr>
            <a:xfrm>
              <a:off x="79537" y="156153"/>
              <a:ext cx="1987802" cy="1426588"/>
            </a:xfrm>
            <a:prstGeom prst="rect">
              <a:avLst/>
            </a:prstGeom>
          </p:spPr>
        </p:pic>
      </p:grpSp>
      <p:sp>
        <p:nvSpPr>
          <p:cNvPr id="37" name="Arrow: Right 36">
            <a:hlinkClick r:id="rId11" action="ppaction://hlinksldjump"/>
            <a:extLst>
              <a:ext uri="{FF2B5EF4-FFF2-40B4-BE49-F238E27FC236}">
                <a16:creationId xmlns:a16="http://schemas.microsoft.com/office/drawing/2014/main" xmlns="" id="{72770BF3-D9B9-088B-62E0-CB4FEC10B3BA}"/>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19229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Horizontal)">
                                      <p:cBhvr>
                                        <p:cTn id="7" dur="500"/>
                                        <p:tgtEl>
                                          <p:spTgt spid="3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5093" fill="hold"/>
                                        <p:tgtEl>
                                          <p:spTgt spid="33"/>
                                        </p:tgtEl>
                                      </p:cBhvr>
                                    </p:cmd>
                                  </p:childTnLst>
                                </p:cTn>
                              </p:par>
                              <p:par>
                                <p:cTn id="31" presetID="53" presetClass="exit" presetSubtype="32" fill="hold" nodeType="withEffect">
                                  <p:stCondLst>
                                    <p:cond delay="0"/>
                                  </p:stCondLst>
                                  <p:childTnLst>
                                    <p:anim calcmode="lin" valueType="num">
                                      <p:cBhvr>
                                        <p:cTn id="32" dur="500"/>
                                        <p:tgtEl>
                                          <p:spTgt spid="2"/>
                                        </p:tgtEl>
                                        <p:attrNameLst>
                                          <p:attrName>ppt_w</p:attrName>
                                        </p:attrNameLst>
                                      </p:cBhvr>
                                      <p:tavLst>
                                        <p:tav tm="0">
                                          <p:val>
                                            <p:strVal val="ppt_w"/>
                                          </p:val>
                                        </p:tav>
                                        <p:tav tm="100000">
                                          <p:val>
                                            <p:fltVal val="0"/>
                                          </p:val>
                                        </p:tav>
                                      </p:tavLst>
                                    </p:anim>
                                    <p:anim calcmode="lin" valueType="num">
                                      <p:cBhvr>
                                        <p:cTn id="33" dur="500"/>
                                        <p:tgtEl>
                                          <p:spTgt spid="2"/>
                                        </p:tgtEl>
                                        <p:attrNameLst>
                                          <p:attrName>ppt_h</p:attrName>
                                        </p:attrNameLst>
                                      </p:cBhvr>
                                      <p:tavLst>
                                        <p:tav tm="0">
                                          <p:val>
                                            <p:strVal val="ppt_h"/>
                                          </p:val>
                                        </p:tav>
                                        <p:tav tm="100000">
                                          <p:val>
                                            <p:fltVal val="0"/>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par>
                                <p:cTn id="36" presetID="53" presetClass="exit" presetSubtype="32" fill="hold" grpId="1" nodeType="withEffect">
                                  <p:stCondLst>
                                    <p:cond delay="0"/>
                                  </p:stCondLst>
                                  <p:childTnLst>
                                    <p:anim calcmode="lin" valueType="num">
                                      <p:cBhvr>
                                        <p:cTn id="37" dur="500"/>
                                        <p:tgtEl>
                                          <p:spTgt spid="27"/>
                                        </p:tgtEl>
                                        <p:attrNameLst>
                                          <p:attrName>ppt_w</p:attrName>
                                        </p:attrNameLst>
                                      </p:cBhvr>
                                      <p:tavLst>
                                        <p:tav tm="0">
                                          <p:val>
                                            <p:strVal val="ppt_w"/>
                                          </p:val>
                                        </p:tav>
                                        <p:tav tm="100000">
                                          <p:val>
                                            <p:fltVal val="0"/>
                                          </p:val>
                                        </p:tav>
                                      </p:tavLst>
                                    </p:anim>
                                    <p:anim calcmode="lin" valueType="num">
                                      <p:cBhvr>
                                        <p:cTn id="38" dur="500"/>
                                        <p:tgtEl>
                                          <p:spTgt spid="27"/>
                                        </p:tgtEl>
                                        <p:attrNameLst>
                                          <p:attrName>ppt_h</p:attrName>
                                        </p:attrNameLst>
                                      </p:cBhvr>
                                      <p:tavLst>
                                        <p:tav tm="0">
                                          <p:val>
                                            <p:strVal val="ppt_h"/>
                                          </p:val>
                                        </p:tav>
                                        <p:tav tm="100000">
                                          <p:val>
                                            <p:fltVal val="0"/>
                                          </p:val>
                                        </p:tav>
                                      </p:tavLst>
                                    </p:anim>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par>
                                <p:cTn id="49" presetID="1" presetClass="mediacall" presetSubtype="0" fill="hold" nodeType="withEffect">
                                  <p:stCondLst>
                                    <p:cond delay="0"/>
                                  </p:stCondLst>
                                  <p:childTnLst>
                                    <p:cmd type="call" cmd="playFrom(0.0)">
                                      <p:cBhvr>
                                        <p:cTn id="50" dur="3422" fill="hold"/>
                                        <p:tgtEl>
                                          <p:spTgt spid="34"/>
                                        </p:tgtEl>
                                      </p:cBhvr>
                                    </p:cmd>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anim calcmode="lin" valueType="num">
                                      <p:cBhvr>
                                        <p:cTn id="57" dur="1000" fill="hold"/>
                                        <p:tgtEl>
                                          <p:spTgt spid="29"/>
                                        </p:tgtEl>
                                        <p:attrNameLst>
                                          <p:attrName>ppt_x</p:attrName>
                                        </p:attrNameLst>
                                      </p:cBhvr>
                                      <p:tavLst>
                                        <p:tav tm="0">
                                          <p:val>
                                            <p:strVal val="#ppt_x"/>
                                          </p:val>
                                        </p:tav>
                                        <p:tav tm="100000">
                                          <p:val>
                                            <p:strVal val="#ppt_x"/>
                                          </p:val>
                                        </p:tav>
                                      </p:tavLst>
                                    </p:anim>
                                    <p:anim calcmode="lin" valueType="num">
                                      <p:cBhvr>
                                        <p:cTn id="5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5093" fill="hold"/>
                                        <p:tgtEl>
                                          <p:spTgt spid="32"/>
                                        </p:tgtEl>
                                      </p:cBhvr>
                                    </p:cmd>
                                  </p:childTnLst>
                                </p:cTn>
                              </p:par>
                              <p:par>
                                <p:cTn id="63" presetID="53" presetClass="exit" presetSubtype="32" fill="hold" nodeType="withEffect">
                                  <p:stCondLst>
                                    <p:cond delay="0"/>
                                  </p:stCondLst>
                                  <p:childTnLst>
                                    <p:anim calcmode="lin" valueType="num">
                                      <p:cBhvr>
                                        <p:cTn id="64" dur="500"/>
                                        <p:tgtEl>
                                          <p:spTgt spid="17"/>
                                        </p:tgtEl>
                                        <p:attrNameLst>
                                          <p:attrName>ppt_w</p:attrName>
                                        </p:attrNameLst>
                                      </p:cBhvr>
                                      <p:tavLst>
                                        <p:tav tm="0">
                                          <p:val>
                                            <p:strVal val="ppt_w"/>
                                          </p:val>
                                        </p:tav>
                                        <p:tav tm="100000">
                                          <p:val>
                                            <p:fltVal val="0"/>
                                          </p:val>
                                        </p:tav>
                                      </p:tavLst>
                                    </p:anim>
                                    <p:anim calcmode="lin" valueType="num">
                                      <p:cBhvr>
                                        <p:cTn id="65" dur="500"/>
                                        <p:tgtEl>
                                          <p:spTgt spid="17"/>
                                        </p:tgtEl>
                                        <p:attrNameLst>
                                          <p:attrName>ppt_h</p:attrName>
                                        </p:attrNameLst>
                                      </p:cBhvr>
                                      <p:tavLst>
                                        <p:tav tm="0">
                                          <p:val>
                                            <p:strVal val="ppt_h"/>
                                          </p:val>
                                        </p:tav>
                                        <p:tav tm="100000">
                                          <p:val>
                                            <p:fltVal val="0"/>
                                          </p:val>
                                        </p:tav>
                                      </p:tavLst>
                                    </p:anim>
                                    <p:animEffect transition="out" filter="fad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par>
                                <p:cTn id="68" presetID="53" presetClass="exit" presetSubtype="32" fill="hold" grpId="1" nodeType="withEffect">
                                  <p:stCondLst>
                                    <p:cond delay="0"/>
                                  </p:stCondLst>
                                  <p:childTnLst>
                                    <p:anim calcmode="lin" valueType="num">
                                      <p:cBhvr>
                                        <p:cTn id="69" dur="500"/>
                                        <p:tgtEl>
                                          <p:spTgt spid="29"/>
                                        </p:tgtEl>
                                        <p:attrNameLst>
                                          <p:attrName>ppt_w</p:attrName>
                                        </p:attrNameLst>
                                      </p:cBhvr>
                                      <p:tavLst>
                                        <p:tav tm="0">
                                          <p:val>
                                            <p:strVal val="ppt_w"/>
                                          </p:val>
                                        </p:tav>
                                        <p:tav tm="100000">
                                          <p:val>
                                            <p:fltVal val="0"/>
                                          </p:val>
                                        </p:tav>
                                      </p:tavLst>
                                    </p:anim>
                                    <p:anim calcmode="lin" valueType="num">
                                      <p:cBhvr>
                                        <p:cTn id="70" dur="500"/>
                                        <p:tgtEl>
                                          <p:spTgt spid="29"/>
                                        </p:tgtEl>
                                        <p:attrNameLst>
                                          <p:attrName>ppt_h</p:attrName>
                                        </p:attrNameLst>
                                      </p:cBhvr>
                                      <p:tavLst>
                                        <p:tav tm="0">
                                          <p:val>
                                            <p:strVal val="ppt_h"/>
                                          </p:val>
                                        </p:tav>
                                        <p:tav tm="100000">
                                          <p:val>
                                            <p:fltVal val="0"/>
                                          </p:val>
                                        </p:tav>
                                      </p:tavLst>
                                    </p:anim>
                                    <p:animEffect transition="out" filter="fade">
                                      <p:cBhvr>
                                        <p:cTn id="71" dur="500"/>
                                        <p:tgtEl>
                                          <p:spTgt spid="29"/>
                                        </p:tgtEl>
                                      </p:cBhvr>
                                    </p:animEffect>
                                    <p:set>
                                      <p:cBhvr>
                                        <p:cTn id="72"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anim calcmode="lin" valueType="num">
                                      <p:cBhvr>
                                        <p:cTn id="79" dur="1000" fill="hold"/>
                                        <p:tgtEl>
                                          <p:spTgt spid="28"/>
                                        </p:tgtEl>
                                        <p:attrNameLst>
                                          <p:attrName>ppt_x</p:attrName>
                                        </p:attrNameLst>
                                      </p:cBhvr>
                                      <p:tavLst>
                                        <p:tav tm="0">
                                          <p:val>
                                            <p:strVal val="#ppt_x"/>
                                          </p:val>
                                        </p:tav>
                                        <p:tav tm="100000">
                                          <p:val>
                                            <p:strVal val="#ppt_x"/>
                                          </p:val>
                                        </p:tav>
                                      </p:tavLst>
                                    </p:anim>
                                    <p:anim calcmode="lin" valueType="num">
                                      <p:cBhvr>
                                        <p:cTn id="80" dur="1000" fill="hold"/>
                                        <p:tgtEl>
                                          <p:spTgt spid="28"/>
                                        </p:tgtEl>
                                        <p:attrNameLst>
                                          <p:attrName>ppt_y</p:attrName>
                                        </p:attrNameLst>
                                      </p:cBhvr>
                                      <p:tavLst>
                                        <p:tav tm="0">
                                          <p:val>
                                            <p:strVal val="#ppt_y+.1"/>
                                          </p:val>
                                        </p:tav>
                                        <p:tav tm="100000">
                                          <p:val>
                                            <p:strVal val="#ppt_y"/>
                                          </p:val>
                                        </p:tav>
                                      </p:tavLst>
                                    </p:anim>
                                  </p:childTnLst>
                                </p:cTn>
                              </p:par>
                              <p:par>
                                <p:cTn id="81" presetID="1" presetClass="mediacall" presetSubtype="0" fill="hold" nodeType="withEffect">
                                  <p:stCondLst>
                                    <p:cond delay="0"/>
                                  </p:stCondLst>
                                  <p:childTnLst>
                                    <p:cmd type="call" cmd="playFrom(0.0)">
                                      <p:cBhvr>
                                        <p:cTn id="82" dur="5093" fill="hold"/>
                                        <p:tgtEl>
                                          <p:spTgt spid="31"/>
                                        </p:tgtEl>
                                      </p:cBhvr>
                                    </p:cmd>
                                  </p:childTnLst>
                                </p:cTn>
                              </p:par>
                              <p:par>
                                <p:cTn id="83" presetID="53" presetClass="exit" presetSubtype="32" fill="hold" nodeType="withEffect">
                                  <p:stCondLst>
                                    <p:cond delay="0"/>
                                  </p:stCondLst>
                                  <p:childTnLst>
                                    <p:anim calcmode="lin" valueType="num">
                                      <p:cBhvr>
                                        <p:cTn id="84" dur="500"/>
                                        <p:tgtEl>
                                          <p:spTgt spid="22"/>
                                        </p:tgtEl>
                                        <p:attrNameLst>
                                          <p:attrName>ppt_w</p:attrName>
                                        </p:attrNameLst>
                                      </p:cBhvr>
                                      <p:tavLst>
                                        <p:tav tm="0">
                                          <p:val>
                                            <p:strVal val="ppt_w"/>
                                          </p:val>
                                        </p:tav>
                                        <p:tav tm="100000">
                                          <p:val>
                                            <p:fltVal val="0"/>
                                          </p:val>
                                        </p:tav>
                                      </p:tavLst>
                                    </p:anim>
                                    <p:anim calcmode="lin" valueType="num">
                                      <p:cBhvr>
                                        <p:cTn id="85" dur="500"/>
                                        <p:tgtEl>
                                          <p:spTgt spid="22"/>
                                        </p:tgtEl>
                                        <p:attrNameLst>
                                          <p:attrName>ppt_h</p:attrName>
                                        </p:attrNameLst>
                                      </p:cBhvr>
                                      <p:tavLst>
                                        <p:tav tm="0">
                                          <p:val>
                                            <p:strVal val="ppt_h"/>
                                          </p:val>
                                        </p:tav>
                                        <p:tav tm="100000">
                                          <p:val>
                                            <p:fltVal val="0"/>
                                          </p:val>
                                        </p:tav>
                                      </p:tavLst>
                                    </p:anim>
                                    <p:animEffect transition="out" filter="fade">
                                      <p:cBhvr>
                                        <p:cTn id="86" dur="500"/>
                                        <p:tgtEl>
                                          <p:spTgt spid="22"/>
                                        </p:tgtEl>
                                      </p:cBhvr>
                                    </p:animEffect>
                                    <p:set>
                                      <p:cBhvr>
                                        <p:cTn id="87" dur="1" fill="hold">
                                          <p:stCondLst>
                                            <p:cond delay="499"/>
                                          </p:stCondLst>
                                        </p:cTn>
                                        <p:tgtEl>
                                          <p:spTgt spid="22"/>
                                        </p:tgtEl>
                                        <p:attrNameLst>
                                          <p:attrName>style.visibility</p:attrName>
                                        </p:attrNameLst>
                                      </p:cBhvr>
                                      <p:to>
                                        <p:strVal val="hidden"/>
                                      </p:to>
                                    </p:set>
                                  </p:childTnLst>
                                </p:cTn>
                              </p:par>
                              <p:par>
                                <p:cTn id="88" presetID="53" presetClass="exit" presetSubtype="32" fill="hold" grpId="1" nodeType="withEffect">
                                  <p:stCondLst>
                                    <p:cond delay="0"/>
                                  </p:stCondLst>
                                  <p:childTnLst>
                                    <p:anim calcmode="lin" valueType="num">
                                      <p:cBhvr>
                                        <p:cTn id="89" dur="500"/>
                                        <p:tgtEl>
                                          <p:spTgt spid="28"/>
                                        </p:tgtEl>
                                        <p:attrNameLst>
                                          <p:attrName>ppt_w</p:attrName>
                                        </p:attrNameLst>
                                      </p:cBhvr>
                                      <p:tavLst>
                                        <p:tav tm="0">
                                          <p:val>
                                            <p:strVal val="ppt_w"/>
                                          </p:val>
                                        </p:tav>
                                        <p:tav tm="100000">
                                          <p:val>
                                            <p:fltVal val="0"/>
                                          </p:val>
                                        </p:tav>
                                      </p:tavLst>
                                    </p:anim>
                                    <p:anim calcmode="lin" valueType="num">
                                      <p:cBhvr>
                                        <p:cTn id="90" dur="500"/>
                                        <p:tgtEl>
                                          <p:spTgt spid="28"/>
                                        </p:tgtEl>
                                        <p:attrNameLst>
                                          <p:attrName>ppt_h</p:attrName>
                                        </p:attrNameLst>
                                      </p:cBhvr>
                                      <p:tavLst>
                                        <p:tav tm="0">
                                          <p:val>
                                            <p:strVal val="ppt_h"/>
                                          </p:val>
                                        </p:tav>
                                        <p:tav tm="100000">
                                          <p:val>
                                            <p:fltVal val="0"/>
                                          </p:val>
                                        </p:tav>
                                      </p:tavLst>
                                    </p:anim>
                                    <p:animEffect transition="out" filter="fade">
                                      <p:cBhvr>
                                        <p:cTn id="91" dur="500"/>
                                        <p:tgtEl>
                                          <p:spTgt spid="28"/>
                                        </p:tgtEl>
                                      </p:cBhvr>
                                    </p:animEffect>
                                    <p:set>
                                      <p:cBhvr>
                                        <p:cTn id="9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93" fill="hold" display="0">
                  <p:stCondLst>
                    <p:cond delay="indefinite"/>
                  </p:stCondLst>
                  <p:endCondLst>
                    <p:cond evt="onStopAudio" delay="0">
                      <p:tgtEl>
                        <p:sldTgt/>
                      </p:tgtEl>
                    </p:cond>
                  </p:endCondLst>
                </p:cTn>
                <p:tgtEl>
                  <p:spTgt spid="31"/>
                </p:tgtEl>
              </p:cMediaNode>
            </p:audio>
            <p:audio>
              <p:cMediaNode vol="80000">
                <p:cTn id="94" fill="hold" display="0">
                  <p:stCondLst>
                    <p:cond delay="indefinite"/>
                  </p:stCondLst>
                  <p:endCondLst>
                    <p:cond evt="onStopAudio" delay="0">
                      <p:tgtEl>
                        <p:sldTgt/>
                      </p:tgtEl>
                    </p:cond>
                  </p:endCondLst>
                </p:cTn>
                <p:tgtEl>
                  <p:spTgt spid="32"/>
                </p:tgtEl>
              </p:cMediaNode>
            </p:audio>
            <p:audio>
              <p:cMediaNode vol="80000">
                <p:cTn id="95" fill="hold" display="0">
                  <p:stCondLst>
                    <p:cond delay="indefinite"/>
                  </p:stCondLst>
                  <p:endCondLst>
                    <p:cond evt="onStopAudio" delay="0">
                      <p:tgtEl>
                        <p:sldTgt/>
                      </p:tgtEl>
                    </p:cond>
                  </p:endCondLst>
                </p:cTn>
                <p:tgtEl>
                  <p:spTgt spid="33"/>
                </p:tgtEl>
              </p:cMediaNode>
            </p:audio>
            <p:audio>
              <p:cMediaNode vol="80000">
                <p:cTn id="96" fill="hold" display="0">
                  <p:stCondLst>
                    <p:cond delay="indefinite"/>
                  </p:stCondLst>
                  <p:endCondLst>
                    <p:cond evt="onStopAudio" delay="0">
                      <p:tgtEl>
                        <p:sldTgt/>
                      </p:tgtEl>
                    </p:cond>
                  </p:endCondLst>
                </p:cTn>
                <p:tgtEl>
                  <p:spTgt spid="34"/>
                </p:tgtEl>
              </p:cMediaNode>
            </p:audio>
          </p:childTnLst>
        </p:cTn>
      </p:par>
    </p:tnLst>
    <p:bldLst>
      <p:bldP spid="27" grpId="0" animBg="1"/>
      <p:bldP spid="27" grpId="1" animBg="1"/>
      <p:bldP spid="28" grpId="0" animBg="1"/>
      <p:bldP spid="28" grpId="1" animBg="1"/>
      <p:bldP spid="29" grpId="0" animBg="1"/>
      <p:bldP spid="29" grpId="1"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
            <a:extLst>
              <a:ext uri="{FF2B5EF4-FFF2-40B4-BE49-F238E27FC236}">
                <a16:creationId xmlns:a16="http://schemas.microsoft.com/office/drawing/2014/main" xmlns="" id="{100FA038-077D-67A7-7A0F-3A9650D33C56}"/>
              </a:ext>
            </a:extLst>
          </p:cNvPr>
          <p:cNvGrpSpPr/>
          <p:nvPr/>
        </p:nvGrpSpPr>
        <p:grpSpPr>
          <a:xfrm>
            <a:off x="259063" y="2370146"/>
            <a:ext cx="5562364" cy="1891317"/>
            <a:chOff x="194297" y="1777609"/>
            <a:chExt cx="4171773" cy="1418488"/>
          </a:xfrm>
        </p:grpSpPr>
        <p:sp>
          <p:nvSpPr>
            <p:cNvPr id="4" name="Google Shape;1182;p42">
              <a:extLst>
                <a:ext uri="{FF2B5EF4-FFF2-40B4-BE49-F238E27FC236}">
                  <a16:creationId xmlns:a16="http://schemas.microsoft.com/office/drawing/2014/main" xmlns="" id="{B4904C06-EF4C-44FC-D985-E69230A637CE}"/>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pic>
          <p:nvPicPr>
            <p:cNvPr id="5" name="Picture 4">
              <a:extLst>
                <a:ext uri="{FF2B5EF4-FFF2-40B4-BE49-F238E27FC236}">
                  <a16:creationId xmlns:a16="http://schemas.microsoft.com/office/drawing/2014/main" xmlns="" id="{1977B0F6-A019-915E-0E4B-DB2F364DD52F}"/>
                </a:ext>
              </a:extLst>
            </p:cNvPr>
            <p:cNvPicPr>
              <a:picLocks noChangeAspect="1"/>
            </p:cNvPicPr>
            <p:nvPr/>
          </p:nvPicPr>
          <p:blipFill>
            <a:blip r:embed="rId6"/>
            <a:stretch>
              <a:fillRect/>
            </a:stretch>
          </p:blipFill>
          <p:spPr>
            <a:xfrm>
              <a:off x="194297" y="1777609"/>
              <a:ext cx="1074063" cy="1418488"/>
            </a:xfrm>
            <a:prstGeom prst="rect">
              <a:avLst/>
            </a:prstGeom>
          </p:spPr>
        </p:pic>
        <p:sp>
          <p:nvSpPr>
            <p:cNvPr id="6" name="TextBox 5">
              <a:extLst>
                <a:ext uri="{FF2B5EF4-FFF2-40B4-BE49-F238E27FC236}">
                  <a16:creationId xmlns:a16="http://schemas.microsoft.com/office/drawing/2014/main" xmlns="" id="{781A7CBE-7527-7E3A-1D3B-BA1A628D1E4A}"/>
                </a:ext>
              </a:extLst>
            </p:cNvPr>
            <p:cNvSpPr txBox="1"/>
            <p:nvPr/>
          </p:nvSpPr>
          <p:spPr>
            <a:xfrm>
              <a:off x="1528171" y="2035277"/>
              <a:ext cx="2209415" cy="530915"/>
            </a:xfrm>
            <a:prstGeom prst="rect">
              <a:avLst/>
            </a:prstGeom>
            <a:noFill/>
          </p:spPr>
          <p:txBody>
            <a:bodyPr wrap="square" rtlCol="0">
              <a:spAutoFit/>
            </a:bodyPr>
            <a:lstStyle/>
            <a:p>
              <a:pPr algn="ctr" defTabSz="1219170">
                <a:buClr>
                  <a:srgbClr val="000000"/>
                </a:buClr>
              </a:pPr>
              <a:r>
                <a:rPr lang="en-US" sz="4000" b="1" kern="0" smtClean="0">
                  <a:solidFill>
                    <a:srgbClr val="000000"/>
                  </a:solidFill>
                  <a:latin typeface="UTM Avo" panose="02040603050506020204" pitchFamily="18" charset="0"/>
                  <a:cs typeface="Arial"/>
                  <a:sym typeface="Arial"/>
                </a:rPr>
                <a:t>Máy lạnh</a:t>
              </a:r>
              <a:endParaRPr lang="en-US" sz="4000" b="1" kern="0">
                <a:solidFill>
                  <a:srgbClr val="000000"/>
                </a:solidFill>
                <a:latin typeface="UTM Avo" panose="02040603050506020204" pitchFamily="18" charset="0"/>
                <a:cs typeface="Arial"/>
                <a:sym typeface="Arial"/>
              </a:endParaRPr>
            </a:p>
          </p:txBody>
        </p:sp>
      </p:grpSp>
      <p:grpSp>
        <p:nvGrpSpPr>
          <p:cNvPr id="7" name="B">
            <a:extLst>
              <a:ext uri="{FF2B5EF4-FFF2-40B4-BE49-F238E27FC236}">
                <a16:creationId xmlns:a16="http://schemas.microsoft.com/office/drawing/2014/main" xmlns="" id="{BA7D38B5-FE67-E36E-005A-11EEFF081E97}"/>
              </a:ext>
            </a:extLst>
          </p:cNvPr>
          <p:cNvGrpSpPr/>
          <p:nvPr/>
        </p:nvGrpSpPr>
        <p:grpSpPr>
          <a:xfrm>
            <a:off x="6344233" y="2281870"/>
            <a:ext cx="5507120" cy="2092300"/>
            <a:chOff x="4784856" y="1835734"/>
            <a:chExt cx="4130340" cy="1569225"/>
          </a:xfrm>
        </p:grpSpPr>
        <p:grpSp>
          <p:nvGrpSpPr>
            <p:cNvPr id="8" name="Group 7">
              <a:extLst>
                <a:ext uri="{FF2B5EF4-FFF2-40B4-BE49-F238E27FC236}">
                  <a16:creationId xmlns:a16="http://schemas.microsoft.com/office/drawing/2014/main" xmlns="" id="{9063C09E-A9B5-43E6-828F-4DF40D4C6148}"/>
                </a:ext>
              </a:extLst>
            </p:cNvPr>
            <p:cNvGrpSpPr/>
            <p:nvPr/>
          </p:nvGrpSpPr>
          <p:grpSpPr>
            <a:xfrm>
              <a:off x="5175830" y="1920853"/>
              <a:ext cx="3739366" cy="1198708"/>
              <a:chOff x="5023430" y="1768453"/>
              <a:chExt cx="3739366" cy="1198708"/>
            </a:xfrm>
          </p:grpSpPr>
          <p:sp>
            <p:nvSpPr>
              <p:cNvPr id="10" name="Google Shape;1182;p42">
                <a:extLst>
                  <a:ext uri="{FF2B5EF4-FFF2-40B4-BE49-F238E27FC236}">
                    <a16:creationId xmlns:a16="http://schemas.microsoft.com/office/drawing/2014/main" xmlns="" id="{DAB5D886-05AB-26A8-26E2-DD1C420F2F33}"/>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xmlns="" id="{4A3E6116-F297-8401-838D-C8EB1DFBD34F}"/>
                  </a:ext>
                </a:extLst>
              </p:cNvPr>
              <p:cNvSpPr txBox="1"/>
              <p:nvPr/>
            </p:nvSpPr>
            <p:spPr>
              <a:xfrm>
                <a:off x="5774296" y="1969266"/>
                <a:ext cx="2209415" cy="530915"/>
              </a:xfrm>
              <a:prstGeom prst="rect">
                <a:avLst/>
              </a:prstGeom>
              <a:noFill/>
            </p:spPr>
            <p:txBody>
              <a:bodyPr wrap="square" rtlCol="0">
                <a:spAutoFit/>
              </a:bodyPr>
              <a:lstStyle/>
              <a:p>
                <a:pPr algn="ctr" defTabSz="1219170">
                  <a:buClr>
                    <a:srgbClr val="000000"/>
                  </a:buClr>
                </a:pPr>
                <a:r>
                  <a:rPr lang="en-US" sz="4000" b="1" kern="0" smtClean="0">
                    <a:solidFill>
                      <a:srgbClr val="000000"/>
                    </a:solidFill>
                    <a:latin typeface="UTM Avo" panose="02040603050506020204" pitchFamily="18" charset="0"/>
                    <a:cs typeface="Arial"/>
                    <a:sym typeface="Arial"/>
                  </a:rPr>
                  <a:t>Quạt điện</a:t>
                </a:r>
                <a:endParaRPr lang="en-US" sz="4000" b="1" kern="0">
                  <a:solidFill>
                    <a:srgbClr val="000000"/>
                  </a:solidFill>
                  <a:latin typeface="UTM Avo" panose="02040603050506020204" pitchFamily="18" charset="0"/>
                  <a:cs typeface="Arial"/>
                  <a:sym typeface="Arial"/>
                </a:endParaRPr>
              </a:p>
            </p:txBody>
          </p:sp>
        </p:grpSp>
        <p:pic>
          <p:nvPicPr>
            <p:cNvPr id="9" name="Picture 8">
              <a:extLst>
                <a:ext uri="{FF2B5EF4-FFF2-40B4-BE49-F238E27FC236}">
                  <a16:creationId xmlns:a16="http://schemas.microsoft.com/office/drawing/2014/main" xmlns="" id="{8495E36E-F513-ADD5-00D4-4425EC4D5A15}"/>
                </a:ext>
              </a:extLst>
            </p:cNvPr>
            <p:cNvPicPr>
              <a:picLocks noChangeAspect="1"/>
            </p:cNvPicPr>
            <p:nvPr/>
          </p:nvPicPr>
          <p:blipFill>
            <a:blip r:embed="rId7"/>
            <a:stretch>
              <a:fillRect/>
            </a:stretch>
          </p:blipFill>
          <p:spPr>
            <a:xfrm>
              <a:off x="4784856" y="1835734"/>
              <a:ext cx="1188199" cy="1569225"/>
            </a:xfrm>
            <a:prstGeom prst="rect">
              <a:avLst/>
            </a:prstGeom>
          </p:spPr>
        </p:pic>
      </p:grpSp>
      <p:grpSp>
        <p:nvGrpSpPr>
          <p:cNvPr id="12" name="C">
            <a:extLst>
              <a:ext uri="{FF2B5EF4-FFF2-40B4-BE49-F238E27FC236}">
                <a16:creationId xmlns:a16="http://schemas.microsoft.com/office/drawing/2014/main" xmlns="" id="{1C89DB19-33AD-B4B3-CD0D-2CB96072B02C}"/>
              </a:ext>
            </a:extLst>
          </p:cNvPr>
          <p:cNvGrpSpPr/>
          <p:nvPr/>
        </p:nvGrpSpPr>
        <p:grpSpPr>
          <a:xfrm>
            <a:off x="310421" y="4455579"/>
            <a:ext cx="5610556" cy="2063756"/>
            <a:chOff x="232815" y="3341685"/>
            <a:chExt cx="4207917" cy="1547817"/>
          </a:xfrm>
        </p:grpSpPr>
        <p:grpSp>
          <p:nvGrpSpPr>
            <p:cNvPr id="13" name="Group 12">
              <a:extLst>
                <a:ext uri="{FF2B5EF4-FFF2-40B4-BE49-F238E27FC236}">
                  <a16:creationId xmlns:a16="http://schemas.microsoft.com/office/drawing/2014/main" xmlns="" id="{9626938A-9675-7603-28A2-A1EDB1FC2F90}"/>
                </a:ext>
              </a:extLst>
            </p:cNvPr>
            <p:cNvGrpSpPr/>
            <p:nvPr/>
          </p:nvGrpSpPr>
          <p:grpSpPr>
            <a:xfrm>
              <a:off x="701366" y="3387687"/>
              <a:ext cx="3739366" cy="1198708"/>
              <a:chOff x="5023430" y="1768453"/>
              <a:chExt cx="3739366" cy="1198708"/>
            </a:xfrm>
          </p:grpSpPr>
          <p:sp>
            <p:nvSpPr>
              <p:cNvPr id="15" name="Google Shape;1182;p42">
                <a:extLst>
                  <a:ext uri="{FF2B5EF4-FFF2-40B4-BE49-F238E27FC236}">
                    <a16:creationId xmlns:a16="http://schemas.microsoft.com/office/drawing/2014/main" xmlns="" id="{51876593-8B64-1FD9-C4EB-CA5334A8B78F}"/>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xmlns="" id="{96C6FB73-F489-A40D-8F1D-BE14FBAE218C}"/>
                  </a:ext>
                </a:extLst>
              </p:cNvPr>
              <p:cNvSpPr txBox="1"/>
              <p:nvPr/>
            </p:nvSpPr>
            <p:spPr>
              <a:xfrm>
                <a:off x="5774296" y="1992199"/>
                <a:ext cx="2209415" cy="530915"/>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Bàn là</a:t>
                </a:r>
              </a:p>
            </p:txBody>
          </p:sp>
        </p:grpSp>
        <p:pic>
          <p:nvPicPr>
            <p:cNvPr id="14" name="Picture 13">
              <a:extLst>
                <a:ext uri="{FF2B5EF4-FFF2-40B4-BE49-F238E27FC236}">
                  <a16:creationId xmlns:a16="http://schemas.microsoft.com/office/drawing/2014/main" xmlns="" id="{098579DF-F208-3CE8-EDE7-B56850D0987F}"/>
                </a:ext>
              </a:extLst>
            </p:cNvPr>
            <p:cNvPicPr>
              <a:picLocks noChangeAspect="1"/>
            </p:cNvPicPr>
            <p:nvPr/>
          </p:nvPicPr>
          <p:blipFill>
            <a:blip r:embed="rId8"/>
            <a:stretch>
              <a:fillRect/>
            </a:stretch>
          </p:blipFill>
          <p:spPr>
            <a:xfrm>
              <a:off x="232815" y="3341685"/>
              <a:ext cx="1171989" cy="1547817"/>
            </a:xfrm>
            <a:prstGeom prst="rect">
              <a:avLst/>
            </a:prstGeom>
          </p:spPr>
        </p:pic>
      </p:grpSp>
      <p:grpSp>
        <p:nvGrpSpPr>
          <p:cNvPr id="17" name="D">
            <a:extLst>
              <a:ext uri="{FF2B5EF4-FFF2-40B4-BE49-F238E27FC236}">
                <a16:creationId xmlns:a16="http://schemas.microsoft.com/office/drawing/2014/main" xmlns="" id="{76321407-A094-1233-ABD2-CB3A492CCD1A}"/>
              </a:ext>
            </a:extLst>
          </p:cNvPr>
          <p:cNvGrpSpPr/>
          <p:nvPr/>
        </p:nvGrpSpPr>
        <p:grpSpPr>
          <a:xfrm>
            <a:off x="6344233" y="4291967"/>
            <a:ext cx="5507120" cy="2206084"/>
            <a:chOff x="4758175" y="3218975"/>
            <a:chExt cx="4130340" cy="1654563"/>
          </a:xfrm>
        </p:grpSpPr>
        <p:grpSp>
          <p:nvGrpSpPr>
            <p:cNvPr id="18" name="Group 17">
              <a:extLst>
                <a:ext uri="{FF2B5EF4-FFF2-40B4-BE49-F238E27FC236}">
                  <a16:creationId xmlns:a16="http://schemas.microsoft.com/office/drawing/2014/main" xmlns="" id="{1173D429-ED53-182C-FE57-CC9DF7344B24}"/>
                </a:ext>
              </a:extLst>
            </p:cNvPr>
            <p:cNvGrpSpPr/>
            <p:nvPr/>
          </p:nvGrpSpPr>
          <p:grpSpPr>
            <a:xfrm>
              <a:off x="5149149" y="3357651"/>
              <a:ext cx="3739366" cy="1198708"/>
              <a:chOff x="5023430" y="1768453"/>
              <a:chExt cx="3739366" cy="1198708"/>
            </a:xfrm>
          </p:grpSpPr>
          <p:sp>
            <p:nvSpPr>
              <p:cNvPr id="20" name="Google Shape;1182;p42">
                <a:extLst>
                  <a:ext uri="{FF2B5EF4-FFF2-40B4-BE49-F238E27FC236}">
                    <a16:creationId xmlns:a16="http://schemas.microsoft.com/office/drawing/2014/main" xmlns="" id="{71B040D3-6486-AB06-A525-9B3933C013FD}"/>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sp>
            <p:nvSpPr>
              <p:cNvPr id="21" name="TextBox 20">
                <a:extLst>
                  <a:ext uri="{FF2B5EF4-FFF2-40B4-BE49-F238E27FC236}">
                    <a16:creationId xmlns:a16="http://schemas.microsoft.com/office/drawing/2014/main" xmlns="" id="{8620868A-BB3C-3E74-F0A5-8A727BBE62A7}"/>
                  </a:ext>
                </a:extLst>
              </p:cNvPr>
              <p:cNvSpPr txBox="1"/>
              <p:nvPr/>
            </p:nvSpPr>
            <p:spPr>
              <a:xfrm>
                <a:off x="5774296" y="1992199"/>
                <a:ext cx="2209415" cy="530915"/>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Tủ lạnh</a:t>
                </a:r>
              </a:p>
            </p:txBody>
          </p:sp>
        </p:grpSp>
        <p:pic>
          <p:nvPicPr>
            <p:cNvPr id="19" name="Picture 18">
              <a:extLst>
                <a:ext uri="{FF2B5EF4-FFF2-40B4-BE49-F238E27FC236}">
                  <a16:creationId xmlns:a16="http://schemas.microsoft.com/office/drawing/2014/main" xmlns="" id="{672A2A41-42C4-4958-242F-8B08F8FBEA89}"/>
                </a:ext>
              </a:extLst>
            </p:cNvPr>
            <p:cNvPicPr>
              <a:picLocks noChangeAspect="1"/>
            </p:cNvPicPr>
            <p:nvPr/>
          </p:nvPicPr>
          <p:blipFill>
            <a:blip r:embed="rId9"/>
            <a:stretch>
              <a:fillRect/>
            </a:stretch>
          </p:blipFill>
          <p:spPr>
            <a:xfrm>
              <a:off x="4758175" y="3218975"/>
              <a:ext cx="1252816" cy="1654563"/>
            </a:xfrm>
            <a:prstGeom prst="rect">
              <a:avLst/>
            </a:prstGeom>
          </p:spPr>
        </p:pic>
      </p:grpSp>
      <p:sp>
        <p:nvSpPr>
          <p:cNvPr id="22" name="Multiplication Sign 21">
            <a:extLst>
              <a:ext uri="{FF2B5EF4-FFF2-40B4-BE49-F238E27FC236}">
                <a16:creationId xmlns:a16="http://schemas.microsoft.com/office/drawing/2014/main" xmlns="" id="{463A3B68-F785-3601-04F4-6E104554C553}"/>
              </a:ext>
            </a:extLst>
          </p:cNvPr>
          <p:cNvSpPr/>
          <p:nvPr/>
        </p:nvSpPr>
        <p:spPr>
          <a:xfrm>
            <a:off x="10409712" y="2446334"/>
            <a:ext cx="1736176" cy="1496332"/>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
        <p:nvSpPr>
          <p:cNvPr id="23" name="Multiplication Sign 22">
            <a:extLst>
              <a:ext uri="{FF2B5EF4-FFF2-40B4-BE49-F238E27FC236}">
                <a16:creationId xmlns:a16="http://schemas.microsoft.com/office/drawing/2014/main" xmlns="" id="{E1F8F235-293C-C00D-E5AB-63C800DD05AF}"/>
              </a:ext>
            </a:extLst>
          </p:cNvPr>
          <p:cNvSpPr/>
          <p:nvPr/>
        </p:nvSpPr>
        <p:spPr>
          <a:xfrm>
            <a:off x="10145404" y="4638640"/>
            <a:ext cx="1736176" cy="1540675"/>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
        <p:nvSpPr>
          <p:cNvPr id="24" name="Multiplication Sign 23">
            <a:extLst>
              <a:ext uri="{FF2B5EF4-FFF2-40B4-BE49-F238E27FC236}">
                <a16:creationId xmlns:a16="http://schemas.microsoft.com/office/drawing/2014/main" xmlns="" id="{ABBAE87F-0486-5D5D-CB85-744B12DC658F}"/>
              </a:ext>
            </a:extLst>
          </p:cNvPr>
          <p:cNvSpPr/>
          <p:nvPr/>
        </p:nvSpPr>
        <p:spPr>
          <a:xfrm>
            <a:off x="4605400" y="2434535"/>
            <a:ext cx="1670421" cy="1598277"/>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
        <p:nvSpPr>
          <p:cNvPr id="25" name="Heart 24">
            <a:extLst>
              <a:ext uri="{FF2B5EF4-FFF2-40B4-BE49-F238E27FC236}">
                <a16:creationId xmlns:a16="http://schemas.microsoft.com/office/drawing/2014/main" xmlns="" id="{896BF6AE-D0FD-7E79-8BCD-E643AA552C13}"/>
              </a:ext>
            </a:extLst>
          </p:cNvPr>
          <p:cNvSpPr/>
          <p:nvPr/>
        </p:nvSpPr>
        <p:spPr>
          <a:xfrm>
            <a:off x="4658195" y="4760379"/>
            <a:ext cx="1490600" cy="1339539"/>
          </a:xfrm>
          <a:prstGeom prst="hear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pic>
        <p:nvPicPr>
          <p:cNvPr id="26" name="Tiếng nhạc sai">
            <a:hlinkClick r:id="" action="ppaction://media"/>
            <a:extLst>
              <a:ext uri="{FF2B5EF4-FFF2-40B4-BE49-F238E27FC236}">
                <a16:creationId xmlns:a16="http://schemas.microsoft.com/office/drawing/2014/main" xmlns="" id="{20F3AE3F-E2DF-06FB-3D46-98F6B9C4242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09053" y="374540"/>
            <a:ext cx="1245280" cy="1245280"/>
          </a:xfrm>
          <a:prstGeom prst="rect">
            <a:avLst/>
          </a:prstGeom>
        </p:spPr>
      </p:pic>
      <p:pic>
        <p:nvPicPr>
          <p:cNvPr id="27" name="Tiếng nhạc sai">
            <a:hlinkClick r:id="" action="ppaction://media"/>
            <a:extLst>
              <a:ext uri="{FF2B5EF4-FFF2-40B4-BE49-F238E27FC236}">
                <a16:creationId xmlns:a16="http://schemas.microsoft.com/office/drawing/2014/main" xmlns="" id="{5181936C-19BA-3667-2DDC-90F023BEA2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19417" y="1872769"/>
            <a:ext cx="1245280" cy="1245280"/>
          </a:xfrm>
          <a:prstGeom prst="rect">
            <a:avLst/>
          </a:prstGeom>
        </p:spPr>
      </p:pic>
      <p:pic>
        <p:nvPicPr>
          <p:cNvPr id="28" name="Tiếng nhạc sai">
            <a:hlinkClick r:id="" action="ppaction://media"/>
            <a:extLst>
              <a:ext uri="{FF2B5EF4-FFF2-40B4-BE49-F238E27FC236}">
                <a16:creationId xmlns:a16="http://schemas.microsoft.com/office/drawing/2014/main" xmlns="" id="{060B3E72-4C95-CDD2-D7CE-5E4FC3CD74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87593" y="3370999"/>
            <a:ext cx="1245280" cy="1245280"/>
          </a:xfrm>
          <a:prstGeom prst="rect">
            <a:avLst/>
          </a:prstGeom>
        </p:spPr>
      </p:pic>
      <p:pic>
        <p:nvPicPr>
          <p:cNvPr id="29" name="Tieng-tinh-tinh-www_nhacchuongvui_com">
            <a:hlinkClick r:id="" action="ppaction://media"/>
            <a:extLst>
              <a:ext uri="{FF2B5EF4-FFF2-40B4-BE49-F238E27FC236}">
                <a16:creationId xmlns:a16="http://schemas.microsoft.com/office/drawing/2014/main" xmlns="" id="{1AF1596C-248F-42C8-EE36-37ECA1E9DB5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549503" y="5250008"/>
            <a:ext cx="1670421" cy="1670421"/>
          </a:xfrm>
          <a:prstGeom prst="rect">
            <a:avLst/>
          </a:prstGeom>
        </p:spPr>
      </p:pic>
      <p:grpSp>
        <p:nvGrpSpPr>
          <p:cNvPr id="38" name="Group 37">
            <a:extLst>
              <a:ext uri="{FF2B5EF4-FFF2-40B4-BE49-F238E27FC236}">
                <a16:creationId xmlns:a16="http://schemas.microsoft.com/office/drawing/2014/main" xmlns="" id="{B7556BA4-9A17-9D81-49AC-53F478D0B99B}"/>
              </a:ext>
            </a:extLst>
          </p:cNvPr>
          <p:cNvGrpSpPr/>
          <p:nvPr/>
        </p:nvGrpSpPr>
        <p:grpSpPr>
          <a:xfrm>
            <a:off x="244770" y="157988"/>
            <a:ext cx="11814317" cy="2071327"/>
            <a:chOff x="183577" y="118491"/>
            <a:chExt cx="8860738" cy="1553496"/>
          </a:xfrm>
        </p:grpSpPr>
        <p:grpSp>
          <p:nvGrpSpPr>
            <p:cNvPr id="31" name="Group 30">
              <a:extLst>
                <a:ext uri="{FF2B5EF4-FFF2-40B4-BE49-F238E27FC236}">
                  <a16:creationId xmlns:a16="http://schemas.microsoft.com/office/drawing/2014/main" xmlns="" id="{2EB5A7C0-2EAA-D0B5-204E-A1F503FC01DF}"/>
                </a:ext>
              </a:extLst>
            </p:cNvPr>
            <p:cNvGrpSpPr/>
            <p:nvPr/>
          </p:nvGrpSpPr>
          <p:grpSpPr>
            <a:xfrm>
              <a:off x="472035" y="118491"/>
              <a:ext cx="8572280" cy="1553496"/>
              <a:chOff x="335021" y="23792"/>
              <a:chExt cx="8572280" cy="1553496"/>
            </a:xfrm>
          </p:grpSpPr>
          <p:grpSp>
            <p:nvGrpSpPr>
              <p:cNvPr id="33" name="Group 32">
                <a:extLst>
                  <a:ext uri="{FF2B5EF4-FFF2-40B4-BE49-F238E27FC236}">
                    <a16:creationId xmlns:a16="http://schemas.microsoft.com/office/drawing/2014/main" xmlns="" id="{23238C2F-57AE-965F-1EF3-C03B5E056F1F}"/>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xmlns="" id="{EE8F448B-EB5B-94DA-C012-0127D2787B1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sp>
              <p:nvSpPr>
                <p:cNvPr id="36" name="Rectangle 35">
                  <a:extLst>
                    <a:ext uri="{FF2B5EF4-FFF2-40B4-BE49-F238E27FC236}">
                      <a16:creationId xmlns:a16="http://schemas.microsoft.com/office/drawing/2014/main" xmlns="" id="{F4A48DE6-994B-E634-FAB5-843D19DC0DF0}"/>
                    </a:ext>
                  </a:extLst>
                </p:cNvPr>
                <p:cNvSpPr/>
                <p:nvPr/>
              </p:nvSpPr>
              <p:spPr>
                <a:xfrm>
                  <a:off x="792772" y="227505"/>
                  <a:ext cx="7820286" cy="1220855"/>
                </a:xfrm>
                <a:custGeom>
                  <a:avLst/>
                  <a:gdLst>
                    <a:gd name="connsiteX0" fmla="*/ 0 w 10427047"/>
                    <a:gd name="connsiteY0" fmla="*/ 0 h 1627807"/>
                    <a:gd name="connsiteX1" fmla="*/ 370739 w 10427047"/>
                    <a:gd name="connsiteY1" fmla="*/ 0 h 1627807"/>
                    <a:gd name="connsiteX2" fmla="*/ 1054290 w 10427047"/>
                    <a:gd name="connsiteY2" fmla="*/ 0 h 1627807"/>
                    <a:gd name="connsiteX3" fmla="*/ 1842112 w 10427047"/>
                    <a:gd name="connsiteY3" fmla="*/ 0 h 1627807"/>
                    <a:gd name="connsiteX4" fmla="*/ 2629933 w 10427047"/>
                    <a:gd name="connsiteY4" fmla="*/ 0 h 1627807"/>
                    <a:gd name="connsiteX5" fmla="*/ 3313484 w 10427047"/>
                    <a:gd name="connsiteY5" fmla="*/ 0 h 1627807"/>
                    <a:gd name="connsiteX6" fmla="*/ 3892764 w 10427047"/>
                    <a:gd name="connsiteY6" fmla="*/ 0 h 1627807"/>
                    <a:gd name="connsiteX7" fmla="*/ 4680586 w 10427047"/>
                    <a:gd name="connsiteY7" fmla="*/ 0 h 1627807"/>
                    <a:gd name="connsiteX8" fmla="*/ 5051325 w 10427047"/>
                    <a:gd name="connsiteY8" fmla="*/ 0 h 1627807"/>
                    <a:gd name="connsiteX9" fmla="*/ 5526335 w 10427047"/>
                    <a:gd name="connsiteY9" fmla="*/ 0 h 1627807"/>
                    <a:gd name="connsiteX10" fmla="*/ 6001345 w 10427047"/>
                    <a:gd name="connsiteY10" fmla="*/ 0 h 1627807"/>
                    <a:gd name="connsiteX11" fmla="*/ 6372084 w 10427047"/>
                    <a:gd name="connsiteY11" fmla="*/ 0 h 1627807"/>
                    <a:gd name="connsiteX12" fmla="*/ 6951365 w 10427047"/>
                    <a:gd name="connsiteY12" fmla="*/ 0 h 1627807"/>
                    <a:gd name="connsiteX13" fmla="*/ 7322104 w 10427047"/>
                    <a:gd name="connsiteY13" fmla="*/ 0 h 1627807"/>
                    <a:gd name="connsiteX14" fmla="*/ 7901385 w 10427047"/>
                    <a:gd name="connsiteY14" fmla="*/ 0 h 1627807"/>
                    <a:gd name="connsiteX15" fmla="*/ 8584935 w 10427047"/>
                    <a:gd name="connsiteY15" fmla="*/ 0 h 1627807"/>
                    <a:gd name="connsiteX16" fmla="*/ 9372757 w 10427047"/>
                    <a:gd name="connsiteY16" fmla="*/ 0 h 1627807"/>
                    <a:gd name="connsiteX17" fmla="*/ 10427047 w 10427047"/>
                    <a:gd name="connsiteY17" fmla="*/ 0 h 1627807"/>
                    <a:gd name="connsiteX18" fmla="*/ 10427047 w 10427047"/>
                    <a:gd name="connsiteY18" fmla="*/ 558880 h 1627807"/>
                    <a:gd name="connsiteX19" fmla="*/ 10427047 w 10427047"/>
                    <a:gd name="connsiteY19" fmla="*/ 1068927 h 1627807"/>
                    <a:gd name="connsiteX20" fmla="*/ 10427047 w 10427047"/>
                    <a:gd name="connsiteY20" fmla="*/ 1627807 h 1627807"/>
                    <a:gd name="connsiteX21" fmla="*/ 9952037 w 10427047"/>
                    <a:gd name="connsiteY21" fmla="*/ 1627807 h 1627807"/>
                    <a:gd name="connsiteX22" fmla="*/ 9268486 w 10427047"/>
                    <a:gd name="connsiteY22" fmla="*/ 1627807 h 1627807"/>
                    <a:gd name="connsiteX23" fmla="*/ 8793476 w 10427047"/>
                    <a:gd name="connsiteY23" fmla="*/ 1627807 h 1627807"/>
                    <a:gd name="connsiteX24" fmla="*/ 8214196 w 10427047"/>
                    <a:gd name="connsiteY24" fmla="*/ 1627807 h 1627807"/>
                    <a:gd name="connsiteX25" fmla="*/ 7530645 w 10427047"/>
                    <a:gd name="connsiteY25" fmla="*/ 1627807 h 1627807"/>
                    <a:gd name="connsiteX26" fmla="*/ 7264176 w 10427047"/>
                    <a:gd name="connsiteY26" fmla="*/ 1627807 h 1627807"/>
                    <a:gd name="connsiteX27" fmla="*/ 6684896 w 10427047"/>
                    <a:gd name="connsiteY27" fmla="*/ 1627807 h 1627807"/>
                    <a:gd name="connsiteX28" fmla="*/ 6001345 w 10427047"/>
                    <a:gd name="connsiteY28" fmla="*/ 1627807 h 1627807"/>
                    <a:gd name="connsiteX29" fmla="*/ 5317794 w 10427047"/>
                    <a:gd name="connsiteY29" fmla="*/ 1627807 h 1627807"/>
                    <a:gd name="connsiteX30" fmla="*/ 4947055 w 10427047"/>
                    <a:gd name="connsiteY30" fmla="*/ 1627807 h 1627807"/>
                    <a:gd name="connsiteX31" fmla="*/ 4472045 w 10427047"/>
                    <a:gd name="connsiteY31" fmla="*/ 1627807 h 1627807"/>
                    <a:gd name="connsiteX32" fmla="*/ 3892764 w 10427047"/>
                    <a:gd name="connsiteY32" fmla="*/ 1627807 h 1627807"/>
                    <a:gd name="connsiteX33" fmla="*/ 3522025 w 10427047"/>
                    <a:gd name="connsiteY33" fmla="*/ 1627807 h 1627807"/>
                    <a:gd name="connsiteX34" fmla="*/ 2942744 w 10427047"/>
                    <a:gd name="connsiteY34" fmla="*/ 1627807 h 1627807"/>
                    <a:gd name="connsiteX35" fmla="*/ 2363464 w 10427047"/>
                    <a:gd name="connsiteY35" fmla="*/ 1627807 h 1627807"/>
                    <a:gd name="connsiteX36" fmla="*/ 1679913 w 10427047"/>
                    <a:gd name="connsiteY36" fmla="*/ 1627807 h 1627807"/>
                    <a:gd name="connsiteX37" fmla="*/ 996362 w 10427047"/>
                    <a:gd name="connsiteY37" fmla="*/ 1627807 h 1627807"/>
                    <a:gd name="connsiteX38" fmla="*/ 625623 w 10427047"/>
                    <a:gd name="connsiteY38" fmla="*/ 1627807 h 1627807"/>
                    <a:gd name="connsiteX39" fmla="*/ 0 w 10427047"/>
                    <a:gd name="connsiteY39" fmla="*/ 1627807 h 1627807"/>
                    <a:gd name="connsiteX40" fmla="*/ 0 w 10427047"/>
                    <a:gd name="connsiteY40" fmla="*/ 1101483 h 1627807"/>
                    <a:gd name="connsiteX41" fmla="*/ 0 w 10427047"/>
                    <a:gd name="connsiteY41" fmla="*/ 591437 h 1627807"/>
                    <a:gd name="connsiteX42" fmla="*/ 0 w 10427047"/>
                    <a:gd name="connsiteY42" fmla="*/ 0 h 162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62780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93718" y="179319"/>
                        <a:pt x="10380717" y="346951"/>
                        <a:pt x="10427047" y="558880"/>
                      </a:cubicBezTo>
                      <a:cubicBezTo>
                        <a:pt x="10473377" y="770809"/>
                        <a:pt x="10424972" y="962590"/>
                        <a:pt x="10427047" y="1068927"/>
                      </a:cubicBezTo>
                      <a:cubicBezTo>
                        <a:pt x="10429122" y="1175264"/>
                        <a:pt x="10394360" y="1458132"/>
                        <a:pt x="10427047" y="1627807"/>
                      </a:cubicBezTo>
                      <a:cubicBezTo>
                        <a:pt x="10297866" y="1637641"/>
                        <a:pt x="10167323" y="1611428"/>
                        <a:pt x="9952037" y="1627807"/>
                      </a:cubicBezTo>
                      <a:cubicBezTo>
                        <a:pt x="9736751" y="1644186"/>
                        <a:pt x="9472863" y="1610939"/>
                        <a:pt x="9268486" y="1627807"/>
                      </a:cubicBezTo>
                      <a:cubicBezTo>
                        <a:pt x="9064109" y="1644675"/>
                        <a:pt x="9016708" y="1597107"/>
                        <a:pt x="8793476" y="1627807"/>
                      </a:cubicBezTo>
                      <a:cubicBezTo>
                        <a:pt x="8570244" y="1658507"/>
                        <a:pt x="8380376" y="1609481"/>
                        <a:pt x="8214196" y="1627807"/>
                      </a:cubicBezTo>
                      <a:cubicBezTo>
                        <a:pt x="8048016" y="1646133"/>
                        <a:pt x="7804427" y="1588746"/>
                        <a:pt x="7530645" y="1627807"/>
                      </a:cubicBezTo>
                      <a:cubicBezTo>
                        <a:pt x="7256863" y="1666868"/>
                        <a:pt x="7332573" y="1616744"/>
                        <a:pt x="7264176" y="1627807"/>
                      </a:cubicBezTo>
                      <a:cubicBezTo>
                        <a:pt x="7195779" y="1638870"/>
                        <a:pt x="6853025" y="1605004"/>
                        <a:pt x="6684896" y="1627807"/>
                      </a:cubicBezTo>
                      <a:cubicBezTo>
                        <a:pt x="6516767" y="1650610"/>
                        <a:pt x="6157121" y="1548064"/>
                        <a:pt x="6001345" y="1627807"/>
                      </a:cubicBezTo>
                      <a:cubicBezTo>
                        <a:pt x="5845569" y="1707550"/>
                        <a:pt x="5628939" y="1621124"/>
                        <a:pt x="5317794" y="1627807"/>
                      </a:cubicBezTo>
                      <a:cubicBezTo>
                        <a:pt x="5006649" y="1634490"/>
                        <a:pt x="5113432" y="1593763"/>
                        <a:pt x="4947055" y="1627807"/>
                      </a:cubicBezTo>
                      <a:cubicBezTo>
                        <a:pt x="4780678" y="1661851"/>
                        <a:pt x="4653879" y="1584981"/>
                        <a:pt x="4472045" y="1627807"/>
                      </a:cubicBezTo>
                      <a:cubicBezTo>
                        <a:pt x="4290211" y="1670633"/>
                        <a:pt x="4009645" y="1612407"/>
                        <a:pt x="3892764" y="1627807"/>
                      </a:cubicBezTo>
                      <a:cubicBezTo>
                        <a:pt x="3775883" y="1643207"/>
                        <a:pt x="3641900" y="1624535"/>
                        <a:pt x="3522025" y="1627807"/>
                      </a:cubicBezTo>
                      <a:cubicBezTo>
                        <a:pt x="3402150" y="1631079"/>
                        <a:pt x="3171144" y="1609852"/>
                        <a:pt x="2942744" y="1627807"/>
                      </a:cubicBezTo>
                      <a:cubicBezTo>
                        <a:pt x="2714344" y="1645762"/>
                        <a:pt x="2527608" y="1584471"/>
                        <a:pt x="2363464" y="1627807"/>
                      </a:cubicBezTo>
                      <a:cubicBezTo>
                        <a:pt x="2199320" y="1671143"/>
                        <a:pt x="1818824" y="1586010"/>
                        <a:pt x="1679913" y="1627807"/>
                      </a:cubicBezTo>
                      <a:cubicBezTo>
                        <a:pt x="1541002" y="1669604"/>
                        <a:pt x="1139738" y="1597234"/>
                        <a:pt x="996362" y="1627807"/>
                      </a:cubicBezTo>
                      <a:cubicBezTo>
                        <a:pt x="852986" y="1658380"/>
                        <a:pt x="788007" y="1599689"/>
                        <a:pt x="625623" y="1627807"/>
                      </a:cubicBezTo>
                      <a:cubicBezTo>
                        <a:pt x="463239" y="1655925"/>
                        <a:pt x="162320" y="1553048"/>
                        <a:pt x="0" y="1627807"/>
                      </a:cubicBezTo>
                      <a:cubicBezTo>
                        <a:pt x="-17015" y="1510782"/>
                        <a:pt x="20236" y="1337489"/>
                        <a:pt x="0" y="1101483"/>
                      </a:cubicBezTo>
                      <a:cubicBezTo>
                        <a:pt x="-20236" y="865477"/>
                        <a:pt x="5003" y="775075"/>
                        <a:pt x="0" y="591437"/>
                      </a:cubicBezTo>
                      <a:cubicBezTo>
                        <a:pt x="-5003" y="407799"/>
                        <a:pt x="1316" y="19203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grpSp>
          <p:sp>
            <p:nvSpPr>
              <p:cNvPr id="34" name="TextBox 33">
                <a:extLst>
                  <a:ext uri="{FF2B5EF4-FFF2-40B4-BE49-F238E27FC236}">
                    <a16:creationId xmlns:a16="http://schemas.microsoft.com/office/drawing/2014/main" xmlns="" id="{E8DBEAB0-948F-9EED-3662-1F00C434F7CC}"/>
                  </a:ext>
                </a:extLst>
              </p:cNvPr>
              <p:cNvSpPr txBox="1"/>
              <p:nvPr/>
            </p:nvSpPr>
            <p:spPr>
              <a:xfrm>
                <a:off x="1801526" y="373539"/>
                <a:ext cx="6827466" cy="992580"/>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Nêu tên sản phẩm công nghệ có tác dụng làm phẳng quần áo.</a:t>
                </a:r>
              </a:p>
            </p:txBody>
          </p:sp>
        </p:grpSp>
        <p:pic>
          <p:nvPicPr>
            <p:cNvPr id="37" name="Picture 36">
              <a:hlinkClick r:id="rId11" action="ppaction://hlinksldjump"/>
              <a:extLst>
                <a:ext uri="{FF2B5EF4-FFF2-40B4-BE49-F238E27FC236}">
                  <a16:creationId xmlns:a16="http://schemas.microsoft.com/office/drawing/2014/main" xmlns="" id="{012B11CA-BB00-EC32-DBA1-AFFDE03302A7}"/>
                </a:ext>
              </a:extLst>
            </p:cNvPr>
            <p:cNvPicPr>
              <a:picLocks noChangeAspect="1"/>
            </p:cNvPicPr>
            <p:nvPr/>
          </p:nvPicPr>
          <p:blipFill>
            <a:blip r:embed="rId12"/>
            <a:stretch>
              <a:fillRect/>
            </a:stretch>
          </p:blipFill>
          <p:spPr>
            <a:xfrm>
              <a:off x="183577" y="413807"/>
              <a:ext cx="1866956" cy="1187112"/>
            </a:xfrm>
            <a:prstGeom prst="rect">
              <a:avLst/>
            </a:prstGeom>
          </p:spPr>
        </p:pic>
      </p:grpSp>
      <p:sp>
        <p:nvSpPr>
          <p:cNvPr id="39" name="Arrow: Right 38">
            <a:hlinkClick r:id="rId11" action="ppaction://hlinksldjump"/>
            <a:extLst>
              <a:ext uri="{FF2B5EF4-FFF2-40B4-BE49-F238E27FC236}">
                <a16:creationId xmlns:a16="http://schemas.microsoft.com/office/drawing/2014/main" xmlns="" id="{55B6C568-3676-49AE-1752-F84F0527CCF3}"/>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Tree>
    <p:extLst>
      <p:ext uri="{BB962C8B-B14F-4D97-AF65-F5344CB8AC3E}">
        <p14:creationId xmlns:p14="http://schemas.microsoft.com/office/powerpoint/2010/main" val="1683453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5093" fill="hold"/>
                                        <p:tgtEl>
                                          <p:spTgt spid="27"/>
                                        </p:tgtEl>
                                      </p:cBhvr>
                                    </p:cmd>
                                  </p:childTnLst>
                                </p:cTn>
                              </p:par>
                            </p:childTnLst>
                          </p:cTn>
                        </p:par>
                        <p:par>
                          <p:cTn id="31" fill="hold">
                            <p:stCondLst>
                              <p:cond delay="5093"/>
                            </p:stCondLst>
                            <p:childTnLst>
                              <p:par>
                                <p:cTn id="32" presetID="53" presetClass="exit" presetSubtype="32" fill="hold" nodeType="afterEffect">
                                  <p:stCondLst>
                                    <p:cond delay="0"/>
                                  </p:stCondLst>
                                  <p:childTnLst>
                                    <p:anim calcmode="lin" valueType="num">
                                      <p:cBhvr>
                                        <p:cTn id="33" dur="500"/>
                                        <p:tgtEl>
                                          <p:spTgt spid="3"/>
                                        </p:tgtEl>
                                        <p:attrNameLst>
                                          <p:attrName>ppt_w</p:attrName>
                                        </p:attrNameLst>
                                      </p:cBhvr>
                                      <p:tavLst>
                                        <p:tav tm="0">
                                          <p:val>
                                            <p:strVal val="ppt_w"/>
                                          </p:val>
                                        </p:tav>
                                        <p:tav tm="100000">
                                          <p:val>
                                            <p:fltVal val="0"/>
                                          </p:val>
                                        </p:tav>
                                      </p:tavLst>
                                    </p:anim>
                                    <p:anim calcmode="lin" valueType="num">
                                      <p:cBhvr>
                                        <p:cTn id="34" dur="500"/>
                                        <p:tgtEl>
                                          <p:spTgt spid="3"/>
                                        </p:tgtEl>
                                        <p:attrNameLst>
                                          <p:attrName>ppt_h</p:attrName>
                                        </p:attrNameLst>
                                      </p:cBhvr>
                                      <p:tavLst>
                                        <p:tav tm="0">
                                          <p:val>
                                            <p:strVal val="ppt_h"/>
                                          </p:val>
                                        </p:tav>
                                        <p:tav tm="100000">
                                          <p:val>
                                            <p:fltVal val="0"/>
                                          </p:val>
                                        </p:tav>
                                      </p:tavLst>
                                    </p:anim>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par>
                                <p:cTn id="45" presetID="1" presetClass="mediacall" presetSubtype="0" fill="hold" nodeType="withEffect">
                                  <p:stCondLst>
                                    <p:cond delay="0"/>
                                  </p:stCondLst>
                                  <p:childTnLst>
                                    <p:cmd type="call" cmd="playFrom(0.0)">
                                      <p:cBhvr>
                                        <p:cTn id="46" dur="5093" fill="hold"/>
                                        <p:tgtEl>
                                          <p:spTgt spid="28"/>
                                        </p:tgtEl>
                                      </p:cBhvr>
                                    </p:cmd>
                                  </p:childTnLst>
                                </p:cTn>
                              </p:par>
                            </p:childTnLst>
                          </p:cTn>
                        </p:par>
                        <p:par>
                          <p:cTn id="47" fill="hold">
                            <p:stCondLst>
                              <p:cond delay="5093"/>
                            </p:stCondLst>
                            <p:childTnLst>
                              <p:par>
                                <p:cTn id="48" presetID="53" presetClass="exit" presetSubtype="32" fill="hold" nodeType="afterEffect">
                                  <p:stCondLst>
                                    <p:cond delay="0"/>
                                  </p:stCondLst>
                                  <p:childTnLst>
                                    <p:anim calcmode="lin" valueType="num">
                                      <p:cBhvr>
                                        <p:cTn id="49" dur="500"/>
                                        <p:tgtEl>
                                          <p:spTgt spid="7"/>
                                        </p:tgtEl>
                                        <p:attrNameLst>
                                          <p:attrName>ppt_w</p:attrName>
                                        </p:attrNameLst>
                                      </p:cBhvr>
                                      <p:tavLst>
                                        <p:tav tm="0">
                                          <p:val>
                                            <p:strVal val="ppt_w"/>
                                          </p:val>
                                        </p:tav>
                                        <p:tav tm="100000">
                                          <p:val>
                                            <p:fltVal val="0"/>
                                          </p:val>
                                        </p:tav>
                                      </p:tavLst>
                                    </p:anim>
                                    <p:anim calcmode="lin" valueType="num">
                                      <p:cBhvr>
                                        <p:cTn id="50" dur="500"/>
                                        <p:tgtEl>
                                          <p:spTgt spid="7"/>
                                        </p:tgtEl>
                                        <p:attrNameLst>
                                          <p:attrName>ppt_h</p:attrName>
                                        </p:attrNameLst>
                                      </p:cBhvr>
                                      <p:tavLst>
                                        <p:tav tm="0">
                                          <p:val>
                                            <p:strVal val="ppt_h"/>
                                          </p:val>
                                        </p:tav>
                                        <p:tav tm="100000">
                                          <p:val>
                                            <p:fltVal val="0"/>
                                          </p:val>
                                        </p:tav>
                                      </p:tavLst>
                                    </p:anim>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2"/>
                                        </p:tgtEl>
                                        <p:attrNameLst>
                                          <p:attrName>ppt_w</p:attrName>
                                        </p:attrNameLst>
                                      </p:cBhvr>
                                      <p:tavLst>
                                        <p:tav tm="0">
                                          <p:val>
                                            <p:strVal val="ppt_w"/>
                                          </p:val>
                                        </p:tav>
                                        <p:tav tm="100000">
                                          <p:val>
                                            <p:fltVal val="0"/>
                                          </p:val>
                                        </p:tav>
                                      </p:tavLst>
                                    </p:anim>
                                    <p:anim calcmode="lin" valueType="num">
                                      <p:cBhvr>
                                        <p:cTn id="55" dur="500"/>
                                        <p:tgtEl>
                                          <p:spTgt spid="22"/>
                                        </p:tgtEl>
                                        <p:attrNameLst>
                                          <p:attrName>ppt_h</p:attrName>
                                        </p:attrNameLst>
                                      </p:cBhvr>
                                      <p:tavLst>
                                        <p:tav tm="0">
                                          <p:val>
                                            <p:strVal val="ppt_h"/>
                                          </p:val>
                                        </p:tav>
                                        <p:tav tm="100000">
                                          <p:val>
                                            <p:fltVal val="0"/>
                                          </p:val>
                                        </p:tav>
                                      </p:tavLst>
                                    </p:anim>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3422" fill="hold"/>
                                        <p:tgtEl>
                                          <p:spTgt spid="29"/>
                                        </p:tgtEl>
                                      </p:cBhvr>
                                    </p:cmd>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1000"/>
                                        <p:tgtEl>
                                          <p:spTgt spid="23"/>
                                        </p:tgtEl>
                                      </p:cBhvr>
                                    </p:animEffect>
                                    <p:anim calcmode="lin" valueType="num">
                                      <p:cBhvr>
                                        <p:cTn id="74" dur="1000" fill="hold"/>
                                        <p:tgtEl>
                                          <p:spTgt spid="23"/>
                                        </p:tgtEl>
                                        <p:attrNameLst>
                                          <p:attrName>ppt_x</p:attrName>
                                        </p:attrNameLst>
                                      </p:cBhvr>
                                      <p:tavLst>
                                        <p:tav tm="0">
                                          <p:val>
                                            <p:strVal val="#ppt_x"/>
                                          </p:val>
                                        </p:tav>
                                        <p:tav tm="100000">
                                          <p:val>
                                            <p:strVal val="#ppt_x"/>
                                          </p:val>
                                        </p:tav>
                                      </p:tavLst>
                                    </p:anim>
                                    <p:anim calcmode="lin" valueType="num">
                                      <p:cBhvr>
                                        <p:cTn id="75" dur="1000" fill="hold"/>
                                        <p:tgtEl>
                                          <p:spTgt spid="23"/>
                                        </p:tgtEl>
                                        <p:attrNameLst>
                                          <p:attrName>ppt_y</p:attrName>
                                        </p:attrNameLst>
                                      </p:cBhvr>
                                      <p:tavLst>
                                        <p:tav tm="0">
                                          <p:val>
                                            <p:strVal val="#ppt_y+.1"/>
                                          </p:val>
                                        </p:tav>
                                        <p:tav tm="100000">
                                          <p:val>
                                            <p:strVal val="#ppt_y"/>
                                          </p:val>
                                        </p:tav>
                                      </p:tavLst>
                                    </p:anim>
                                  </p:childTnLst>
                                </p:cTn>
                              </p:par>
                              <p:par>
                                <p:cTn id="76" presetID="1" presetClass="mediacall" presetSubtype="0" fill="hold" nodeType="withEffect">
                                  <p:stCondLst>
                                    <p:cond delay="0"/>
                                  </p:stCondLst>
                                  <p:childTnLst>
                                    <p:cmd type="call" cmd="playFrom(0.0)">
                                      <p:cBhvr>
                                        <p:cTn id="77" dur="5093" fill="hold"/>
                                        <p:tgtEl>
                                          <p:spTgt spid="26"/>
                                        </p:tgtEl>
                                      </p:cBhvr>
                                    </p:cmd>
                                  </p:childTnLst>
                                </p:cTn>
                              </p:par>
                            </p:childTnLst>
                          </p:cTn>
                        </p:par>
                        <p:par>
                          <p:cTn id="78" fill="hold">
                            <p:stCondLst>
                              <p:cond delay="5093"/>
                            </p:stCondLst>
                            <p:childTnLst>
                              <p:par>
                                <p:cTn id="79" presetID="53" presetClass="exit" presetSubtype="32" fill="hold" nodeType="afterEffect">
                                  <p:stCondLst>
                                    <p:cond delay="0"/>
                                  </p:stCondLst>
                                  <p:childTnLst>
                                    <p:anim calcmode="lin" valueType="num">
                                      <p:cBhvr>
                                        <p:cTn id="80" dur="500"/>
                                        <p:tgtEl>
                                          <p:spTgt spid="17"/>
                                        </p:tgtEl>
                                        <p:attrNameLst>
                                          <p:attrName>ppt_w</p:attrName>
                                        </p:attrNameLst>
                                      </p:cBhvr>
                                      <p:tavLst>
                                        <p:tav tm="0">
                                          <p:val>
                                            <p:strVal val="ppt_w"/>
                                          </p:val>
                                        </p:tav>
                                        <p:tav tm="100000">
                                          <p:val>
                                            <p:fltVal val="0"/>
                                          </p:val>
                                        </p:tav>
                                      </p:tavLst>
                                    </p:anim>
                                    <p:anim calcmode="lin" valueType="num">
                                      <p:cBhvr>
                                        <p:cTn id="81" dur="500"/>
                                        <p:tgtEl>
                                          <p:spTgt spid="17"/>
                                        </p:tgtEl>
                                        <p:attrNameLst>
                                          <p:attrName>ppt_h</p:attrName>
                                        </p:attrNameLst>
                                      </p:cBhvr>
                                      <p:tavLst>
                                        <p:tav tm="0">
                                          <p:val>
                                            <p:strVal val="ppt_h"/>
                                          </p:val>
                                        </p:tav>
                                        <p:tav tm="100000">
                                          <p:val>
                                            <p:fltVal val="0"/>
                                          </p:val>
                                        </p:tav>
                                      </p:tavLst>
                                    </p:anim>
                                    <p:animEffect transition="out" filter="fade">
                                      <p:cBhvr>
                                        <p:cTn id="82" dur="500"/>
                                        <p:tgtEl>
                                          <p:spTgt spid="17"/>
                                        </p:tgtEl>
                                      </p:cBhvr>
                                    </p:animEffect>
                                    <p:set>
                                      <p:cBhvr>
                                        <p:cTn id="83" dur="1" fill="hold">
                                          <p:stCondLst>
                                            <p:cond delay="499"/>
                                          </p:stCondLst>
                                        </p:cTn>
                                        <p:tgtEl>
                                          <p:spTgt spid="17"/>
                                        </p:tgtEl>
                                        <p:attrNameLst>
                                          <p:attrName>style.visibility</p:attrName>
                                        </p:attrNameLst>
                                      </p:cBhvr>
                                      <p:to>
                                        <p:strVal val="hidden"/>
                                      </p:to>
                                    </p:set>
                                  </p:childTnLst>
                                </p:cTn>
                              </p:par>
                              <p:par>
                                <p:cTn id="84" presetID="53" presetClass="exit" presetSubtype="32" fill="hold" grpId="1" nodeType="withEffect">
                                  <p:stCondLst>
                                    <p:cond delay="0"/>
                                  </p:stCondLst>
                                  <p:childTnLst>
                                    <p:anim calcmode="lin" valueType="num">
                                      <p:cBhvr>
                                        <p:cTn id="85" dur="500"/>
                                        <p:tgtEl>
                                          <p:spTgt spid="23"/>
                                        </p:tgtEl>
                                        <p:attrNameLst>
                                          <p:attrName>ppt_w</p:attrName>
                                        </p:attrNameLst>
                                      </p:cBhvr>
                                      <p:tavLst>
                                        <p:tav tm="0">
                                          <p:val>
                                            <p:strVal val="ppt_w"/>
                                          </p:val>
                                        </p:tav>
                                        <p:tav tm="100000">
                                          <p:val>
                                            <p:fltVal val="0"/>
                                          </p:val>
                                        </p:tav>
                                      </p:tavLst>
                                    </p:anim>
                                    <p:anim calcmode="lin" valueType="num">
                                      <p:cBhvr>
                                        <p:cTn id="86" dur="500"/>
                                        <p:tgtEl>
                                          <p:spTgt spid="23"/>
                                        </p:tgtEl>
                                        <p:attrNameLst>
                                          <p:attrName>ppt_h</p:attrName>
                                        </p:attrNameLst>
                                      </p:cBhvr>
                                      <p:tavLst>
                                        <p:tav tm="0">
                                          <p:val>
                                            <p:strVal val="ppt_h"/>
                                          </p:val>
                                        </p:tav>
                                        <p:tav tm="100000">
                                          <p:val>
                                            <p:fltVal val="0"/>
                                          </p:val>
                                        </p:tav>
                                      </p:tavLst>
                                    </p:anim>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9" fill="hold" display="0">
                  <p:stCondLst>
                    <p:cond delay="indefinite"/>
                  </p:stCondLst>
                  <p:endCondLst>
                    <p:cond evt="onStopAudio" delay="0">
                      <p:tgtEl>
                        <p:sldTgt/>
                      </p:tgtEl>
                    </p:cond>
                  </p:endCondLst>
                </p:cTn>
                <p:tgtEl>
                  <p:spTgt spid="26"/>
                </p:tgtEl>
              </p:cMediaNode>
            </p:audio>
            <p:audio>
              <p:cMediaNode vol="80000">
                <p:cTn id="90" fill="hold" display="0">
                  <p:stCondLst>
                    <p:cond delay="indefinite"/>
                  </p:stCondLst>
                  <p:endCondLst>
                    <p:cond evt="onStopAudio" delay="0">
                      <p:tgtEl>
                        <p:sldTgt/>
                      </p:tgtEl>
                    </p:cond>
                  </p:endCondLst>
                </p:cTn>
                <p:tgtEl>
                  <p:spTgt spid="27"/>
                </p:tgtEl>
              </p:cMediaNode>
            </p:audio>
            <p:audio>
              <p:cMediaNode vol="80000">
                <p:cTn id="91" fill="hold" display="0">
                  <p:stCondLst>
                    <p:cond delay="indefinite"/>
                  </p:stCondLst>
                  <p:endCondLst>
                    <p:cond evt="onStopAudio" delay="0">
                      <p:tgtEl>
                        <p:sldTgt/>
                      </p:tgtEl>
                    </p:cond>
                  </p:endCondLst>
                </p:cTn>
                <p:tgtEl>
                  <p:spTgt spid="28"/>
                </p:tgtEl>
              </p:cMediaNode>
            </p:audio>
            <p:audio>
              <p:cMediaNode vol="80000">
                <p:cTn id="92" fill="hold" display="0">
                  <p:stCondLst>
                    <p:cond delay="indefinite"/>
                  </p:stCondLst>
                  <p:endCondLst>
                    <p:cond evt="onStopAudio" delay="0">
                      <p:tgtEl>
                        <p:sldTgt/>
                      </p:tgtEl>
                    </p:cond>
                  </p:endCondLst>
                </p:cTn>
                <p:tgtEl>
                  <p:spTgt spid="29"/>
                </p:tgtEl>
              </p:cMediaNode>
            </p:audio>
          </p:childTnLst>
        </p:cTn>
      </p:par>
    </p:tnLst>
    <p:bldLst>
      <p:bldP spid="22" grpId="0" animBg="1"/>
      <p:bldP spid="22" grpId="1" animBg="1"/>
      <p:bldP spid="23" grpId="0" animBg="1"/>
      <p:bldP spid="23" grpId="1"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
            <a:extLst>
              <a:ext uri="{FF2B5EF4-FFF2-40B4-BE49-F238E27FC236}">
                <a16:creationId xmlns:a16="http://schemas.microsoft.com/office/drawing/2014/main" xmlns="" id="{B58527A4-71BE-EB63-9639-0655BA44F14D}"/>
              </a:ext>
            </a:extLst>
          </p:cNvPr>
          <p:cNvGrpSpPr/>
          <p:nvPr/>
        </p:nvGrpSpPr>
        <p:grpSpPr>
          <a:xfrm>
            <a:off x="259063" y="2370146"/>
            <a:ext cx="5562364" cy="1891317"/>
            <a:chOff x="194297" y="1777609"/>
            <a:chExt cx="4171773" cy="1418488"/>
          </a:xfrm>
        </p:grpSpPr>
        <p:sp>
          <p:nvSpPr>
            <p:cNvPr id="5" name="Google Shape;1182;p42">
              <a:extLst>
                <a:ext uri="{FF2B5EF4-FFF2-40B4-BE49-F238E27FC236}">
                  <a16:creationId xmlns:a16="http://schemas.microsoft.com/office/drawing/2014/main" xmlns="" id="{493790B4-9DC8-D8F4-CA52-9B37DAF6ADE0}"/>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xmlns="" id="{3D711F55-3348-72A8-7D07-68E07D8BDADF}"/>
                </a:ext>
              </a:extLst>
            </p:cNvPr>
            <p:cNvPicPr>
              <a:picLocks noChangeAspect="1"/>
            </p:cNvPicPr>
            <p:nvPr/>
          </p:nvPicPr>
          <p:blipFill>
            <a:blip r:embed="rId6"/>
            <a:stretch>
              <a:fillRect/>
            </a:stretch>
          </p:blipFill>
          <p:spPr>
            <a:xfrm>
              <a:off x="194297" y="1777609"/>
              <a:ext cx="1074063" cy="1418488"/>
            </a:xfrm>
            <a:prstGeom prst="rect">
              <a:avLst/>
            </a:prstGeom>
          </p:spPr>
        </p:pic>
        <p:sp>
          <p:nvSpPr>
            <p:cNvPr id="7" name="TextBox 6">
              <a:extLst>
                <a:ext uri="{FF2B5EF4-FFF2-40B4-BE49-F238E27FC236}">
                  <a16:creationId xmlns:a16="http://schemas.microsoft.com/office/drawing/2014/main" xmlns="" id="{E7CA16E3-770C-A59A-DD37-6C47213412E2}"/>
                </a:ext>
              </a:extLst>
            </p:cNvPr>
            <p:cNvSpPr txBox="1"/>
            <p:nvPr/>
          </p:nvSpPr>
          <p:spPr>
            <a:xfrm>
              <a:off x="1528171" y="2035277"/>
              <a:ext cx="2209415" cy="530915"/>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Điều hoà</a:t>
              </a:r>
            </a:p>
          </p:txBody>
        </p:sp>
      </p:grpSp>
      <p:grpSp>
        <p:nvGrpSpPr>
          <p:cNvPr id="8" name="B">
            <a:extLst>
              <a:ext uri="{FF2B5EF4-FFF2-40B4-BE49-F238E27FC236}">
                <a16:creationId xmlns:a16="http://schemas.microsoft.com/office/drawing/2014/main" xmlns="" id="{E035AB84-8B70-5CCA-7DBD-35B26D7B64A2}"/>
              </a:ext>
            </a:extLst>
          </p:cNvPr>
          <p:cNvGrpSpPr/>
          <p:nvPr/>
        </p:nvGrpSpPr>
        <p:grpSpPr>
          <a:xfrm>
            <a:off x="6344233" y="2281870"/>
            <a:ext cx="5507120" cy="2092300"/>
            <a:chOff x="4784856" y="1835734"/>
            <a:chExt cx="4130340" cy="1569225"/>
          </a:xfrm>
        </p:grpSpPr>
        <p:grpSp>
          <p:nvGrpSpPr>
            <p:cNvPr id="9" name="Group 8">
              <a:extLst>
                <a:ext uri="{FF2B5EF4-FFF2-40B4-BE49-F238E27FC236}">
                  <a16:creationId xmlns:a16="http://schemas.microsoft.com/office/drawing/2014/main" xmlns="" id="{A4EC35F6-4C57-1676-49A7-89DEA113B214}"/>
                </a:ext>
              </a:extLst>
            </p:cNvPr>
            <p:cNvGrpSpPr/>
            <p:nvPr/>
          </p:nvGrpSpPr>
          <p:grpSpPr>
            <a:xfrm>
              <a:off x="5175830" y="1920853"/>
              <a:ext cx="3739366" cy="1198708"/>
              <a:chOff x="5023430" y="1768453"/>
              <a:chExt cx="3739366" cy="1198708"/>
            </a:xfrm>
          </p:grpSpPr>
          <p:sp>
            <p:nvSpPr>
              <p:cNvPr id="11" name="Google Shape;1182;p42">
                <a:extLst>
                  <a:ext uri="{FF2B5EF4-FFF2-40B4-BE49-F238E27FC236}">
                    <a16:creationId xmlns:a16="http://schemas.microsoft.com/office/drawing/2014/main" xmlns="" id="{21A9D59A-BC60-05EA-BD12-6A6C59B7CF6A}"/>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sp>
            <p:nvSpPr>
              <p:cNvPr id="12" name="TextBox 11">
                <a:extLst>
                  <a:ext uri="{FF2B5EF4-FFF2-40B4-BE49-F238E27FC236}">
                    <a16:creationId xmlns:a16="http://schemas.microsoft.com/office/drawing/2014/main" xmlns="" id="{9A188083-AF7E-5469-83ED-8FBAD48CA07E}"/>
                  </a:ext>
                </a:extLst>
              </p:cNvPr>
              <p:cNvSpPr txBox="1"/>
              <p:nvPr/>
            </p:nvSpPr>
            <p:spPr>
              <a:xfrm>
                <a:off x="5774296" y="1992199"/>
                <a:ext cx="2209415" cy="530915"/>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Tivi</a:t>
                </a:r>
              </a:p>
            </p:txBody>
          </p:sp>
        </p:grpSp>
        <p:pic>
          <p:nvPicPr>
            <p:cNvPr id="10" name="Picture 9">
              <a:extLst>
                <a:ext uri="{FF2B5EF4-FFF2-40B4-BE49-F238E27FC236}">
                  <a16:creationId xmlns:a16="http://schemas.microsoft.com/office/drawing/2014/main" xmlns="" id="{F6DA1CA4-A20E-64AE-4E2E-C548350207CC}"/>
                </a:ext>
              </a:extLst>
            </p:cNvPr>
            <p:cNvPicPr>
              <a:picLocks noChangeAspect="1"/>
            </p:cNvPicPr>
            <p:nvPr/>
          </p:nvPicPr>
          <p:blipFill>
            <a:blip r:embed="rId7"/>
            <a:stretch>
              <a:fillRect/>
            </a:stretch>
          </p:blipFill>
          <p:spPr>
            <a:xfrm>
              <a:off x="4784856" y="1835734"/>
              <a:ext cx="1188199" cy="1569225"/>
            </a:xfrm>
            <a:prstGeom prst="rect">
              <a:avLst/>
            </a:prstGeom>
          </p:spPr>
        </p:pic>
      </p:grpSp>
      <p:grpSp>
        <p:nvGrpSpPr>
          <p:cNvPr id="13" name="C">
            <a:extLst>
              <a:ext uri="{FF2B5EF4-FFF2-40B4-BE49-F238E27FC236}">
                <a16:creationId xmlns:a16="http://schemas.microsoft.com/office/drawing/2014/main" xmlns="" id="{1827FB6E-FDEF-4057-9581-1A20698C54D4}"/>
              </a:ext>
            </a:extLst>
          </p:cNvPr>
          <p:cNvGrpSpPr/>
          <p:nvPr/>
        </p:nvGrpSpPr>
        <p:grpSpPr>
          <a:xfrm>
            <a:off x="310421" y="4455581"/>
            <a:ext cx="5610556" cy="2063756"/>
            <a:chOff x="232815" y="3341685"/>
            <a:chExt cx="4207917" cy="1547817"/>
          </a:xfrm>
        </p:grpSpPr>
        <p:grpSp>
          <p:nvGrpSpPr>
            <p:cNvPr id="14" name="Group 13">
              <a:extLst>
                <a:ext uri="{FF2B5EF4-FFF2-40B4-BE49-F238E27FC236}">
                  <a16:creationId xmlns:a16="http://schemas.microsoft.com/office/drawing/2014/main" xmlns="" id="{4A069F14-1047-201A-7B24-BDA0E14FB19E}"/>
                </a:ext>
              </a:extLst>
            </p:cNvPr>
            <p:cNvGrpSpPr/>
            <p:nvPr/>
          </p:nvGrpSpPr>
          <p:grpSpPr>
            <a:xfrm>
              <a:off x="701366" y="3387687"/>
              <a:ext cx="3739366" cy="1198708"/>
              <a:chOff x="5023430" y="1768453"/>
              <a:chExt cx="3739366" cy="1198708"/>
            </a:xfrm>
          </p:grpSpPr>
          <p:sp>
            <p:nvSpPr>
              <p:cNvPr id="16" name="Google Shape;1182;p42">
                <a:extLst>
                  <a:ext uri="{FF2B5EF4-FFF2-40B4-BE49-F238E27FC236}">
                    <a16:creationId xmlns:a16="http://schemas.microsoft.com/office/drawing/2014/main" xmlns="" id="{DA7B4626-EE68-05F0-6A15-A149A107A85E}"/>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sp>
            <p:nvSpPr>
              <p:cNvPr id="17" name="TextBox 16">
                <a:extLst>
                  <a:ext uri="{FF2B5EF4-FFF2-40B4-BE49-F238E27FC236}">
                    <a16:creationId xmlns:a16="http://schemas.microsoft.com/office/drawing/2014/main" xmlns="" id="{DA79A417-BF08-A570-A36B-F3C7E729E434}"/>
                  </a:ext>
                </a:extLst>
              </p:cNvPr>
              <p:cNvSpPr txBox="1"/>
              <p:nvPr/>
            </p:nvSpPr>
            <p:spPr>
              <a:xfrm>
                <a:off x="5774296" y="1992199"/>
                <a:ext cx="2209415" cy="530915"/>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Tủ lạnh</a:t>
                </a:r>
              </a:p>
            </p:txBody>
          </p:sp>
        </p:grpSp>
        <p:pic>
          <p:nvPicPr>
            <p:cNvPr id="15" name="Picture 14">
              <a:extLst>
                <a:ext uri="{FF2B5EF4-FFF2-40B4-BE49-F238E27FC236}">
                  <a16:creationId xmlns:a16="http://schemas.microsoft.com/office/drawing/2014/main" xmlns="" id="{A02812BF-6617-C059-0F8F-0FBA0D4D19E4}"/>
                </a:ext>
              </a:extLst>
            </p:cNvPr>
            <p:cNvPicPr>
              <a:picLocks noChangeAspect="1"/>
            </p:cNvPicPr>
            <p:nvPr/>
          </p:nvPicPr>
          <p:blipFill>
            <a:blip r:embed="rId8"/>
            <a:stretch>
              <a:fillRect/>
            </a:stretch>
          </p:blipFill>
          <p:spPr>
            <a:xfrm>
              <a:off x="232815" y="3341685"/>
              <a:ext cx="1171989" cy="1547817"/>
            </a:xfrm>
            <a:prstGeom prst="rect">
              <a:avLst/>
            </a:prstGeom>
          </p:spPr>
        </p:pic>
      </p:grpSp>
      <p:grpSp>
        <p:nvGrpSpPr>
          <p:cNvPr id="18" name="D">
            <a:extLst>
              <a:ext uri="{FF2B5EF4-FFF2-40B4-BE49-F238E27FC236}">
                <a16:creationId xmlns:a16="http://schemas.microsoft.com/office/drawing/2014/main" xmlns="" id="{42B8F96D-9877-81A4-B298-0F3D057E0A65}"/>
              </a:ext>
            </a:extLst>
          </p:cNvPr>
          <p:cNvGrpSpPr/>
          <p:nvPr/>
        </p:nvGrpSpPr>
        <p:grpSpPr>
          <a:xfrm>
            <a:off x="6344233" y="4291967"/>
            <a:ext cx="5507120" cy="2206084"/>
            <a:chOff x="4758175" y="3218975"/>
            <a:chExt cx="4130340" cy="1654563"/>
          </a:xfrm>
        </p:grpSpPr>
        <p:grpSp>
          <p:nvGrpSpPr>
            <p:cNvPr id="19" name="Group 18">
              <a:extLst>
                <a:ext uri="{FF2B5EF4-FFF2-40B4-BE49-F238E27FC236}">
                  <a16:creationId xmlns:a16="http://schemas.microsoft.com/office/drawing/2014/main" xmlns="" id="{9F147932-499D-F25F-B6F4-74F17A57FD52}"/>
                </a:ext>
              </a:extLst>
            </p:cNvPr>
            <p:cNvGrpSpPr/>
            <p:nvPr/>
          </p:nvGrpSpPr>
          <p:grpSpPr>
            <a:xfrm>
              <a:off x="5149149" y="3357651"/>
              <a:ext cx="3739366" cy="1198708"/>
              <a:chOff x="5023430" y="1768453"/>
              <a:chExt cx="3739366" cy="1198708"/>
            </a:xfrm>
          </p:grpSpPr>
          <p:sp>
            <p:nvSpPr>
              <p:cNvPr id="21" name="Google Shape;1182;p42">
                <a:extLst>
                  <a:ext uri="{FF2B5EF4-FFF2-40B4-BE49-F238E27FC236}">
                    <a16:creationId xmlns:a16="http://schemas.microsoft.com/office/drawing/2014/main" xmlns="" id="{4A5A293A-8AF6-A619-204A-1F2F4046A13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a:solidFill>
                    <a:srgbClr val="000000"/>
                  </a:solidFill>
                  <a:latin typeface="Arial"/>
                  <a:cs typeface="Arial"/>
                  <a:sym typeface="Arial"/>
                </a:endParaRPr>
              </a:p>
            </p:txBody>
          </p:sp>
          <p:sp>
            <p:nvSpPr>
              <p:cNvPr id="22" name="TextBox 21">
                <a:extLst>
                  <a:ext uri="{FF2B5EF4-FFF2-40B4-BE49-F238E27FC236}">
                    <a16:creationId xmlns:a16="http://schemas.microsoft.com/office/drawing/2014/main" xmlns="" id="{0E9C5C17-941E-E5D4-D20A-A0B860AB1937}"/>
                  </a:ext>
                </a:extLst>
              </p:cNvPr>
              <p:cNvSpPr txBox="1"/>
              <p:nvPr/>
            </p:nvSpPr>
            <p:spPr>
              <a:xfrm>
                <a:off x="5928093" y="1984674"/>
                <a:ext cx="2209415" cy="530915"/>
              </a:xfrm>
              <a:prstGeom prst="rect">
                <a:avLst/>
              </a:prstGeom>
              <a:noFill/>
            </p:spPr>
            <p:txBody>
              <a:bodyPr wrap="square" rtlCol="0">
                <a:spAutoFit/>
              </a:bodyPr>
              <a:lstStyle/>
              <a:p>
                <a:pPr algn="ctr" defTabSz="1219170">
                  <a:buClr>
                    <a:srgbClr val="000000"/>
                  </a:buClr>
                </a:pPr>
                <a:r>
                  <a:rPr lang="en-US" sz="4000" b="1" kern="0">
                    <a:solidFill>
                      <a:srgbClr val="000000"/>
                    </a:solidFill>
                    <a:latin typeface="UTM Avo" panose="02040603050506020204" pitchFamily="18" charset="0"/>
                    <a:cs typeface="Arial"/>
                    <a:sym typeface="Arial"/>
                  </a:rPr>
                  <a:t>Điện thoại</a:t>
                </a:r>
              </a:p>
            </p:txBody>
          </p:sp>
        </p:grpSp>
        <p:pic>
          <p:nvPicPr>
            <p:cNvPr id="20" name="Picture 19">
              <a:extLst>
                <a:ext uri="{FF2B5EF4-FFF2-40B4-BE49-F238E27FC236}">
                  <a16:creationId xmlns:a16="http://schemas.microsoft.com/office/drawing/2014/main" xmlns="" id="{9890427B-D363-9272-0F81-D055C0119A3B}"/>
                </a:ext>
              </a:extLst>
            </p:cNvPr>
            <p:cNvPicPr>
              <a:picLocks noChangeAspect="1"/>
            </p:cNvPicPr>
            <p:nvPr/>
          </p:nvPicPr>
          <p:blipFill>
            <a:blip r:embed="rId9"/>
            <a:stretch>
              <a:fillRect/>
            </a:stretch>
          </p:blipFill>
          <p:spPr>
            <a:xfrm>
              <a:off x="4758175" y="3218975"/>
              <a:ext cx="1252816" cy="1654563"/>
            </a:xfrm>
            <a:prstGeom prst="rect">
              <a:avLst/>
            </a:prstGeom>
          </p:spPr>
        </p:pic>
      </p:grpSp>
      <p:sp>
        <p:nvSpPr>
          <p:cNvPr id="23" name="Multiplication Sign 22">
            <a:extLst>
              <a:ext uri="{FF2B5EF4-FFF2-40B4-BE49-F238E27FC236}">
                <a16:creationId xmlns:a16="http://schemas.microsoft.com/office/drawing/2014/main" xmlns="" id="{07015E32-9A31-B7D8-7996-5025CE31ADA8}"/>
              </a:ext>
            </a:extLst>
          </p:cNvPr>
          <p:cNvSpPr/>
          <p:nvPr/>
        </p:nvSpPr>
        <p:spPr>
          <a:xfrm>
            <a:off x="10033205" y="2127570"/>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
        <p:nvSpPr>
          <p:cNvPr id="24" name="Multiplication Sign 23">
            <a:extLst>
              <a:ext uri="{FF2B5EF4-FFF2-40B4-BE49-F238E27FC236}">
                <a16:creationId xmlns:a16="http://schemas.microsoft.com/office/drawing/2014/main" xmlns="" id="{D8371EE0-DE72-32D0-BB55-B432D87C8AB8}"/>
              </a:ext>
            </a:extLst>
          </p:cNvPr>
          <p:cNvSpPr/>
          <p:nvPr/>
        </p:nvSpPr>
        <p:spPr>
          <a:xfrm>
            <a:off x="4582029" y="2086152"/>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
        <p:nvSpPr>
          <p:cNvPr id="25" name="Multiplication Sign 24">
            <a:extLst>
              <a:ext uri="{FF2B5EF4-FFF2-40B4-BE49-F238E27FC236}">
                <a16:creationId xmlns:a16="http://schemas.microsoft.com/office/drawing/2014/main" xmlns="" id="{B0A05383-C3FA-D8A1-1952-08F8140ACE30}"/>
              </a:ext>
            </a:extLst>
          </p:cNvPr>
          <p:cNvSpPr/>
          <p:nvPr/>
        </p:nvSpPr>
        <p:spPr>
          <a:xfrm>
            <a:off x="4352179" y="4223587"/>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
        <p:nvSpPr>
          <p:cNvPr id="26" name="Heart 25">
            <a:extLst>
              <a:ext uri="{FF2B5EF4-FFF2-40B4-BE49-F238E27FC236}">
                <a16:creationId xmlns:a16="http://schemas.microsoft.com/office/drawing/2014/main" xmlns="" id="{0C068BBD-EEE1-4641-BF86-B72445BB4FEC}"/>
              </a:ext>
            </a:extLst>
          </p:cNvPr>
          <p:cNvSpPr/>
          <p:nvPr/>
        </p:nvSpPr>
        <p:spPr>
          <a:xfrm>
            <a:off x="10812573" y="4235307"/>
            <a:ext cx="1477047" cy="1288019"/>
          </a:xfrm>
          <a:prstGeom prst="heart">
            <a:avLst/>
          </a:prstGeom>
          <a:solidFill>
            <a:srgbClr val="FF6A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pic>
        <p:nvPicPr>
          <p:cNvPr id="27" name="Tiếng nhạc sai">
            <a:hlinkClick r:id="" action="ppaction://media"/>
            <a:extLst>
              <a:ext uri="{FF2B5EF4-FFF2-40B4-BE49-F238E27FC236}">
                <a16:creationId xmlns:a16="http://schemas.microsoft.com/office/drawing/2014/main" xmlns="" id="{3A6DF03D-CB61-4052-6F5F-AC1E03E18B0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09053" y="374540"/>
            <a:ext cx="1245280" cy="1245280"/>
          </a:xfrm>
          <a:prstGeom prst="rect">
            <a:avLst/>
          </a:prstGeom>
        </p:spPr>
      </p:pic>
      <p:pic>
        <p:nvPicPr>
          <p:cNvPr id="28" name="Tiếng nhạc sai">
            <a:hlinkClick r:id="" action="ppaction://media"/>
            <a:extLst>
              <a:ext uri="{FF2B5EF4-FFF2-40B4-BE49-F238E27FC236}">
                <a16:creationId xmlns:a16="http://schemas.microsoft.com/office/drawing/2014/main" xmlns="" id="{566C9933-2F6F-C5E6-0FA8-56F5E2C552C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19417" y="1872769"/>
            <a:ext cx="1245280" cy="1245280"/>
          </a:xfrm>
          <a:prstGeom prst="rect">
            <a:avLst/>
          </a:prstGeom>
        </p:spPr>
      </p:pic>
      <p:pic>
        <p:nvPicPr>
          <p:cNvPr id="29" name="Tiếng nhạc sai">
            <a:hlinkClick r:id="" action="ppaction://media"/>
            <a:extLst>
              <a:ext uri="{FF2B5EF4-FFF2-40B4-BE49-F238E27FC236}">
                <a16:creationId xmlns:a16="http://schemas.microsoft.com/office/drawing/2014/main" xmlns="" id="{A1BAA0BA-5041-78EC-BDE8-B8A6416604E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87593" y="3370999"/>
            <a:ext cx="1245280" cy="1245280"/>
          </a:xfrm>
          <a:prstGeom prst="rect">
            <a:avLst/>
          </a:prstGeom>
        </p:spPr>
      </p:pic>
      <p:pic>
        <p:nvPicPr>
          <p:cNvPr id="30" name="Tieng-tinh-tinh-www_nhacchuongvui_com">
            <a:hlinkClick r:id="" action="ppaction://media"/>
            <a:extLst>
              <a:ext uri="{FF2B5EF4-FFF2-40B4-BE49-F238E27FC236}">
                <a16:creationId xmlns:a16="http://schemas.microsoft.com/office/drawing/2014/main" xmlns="" id="{4DCB0BB6-6FE5-93ED-A083-5760A139D60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549503" y="5250008"/>
            <a:ext cx="1670421" cy="1670421"/>
          </a:xfrm>
          <a:prstGeom prst="rect">
            <a:avLst/>
          </a:prstGeom>
        </p:spPr>
      </p:pic>
      <p:grpSp>
        <p:nvGrpSpPr>
          <p:cNvPr id="45" name="Group 44">
            <a:extLst>
              <a:ext uri="{FF2B5EF4-FFF2-40B4-BE49-F238E27FC236}">
                <a16:creationId xmlns:a16="http://schemas.microsoft.com/office/drawing/2014/main" xmlns="" id="{4BECC536-57E3-B979-75D1-5E1F6E40B696}"/>
              </a:ext>
            </a:extLst>
          </p:cNvPr>
          <p:cNvGrpSpPr/>
          <p:nvPr/>
        </p:nvGrpSpPr>
        <p:grpSpPr>
          <a:xfrm>
            <a:off x="132211" y="114654"/>
            <a:ext cx="11865908" cy="2085974"/>
            <a:chOff x="99158" y="85990"/>
            <a:chExt cx="8899431" cy="1564481"/>
          </a:xfrm>
        </p:grpSpPr>
        <p:grpSp>
          <p:nvGrpSpPr>
            <p:cNvPr id="32" name="Group 31">
              <a:extLst>
                <a:ext uri="{FF2B5EF4-FFF2-40B4-BE49-F238E27FC236}">
                  <a16:creationId xmlns:a16="http://schemas.microsoft.com/office/drawing/2014/main" xmlns="" id="{4BC71C06-3AE0-FF90-E01B-FC787E21150D}"/>
                </a:ext>
              </a:extLst>
            </p:cNvPr>
            <p:cNvGrpSpPr/>
            <p:nvPr/>
          </p:nvGrpSpPr>
          <p:grpSpPr>
            <a:xfrm>
              <a:off x="426309" y="85990"/>
              <a:ext cx="8572280" cy="1553496"/>
              <a:chOff x="335021" y="23792"/>
              <a:chExt cx="8572280" cy="1553496"/>
            </a:xfrm>
          </p:grpSpPr>
          <p:grpSp>
            <p:nvGrpSpPr>
              <p:cNvPr id="34" name="Group 33">
                <a:extLst>
                  <a:ext uri="{FF2B5EF4-FFF2-40B4-BE49-F238E27FC236}">
                    <a16:creationId xmlns:a16="http://schemas.microsoft.com/office/drawing/2014/main" xmlns="" id="{9A1D3AC5-2FF0-0D17-51AB-75C0D26CB0EC}"/>
                  </a:ext>
                </a:extLst>
              </p:cNvPr>
              <p:cNvGrpSpPr/>
              <p:nvPr/>
            </p:nvGrpSpPr>
            <p:grpSpPr>
              <a:xfrm>
                <a:off x="335021" y="23792"/>
                <a:ext cx="8572280" cy="1553496"/>
                <a:chOff x="335021" y="23792"/>
                <a:chExt cx="8572280" cy="1553496"/>
              </a:xfrm>
            </p:grpSpPr>
            <p:sp>
              <p:nvSpPr>
                <p:cNvPr id="36" name="Google Shape;2105;p47">
                  <a:extLst>
                    <a:ext uri="{FF2B5EF4-FFF2-40B4-BE49-F238E27FC236}">
                      <a16:creationId xmlns:a16="http://schemas.microsoft.com/office/drawing/2014/main" xmlns="" id="{2F08A507-008F-8C14-4F06-5C6555E6BA22}"/>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Rectangle 36">
                  <a:extLst>
                    <a:ext uri="{FF2B5EF4-FFF2-40B4-BE49-F238E27FC236}">
                      <a16:creationId xmlns:a16="http://schemas.microsoft.com/office/drawing/2014/main" xmlns="" id="{9D27BBFE-BE6A-5112-BFFC-F7758F2C040A}"/>
                    </a:ext>
                  </a:extLst>
                </p:cNvPr>
                <p:cNvSpPr/>
                <p:nvPr/>
              </p:nvSpPr>
              <p:spPr>
                <a:xfrm>
                  <a:off x="792772" y="227505"/>
                  <a:ext cx="7820286" cy="1220855"/>
                </a:xfrm>
                <a:custGeom>
                  <a:avLst/>
                  <a:gdLst>
                    <a:gd name="connsiteX0" fmla="*/ 0 w 10427048"/>
                    <a:gd name="connsiteY0" fmla="*/ 0 h 1627807"/>
                    <a:gd name="connsiteX1" fmla="*/ 370739 w 10427048"/>
                    <a:gd name="connsiteY1" fmla="*/ 0 h 1627807"/>
                    <a:gd name="connsiteX2" fmla="*/ 1054290 w 10427048"/>
                    <a:gd name="connsiteY2" fmla="*/ 0 h 1627807"/>
                    <a:gd name="connsiteX3" fmla="*/ 1842112 w 10427048"/>
                    <a:gd name="connsiteY3" fmla="*/ 0 h 1627807"/>
                    <a:gd name="connsiteX4" fmla="*/ 2629933 w 10427048"/>
                    <a:gd name="connsiteY4" fmla="*/ 0 h 1627807"/>
                    <a:gd name="connsiteX5" fmla="*/ 3313484 w 10427048"/>
                    <a:gd name="connsiteY5" fmla="*/ 0 h 1627807"/>
                    <a:gd name="connsiteX6" fmla="*/ 3892765 w 10427048"/>
                    <a:gd name="connsiteY6" fmla="*/ 0 h 1627807"/>
                    <a:gd name="connsiteX7" fmla="*/ 4680586 w 10427048"/>
                    <a:gd name="connsiteY7" fmla="*/ 0 h 1627807"/>
                    <a:gd name="connsiteX8" fmla="*/ 5051325 w 10427048"/>
                    <a:gd name="connsiteY8" fmla="*/ 0 h 1627807"/>
                    <a:gd name="connsiteX9" fmla="*/ 5526335 w 10427048"/>
                    <a:gd name="connsiteY9" fmla="*/ 0 h 1627807"/>
                    <a:gd name="connsiteX10" fmla="*/ 6001345 w 10427048"/>
                    <a:gd name="connsiteY10" fmla="*/ 0 h 1627807"/>
                    <a:gd name="connsiteX11" fmla="*/ 6372085 w 10427048"/>
                    <a:gd name="connsiteY11" fmla="*/ 0 h 1627807"/>
                    <a:gd name="connsiteX12" fmla="*/ 6951365 w 10427048"/>
                    <a:gd name="connsiteY12" fmla="*/ 0 h 1627807"/>
                    <a:gd name="connsiteX13" fmla="*/ 7322105 w 10427048"/>
                    <a:gd name="connsiteY13" fmla="*/ 0 h 1627807"/>
                    <a:gd name="connsiteX14" fmla="*/ 7901385 w 10427048"/>
                    <a:gd name="connsiteY14" fmla="*/ 0 h 1627807"/>
                    <a:gd name="connsiteX15" fmla="*/ 8584936 w 10427048"/>
                    <a:gd name="connsiteY15" fmla="*/ 0 h 1627807"/>
                    <a:gd name="connsiteX16" fmla="*/ 9372758 w 10427048"/>
                    <a:gd name="connsiteY16" fmla="*/ 0 h 1627807"/>
                    <a:gd name="connsiteX17" fmla="*/ 10427048 w 10427048"/>
                    <a:gd name="connsiteY17" fmla="*/ 0 h 1627807"/>
                    <a:gd name="connsiteX18" fmla="*/ 10427048 w 10427048"/>
                    <a:gd name="connsiteY18" fmla="*/ 558880 h 1627807"/>
                    <a:gd name="connsiteX19" fmla="*/ 10427048 w 10427048"/>
                    <a:gd name="connsiteY19" fmla="*/ 1068927 h 1627807"/>
                    <a:gd name="connsiteX20" fmla="*/ 10427048 w 10427048"/>
                    <a:gd name="connsiteY20" fmla="*/ 1627807 h 1627807"/>
                    <a:gd name="connsiteX21" fmla="*/ 9952038 w 10427048"/>
                    <a:gd name="connsiteY21" fmla="*/ 1627807 h 1627807"/>
                    <a:gd name="connsiteX22" fmla="*/ 9268487 w 10427048"/>
                    <a:gd name="connsiteY22" fmla="*/ 1627807 h 1627807"/>
                    <a:gd name="connsiteX23" fmla="*/ 8793477 w 10427048"/>
                    <a:gd name="connsiteY23" fmla="*/ 1627807 h 1627807"/>
                    <a:gd name="connsiteX24" fmla="*/ 8214197 w 10427048"/>
                    <a:gd name="connsiteY24" fmla="*/ 1627807 h 1627807"/>
                    <a:gd name="connsiteX25" fmla="*/ 7530646 w 10427048"/>
                    <a:gd name="connsiteY25" fmla="*/ 1627807 h 1627807"/>
                    <a:gd name="connsiteX26" fmla="*/ 7264177 w 10427048"/>
                    <a:gd name="connsiteY26" fmla="*/ 1627807 h 1627807"/>
                    <a:gd name="connsiteX27" fmla="*/ 6684896 w 10427048"/>
                    <a:gd name="connsiteY27" fmla="*/ 1627807 h 1627807"/>
                    <a:gd name="connsiteX28" fmla="*/ 6001345 w 10427048"/>
                    <a:gd name="connsiteY28" fmla="*/ 1627807 h 1627807"/>
                    <a:gd name="connsiteX29" fmla="*/ 5317794 w 10427048"/>
                    <a:gd name="connsiteY29" fmla="*/ 1627807 h 1627807"/>
                    <a:gd name="connsiteX30" fmla="*/ 4947055 w 10427048"/>
                    <a:gd name="connsiteY30" fmla="*/ 1627807 h 1627807"/>
                    <a:gd name="connsiteX31" fmla="*/ 4472045 w 10427048"/>
                    <a:gd name="connsiteY31" fmla="*/ 1627807 h 1627807"/>
                    <a:gd name="connsiteX32" fmla="*/ 3892765 w 10427048"/>
                    <a:gd name="connsiteY32" fmla="*/ 1627807 h 1627807"/>
                    <a:gd name="connsiteX33" fmla="*/ 3522025 w 10427048"/>
                    <a:gd name="connsiteY33" fmla="*/ 1627807 h 1627807"/>
                    <a:gd name="connsiteX34" fmla="*/ 2942745 w 10427048"/>
                    <a:gd name="connsiteY34" fmla="*/ 1627807 h 1627807"/>
                    <a:gd name="connsiteX35" fmla="*/ 2363464 w 10427048"/>
                    <a:gd name="connsiteY35" fmla="*/ 1627807 h 1627807"/>
                    <a:gd name="connsiteX36" fmla="*/ 1679913 w 10427048"/>
                    <a:gd name="connsiteY36" fmla="*/ 1627807 h 1627807"/>
                    <a:gd name="connsiteX37" fmla="*/ 996362 w 10427048"/>
                    <a:gd name="connsiteY37" fmla="*/ 1627807 h 1627807"/>
                    <a:gd name="connsiteX38" fmla="*/ 625623 w 10427048"/>
                    <a:gd name="connsiteY38" fmla="*/ 1627807 h 1627807"/>
                    <a:gd name="connsiteX39" fmla="*/ 0 w 10427048"/>
                    <a:gd name="connsiteY39" fmla="*/ 1627807 h 1627807"/>
                    <a:gd name="connsiteX40" fmla="*/ 0 w 10427048"/>
                    <a:gd name="connsiteY40" fmla="*/ 1101483 h 1627807"/>
                    <a:gd name="connsiteX41" fmla="*/ 0 w 10427048"/>
                    <a:gd name="connsiteY41" fmla="*/ 591437 h 1627807"/>
                    <a:gd name="connsiteX42" fmla="*/ 0 w 10427048"/>
                    <a:gd name="connsiteY42" fmla="*/ 0 h 162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8" h="162780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3332" y="50694"/>
                        <a:pt x="3892765" y="0"/>
                      </a:cubicBezTo>
                      <a:cubicBezTo>
                        <a:pt x="4182198" y="-50694"/>
                        <a:pt x="4426196" y="90823"/>
                        <a:pt x="4680586" y="0"/>
                      </a:cubicBezTo>
                      <a:cubicBezTo>
                        <a:pt x="4934976" y="-90823"/>
                        <a:pt x="4975622" y="4071"/>
                        <a:pt x="5051325" y="0"/>
                      </a:cubicBezTo>
                      <a:cubicBezTo>
                        <a:pt x="5127028" y="-4071"/>
                        <a:pt x="5297948" y="2828"/>
                        <a:pt x="5526335" y="0"/>
                      </a:cubicBezTo>
                      <a:cubicBezTo>
                        <a:pt x="5754722" y="-2828"/>
                        <a:pt x="5853232" y="8194"/>
                        <a:pt x="6001345" y="0"/>
                      </a:cubicBezTo>
                      <a:cubicBezTo>
                        <a:pt x="6149458" y="-8194"/>
                        <a:pt x="6190005" y="39322"/>
                        <a:pt x="6372085" y="0"/>
                      </a:cubicBezTo>
                      <a:cubicBezTo>
                        <a:pt x="6554165" y="-39322"/>
                        <a:pt x="6744580" y="20168"/>
                        <a:pt x="6951365" y="0"/>
                      </a:cubicBezTo>
                      <a:cubicBezTo>
                        <a:pt x="7158150" y="-20168"/>
                        <a:pt x="7171483" y="2788"/>
                        <a:pt x="7322105" y="0"/>
                      </a:cubicBezTo>
                      <a:cubicBezTo>
                        <a:pt x="7472727" y="-2788"/>
                        <a:pt x="7708912" y="42679"/>
                        <a:pt x="7901385" y="0"/>
                      </a:cubicBezTo>
                      <a:cubicBezTo>
                        <a:pt x="8093858" y="-42679"/>
                        <a:pt x="8398536" y="732"/>
                        <a:pt x="8584936" y="0"/>
                      </a:cubicBezTo>
                      <a:cubicBezTo>
                        <a:pt x="8771336" y="-732"/>
                        <a:pt x="9034919" y="13238"/>
                        <a:pt x="9372758" y="0"/>
                      </a:cubicBezTo>
                      <a:cubicBezTo>
                        <a:pt x="9710597" y="-13238"/>
                        <a:pt x="10145836" y="116504"/>
                        <a:pt x="10427048" y="0"/>
                      </a:cubicBezTo>
                      <a:cubicBezTo>
                        <a:pt x="10493719" y="179319"/>
                        <a:pt x="10380718" y="346951"/>
                        <a:pt x="10427048" y="558880"/>
                      </a:cubicBezTo>
                      <a:cubicBezTo>
                        <a:pt x="10473378" y="770809"/>
                        <a:pt x="10424973" y="962590"/>
                        <a:pt x="10427048" y="1068927"/>
                      </a:cubicBezTo>
                      <a:cubicBezTo>
                        <a:pt x="10429123" y="1175264"/>
                        <a:pt x="10394361" y="1458132"/>
                        <a:pt x="10427048" y="1627807"/>
                      </a:cubicBezTo>
                      <a:cubicBezTo>
                        <a:pt x="10297867" y="1637641"/>
                        <a:pt x="10167324" y="1611428"/>
                        <a:pt x="9952038" y="1627807"/>
                      </a:cubicBezTo>
                      <a:cubicBezTo>
                        <a:pt x="9736752" y="1644186"/>
                        <a:pt x="9472864" y="1610939"/>
                        <a:pt x="9268487" y="1627807"/>
                      </a:cubicBezTo>
                      <a:cubicBezTo>
                        <a:pt x="9064110" y="1644675"/>
                        <a:pt x="9016709" y="1597107"/>
                        <a:pt x="8793477" y="1627807"/>
                      </a:cubicBezTo>
                      <a:cubicBezTo>
                        <a:pt x="8570245" y="1658507"/>
                        <a:pt x="8380377" y="1609481"/>
                        <a:pt x="8214197" y="1627807"/>
                      </a:cubicBezTo>
                      <a:cubicBezTo>
                        <a:pt x="8048017" y="1646133"/>
                        <a:pt x="7804428" y="1588746"/>
                        <a:pt x="7530646" y="1627807"/>
                      </a:cubicBezTo>
                      <a:cubicBezTo>
                        <a:pt x="7256864" y="1666868"/>
                        <a:pt x="7332574" y="1616744"/>
                        <a:pt x="7264177" y="1627807"/>
                      </a:cubicBezTo>
                      <a:cubicBezTo>
                        <a:pt x="7195780" y="1638870"/>
                        <a:pt x="6859827" y="1607794"/>
                        <a:pt x="6684896" y="1627807"/>
                      </a:cubicBezTo>
                      <a:cubicBezTo>
                        <a:pt x="6509965" y="1647820"/>
                        <a:pt x="6157121" y="1548064"/>
                        <a:pt x="6001345" y="1627807"/>
                      </a:cubicBezTo>
                      <a:cubicBezTo>
                        <a:pt x="5845569" y="1707550"/>
                        <a:pt x="5628939" y="1621124"/>
                        <a:pt x="5317794" y="1627807"/>
                      </a:cubicBezTo>
                      <a:cubicBezTo>
                        <a:pt x="5006649" y="1634490"/>
                        <a:pt x="5113432" y="1593763"/>
                        <a:pt x="4947055" y="1627807"/>
                      </a:cubicBezTo>
                      <a:cubicBezTo>
                        <a:pt x="4780678" y="1661851"/>
                        <a:pt x="4653879" y="1584981"/>
                        <a:pt x="4472045" y="1627807"/>
                      </a:cubicBezTo>
                      <a:cubicBezTo>
                        <a:pt x="4290211" y="1670633"/>
                        <a:pt x="4181849" y="1606928"/>
                        <a:pt x="3892765" y="1627807"/>
                      </a:cubicBezTo>
                      <a:cubicBezTo>
                        <a:pt x="3603681" y="1648686"/>
                        <a:pt x="3643487" y="1586406"/>
                        <a:pt x="3522025" y="1627807"/>
                      </a:cubicBezTo>
                      <a:cubicBezTo>
                        <a:pt x="3400563" y="1669208"/>
                        <a:pt x="3166295" y="1608365"/>
                        <a:pt x="2942745" y="1627807"/>
                      </a:cubicBezTo>
                      <a:cubicBezTo>
                        <a:pt x="2719195" y="1647249"/>
                        <a:pt x="2534841" y="1589097"/>
                        <a:pt x="2363464" y="1627807"/>
                      </a:cubicBezTo>
                      <a:cubicBezTo>
                        <a:pt x="2192087" y="1666517"/>
                        <a:pt x="1818824" y="1586010"/>
                        <a:pt x="1679913" y="1627807"/>
                      </a:cubicBezTo>
                      <a:cubicBezTo>
                        <a:pt x="1541002" y="1669604"/>
                        <a:pt x="1139738" y="1597234"/>
                        <a:pt x="996362" y="1627807"/>
                      </a:cubicBezTo>
                      <a:cubicBezTo>
                        <a:pt x="852986" y="1658380"/>
                        <a:pt x="788007" y="1599689"/>
                        <a:pt x="625623" y="1627807"/>
                      </a:cubicBezTo>
                      <a:cubicBezTo>
                        <a:pt x="463239" y="1655925"/>
                        <a:pt x="162320" y="1553048"/>
                        <a:pt x="0" y="1627807"/>
                      </a:cubicBezTo>
                      <a:cubicBezTo>
                        <a:pt x="-17015" y="1510782"/>
                        <a:pt x="20236" y="1337489"/>
                        <a:pt x="0" y="1101483"/>
                      </a:cubicBezTo>
                      <a:cubicBezTo>
                        <a:pt x="-20236" y="865477"/>
                        <a:pt x="5003" y="775075"/>
                        <a:pt x="0" y="591437"/>
                      </a:cubicBezTo>
                      <a:cubicBezTo>
                        <a:pt x="-5003" y="407799"/>
                        <a:pt x="1316" y="19203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sp>
            <p:nvSpPr>
              <p:cNvPr id="35" name="TextBox 34">
                <a:extLst>
                  <a:ext uri="{FF2B5EF4-FFF2-40B4-BE49-F238E27FC236}">
                    <a16:creationId xmlns:a16="http://schemas.microsoft.com/office/drawing/2014/main" xmlns="" id="{E45EA588-165B-34AB-D105-7F930D259FCD}"/>
                  </a:ext>
                </a:extLst>
              </p:cNvPr>
              <p:cNvSpPr txBox="1"/>
              <p:nvPr/>
            </p:nvSpPr>
            <p:spPr>
              <a:xfrm>
                <a:off x="2222404" y="386616"/>
                <a:ext cx="6239884" cy="807914"/>
              </a:xfrm>
              <a:prstGeom prst="rect">
                <a:avLst/>
              </a:prstGeom>
              <a:noFill/>
            </p:spPr>
            <p:txBody>
              <a:bodyPr wrap="square" rtlCol="0">
                <a:spAutoFit/>
              </a:bodyPr>
              <a:lstStyle/>
              <a:p>
                <a:pPr algn="ctr" defTabSz="1219170">
                  <a:buClr>
                    <a:srgbClr val="000000"/>
                  </a:buClr>
                </a:pPr>
                <a:r>
                  <a:rPr lang="vi-VN" sz="3200" b="1" kern="0">
                    <a:solidFill>
                      <a:srgbClr val="000000"/>
                    </a:solidFill>
                    <a:latin typeface="UTM Avo" panose="02040603050506020204" pitchFamily="18" charset="0"/>
                    <a:cs typeface="Arial"/>
                    <a:sym typeface="Arial"/>
                  </a:rPr>
                  <a:t>Nêu tên sảm phẩm công nghệ có tác dụng giúp mọi người liên lạc với nhau.</a:t>
                </a:r>
                <a:endParaRPr lang="en-US" sz="3200" b="1" kern="0">
                  <a:solidFill>
                    <a:srgbClr val="000000"/>
                  </a:solidFill>
                  <a:latin typeface="UTM Avo" panose="02040603050506020204" pitchFamily="18" charset="0"/>
                  <a:cs typeface="Arial"/>
                  <a:sym typeface="Arial"/>
                </a:endParaRPr>
              </a:p>
            </p:txBody>
          </p:sp>
        </p:grpSp>
        <p:pic>
          <p:nvPicPr>
            <p:cNvPr id="38" name="Picture 37">
              <a:hlinkClick r:id="rId11" action="ppaction://hlinksldjump"/>
              <a:extLst>
                <a:ext uri="{FF2B5EF4-FFF2-40B4-BE49-F238E27FC236}">
                  <a16:creationId xmlns:a16="http://schemas.microsoft.com/office/drawing/2014/main" xmlns="" id="{C4579AB6-91E4-B622-F206-20D2FA09B780}"/>
                </a:ext>
              </a:extLst>
            </p:cNvPr>
            <p:cNvPicPr>
              <a:picLocks noChangeAspect="1"/>
            </p:cNvPicPr>
            <p:nvPr/>
          </p:nvPicPr>
          <p:blipFill>
            <a:blip r:embed="rId12"/>
            <a:stretch>
              <a:fillRect/>
            </a:stretch>
          </p:blipFill>
          <p:spPr>
            <a:xfrm>
              <a:off x="99158" y="89760"/>
              <a:ext cx="2243522" cy="1560711"/>
            </a:xfrm>
            <a:prstGeom prst="rect">
              <a:avLst/>
            </a:prstGeom>
          </p:spPr>
        </p:pic>
      </p:grpSp>
      <p:sp>
        <p:nvSpPr>
          <p:cNvPr id="39" name="Arrow: Right 38">
            <a:hlinkClick r:id="rId11" action="ppaction://hlinksldjump"/>
            <a:extLst>
              <a:ext uri="{FF2B5EF4-FFF2-40B4-BE49-F238E27FC236}">
                <a16:creationId xmlns:a16="http://schemas.microsoft.com/office/drawing/2014/main" xmlns="" id="{751F47B1-3589-7A04-D709-3C261853BA74}"/>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a:endParaRPr>
          </a:p>
        </p:txBody>
      </p:sp>
    </p:spTree>
    <p:extLst>
      <p:ext uri="{BB962C8B-B14F-4D97-AF65-F5344CB8AC3E}">
        <p14:creationId xmlns:p14="http://schemas.microsoft.com/office/powerpoint/2010/main" val="3618548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1" presetClass="mediacall" presetSubtype="0" fill="hold" nodeType="withEffect">
                                  <p:stCondLst>
                                    <p:cond delay="0"/>
                                  </p:stCondLst>
                                  <p:childTnLst>
                                    <p:cmd type="call" cmd="playFrom(0.0)">
                                      <p:cBhvr>
                                        <p:cTn id="26" dur="5093" fill="hold"/>
                                        <p:tgtEl>
                                          <p:spTgt spid="27"/>
                                        </p:tgtEl>
                                      </p:cBhvr>
                                    </p:cmd>
                                  </p:childTnLst>
                                </p:cTn>
                              </p:par>
                            </p:childTnLst>
                          </p:cTn>
                        </p:par>
                        <p:par>
                          <p:cTn id="27" fill="hold">
                            <p:stCondLst>
                              <p:cond delay="5093"/>
                            </p:stCondLst>
                            <p:childTnLst>
                              <p:par>
                                <p:cTn id="28" presetID="53" presetClass="exit" presetSubtype="32" fill="hold" nodeType="afterEffect">
                                  <p:stCondLst>
                                    <p:cond delay="0"/>
                                  </p:stCondLst>
                                  <p:childTnLst>
                                    <p:anim calcmode="lin" valueType="num">
                                      <p:cBhvr>
                                        <p:cTn id="29" dur="500"/>
                                        <p:tgtEl>
                                          <p:spTgt spid="4"/>
                                        </p:tgtEl>
                                        <p:attrNameLst>
                                          <p:attrName>ppt_w</p:attrName>
                                        </p:attrNameLst>
                                      </p:cBhvr>
                                      <p:tavLst>
                                        <p:tav tm="0">
                                          <p:val>
                                            <p:strVal val="ppt_w"/>
                                          </p:val>
                                        </p:tav>
                                        <p:tav tm="100000">
                                          <p:val>
                                            <p:fltVal val="0"/>
                                          </p:val>
                                        </p:tav>
                                      </p:tavLst>
                                    </p:anim>
                                    <p:anim calcmode="lin" valueType="num">
                                      <p:cBhvr>
                                        <p:cTn id="30" dur="500"/>
                                        <p:tgtEl>
                                          <p:spTgt spid="4"/>
                                        </p:tgtEl>
                                        <p:attrNameLst>
                                          <p:attrName>ppt_h</p:attrName>
                                        </p:attrNameLst>
                                      </p:cBhvr>
                                      <p:tavLst>
                                        <p:tav tm="0">
                                          <p:val>
                                            <p:strVal val="ppt_h"/>
                                          </p:val>
                                        </p:tav>
                                        <p:tav tm="100000">
                                          <p:val>
                                            <p:fltVal val="0"/>
                                          </p:val>
                                        </p:tav>
                                      </p:tavLst>
                                    </p:anim>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1" presetClass="mediacall" presetSubtype="0" fill="hold" nodeType="withEffect">
                                  <p:stCondLst>
                                    <p:cond delay="0"/>
                                  </p:stCondLst>
                                  <p:childTnLst>
                                    <p:cmd type="call" cmd="playFrom(0.0)">
                                      <p:cBhvr>
                                        <p:cTn id="42" dur="5093" fill="hold"/>
                                        <p:tgtEl>
                                          <p:spTgt spid="29"/>
                                        </p:tgtEl>
                                      </p:cBhvr>
                                    </p:cmd>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8"/>
                                        </p:tgtEl>
                                        <p:attrNameLst>
                                          <p:attrName>ppt_w</p:attrName>
                                        </p:attrNameLst>
                                      </p:cBhvr>
                                      <p:tavLst>
                                        <p:tav tm="0">
                                          <p:val>
                                            <p:strVal val="ppt_w"/>
                                          </p:val>
                                        </p:tav>
                                        <p:tav tm="100000">
                                          <p:val>
                                            <p:fltVal val="0"/>
                                          </p:val>
                                        </p:tav>
                                      </p:tavLst>
                                    </p:anim>
                                    <p:anim calcmode="lin" valueType="num">
                                      <p:cBhvr>
                                        <p:cTn id="47" dur="500"/>
                                        <p:tgtEl>
                                          <p:spTgt spid="8"/>
                                        </p:tgtEl>
                                        <p:attrNameLst>
                                          <p:attrName>ppt_h</p:attrName>
                                        </p:attrNameLst>
                                      </p:cBhvr>
                                      <p:tavLst>
                                        <p:tav tm="0">
                                          <p:val>
                                            <p:strVal val="ppt_h"/>
                                          </p:val>
                                        </p:tav>
                                        <p:tav tm="100000">
                                          <p:val>
                                            <p:fltVal val="0"/>
                                          </p:val>
                                        </p:tav>
                                      </p:tavLst>
                                    </p:anim>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53" presetClass="exit" presetSubtype="32" fill="hold" grpId="1" nodeType="withEffect">
                                  <p:stCondLst>
                                    <p:cond delay="0"/>
                                  </p:stCondLst>
                                  <p:childTnLst>
                                    <p:anim calcmode="lin" valueType="num">
                                      <p:cBhvr>
                                        <p:cTn id="51" dur="500"/>
                                        <p:tgtEl>
                                          <p:spTgt spid="23"/>
                                        </p:tgtEl>
                                        <p:attrNameLst>
                                          <p:attrName>ppt_w</p:attrName>
                                        </p:attrNameLst>
                                      </p:cBhvr>
                                      <p:tavLst>
                                        <p:tav tm="0">
                                          <p:val>
                                            <p:strVal val="ppt_w"/>
                                          </p:val>
                                        </p:tav>
                                        <p:tav tm="100000">
                                          <p:val>
                                            <p:fltVal val="0"/>
                                          </p:val>
                                        </p:tav>
                                      </p:tavLst>
                                    </p:anim>
                                    <p:anim calcmode="lin" valueType="num">
                                      <p:cBhvr>
                                        <p:cTn id="52" dur="500"/>
                                        <p:tgtEl>
                                          <p:spTgt spid="23"/>
                                        </p:tgtEl>
                                        <p:attrNameLst>
                                          <p:attrName>ppt_h</p:attrName>
                                        </p:attrNameLst>
                                      </p:cBhvr>
                                      <p:tavLst>
                                        <p:tav tm="0">
                                          <p:val>
                                            <p:strVal val="ppt_h"/>
                                          </p:val>
                                        </p:tav>
                                        <p:tav tm="100000">
                                          <p:val>
                                            <p:fltVal val="0"/>
                                          </p:val>
                                        </p:tav>
                                      </p:tavLst>
                                    </p:anim>
                                    <p:animEffect transition="out" filter="fade">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5093" fill="hold"/>
                                        <p:tgtEl>
                                          <p:spTgt spid="28"/>
                                        </p:tgtEl>
                                      </p:cBhvr>
                                    </p:cmd>
                                  </p:childTnLst>
                                </p:cTn>
                              </p:par>
                            </p:childTnLst>
                          </p:cTn>
                        </p:par>
                      </p:childTnLst>
                    </p:cTn>
                  </p:par>
                  <p:par>
                    <p:cTn id="67" fill="hold">
                      <p:stCondLst>
                        <p:cond delay="indefinite"/>
                      </p:stCondLst>
                      <p:childTnLst>
                        <p:par>
                          <p:cTn id="68" fill="hold">
                            <p:stCondLst>
                              <p:cond delay="0"/>
                            </p:stCondLst>
                            <p:childTnLst>
                              <p:par>
                                <p:cTn id="69" presetID="53" presetClass="exit" presetSubtype="32" fill="hold" nodeType="clickEffect">
                                  <p:stCondLst>
                                    <p:cond delay="0"/>
                                  </p:stCondLst>
                                  <p:childTnLst>
                                    <p:anim calcmode="lin" valueType="num">
                                      <p:cBhvr>
                                        <p:cTn id="70" dur="500"/>
                                        <p:tgtEl>
                                          <p:spTgt spid="13"/>
                                        </p:tgtEl>
                                        <p:attrNameLst>
                                          <p:attrName>ppt_w</p:attrName>
                                        </p:attrNameLst>
                                      </p:cBhvr>
                                      <p:tavLst>
                                        <p:tav tm="0">
                                          <p:val>
                                            <p:strVal val="ppt_w"/>
                                          </p:val>
                                        </p:tav>
                                        <p:tav tm="100000">
                                          <p:val>
                                            <p:fltVal val="0"/>
                                          </p:val>
                                        </p:tav>
                                      </p:tavLst>
                                    </p:anim>
                                    <p:anim calcmode="lin" valueType="num">
                                      <p:cBhvr>
                                        <p:cTn id="71" dur="500"/>
                                        <p:tgtEl>
                                          <p:spTgt spid="13"/>
                                        </p:tgtEl>
                                        <p:attrNameLst>
                                          <p:attrName>ppt_h</p:attrName>
                                        </p:attrNameLst>
                                      </p:cBhvr>
                                      <p:tavLst>
                                        <p:tav tm="0">
                                          <p:val>
                                            <p:strVal val="ppt_h"/>
                                          </p:val>
                                        </p:tav>
                                        <p:tav tm="100000">
                                          <p:val>
                                            <p:fltVal val="0"/>
                                          </p:val>
                                        </p:tav>
                                      </p:tavLst>
                                    </p:anim>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par>
                                <p:cTn id="74" presetID="53" presetClass="exit" presetSubtype="32" fill="hold" grpId="1" nodeType="withEffect">
                                  <p:stCondLst>
                                    <p:cond delay="0"/>
                                  </p:stCondLst>
                                  <p:childTnLst>
                                    <p:anim calcmode="lin" valueType="num">
                                      <p:cBhvr>
                                        <p:cTn id="75" dur="500"/>
                                        <p:tgtEl>
                                          <p:spTgt spid="25"/>
                                        </p:tgtEl>
                                        <p:attrNameLst>
                                          <p:attrName>ppt_w</p:attrName>
                                        </p:attrNameLst>
                                      </p:cBhvr>
                                      <p:tavLst>
                                        <p:tav tm="0">
                                          <p:val>
                                            <p:strVal val="ppt_w"/>
                                          </p:val>
                                        </p:tav>
                                        <p:tav tm="100000">
                                          <p:val>
                                            <p:fltVal val="0"/>
                                          </p:val>
                                        </p:tav>
                                      </p:tavLst>
                                    </p:anim>
                                    <p:anim calcmode="lin" valueType="num">
                                      <p:cBhvr>
                                        <p:cTn id="76" dur="500"/>
                                        <p:tgtEl>
                                          <p:spTgt spid="25"/>
                                        </p:tgtEl>
                                        <p:attrNameLst>
                                          <p:attrName>ppt_h</p:attrName>
                                        </p:attrNameLst>
                                      </p:cBhvr>
                                      <p:tavLst>
                                        <p:tav tm="0">
                                          <p:val>
                                            <p:strVal val="ppt_h"/>
                                          </p:val>
                                        </p:tav>
                                        <p:tav tm="100000">
                                          <p:val>
                                            <p:fltVal val="0"/>
                                          </p:val>
                                        </p:tav>
                                      </p:tavLst>
                                    </p:anim>
                                    <p:animEffect transition="out" filter="fade">
                                      <p:cBhvr>
                                        <p:cTn id="77" dur="500"/>
                                        <p:tgtEl>
                                          <p:spTgt spid="25"/>
                                        </p:tgtEl>
                                      </p:cBhvr>
                                    </p:animEffect>
                                    <p:set>
                                      <p:cBhvr>
                                        <p:cTn id="7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18"/>
                    </p:tgtEl>
                  </p:cond>
                </p:stCondLst>
                <p:endSync evt="end" delay="0">
                  <p:rtn val="all"/>
                </p:endSync>
                <p:childTnLst>
                  <p:par>
                    <p:cTn id="80" fill="hold">
                      <p:stCondLst>
                        <p:cond delay="0"/>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1000"/>
                                        <p:tgtEl>
                                          <p:spTgt spid="26"/>
                                        </p:tgtEl>
                                      </p:cBhvr>
                                    </p:animEffect>
                                    <p:anim calcmode="lin" valueType="num">
                                      <p:cBhvr>
                                        <p:cTn id="85" dur="1000" fill="hold"/>
                                        <p:tgtEl>
                                          <p:spTgt spid="26"/>
                                        </p:tgtEl>
                                        <p:attrNameLst>
                                          <p:attrName>ppt_x</p:attrName>
                                        </p:attrNameLst>
                                      </p:cBhvr>
                                      <p:tavLst>
                                        <p:tav tm="0">
                                          <p:val>
                                            <p:strVal val="#ppt_x"/>
                                          </p:val>
                                        </p:tav>
                                        <p:tav tm="100000">
                                          <p:val>
                                            <p:strVal val="#ppt_x"/>
                                          </p:val>
                                        </p:tav>
                                      </p:tavLst>
                                    </p:anim>
                                    <p:anim calcmode="lin" valueType="num">
                                      <p:cBhvr>
                                        <p:cTn id="86" dur="1000" fill="hold"/>
                                        <p:tgtEl>
                                          <p:spTgt spid="26"/>
                                        </p:tgtEl>
                                        <p:attrNameLst>
                                          <p:attrName>ppt_y</p:attrName>
                                        </p:attrNameLst>
                                      </p:cBhvr>
                                      <p:tavLst>
                                        <p:tav tm="0">
                                          <p:val>
                                            <p:strVal val="#ppt_y+.1"/>
                                          </p:val>
                                        </p:tav>
                                        <p:tav tm="100000">
                                          <p:val>
                                            <p:strVal val="#ppt_y"/>
                                          </p:val>
                                        </p:tav>
                                      </p:tavLst>
                                    </p:anim>
                                  </p:childTnLst>
                                </p:cTn>
                              </p:par>
                              <p:par>
                                <p:cTn id="87" presetID="1" presetClass="mediacall" presetSubtype="0" fill="hold" nodeType="withEffect">
                                  <p:stCondLst>
                                    <p:cond delay="0"/>
                                  </p:stCondLst>
                                  <p:childTnLst>
                                    <p:cmd type="call" cmd="playFrom(0.0)">
                                      <p:cBhvr>
                                        <p:cTn id="88" dur="3422" fill="hold"/>
                                        <p:tgtEl>
                                          <p:spTgt spid="30"/>
                                        </p:tgtEl>
                                      </p:cBhvr>
                                    </p:cmd>
                                  </p:childTnLst>
                                </p:cTn>
                              </p:par>
                            </p:childTnLst>
                          </p:cTn>
                        </p:par>
                      </p:childTnLst>
                    </p:cTn>
                  </p:par>
                </p:childTnLst>
              </p:cTn>
              <p:nextCondLst>
                <p:cond evt="onClick" delay="0">
                  <p:tgtEl>
                    <p:spTgt spid="18"/>
                  </p:tgtEl>
                </p:cond>
              </p:nextCondLst>
            </p:seq>
            <p:audio>
              <p:cMediaNode vol="80000">
                <p:cTn id="89" fill="hold" display="0">
                  <p:stCondLst>
                    <p:cond delay="indefinite"/>
                  </p:stCondLst>
                  <p:endCondLst>
                    <p:cond evt="onStopAudio" delay="0">
                      <p:tgtEl>
                        <p:sldTgt/>
                      </p:tgtEl>
                    </p:cond>
                  </p:endCondLst>
                </p:cTn>
                <p:tgtEl>
                  <p:spTgt spid="27"/>
                </p:tgtEl>
              </p:cMediaNode>
            </p:audio>
            <p:audio>
              <p:cMediaNode vol="80000">
                <p:cTn id="90" fill="hold" display="0">
                  <p:stCondLst>
                    <p:cond delay="indefinite"/>
                  </p:stCondLst>
                  <p:endCondLst>
                    <p:cond evt="onStopAudio" delay="0">
                      <p:tgtEl>
                        <p:sldTgt/>
                      </p:tgtEl>
                    </p:cond>
                  </p:endCondLst>
                </p:cTn>
                <p:tgtEl>
                  <p:spTgt spid="28"/>
                </p:tgtEl>
              </p:cMediaNode>
            </p:audio>
            <p:audio>
              <p:cMediaNode vol="80000">
                <p:cTn id="91" fill="hold" display="0">
                  <p:stCondLst>
                    <p:cond delay="indefinite"/>
                  </p:stCondLst>
                  <p:endCondLst>
                    <p:cond evt="onStopAudio" delay="0">
                      <p:tgtEl>
                        <p:sldTgt/>
                      </p:tgtEl>
                    </p:cond>
                  </p:endCondLst>
                </p:cTn>
                <p:tgtEl>
                  <p:spTgt spid="29"/>
                </p:tgtEl>
              </p:cMediaNode>
            </p:audio>
            <p:audio>
              <p:cMediaNode vol="80000">
                <p:cTn id="92" fill="hold" display="0">
                  <p:stCondLst>
                    <p:cond delay="indefinite"/>
                  </p:stCondLst>
                  <p:endCondLst>
                    <p:cond evt="onStopAudio" delay="0">
                      <p:tgtEl>
                        <p:sldTgt/>
                      </p:tgtEl>
                    </p:cond>
                  </p:endCondLst>
                </p:cTn>
                <p:tgtEl>
                  <p:spTgt spid="30"/>
                </p:tgtEl>
              </p:cMediaNode>
            </p:audio>
          </p:childTnLst>
        </p:cTn>
      </p:par>
    </p:tnLst>
    <p:bldLst>
      <p:bldP spid="23" grpId="0" animBg="1"/>
      <p:bldP spid="23" grpId="1" animBg="1"/>
      <p:bldP spid="24" grpId="0" animBg="1"/>
      <p:bldP spid="25" grpId="0" animBg="1"/>
      <p:bldP spid="25" grpId="1"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05156" y="478302"/>
            <a:ext cx="10627935" cy="588177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图片 40">
            <a:extLst>
              <a:ext uri="{FF2B5EF4-FFF2-40B4-BE49-F238E27FC236}">
                <a16:creationId xmlns:a16="http://schemas.microsoft.com/office/drawing/2014/main" xmlns="" id="{076C82DF-BC8D-48AF-9823-065BD7559E35}"/>
              </a:ext>
            </a:extLst>
          </p:cNvPr>
          <p:cNvPicPr>
            <a:picLocks noChangeAspect="1"/>
          </p:cNvPicPr>
          <p:nvPr/>
        </p:nvPicPr>
        <p:blipFill>
          <a:blip r:embed="rId3">
            <a:extLst>
              <a:ext uri="{28A0092B-C50C-407E-A947-70E740481C1C}">
                <a14:useLocalDpi xmlns:a14="http://schemas.microsoft.com/office/drawing/2010/main" val="0"/>
              </a:ext>
            </a:extLst>
          </a:blip>
          <a:srcRect r="79453" b="40138"/>
          <a:stretch>
            <a:fillRect/>
          </a:stretch>
        </p:blipFill>
        <p:spPr>
          <a:xfrm>
            <a:off x="400636" y="288816"/>
            <a:ext cx="1896259" cy="3107252"/>
          </a:xfrm>
          <a:prstGeom prst="rect">
            <a:avLst/>
          </a:prstGeom>
        </p:spPr>
      </p:pic>
      <p:pic>
        <p:nvPicPr>
          <p:cNvPr id="19" name="图片 18">
            <a:extLst>
              <a:ext uri="{FF2B5EF4-FFF2-40B4-BE49-F238E27FC236}">
                <a16:creationId xmlns:a16="http://schemas.microsoft.com/office/drawing/2014/main" xmlns="" id="{2F279F1D-AD08-4B45-B1EB-44BB66A16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23083">
            <a:off x="-365565" y="4692783"/>
            <a:ext cx="2640061" cy="2640061"/>
          </a:xfrm>
          <a:prstGeom prst="rect">
            <a:avLst/>
          </a:prstGeom>
        </p:spPr>
      </p:pic>
      <p:grpSp>
        <p:nvGrpSpPr>
          <p:cNvPr id="12" name="组合 11">
            <a:extLst>
              <a:ext uri="{FF2B5EF4-FFF2-40B4-BE49-F238E27FC236}">
                <a16:creationId xmlns:a16="http://schemas.microsoft.com/office/drawing/2014/main" xmlns="" id="{555ABCE1-5BDD-4F37-99CE-827B9212E845}"/>
              </a:ext>
            </a:extLst>
          </p:cNvPr>
          <p:cNvGrpSpPr/>
          <p:nvPr/>
        </p:nvGrpSpPr>
        <p:grpSpPr>
          <a:xfrm>
            <a:off x="1925873" y="1120331"/>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0" name="流程图: 合并 9">
              <a:extLst>
                <a:ext uri="{FF2B5EF4-FFF2-40B4-BE49-F238E27FC236}">
                  <a16:creationId xmlns:a16="http://schemas.microsoft.com/office/drawing/2014/main" xmlns=""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流程图: 合并 10">
              <a:extLst>
                <a:ext uri="{FF2B5EF4-FFF2-40B4-BE49-F238E27FC236}">
                  <a16:creationId xmlns:a16="http://schemas.microsoft.com/office/drawing/2014/main" xmlns=""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12">
            <a:extLst>
              <a:ext uri="{FF2B5EF4-FFF2-40B4-BE49-F238E27FC236}">
                <a16:creationId xmlns:a16="http://schemas.microsoft.com/office/drawing/2014/main" xmlns="" id="{AE063398-5BD6-46EC-B6DE-F01069B1C1D5}"/>
              </a:ext>
            </a:extLst>
          </p:cNvPr>
          <p:cNvGrpSpPr/>
          <p:nvPr/>
        </p:nvGrpSpPr>
        <p:grpSpPr>
          <a:xfrm flipH="1">
            <a:off x="6609463" y="3864087"/>
            <a:ext cx="428939"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14" name="流程图: 合并 13">
              <a:extLst>
                <a:ext uri="{FF2B5EF4-FFF2-40B4-BE49-F238E27FC236}">
                  <a16:creationId xmlns:a16="http://schemas.microsoft.com/office/drawing/2014/main" xmlns=""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流程图: 合并 14">
              <a:extLst>
                <a:ext uri="{FF2B5EF4-FFF2-40B4-BE49-F238E27FC236}">
                  <a16:creationId xmlns:a16="http://schemas.microsoft.com/office/drawing/2014/main" xmlns=""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0" name="矩形 39">
            <a:extLst>
              <a:ext uri="{FF2B5EF4-FFF2-40B4-BE49-F238E27FC236}">
                <a16:creationId xmlns:a16="http://schemas.microsoft.com/office/drawing/2014/main" xmlns="" id="{05FA9F27-87EC-4097-BA4A-322F1C0B1B34}"/>
              </a:ext>
            </a:extLst>
          </p:cNvPr>
          <p:cNvSpPr/>
          <p:nvPr/>
        </p:nvSpPr>
        <p:spPr>
          <a:xfrm>
            <a:off x="399571"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xmlns="" id="{159E0306-8516-4506-9B97-731C761E76AC}"/>
              </a:ext>
            </a:extLst>
          </p:cNvPr>
          <p:cNvPicPr>
            <a:picLocks noChangeAspect="1"/>
          </p:cNvPicPr>
          <p:nvPr/>
        </p:nvPicPr>
        <p:blipFill>
          <a:blip r:embed="rId5"/>
          <a:stretch>
            <a:fillRect/>
          </a:stretch>
        </p:blipFill>
        <p:spPr>
          <a:xfrm>
            <a:off x="4710186" y="801186"/>
            <a:ext cx="3078747" cy="1176630"/>
          </a:xfrm>
          <a:prstGeom prst="rect">
            <a:avLst/>
          </a:prstGeom>
        </p:spPr>
      </p:pic>
      <p:pic>
        <p:nvPicPr>
          <p:cNvPr id="17" name="Picture 16">
            <a:extLst>
              <a:ext uri="{FF2B5EF4-FFF2-40B4-BE49-F238E27FC236}">
                <a16:creationId xmlns:a16="http://schemas.microsoft.com/office/drawing/2014/main" xmlns="" id="{D4768BDF-5695-402A-B08F-817EA78FBEE8}"/>
              </a:ext>
            </a:extLst>
          </p:cNvPr>
          <p:cNvPicPr>
            <a:picLocks noChangeAspect="1"/>
          </p:cNvPicPr>
          <p:nvPr/>
        </p:nvPicPr>
        <p:blipFill>
          <a:blip r:embed="rId6"/>
          <a:stretch>
            <a:fillRect/>
          </a:stretch>
        </p:blipFill>
        <p:spPr>
          <a:xfrm>
            <a:off x="2795295" y="1866730"/>
            <a:ext cx="7315835" cy="1121761"/>
          </a:xfrm>
          <a:prstGeom prst="rect">
            <a:avLst/>
          </a:prstGeom>
        </p:spPr>
      </p:pic>
      <p:pic>
        <p:nvPicPr>
          <p:cNvPr id="20" name="Picture 19">
            <a:extLst>
              <a:ext uri="{FF2B5EF4-FFF2-40B4-BE49-F238E27FC236}">
                <a16:creationId xmlns:a16="http://schemas.microsoft.com/office/drawing/2014/main" xmlns="" id="{838F2F63-8132-4B77-8A6F-4F906DB04027}"/>
              </a:ext>
            </a:extLst>
          </p:cNvPr>
          <p:cNvPicPr>
            <a:picLocks noChangeAspect="1"/>
          </p:cNvPicPr>
          <p:nvPr/>
        </p:nvPicPr>
        <p:blipFill>
          <a:blip r:embed="rId7"/>
          <a:stretch>
            <a:fillRect/>
          </a:stretch>
        </p:blipFill>
        <p:spPr>
          <a:xfrm>
            <a:off x="2591643" y="2988491"/>
            <a:ext cx="7315835" cy="1402202"/>
          </a:xfrm>
          <a:prstGeom prst="rect">
            <a:avLst/>
          </a:prstGeom>
        </p:spPr>
      </p:pic>
      <p:sp>
        <p:nvSpPr>
          <p:cNvPr id="18" name="TextBox 17">
            <a:extLst>
              <a:ext uri="{FF2B5EF4-FFF2-40B4-BE49-F238E27FC236}">
                <a16:creationId xmlns:a16="http://schemas.microsoft.com/office/drawing/2014/main" xmlns="" id="{174E83CA-3AB6-4DF9-94BA-A582E448871C}"/>
              </a:ext>
            </a:extLst>
          </p:cNvPr>
          <p:cNvSpPr txBox="1"/>
          <p:nvPr/>
        </p:nvSpPr>
        <p:spPr>
          <a:xfrm>
            <a:off x="3527943" y="4473931"/>
            <a:ext cx="559731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Tiết 3</a:t>
            </a:r>
            <a:endParaRPr kumimoji="0" lang="en-US" sz="4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027150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植物&#10;&#10;已生成高可信度的说明">
            <a:extLst>
              <a:ext uri="{FF2B5EF4-FFF2-40B4-BE49-F238E27FC236}">
                <a16:creationId xmlns:a16="http://schemas.microsoft.com/office/drawing/2014/main" xmlns="" id="{FAE9000C-4A19-4D95-B64C-9AA1FA0FEA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548" y="239864"/>
            <a:ext cx="3602248" cy="5717389"/>
          </a:xfrm>
          <a:prstGeom prst="rect">
            <a:avLst/>
          </a:prstGeom>
        </p:spPr>
      </p:pic>
      <p:pic>
        <p:nvPicPr>
          <p:cNvPr id="10" name="图片 9" descr="b4e2b2963786013a0e29a8e310116bbb"/>
          <p:cNvPicPr>
            <a:picLocks noChangeAspect="1"/>
          </p:cNvPicPr>
          <p:nvPr/>
        </p:nvPicPr>
        <p:blipFill>
          <a:blip r:embed="rId4"/>
          <a:stretch>
            <a:fillRect/>
          </a:stretch>
        </p:blipFill>
        <p:spPr>
          <a:xfrm>
            <a:off x="-19050" y="4384676"/>
            <a:ext cx="12230100" cy="2524125"/>
          </a:xfrm>
          <a:prstGeom prst="rect">
            <a:avLst/>
          </a:prstGeom>
        </p:spPr>
      </p:pic>
      <p:sp>
        <p:nvSpPr>
          <p:cNvPr id="2" name="圆角矩形 1"/>
          <p:cNvSpPr/>
          <p:nvPr/>
        </p:nvSpPr>
        <p:spPr>
          <a:xfrm>
            <a:off x="3002685" y="1336862"/>
            <a:ext cx="7092179" cy="3054961"/>
          </a:xfrm>
          <a:prstGeom prst="roundRect">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0" tIns="45718" rIns="91410" bIns="45718" rtlCol="0" anchor="ctr"/>
          <a:lstStyle/>
          <a:p>
            <a:pPr algn="ctr"/>
            <a:endParaRPr lang="zh-CN" altLang="en-US" dirty="0">
              <a:solidFill>
                <a:prstClr val="white"/>
              </a:solidFill>
              <a:latin typeface="印品黑体" panose="00000500000000000000" pitchFamily="2" charset="-122"/>
              <a:ea typeface="印品黑体" panose="00000500000000000000" pitchFamily="2" charset="-122"/>
            </a:endParaRPr>
          </a:p>
        </p:txBody>
      </p:sp>
      <p:sp>
        <p:nvSpPr>
          <p:cNvPr id="6" name="矩形 259"/>
          <p:cNvSpPr>
            <a:spLocks noChangeArrowheads="1"/>
          </p:cNvSpPr>
          <p:nvPr/>
        </p:nvSpPr>
        <p:spPr bwMode="auto">
          <a:xfrm>
            <a:off x="3543301" y="1688979"/>
            <a:ext cx="6235699" cy="171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18" rIns="91410" bIns="45718">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50000"/>
              </a:lnSpc>
              <a:buFont typeface="Arial" panose="020B0604020202020204" pitchFamily="34" charset="0"/>
              <a:buNone/>
            </a:pPr>
            <a:r>
              <a:rPr lang="en-US" altLang="zh-CN" sz="8000" smtClean="0">
                <a:solidFill>
                  <a:srgbClr val="FF0000"/>
                </a:solidFill>
                <a:effectLst>
                  <a:outerShdw blurRad="38100" dist="38100" dir="2700000" algn="tl">
                    <a:srgbClr val="000000">
                      <a:alpha val="43137"/>
                    </a:srgbClr>
                  </a:outerShdw>
                </a:effectLst>
                <a:latin typeface="Arial" pitchFamily="34" charset="0"/>
                <a:ea typeface="印品黑体" panose="00000500000000000000" pitchFamily="2" charset="-122"/>
                <a:cs typeface="Arial" pitchFamily="34" charset="0"/>
              </a:rPr>
              <a:t>LUYỆN TẬP</a:t>
            </a:r>
            <a:endParaRPr lang="zh-CN" altLang="en-US" sz="8000" dirty="0">
              <a:solidFill>
                <a:srgbClr val="FF0000"/>
              </a:solidFill>
              <a:effectLst>
                <a:outerShdw blurRad="38100" dist="38100" dir="2700000" algn="tl">
                  <a:srgbClr val="000000">
                    <a:alpha val="43137"/>
                  </a:srgbClr>
                </a:outerShdw>
              </a:effectLst>
              <a:latin typeface="Arial" pitchFamily="34" charset="0"/>
              <a:ea typeface="印品黑体" panose="00000500000000000000" pitchFamily="2" charset="-122"/>
              <a:cs typeface="Arial" pitchFamily="34" charset="0"/>
            </a:endParaRPr>
          </a:p>
        </p:txBody>
      </p:sp>
      <p:pic>
        <p:nvPicPr>
          <p:cNvPr id="45" name="图片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322767">
            <a:off x="4722515" y="3349625"/>
            <a:ext cx="1430655" cy="1575435"/>
          </a:xfrm>
          <a:prstGeom prst="rect">
            <a:avLst/>
          </a:prstGeom>
        </p:spPr>
      </p:pic>
      <p:pic>
        <p:nvPicPr>
          <p:cNvPr id="40" name="图片 3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570041">
            <a:off x="6196680" y="203546"/>
            <a:ext cx="704215" cy="915671"/>
          </a:xfrm>
          <a:prstGeom prst="rect">
            <a:avLst/>
          </a:prstGeom>
        </p:spPr>
      </p:pic>
      <p:pic>
        <p:nvPicPr>
          <p:cNvPr id="3" name="图片 2" descr="36f9a2a7dc2088575b3175c2c9b2462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63221" y="4972444"/>
            <a:ext cx="2874011" cy="1515745"/>
          </a:xfrm>
          <a:prstGeom prst="rect">
            <a:avLst/>
          </a:prstGeom>
        </p:spPr>
      </p:pic>
      <p:pic>
        <p:nvPicPr>
          <p:cNvPr id="14" name="图片 13">
            <a:extLst>
              <a:ext uri="{FF2B5EF4-FFF2-40B4-BE49-F238E27FC236}">
                <a16:creationId xmlns:a16="http://schemas.microsoft.com/office/drawing/2014/main" xmlns="" id="{7C285E46-E600-4763-959D-C682896B5D5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47749" y="4391807"/>
            <a:ext cx="1970515" cy="2194012"/>
          </a:xfrm>
          <a:prstGeom prst="rect">
            <a:avLst/>
          </a:prstGeom>
        </p:spPr>
      </p:pic>
      <p:pic>
        <p:nvPicPr>
          <p:cNvPr id="13" name="图片 12" descr="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044" y="5067003"/>
            <a:ext cx="12233911" cy="1903095"/>
          </a:xfrm>
          <a:prstGeom prst="rect">
            <a:avLst/>
          </a:prstGeom>
        </p:spPr>
      </p:pic>
    </p:spTree>
    <p:extLst>
      <p:ext uri="{BB962C8B-B14F-4D97-AF65-F5344CB8AC3E}">
        <p14:creationId xmlns:p14="http://schemas.microsoft.com/office/powerpoint/2010/main" val="170420749"/>
      </p:ext>
    </p:extLst>
  </p:cSld>
  <p:clrMapOvr>
    <a:masterClrMapping/>
  </p:clrMapOvr>
  <p:transition advTm="69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23" presetClass="entr" presetSubtype="32"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p:cTn id="27" dur="500" fill="hold"/>
                                        <p:tgtEl>
                                          <p:spTgt spid="45"/>
                                        </p:tgtEl>
                                        <p:attrNameLst>
                                          <p:attrName>ppt_w</p:attrName>
                                        </p:attrNameLst>
                                      </p:cBhvr>
                                      <p:tavLst>
                                        <p:tav tm="0">
                                          <p:val>
                                            <p:strVal val="4*#ppt_w"/>
                                          </p:val>
                                        </p:tav>
                                        <p:tav tm="100000">
                                          <p:val>
                                            <p:strVal val="#ppt_w"/>
                                          </p:val>
                                        </p:tav>
                                      </p:tavLst>
                                    </p:anim>
                                    <p:anim calcmode="lin" valueType="num">
                                      <p:cBhvr>
                                        <p:cTn id="28" dur="500" fill="hold"/>
                                        <p:tgtEl>
                                          <p:spTgt spid="45"/>
                                        </p:tgtEl>
                                        <p:attrNameLst>
                                          <p:attrName>ppt_h</p:attrName>
                                        </p:attrNameLst>
                                      </p:cBhvr>
                                      <p:tavLst>
                                        <p:tav tm="0">
                                          <p:val>
                                            <p:strVal val="4*#ppt_h"/>
                                          </p:val>
                                        </p:tav>
                                        <p:tav tm="100000">
                                          <p:val>
                                            <p:strVal val="#ppt_h"/>
                                          </p:val>
                                        </p:tav>
                                      </p:tavLst>
                                    </p:anim>
                                  </p:childTnLst>
                                </p:cTn>
                              </p:par>
                              <p:par>
                                <p:cTn id="29" presetID="23" presetClass="entr" presetSubtype="36"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strVal val="(6*min(max(#ppt_w*#ppt_h,.3),1)-7.4)/-.7*#ppt_w"/>
                                          </p:val>
                                        </p:tav>
                                        <p:tav tm="100000">
                                          <p:val>
                                            <p:strVal val="#ppt_w"/>
                                          </p:val>
                                        </p:tav>
                                      </p:tavLst>
                                    </p:anim>
                                    <p:anim calcmode="lin" valueType="num">
                                      <p:cBhvr>
                                        <p:cTn id="32" dur="500" fill="hold"/>
                                        <p:tgtEl>
                                          <p:spTgt spid="40"/>
                                        </p:tgtEl>
                                        <p:attrNameLst>
                                          <p:attrName>ppt_h</p:attrName>
                                        </p:attrNameLst>
                                      </p:cBhvr>
                                      <p:tavLst>
                                        <p:tav tm="0">
                                          <p:val>
                                            <p:strVal val="(6*min(max(#ppt_w*#ppt_h,.3),1)-7.4)/-.7*#ppt_h"/>
                                          </p:val>
                                        </p:tav>
                                        <p:tav tm="100000">
                                          <p:val>
                                            <p:strVal val="#ppt_h"/>
                                          </p:val>
                                        </p:tav>
                                      </p:tavLst>
                                    </p:anim>
                                    <p:anim calcmode="lin" valueType="num">
                                      <p:cBhvr>
                                        <p:cTn id="33" dur="500" fill="hold"/>
                                        <p:tgtEl>
                                          <p:spTgt spid="40"/>
                                        </p:tgtEl>
                                        <p:attrNameLst>
                                          <p:attrName>ppt_x</p:attrName>
                                        </p:attrNameLst>
                                      </p:cBhvr>
                                      <p:tavLst>
                                        <p:tav tm="0">
                                          <p:val>
                                            <p:fltVal val="0.5"/>
                                          </p:val>
                                        </p:tav>
                                        <p:tav tm="100000">
                                          <p:val>
                                            <p:strVal val="#ppt_x"/>
                                          </p:val>
                                        </p:tav>
                                      </p:tavLst>
                                    </p:anim>
                                    <p:anim calcmode="lin" valueType="num">
                                      <p:cBhvr>
                                        <p:cTn id="34" dur="500" fill="hold"/>
                                        <p:tgtEl>
                                          <p:spTgt spid="40"/>
                                        </p:tgtEl>
                                        <p:attrNameLst>
                                          <p:attrName>ppt_y</p:attrName>
                                        </p:attrNameLst>
                                      </p:cBhvr>
                                      <p:tavLst>
                                        <p:tav tm="0">
                                          <p:val>
                                            <p:strVal val="1+(6*min(max(#ppt_w*#ppt_h,.3),1)-7.4)/-.7*#ppt_h/2"/>
                                          </p:val>
                                        </p:tav>
                                        <p:tav tm="100000">
                                          <p:val>
                                            <p:strVal val="#ppt_y"/>
                                          </p:val>
                                        </p:tav>
                                      </p:tavLst>
                                    </p:anim>
                                  </p:childTnLst>
                                </p:cTn>
                              </p:par>
                              <p:par>
                                <p:cTn id="35" presetID="3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anim calcmode="lin" valueType="num">
                                      <p:cBhvr>
                                        <p:cTn id="39" dur="1000" fill="hold"/>
                                        <p:tgtEl>
                                          <p:spTgt spid="3"/>
                                        </p:tgtEl>
                                        <p:attrNameLst>
                                          <p:attrName>style.rotation</p:attrName>
                                        </p:attrNameLst>
                                      </p:cBhvr>
                                      <p:tavLst>
                                        <p:tav tm="0">
                                          <p:val>
                                            <p:fltVal val="90"/>
                                          </p:val>
                                        </p:tav>
                                        <p:tav tm="100000">
                                          <p:val>
                                            <p:fltVal val="0"/>
                                          </p:val>
                                        </p:tav>
                                      </p:tavLst>
                                    </p:anim>
                                    <p:animEffect transition="in" filter="fade">
                                      <p:cBhvr>
                                        <p:cTn id="40" dur="1000"/>
                                        <p:tgtEl>
                                          <p:spTgt spid="3"/>
                                        </p:tgtEl>
                                      </p:cBhvr>
                                    </p:animEffect>
                                  </p:childTnLst>
                                </p:cTn>
                              </p:par>
                              <p:par>
                                <p:cTn id="41" presetID="42"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p:bldLst>
  </p:timing>
  <p:extLst mod="1">
    <p:ext uri="{E180D4A7-C9FB-4DFB-919C-405C955672EB}">
      <p14:showEvtLst xmlns:p14="http://schemas.microsoft.com/office/powerpoint/2010/main">
        <p14:playEvt time="208"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295</TotalTime>
  <Words>618</Words>
  <Application>Microsoft Office PowerPoint</Application>
  <PresentationFormat>Custom</PresentationFormat>
  <Paragraphs>91</Paragraphs>
  <Slides>29</Slides>
  <Notes>20</Notes>
  <HiddenSlides>0</HiddenSlides>
  <MMClips>16</MMClips>
  <ScaleCrop>false</ScaleCrop>
  <HeadingPairs>
    <vt:vector size="4" baseType="variant">
      <vt:variant>
        <vt:lpstr>Theme</vt:lpstr>
      </vt:variant>
      <vt:variant>
        <vt:i4>7</vt:i4>
      </vt:variant>
      <vt:variant>
        <vt:lpstr>Slide Titles</vt:lpstr>
      </vt:variant>
      <vt:variant>
        <vt:i4>29</vt:i4>
      </vt:variant>
    </vt:vector>
  </HeadingPairs>
  <TitlesOfParts>
    <vt:vector size="36" baseType="lpstr">
      <vt:lpstr>1_Office 主题</vt:lpstr>
      <vt:lpstr>1_Office 主题​​</vt:lpstr>
      <vt:lpstr>Office 主题​​</vt:lpstr>
      <vt:lpstr>2_Simple Light</vt:lpstr>
      <vt:lpstr>2_Office 主题​​</vt:lpstr>
      <vt:lpstr>4_Office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Huong VT62</cp:lastModifiedBy>
  <cp:revision>78</cp:revision>
  <dcterms:created xsi:type="dcterms:W3CDTF">2022-07-14T22:03:21Z</dcterms:created>
  <dcterms:modified xsi:type="dcterms:W3CDTF">2025-12-29T15:40:12Z</dcterms:modified>
</cp:coreProperties>
</file>