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8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9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1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2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ppt/media/audio3.wav" ContentType="audio/x-wav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  <p:sldMasterId id="2147483945" r:id="rId2"/>
    <p:sldMasterId id="2147483996" r:id="rId3"/>
    <p:sldMasterId id="2147484009" r:id="rId4"/>
    <p:sldMasterId id="2147484021" r:id="rId5"/>
    <p:sldMasterId id="2147484033" r:id="rId6"/>
    <p:sldMasterId id="2147484071" r:id="rId7"/>
    <p:sldMasterId id="2147484111" r:id="rId8"/>
    <p:sldMasterId id="2147484145" r:id="rId9"/>
    <p:sldMasterId id="2147484157" r:id="rId10"/>
    <p:sldMasterId id="2147484168" r:id="rId11"/>
    <p:sldMasterId id="2147484180" r:id="rId12"/>
    <p:sldMasterId id="2147484192" r:id="rId13"/>
  </p:sldMasterIdLst>
  <p:notesMasterIdLst>
    <p:notesMasterId r:id="rId39"/>
  </p:notesMasterIdLst>
  <p:sldIdLst>
    <p:sldId id="425" r:id="rId14"/>
    <p:sldId id="294" r:id="rId15"/>
    <p:sldId id="256" r:id="rId16"/>
    <p:sldId id="11088544" r:id="rId17"/>
    <p:sldId id="11088532" r:id="rId18"/>
    <p:sldId id="11088531" r:id="rId19"/>
    <p:sldId id="297" r:id="rId20"/>
    <p:sldId id="412" r:id="rId21"/>
    <p:sldId id="11088534" r:id="rId22"/>
    <p:sldId id="503" r:id="rId23"/>
    <p:sldId id="514" r:id="rId24"/>
    <p:sldId id="11088542" r:id="rId25"/>
    <p:sldId id="520" r:id="rId26"/>
    <p:sldId id="521" r:id="rId27"/>
    <p:sldId id="286" r:id="rId28"/>
    <p:sldId id="501" r:id="rId29"/>
    <p:sldId id="11088538" r:id="rId30"/>
    <p:sldId id="11088539" r:id="rId31"/>
    <p:sldId id="257" r:id="rId32"/>
    <p:sldId id="11088545" r:id="rId33"/>
    <p:sldId id="428" r:id="rId34"/>
    <p:sldId id="11088537" r:id="rId35"/>
    <p:sldId id="429" r:id="rId36"/>
    <p:sldId id="351" r:id="rId37"/>
    <p:sldId id="409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6343"/>
    <a:srgbClr val="689C2D"/>
    <a:srgbClr val="CC99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-748" y="-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>
          <a:extLst>
            <a:ext uri="{FF2B5EF4-FFF2-40B4-BE49-F238E27FC236}">
              <a16:creationId xmlns:a16="http://schemas.microsoft.com/office/drawing/2014/main" xmlns="" id="{9E5458E8-43A3-61F4-F911-EA29EE04F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a1242414e1_0_4:notes">
            <a:extLst>
              <a:ext uri="{FF2B5EF4-FFF2-40B4-BE49-F238E27FC236}">
                <a16:creationId xmlns:a16="http://schemas.microsoft.com/office/drawing/2014/main" xmlns="" id="{C5832642-943D-5AA6-2B03-EB9F38CF7C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a1242414e1_0_4:notes">
            <a:extLst>
              <a:ext uri="{FF2B5EF4-FFF2-40B4-BE49-F238E27FC236}">
                <a16:creationId xmlns:a16="http://schemas.microsoft.com/office/drawing/2014/main" xmlns="" id="{502602FB-2ACB-F463-4B66-332464A53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895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>
          <a:extLst>
            <a:ext uri="{FF2B5EF4-FFF2-40B4-BE49-F238E27FC236}">
              <a16:creationId xmlns:a16="http://schemas.microsoft.com/office/drawing/2014/main" xmlns="" id="{9E5458E8-43A3-61F4-F911-EA29EE04F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a1242414e1_0_4:notes">
            <a:extLst>
              <a:ext uri="{FF2B5EF4-FFF2-40B4-BE49-F238E27FC236}">
                <a16:creationId xmlns:a16="http://schemas.microsoft.com/office/drawing/2014/main" xmlns="" id="{C5832642-943D-5AA6-2B03-EB9F38CF7C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a1242414e1_0_4:notes">
            <a:extLst>
              <a:ext uri="{FF2B5EF4-FFF2-40B4-BE49-F238E27FC236}">
                <a16:creationId xmlns:a16="http://schemas.microsoft.com/office/drawing/2014/main" xmlns="" id="{502602FB-2ACB-F463-4B66-332464A53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142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11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057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091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948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93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76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s://www.freepik.com/" TargetMode="Externa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3E62E-4A80-4A04-AF51-E045AAC51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486560-8CAC-4D11-A1B9-D2722263B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BA1551-AACD-4F7E-80AB-8C2804ED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74D931-313D-4129-94CD-4B894481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56D2E4-DE62-46A7-B1AF-C8B66D42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9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A5278-46E8-4FAF-BCC1-B4B7A664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D1322A-AF7A-4ABC-9CBC-565396CFD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BFF989-CDD8-4101-A501-754A7AD4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5F76C8-7999-483B-AC1E-81ED1975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8AECFC-7710-4922-A837-57C51C9C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00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/>
          <p:nvPr/>
        </p:nvSpPr>
        <p:spPr>
          <a:xfrm>
            <a:off x="-2461909" y="32161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8"/>
          <p:cNvSpPr/>
          <p:nvPr/>
        </p:nvSpPr>
        <p:spPr>
          <a:xfrm>
            <a:off x="9298291" y="-317837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8"/>
          <p:cNvSpPr/>
          <p:nvPr/>
        </p:nvSpPr>
        <p:spPr>
          <a:xfrm>
            <a:off x="-94033" y="4188029"/>
            <a:ext cx="4435896" cy="678868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8"/>
          <p:cNvSpPr/>
          <p:nvPr/>
        </p:nvSpPr>
        <p:spPr>
          <a:xfrm>
            <a:off x="5928032" y="4241734"/>
            <a:ext cx="6263987" cy="1069401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8"/>
          <p:cNvSpPr/>
          <p:nvPr/>
        </p:nvSpPr>
        <p:spPr>
          <a:xfrm>
            <a:off x="-94033" y="4628444"/>
            <a:ext cx="10998007" cy="1541984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8"/>
          <p:cNvSpPr/>
          <p:nvPr/>
        </p:nvSpPr>
        <p:spPr>
          <a:xfrm>
            <a:off x="-94033" y="5018775"/>
            <a:ext cx="10998007" cy="678856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8"/>
          <p:cNvSpPr/>
          <p:nvPr/>
        </p:nvSpPr>
        <p:spPr>
          <a:xfrm>
            <a:off x="5552813" y="4652676"/>
            <a:ext cx="6710484" cy="62585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8"/>
          <p:cNvSpPr/>
          <p:nvPr/>
        </p:nvSpPr>
        <p:spPr>
          <a:xfrm>
            <a:off x="-94033" y="5226231"/>
            <a:ext cx="12357300" cy="1631592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8"/>
          <p:cNvSpPr/>
          <p:nvPr/>
        </p:nvSpPr>
        <p:spPr>
          <a:xfrm>
            <a:off x="-94033" y="5313745"/>
            <a:ext cx="12357300" cy="522304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8"/>
          <p:cNvSpPr/>
          <p:nvPr/>
        </p:nvSpPr>
        <p:spPr>
          <a:xfrm>
            <a:off x="-94033" y="5395857"/>
            <a:ext cx="12357300" cy="146196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8"/>
          <p:cNvSpPr/>
          <p:nvPr/>
        </p:nvSpPr>
        <p:spPr>
          <a:xfrm>
            <a:off x="-94033" y="5540727"/>
            <a:ext cx="12357300" cy="1317093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1087000" y="1869033"/>
            <a:ext cx="100180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09" name="Google Shape;309;p8"/>
          <p:cNvSpPr txBox="1">
            <a:spLocks noGrp="1"/>
          </p:cNvSpPr>
          <p:nvPr>
            <p:ph type="subTitle" idx="1"/>
          </p:nvPr>
        </p:nvSpPr>
        <p:spPr>
          <a:xfrm>
            <a:off x="3069700" y="3350733"/>
            <a:ext cx="59108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8220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9"/>
          <p:cNvSpPr/>
          <p:nvPr/>
        </p:nvSpPr>
        <p:spPr>
          <a:xfrm>
            <a:off x="7539967" y="6089568"/>
            <a:ext cx="4683636" cy="78723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3587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/>
          <p:nvPr/>
        </p:nvSpPr>
        <p:spPr>
          <a:xfrm>
            <a:off x="1" y="2822333"/>
            <a:ext cx="7670060" cy="6858000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0"/>
          <p:cNvSpPr txBox="1">
            <a:spLocks noGrp="1"/>
          </p:cNvSpPr>
          <p:nvPr>
            <p:ph type="title"/>
          </p:nvPr>
        </p:nvSpPr>
        <p:spPr>
          <a:xfrm>
            <a:off x="960000" y="4895933"/>
            <a:ext cx="43616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1939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2109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8814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/>
          <p:nvPr/>
        </p:nvSpPr>
        <p:spPr>
          <a:xfrm>
            <a:off x="9159836" y="4280127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3"/>
          <p:cNvSpPr/>
          <p:nvPr/>
        </p:nvSpPr>
        <p:spPr>
          <a:xfrm>
            <a:off x="34" y="6155536"/>
            <a:ext cx="12191948" cy="52270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3"/>
          <p:cNvSpPr/>
          <p:nvPr/>
        </p:nvSpPr>
        <p:spPr>
          <a:xfrm>
            <a:off x="13734" y="6089065"/>
            <a:ext cx="4168037" cy="78258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3"/>
          <p:cNvSpPr/>
          <p:nvPr/>
        </p:nvSpPr>
        <p:spPr>
          <a:xfrm>
            <a:off x="4398834" y="6221238"/>
            <a:ext cx="7793103" cy="63681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3"/>
          <p:cNvSpPr/>
          <p:nvPr/>
        </p:nvSpPr>
        <p:spPr>
          <a:xfrm>
            <a:off x="8795401" y="6335337"/>
            <a:ext cx="3396543" cy="52271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13"/>
          <p:cNvSpPr/>
          <p:nvPr/>
        </p:nvSpPr>
        <p:spPr>
          <a:xfrm>
            <a:off x="34" y="6272037"/>
            <a:ext cx="12191948" cy="58598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/>
          </p:nvPr>
        </p:nvSpPr>
        <p:spPr>
          <a:xfrm>
            <a:off x="2598800" y="549200"/>
            <a:ext cx="69944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1"/>
          </p:nvPr>
        </p:nvSpPr>
        <p:spPr>
          <a:xfrm>
            <a:off x="2227100" y="2888416"/>
            <a:ext cx="35692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"/>
          </p:nvPr>
        </p:nvSpPr>
        <p:spPr>
          <a:xfrm>
            <a:off x="2227275" y="2281187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3" hasCustomPrompt="1"/>
          </p:nvPr>
        </p:nvSpPr>
        <p:spPr>
          <a:xfrm>
            <a:off x="2227159" y="1513567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4"/>
          </p:nvPr>
        </p:nvSpPr>
        <p:spPr>
          <a:xfrm>
            <a:off x="6395501" y="2937395"/>
            <a:ext cx="35692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5"/>
          </p:nvPr>
        </p:nvSpPr>
        <p:spPr>
          <a:xfrm>
            <a:off x="6395685" y="2281200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6" hasCustomPrompt="1"/>
          </p:nvPr>
        </p:nvSpPr>
        <p:spPr>
          <a:xfrm>
            <a:off x="6395487" y="1513500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7"/>
          </p:nvPr>
        </p:nvSpPr>
        <p:spPr>
          <a:xfrm>
            <a:off x="2227100" y="5218200"/>
            <a:ext cx="35692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8"/>
          </p:nvPr>
        </p:nvSpPr>
        <p:spPr>
          <a:xfrm>
            <a:off x="2227275" y="4617155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9" hasCustomPrompt="1"/>
          </p:nvPr>
        </p:nvSpPr>
        <p:spPr>
          <a:xfrm>
            <a:off x="2227120" y="3849473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13"/>
          </p:nvPr>
        </p:nvSpPr>
        <p:spPr>
          <a:xfrm>
            <a:off x="6395467" y="5218201"/>
            <a:ext cx="35692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14"/>
          </p:nvPr>
        </p:nvSpPr>
        <p:spPr>
          <a:xfrm>
            <a:off x="6395647" y="4617159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5" hasCustomPrompt="1"/>
          </p:nvPr>
        </p:nvSpPr>
        <p:spPr>
          <a:xfrm>
            <a:off x="6395487" y="3849480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237154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2275534" y="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4"/>
          <p:cNvSpPr/>
          <p:nvPr/>
        </p:nvSpPr>
        <p:spPr>
          <a:xfrm>
            <a:off x="10538759" y="2493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4"/>
          <p:cNvSpPr/>
          <p:nvPr/>
        </p:nvSpPr>
        <p:spPr>
          <a:xfrm>
            <a:off x="334" y="5350799"/>
            <a:ext cx="12223197" cy="152622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4"/>
          <p:cNvSpPr/>
          <p:nvPr/>
        </p:nvSpPr>
        <p:spPr>
          <a:xfrm>
            <a:off x="345" y="5291749"/>
            <a:ext cx="12223197" cy="431652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4"/>
          <p:cNvSpPr/>
          <p:nvPr/>
        </p:nvSpPr>
        <p:spPr>
          <a:xfrm>
            <a:off x="334" y="5715001"/>
            <a:ext cx="12223197" cy="116204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4"/>
          <p:cNvSpPr/>
          <p:nvPr/>
        </p:nvSpPr>
        <p:spPr>
          <a:xfrm>
            <a:off x="334" y="5350773"/>
            <a:ext cx="6501220" cy="152624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4"/>
          <p:cNvSpPr/>
          <p:nvPr/>
        </p:nvSpPr>
        <p:spPr>
          <a:xfrm>
            <a:off x="5984898" y="5496558"/>
            <a:ext cx="6238687" cy="135787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4"/>
          <p:cNvSpPr/>
          <p:nvPr/>
        </p:nvSpPr>
        <p:spPr>
          <a:xfrm>
            <a:off x="8440466" y="6173566"/>
            <a:ext cx="3783133" cy="680876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950967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950967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7775203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7775200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4367435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4367433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0101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9228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10707631" y="1475500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6"/>
          <p:cNvSpPr/>
          <p:nvPr/>
        </p:nvSpPr>
        <p:spPr>
          <a:xfrm>
            <a:off x="7139291" y="232376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6"/>
          <p:cNvSpPr/>
          <p:nvPr/>
        </p:nvSpPr>
        <p:spPr>
          <a:xfrm>
            <a:off x="-101599" y="4405633"/>
            <a:ext cx="11430057" cy="140939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6"/>
          <p:cNvSpPr/>
          <p:nvPr/>
        </p:nvSpPr>
        <p:spPr>
          <a:xfrm>
            <a:off x="5122925" y="5798355"/>
            <a:ext cx="70951" cy="343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6"/>
          <p:cNvSpPr/>
          <p:nvPr/>
        </p:nvSpPr>
        <p:spPr>
          <a:xfrm>
            <a:off x="9750361" y="5352300"/>
            <a:ext cx="597393" cy="2235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6"/>
          <p:cNvSpPr/>
          <p:nvPr/>
        </p:nvSpPr>
        <p:spPr>
          <a:xfrm>
            <a:off x="-101599" y="4232267"/>
            <a:ext cx="12439612" cy="14093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6"/>
          <p:cNvSpPr/>
          <p:nvPr/>
        </p:nvSpPr>
        <p:spPr>
          <a:xfrm>
            <a:off x="-101599" y="4783366"/>
            <a:ext cx="12439612" cy="16393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6"/>
          <p:cNvSpPr/>
          <p:nvPr/>
        </p:nvSpPr>
        <p:spPr>
          <a:xfrm>
            <a:off x="4999801" y="4626133"/>
            <a:ext cx="7338209" cy="20198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6"/>
          <p:cNvSpPr/>
          <p:nvPr/>
        </p:nvSpPr>
        <p:spPr>
          <a:xfrm>
            <a:off x="-101599" y="5448603"/>
            <a:ext cx="12439612" cy="140938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960000" y="3160368"/>
            <a:ext cx="6455600" cy="6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960000" y="1067400"/>
            <a:ext cx="88312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145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367" y="5717157"/>
            <a:ext cx="12223208" cy="1464784"/>
            <a:chOff x="271" y="2964551"/>
            <a:chExt cx="9167406" cy="2193229"/>
          </a:xfrm>
        </p:grpSpPr>
        <p:sp>
          <p:nvSpPr>
            <p:cNvPr id="496" name="Google Shape;496;p17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17"/>
          <p:cNvSpPr/>
          <p:nvPr/>
        </p:nvSpPr>
        <p:spPr>
          <a:xfrm>
            <a:off x="8684265" y="-846866"/>
            <a:ext cx="4603027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17"/>
          <p:cNvSpPr/>
          <p:nvPr/>
        </p:nvSpPr>
        <p:spPr>
          <a:xfrm>
            <a:off x="-503734" y="258867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2" name="Google Shape;502;p17"/>
          <p:cNvGrpSpPr/>
          <p:nvPr/>
        </p:nvGrpSpPr>
        <p:grpSpPr>
          <a:xfrm>
            <a:off x="240723" y="4640041"/>
            <a:ext cx="1756639" cy="1570331"/>
            <a:chOff x="3198025" y="2914625"/>
            <a:chExt cx="318925" cy="285100"/>
          </a:xfrm>
        </p:grpSpPr>
        <p:sp>
          <p:nvSpPr>
            <p:cNvPr id="503" name="Google Shape;503;p17"/>
            <p:cNvSpPr/>
            <p:nvPr/>
          </p:nvSpPr>
          <p:spPr>
            <a:xfrm>
              <a:off x="3294050" y="3126200"/>
              <a:ext cx="18050" cy="34000"/>
            </a:xfrm>
            <a:custGeom>
              <a:avLst/>
              <a:gdLst/>
              <a:ahLst/>
              <a:cxnLst/>
              <a:rect l="l" t="t" r="r" b="b"/>
              <a:pathLst>
                <a:path w="722" h="1360" extrusionOk="0">
                  <a:moveTo>
                    <a:pt x="407" y="0"/>
                  </a:moveTo>
                  <a:cubicBezTo>
                    <a:pt x="205" y="0"/>
                    <a:pt x="0" y="141"/>
                    <a:pt x="103" y="281"/>
                  </a:cubicBezTo>
                  <a:cubicBezTo>
                    <a:pt x="346" y="605"/>
                    <a:pt x="265" y="1360"/>
                    <a:pt x="265" y="1360"/>
                  </a:cubicBezTo>
                  <a:lnTo>
                    <a:pt x="573" y="1360"/>
                  </a:lnTo>
                  <a:cubicBezTo>
                    <a:pt x="508" y="563"/>
                    <a:pt x="722" y="281"/>
                    <a:pt x="722" y="281"/>
                  </a:cubicBezTo>
                  <a:cubicBezTo>
                    <a:pt x="700" y="76"/>
                    <a:pt x="554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272300" y="2915825"/>
              <a:ext cx="63625" cy="229725"/>
            </a:xfrm>
            <a:custGeom>
              <a:avLst/>
              <a:gdLst/>
              <a:ahLst/>
              <a:cxnLst/>
              <a:rect l="l" t="t" r="r" b="b"/>
              <a:pathLst>
                <a:path w="2545" h="9189" extrusionOk="0">
                  <a:moveTo>
                    <a:pt x="1285" y="1"/>
                  </a:moveTo>
                  <a:cubicBezTo>
                    <a:pt x="1151" y="1"/>
                    <a:pt x="1017" y="277"/>
                    <a:pt x="892" y="933"/>
                  </a:cubicBezTo>
                  <a:cubicBezTo>
                    <a:pt x="892" y="933"/>
                    <a:pt x="1" y="8359"/>
                    <a:pt x="620" y="8910"/>
                  </a:cubicBezTo>
                  <a:cubicBezTo>
                    <a:pt x="804" y="9070"/>
                    <a:pt x="1072" y="9188"/>
                    <a:pt x="1347" y="9188"/>
                  </a:cubicBezTo>
                  <a:cubicBezTo>
                    <a:pt x="1860" y="9188"/>
                    <a:pt x="2396" y="8780"/>
                    <a:pt x="2457" y="7481"/>
                  </a:cubicBezTo>
                  <a:cubicBezTo>
                    <a:pt x="2545" y="5839"/>
                    <a:pt x="1905" y="1"/>
                    <a:pt x="1285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269225" y="2914625"/>
              <a:ext cx="39150" cy="227675"/>
            </a:xfrm>
            <a:custGeom>
              <a:avLst/>
              <a:gdLst/>
              <a:ahLst/>
              <a:cxnLst/>
              <a:rect l="l" t="t" r="r" b="b"/>
              <a:pathLst>
                <a:path w="1566" h="9107" extrusionOk="0">
                  <a:moveTo>
                    <a:pt x="1387" y="1"/>
                  </a:moveTo>
                  <a:cubicBezTo>
                    <a:pt x="1238" y="1"/>
                    <a:pt x="1082" y="309"/>
                    <a:pt x="986" y="968"/>
                  </a:cubicBezTo>
                  <a:cubicBezTo>
                    <a:pt x="986" y="968"/>
                    <a:pt x="1" y="7934"/>
                    <a:pt x="743" y="8958"/>
                  </a:cubicBezTo>
                  <a:cubicBezTo>
                    <a:pt x="798" y="9026"/>
                    <a:pt x="892" y="9068"/>
                    <a:pt x="973" y="9107"/>
                  </a:cubicBezTo>
                  <a:cubicBezTo>
                    <a:pt x="594" y="7636"/>
                    <a:pt x="1216" y="955"/>
                    <a:pt x="1216" y="955"/>
                  </a:cubicBezTo>
                  <a:cubicBezTo>
                    <a:pt x="1283" y="257"/>
                    <a:pt x="1407" y="149"/>
                    <a:pt x="1508" y="149"/>
                  </a:cubicBezTo>
                  <a:cubicBezTo>
                    <a:pt x="1528" y="149"/>
                    <a:pt x="1548" y="153"/>
                    <a:pt x="1566" y="158"/>
                  </a:cubicBezTo>
                  <a:cubicBezTo>
                    <a:pt x="1510" y="54"/>
                    <a:pt x="1449" y="1"/>
                    <a:pt x="1387" y="1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222800" y="3126200"/>
              <a:ext cx="18100" cy="34000"/>
            </a:xfrm>
            <a:custGeom>
              <a:avLst/>
              <a:gdLst/>
              <a:ahLst/>
              <a:cxnLst/>
              <a:rect l="l" t="t" r="r" b="b"/>
              <a:pathLst>
                <a:path w="724" h="1360" extrusionOk="0">
                  <a:moveTo>
                    <a:pt x="407" y="0"/>
                  </a:moveTo>
                  <a:cubicBezTo>
                    <a:pt x="205" y="0"/>
                    <a:pt x="1" y="141"/>
                    <a:pt x="102" y="281"/>
                  </a:cubicBezTo>
                  <a:cubicBezTo>
                    <a:pt x="345" y="605"/>
                    <a:pt x="280" y="1360"/>
                    <a:pt x="280" y="1360"/>
                  </a:cubicBezTo>
                  <a:lnTo>
                    <a:pt x="575" y="1360"/>
                  </a:lnTo>
                  <a:cubicBezTo>
                    <a:pt x="507" y="563"/>
                    <a:pt x="724" y="281"/>
                    <a:pt x="724" y="281"/>
                  </a:cubicBezTo>
                  <a:cubicBezTo>
                    <a:pt x="701" y="76"/>
                    <a:pt x="555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201025" y="2915825"/>
              <a:ext cx="63775" cy="229725"/>
            </a:xfrm>
            <a:custGeom>
              <a:avLst/>
              <a:gdLst/>
              <a:ahLst/>
              <a:cxnLst/>
              <a:rect l="l" t="t" r="r" b="b"/>
              <a:pathLst>
                <a:path w="2551" h="9189" extrusionOk="0">
                  <a:moveTo>
                    <a:pt x="1300" y="1"/>
                  </a:moveTo>
                  <a:cubicBezTo>
                    <a:pt x="1166" y="1"/>
                    <a:pt x="1033" y="277"/>
                    <a:pt x="908" y="933"/>
                  </a:cubicBezTo>
                  <a:cubicBezTo>
                    <a:pt x="908" y="933"/>
                    <a:pt x="1" y="8359"/>
                    <a:pt x="636" y="8910"/>
                  </a:cubicBezTo>
                  <a:cubicBezTo>
                    <a:pt x="816" y="9070"/>
                    <a:pt x="1081" y="9188"/>
                    <a:pt x="1355" y="9188"/>
                  </a:cubicBezTo>
                  <a:cubicBezTo>
                    <a:pt x="1864" y="9188"/>
                    <a:pt x="2403" y="8780"/>
                    <a:pt x="2473" y="7481"/>
                  </a:cubicBezTo>
                  <a:cubicBezTo>
                    <a:pt x="2550" y="5839"/>
                    <a:pt x="1917" y="1"/>
                    <a:pt x="1300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198025" y="2915125"/>
              <a:ext cx="39150" cy="227175"/>
            </a:xfrm>
            <a:custGeom>
              <a:avLst/>
              <a:gdLst/>
              <a:ahLst/>
              <a:cxnLst/>
              <a:rect l="l" t="t" r="r" b="b"/>
              <a:pathLst>
                <a:path w="1566" h="9087" extrusionOk="0">
                  <a:moveTo>
                    <a:pt x="1401" y="0"/>
                  </a:moveTo>
                  <a:cubicBezTo>
                    <a:pt x="1242" y="0"/>
                    <a:pt x="1064" y="326"/>
                    <a:pt x="986" y="974"/>
                  </a:cubicBezTo>
                  <a:cubicBezTo>
                    <a:pt x="986" y="974"/>
                    <a:pt x="1" y="7914"/>
                    <a:pt x="756" y="8938"/>
                  </a:cubicBezTo>
                  <a:cubicBezTo>
                    <a:pt x="811" y="9006"/>
                    <a:pt x="892" y="9048"/>
                    <a:pt x="986" y="9087"/>
                  </a:cubicBezTo>
                  <a:cubicBezTo>
                    <a:pt x="594" y="7616"/>
                    <a:pt x="1216" y="935"/>
                    <a:pt x="1216" y="935"/>
                  </a:cubicBezTo>
                  <a:cubicBezTo>
                    <a:pt x="1297" y="96"/>
                    <a:pt x="1485" y="164"/>
                    <a:pt x="1566" y="138"/>
                  </a:cubicBezTo>
                  <a:cubicBezTo>
                    <a:pt x="1518" y="46"/>
                    <a:pt x="1461" y="0"/>
                    <a:pt x="1401" y="0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303325" y="3160175"/>
              <a:ext cx="213625" cy="37125"/>
            </a:xfrm>
            <a:custGeom>
              <a:avLst/>
              <a:gdLst/>
              <a:ahLst/>
              <a:cxnLst/>
              <a:rect l="l" t="t" r="r" b="b"/>
              <a:pathLst>
                <a:path w="8545" h="1485" extrusionOk="0">
                  <a:moveTo>
                    <a:pt x="1" y="1"/>
                  </a:moveTo>
                  <a:cubicBezTo>
                    <a:pt x="1054" y="973"/>
                    <a:pt x="5888" y="1485"/>
                    <a:pt x="7764" y="1485"/>
                  </a:cubicBezTo>
                  <a:cubicBezTo>
                    <a:pt x="8263" y="1485"/>
                    <a:pt x="8545" y="1446"/>
                    <a:pt x="8519" y="1378"/>
                  </a:cubicBezTo>
                  <a:cubicBezTo>
                    <a:pt x="8357" y="1041"/>
                    <a:pt x="299" y="1"/>
                    <a:pt x="299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227350" y="3160175"/>
              <a:ext cx="169475" cy="39550"/>
            </a:xfrm>
            <a:custGeom>
              <a:avLst/>
              <a:gdLst/>
              <a:ahLst/>
              <a:cxnLst/>
              <a:rect l="l" t="t" r="r" b="b"/>
              <a:pathLst>
                <a:path w="6779" h="1582" extrusionOk="0">
                  <a:moveTo>
                    <a:pt x="1" y="1"/>
                  </a:moveTo>
                  <a:cubicBezTo>
                    <a:pt x="1083" y="999"/>
                    <a:pt x="4971" y="1582"/>
                    <a:pt x="6306" y="1582"/>
                  </a:cubicBezTo>
                  <a:cubicBezTo>
                    <a:pt x="6604" y="1582"/>
                    <a:pt x="6779" y="1553"/>
                    <a:pt x="6753" y="1485"/>
                  </a:cubicBezTo>
                  <a:cubicBezTo>
                    <a:pt x="6591" y="1148"/>
                    <a:pt x="312" y="1"/>
                    <a:pt x="312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1"/>
          </p:nvPr>
        </p:nvSpPr>
        <p:spPr>
          <a:xfrm>
            <a:off x="965567" y="2595909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 idx="2"/>
          </p:nvPr>
        </p:nvSpPr>
        <p:spPr>
          <a:xfrm>
            <a:off x="965567" y="1973233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subTitle" idx="3"/>
          </p:nvPr>
        </p:nvSpPr>
        <p:spPr>
          <a:xfrm>
            <a:off x="4473600" y="2595909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4"/>
          </p:nvPr>
        </p:nvSpPr>
        <p:spPr>
          <a:xfrm>
            <a:off x="4473605" y="1973233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subTitle" idx="5"/>
          </p:nvPr>
        </p:nvSpPr>
        <p:spPr>
          <a:xfrm>
            <a:off x="7981633" y="2595909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6"/>
          </p:nvPr>
        </p:nvSpPr>
        <p:spPr>
          <a:xfrm>
            <a:off x="7981644" y="1973233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7"/>
          </p:nvPr>
        </p:nvSpPr>
        <p:spPr>
          <a:xfrm>
            <a:off x="965567" y="4677693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title" idx="8"/>
          </p:nvPr>
        </p:nvSpPr>
        <p:spPr>
          <a:xfrm>
            <a:off x="965567" y="4054985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9"/>
          </p:nvPr>
        </p:nvSpPr>
        <p:spPr>
          <a:xfrm>
            <a:off x="4473600" y="4677693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title" idx="13"/>
          </p:nvPr>
        </p:nvSpPr>
        <p:spPr>
          <a:xfrm>
            <a:off x="4473605" y="4054985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2" name="Google Shape;522;p17"/>
          <p:cNvSpPr txBox="1">
            <a:spLocks noGrp="1"/>
          </p:cNvSpPr>
          <p:nvPr>
            <p:ph type="subTitle" idx="14"/>
          </p:nvPr>
        </p:nvSpPr>
        <p:spPr>
          <a:xfrm>
            <a:off x="7981633" y="4677693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3" name="Google Shape;523;p17"/>
          <p:cNvSpPr txBox="1">
            <a:spLocks noGrp="1"/>
          </p:cNvSpPr>
          <p:nvPr>
            <p:ph type="title" idx="15"/>
          </p:nvPr>
        </p:nvSpPr>
        <p:spPr>
          <a:xfrm>
            <a:off x="7981644" y="4054985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61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EA5E77-038B-45EE-92C5-909A9BEE0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BD69B8-46AD-4FEF-A683-1DD6BD2FB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932B06-D034-4C56-B9CB-90842ACC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B62D5A-3F8D-4BF8-AF3D-B1584F6B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D7DEE3-E35D-46D1-B67F-C1C68A94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380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8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8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8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8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8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8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8"/>
          <p:cNvSpPr/>
          <p:nvPr/>
        </p:nvSpPr>
        <p:spPr>
          <a:xfrm>
            <a:off x="8795390" y="6596637"/>
            <a:ext cx="3396543" cy="3652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8"/>
          <p:cNvSpPr/>
          <p:nvPr/>
        </p:nvSpPr>
        <p:spPr>
          <a:xfrm>
            <a:off x="-48033" y="6519501"/>
            <a:ext cx="12239964" cy="44235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8"/>
          <p:cNvSpPr/>
          <p:nvPr/>
        </p:nvSpPr>
        <p:spPr>
          <a:xfrm>
            <a:off x="-902901" y="-16804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8233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80" y="6504156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300" y="6297427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3" y="583839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31" y="6087815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38" y="5967206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46" y="6391599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31" y="6607231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826849" y="5446301"/>
            <a:ext cx="1110233" cy="97788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34081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4812697" y="5764676"/>
            <a:ext cx="7379247" cy="100688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0"/>
          <p:cNvSpPr/>
          <p:nvPr/>
        </p:nvSpPr>
        <p:spPr>
          <a:xfrm>
            <a:off x="34" y="5628569"/>
            <a:ext cx="4195460" cy="1142076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0"/>
          <p:cNvSpPr/>
          <p:nvPr/>
        </p:nvSpPr>
        <p:spPr>
          <a:xfrm>
            <a:off x="34" y="6141236"/>
            <a:ext cx="12191948" cy="52270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0"/>
          <p:cNvSpPr/>
          <p:nvPr/>
        </p:nvSpPr>
        <p:spPr>
          <a:xfrm>
            <a:off x="13734" y="6074765"/>
            <a:ext cx="4168037" cy="78258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0"/>
          <p:cNvSpPr/>
          <p:nvPr/>
        </p:nvSpPr>
        <p:spPr>
          <a:xfrm>
            <a:off x="4398834" y="6206938"/>
            <a:ext cx="7793103" cy="63681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0"/>
          <p:cNvSpPr/>
          <p:nvPr/>
        </p:nvSpPr>
        <p:spPr>
          <a:xfrm>
            <a:off x="8795401" y="6321037"/>
            <a:ext cx="3396543" cy="52271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0"/>
          <p:cNvSpPr/>
          <p:nvPr/>
        </p:nvSpPr>
        <p:spPr>
          <a:xfrm>
            <a:off x="34" y="6257734"/>
            <a:ext cx="12191948" cy="636785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41996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8553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2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2"/>
          <p:cNvSpPr txBox="1">
            <a:spLocks noGrp="1"/>
          </p:cNvSpPr>
          <p:nvPr>
            <p:ph type="subTitle" idx="1"/>
          </p:nvPr>
        </p:nvSpPr>
        <p:spPr>
          <a:xfrm>
            <a:off x="960000" y="2088500"/>
            <a:ext cx="5136000" cy="3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574" name="Google Shape;574;p22"/>
          <p:cNvSpPr txBox="1">
            <a:spLocks noGrp="1"/>
          </p:cNvSpPr>
          <p:nvPr>
            <p:ph type="subTitle" idx="2"/>
          </p:nvPr>
        </p:nvSpPr>
        <p:spPr>
          <a:xfrm>
            <a:off x="6096000" y="2088500"/>
            <a:ext cx="5136000" cy="3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575" name="Google Shape;575;p22"/>
          <p:cNvSpPr/>
          <p:nvPr/>
        </p:nvSpPr>
        <p:spPr>
          <a:xfrm>
            <a:off x="-2520834" y="268467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2"/>
          <p:cNvSpPr/>
          <p:nvPr/>
        </p:nvSpPr>
        <p:spPr>
          <a:xfrm flipH="1">
            <a:off x="10321133" y="3913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2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2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2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2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2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22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22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43331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6" name="Google Shape;586;p23"/>
          <p:cNvGrpSpPr/>
          <p:nvPr/>
        </p:nvGrpSpPr>
        <p:grpSpPr>
          <a:xfrm>
            <a:off x="-64" y="5301920"/>
            <a:ext cx="12192064" cy="1556085"/>
            <a:chOff x="-10896600" y="-1984823"/>
            <a:chExt cx="9329709" cy="2175329"/>
          </a:xfrm>
        </p:grpSpPr>
        <p:sp>
          <p:nvSpPr>
            <p:cNvPr id="587" name="Google Shape;587;p23"/>
            <p:cNvSpPr/>
            <p:nvPr/>
          </p:nvSpPr>
          <p:spPr>
            <a:xfrm>
              <a:off x="-6978211" y="-842292"/>
              <a:ext cx="53213" cy="3352"/>
            </a:xfrm>
            <a:custGeom>
              <a:avLst/>
              <a:gdLst/>
              <a:ahLst/>
              <a:cxnLst/>
              <a:rect l="l" t="t" r="r" b="b"/>
              <a:pathLst>
                <a:path w="231" h="14" extrusionOk="0">
                  <a:moveTo>
                    <a:pt x="1" y="1"/>
                  </a:moveTo>
                  <a:cubicBezTo>
                    <a:pt x="69" y="14"/>
                    <a:pt x="150" y="14"/>
                    <a:pt x="231" y="14"/>
                  </a:cubicBezTo>
                  <a:cubicBezTo>
                    <a:pt x="150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-3507637" y="-1277048"/>
              <a:ext cx="448045" cy="21786"/>
            </a:xfrm>
            <a:custGeom>
              <a:avLst/>
              <a:gdLst/>
              <a:ahLst/>
              <a:cxnLst/>
              <a:rect l="l" t="t" r="r" b="b"/>
              <a:pathLst>
                <a:path w="1945" h="91" extrusionOk="0">
                  <a:moveTo>
                    <a:pt x="1107" y="0"/>
                  </a:moveTo>
                  <a:cubicBezTo>
                    <a:pt x="738" y="0"/>
                    <a:pt x="370" y="35"/>
                    <a:pt x="1" y="35"/>
                  </a:cubicBezTo>
                  <a:cubicBezTo>
                    <a:pt x="649" y="61"/>
                    <a:pt x="1297" y="90"/>
                    <a:pt x="1945" y="90"/>
                  </a:cubicBezTo>
                  <a:cubicBezTo>
                    <a:pt x="1666" y="20"/>
                    <a:pt x="1386" y="0"/>
                    <a:pt x="1107" y="0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-10896600" y="-1831572"/>
              <a:ext cx="9329709" cy="1597789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-7070554" y="-1984823"/>
              <a:ext cx="5503657" cy="1968672"/>
            </a:xfrm>
            <a:custGeom>
              <a:avLst/>
              <a:gdLst/>
              <a:ahLst/>
              <a:cxnLst/>
              <a:rect l="l" t="t" r="r" b="b"/>
              <a:pathLst>
                <a:path w="14863" h="8685" extrusionOk="0">
                  <a:moveTo>
                    <a:pt x="14863" y="1"/>
                  </a:moveTo>
                  <a:cubicBezTo>
                    <a:pt x="11827" y="1041"/>
                    <a:pt x="6332" y="3095"/>
                    <a:pt x="1" y="6348"/>
                  </a:cubicBezTo>
                  <a:lnTo>
                    <a:pt x="7913" y="8684"/>
                  </a:lnTo>
                  <a:lnTo>
                    <a:pt x="14863" y="8684"/>
                  </a:lnTo>
                  <a:lnTo>
                    <a:pt x="148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-10896600" y="-1183186"/>
              <a:ext cx="9329709" cy="1373692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2" name="Google Shape;592;p23"/>
          <p:cNvSpPr txBox="1">
            <a:spLocks noGrp="1"/>
          </p:cNvSpPr>
          <p:nvPr>
            <p:ph type="subTitle" idx="1"/>
          </p:nvPr>
        </p:nvSpPr>
        <p:spPr>
          <a:xfrm>
            <a:off x="1708485" y="3546731"/>
            <a:ext cx="3581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93" name="Google Shape;593;p23"/>
          <p:cNvSpPr txBox="1">
            <a:spLocks noGrp="1"/>
          </p:cNvSpPr>
          <p:nvPr>
            <p:ph type="title" idx="2"/>
          </p:nvPr>
        </p:nvSpPr>
        <p:spPr>
          <a:xfrm>
            <a:off x="1708483" y="2830467"/>
            <a:ext cx="3581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4" name="Google Shape;594;p23"/>
          <p:cNvSpPr txBox="1">
            <a:spLocks noGrp="1"/>
          </p:cNvSpPr>
          <p:nvPr>
            <p:ph type="subTitle" idx="3"/>
          </p:nvPr>
        </p:nvSpPr>
        <p:spPr>
          <a:xfrm>
            <a:off x="6901921" y="3546731"/>
            <a:ext cx="3581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95" name="Google Shape;595;p23"/>
          <p:cNvSpPr txBox="1">
            <a:spLocks noGrp="1"/>
          </p:cNvSpPr>
          <p:nvPr>
            <p:ph type="title" idx="4"/>
          </p:nvPr>
        </p:nvSpPr>
        <p:spPr>
          <a:xfrm>
            <a:off x="6901916" y="2830467"/>
            <a:ext cx="3581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1800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4"/>
          <p:cNvSpPr/>
          <p:nvPr/>
        </p:nvSpPr>
        <p:spPr>
          <a:xfrm>
            <a:off x="-82664" y="5980133"/>
            <a:ext cx="10998007" cy="67756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4"/>
          <p:cNvSpPr/>
          <p:nvPr/>
        </p:nvSpPr>
        <p:spPr>
          <a:xfrm>
            <a:off x="5564183" y="5990781"/>
            <a:ext cx="6710484" cy="275008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4"/>
          <p:cNvSpPr/>
          <p:nvPr/>
        </p:nvSpPr>
        <p:spPr>
          <a:xfrm>
            <a:off x="-82663" y="6242806"/>
            <a:ext cx="12357300" cy="716935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24"/>
          <p:cNvSpPr/>
          <p:nvPr/>
        </p:nvSpPr>
        <p:spPr>
          <a:xfrm>
            <a:off x="-82663" y="6317341"/>
            <a:ext cx="12357300" cy="6423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24"/>
          <p:cNvSpPr/>
          <p:nvPr/>
        </p:nvSpPr>
        <p:spPr>
          <a:xfrm>
            <a:off x="-82663" y="6380998"/>
            <a:ext cx="12357300" cy="5787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2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4"/>
          <p:cNvSpPr txBox="1">
            <a:spLocks noGrp="1"/>
          </p:cNvSpPr>
          <p:nvPr>
            <p:ph type="subTitle" idx="1"/>
          </p:nvPr>
        </p:nvSpPr>
        <p:spPr>
          <a:xfrm>
            <a:off x="3056900" y="2533436"/>
            <a:ext cx="6201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4" name="Google Shape;604;p24"/>
          <p:cNvSpPr txBox="1">
            <a:spLocks noGrp="1"/>
          </p:cNvSpPr>
          <p:nvPr>
            <p:ph type="title" idx="2"/>
          </p:nvPr>
        </p:nvSpPr>
        <p:spPr>
          <a:xfrm>
            <a:off x="3056900" y="1928533"/>
            <a:ext cx="65532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5" name="Google Shape;605;p24"/>
          <p:cNvSpPr txBox="1">
            <a:spLocks noGrp="1"/>
          </p:cNvSpPr>
          <p:nvPr>
            <p:ph type="subTitle" idx="3"/>
          </p:nvPr>
        </p:nvSpPr>
        <p:spPr>
          <a:xfrm>
            <a:off x="3056900" y="5209673"/>
            <a:ext cx="6201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6" name="Google Shape;606;p24"/>
          <p:cNvSpPr txBox="1">
            <a:spLocks noGrp="1"/>
          </p:cNvSpPr>
          <p:nvPr>
            <p:ph type="title" idx="4"/>
          </p:nvPr>
        </p:nvSpPr>
        <p:spPr>
          <a:xfrm>
            <a:off x="3056900" y="4604767"/>
            <a:ext cx="65532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7" name="Google Shape;607;p24"/>
          <p:cNvSpPr txBox="1">
            <a:spLocks noGrp="1"/>
          </p:cNvSpPr>
          <p:nvPr>
            <p:ph type="subTitle" idx="5"/>
          </p:nvPr>
        </p:nvSpPr>
        <p:spPr>
          <a:xfrm>
            <a:off x="2933500" y="3871555"/>
            <a:ext cx="6201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8" name="Google Shape;608;p24"/>
          <p:cNvSpPr txBox="1">
            <a:spLocks noGrp="1"/>
          </p:cNvSpPr>
          <p:nvPr>
            <p:ph type="title" idx="6"/>
          </p:nvPr>
        </p:nvSpPr>
        <p:spPr>
          <a:xfrm>
            <a:off x="2581900" y="3266667"/>
            <a:ext cx="65532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9" name="Google Shape;609;p24"/>
          <p:cNvSpPr txBox="1">
            <a:spLocks noGrp="1"/>
          </p:cNvSpPr>
          <p:nvPr>
            <p:ph type="title" idx="7" hasCustomPrompt="1"/>
          </p:nvPr>
        </p:nvSpPr>
        <p:spPr>
          <a:xfrm>
            <a:off x="1646100" y="1644967"/>
            <a:ext cx="1410800" cy="1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10" name="Google Shape;610;p24"/>
          <p:cNvSpPr txBox="1">
            <a:spLocks noGrp="1"/>
          </p:cNvSpPr>
          <p:nvPr>
            <p:ph type="title" idx="8" hasCustomPrompt="1"/>
          </p:nvPr>
        </p:nvSpPr>
        <p:spPr>
          <a:xfrm>
            <a:off x="9135100" y="2999069"/>
            <a:ext cx="1410800" cy="1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11" name="Google Shape;611;p24"/>
          <p:cNvSpPr txBox="1">
            <a:spLocks noGrp="1"/>
          </p:cNvSpPr>
          <p:nvPr>
            <p:ph type="title" idx="9" hasCustomPrompt="1"/>
          </p:nvPr>
        </p:nvSpPr>
        <p:spPr>
          <a:xfrm>
            <a:off x="1646100" y="4353172"/>
            <a:ext cx="1410800" cy="1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687836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362" y="4279822"/>
            <a:ext cx="6350449" cy="888716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6664533" y="2011903"/>
            <a:ext cx="45676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367" y="4888968"/>
            <a:ext cx="12223197" cy="1988049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>
            <a:off x="362" y="4816735"/>
            <a:ext cx="12223229" cy="48318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>
            <a:off x="362" y="5280482"/>
            <a:ext cx="12223229" cy="1596551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>
            <a:off x="350" y="5168549"/>
            <a:ext cx="6501220" cy="1708467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>
            <a:off x="5984900" y="5331734"/>
            <a:ext cx="6238720" cy="1545261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>
            <a:off x="8440467" y="6089565"/>
            <a:ext cx="3783128" cy="78746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6664567" y="3487103"/>
            <a:ext cx="45676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9756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-118548" y="5749333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/>
        </p:nvSpPr>
        <p:spPr>
          <a:xfrm>
            <a:off x="4320728" y="60947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/>
        </p:nvSpPr>
        <p:spPr>
          <a:xfrm>
            <a:off x="43484" y="59591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/>
        </p:nvSpPr>
        <p:spPr>
          <a:xfrm>
            <a:off x="1529953" y="59415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/>
        </p:nvSpPr>
        <p:spPr>
          <a:xfrm>
            <a:off x="1465273" y="60863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/>
        </p:nvSpPr>
        <p:spPr>
          <a:xfrm>
            <a:off x="2457410" y="59656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/>
        </p:nvSpPr>
        <p:spPr>
          <a:xfrm>
            <a:off x="3335765" y="60863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/>
        </p:nvSpPr>
        <p:spPr>
          <a:xfrm>
            <a:off x="4283872" y="60350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/>
        </p:nvSpPr>
        <p:spPr>
          <a:xfrm>
            <a:off x="4200515" y="6027318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/>
        </p:nvSpPr>
        <p:spPr>
          <a:xfrm>
            <a:off x="4247016" y="60207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/>
        </p:nvSpPr>
        <p:spPr>
          <a:xfrm>
            <a:off x="4153269" y="60370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/>
        </p:nvSpPr>
        <p:spPr>
          <a:xfrm>
            <a:off x="4327160" y="60247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/>
        </p:nvSpPr>
        <p:spPr>
          <a:xfrm>
            <a:off x="4310340" y="60507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/>
        </p:nvSpPr>
        <p:spPr>
          <a:xfrm>
            <a:off x="4163659" y="60139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/>
        </p:nvSpPr>
        <p:spPr>
          <a:xfrm>
            <a:off x="4277441" y="6006465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/>
        </p:nvSpPr>
        <p:spPr>
          <a:xfrm>
            <a:off x="4373664" y="60370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/>
        </p:nvSpPr>
        <p:spPr>
          <a:xfrm>
            <a:off x="4093164" y="6027318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/>
        </p:nvSpPr>
        <p:spPr>
          <a:xfrm>
            <a:off x="4206945" y="60577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/>
        </p:nvSpPr>
        <p:spPr>
          <a:xfrm>
            <a:off x="4243801" y="6045430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/>
        </p:nvSpPr>
        <p:spPr>
          <a:xfrm>
            <a:off x="2366877" y="60076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/>
        </p:nvSpPr>
        <p:spPr>
          <a:xfrm>
            <a:off x="2450236" y="59980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/>
        </p:nvSpPr>
        <p:spPr>
          <a:xfrm>
            <a:off x="2403733" y="599413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/>
        </p:nvSpPr>
        <p:spPr>
          <a:xfrm>
            <a:off x="2497480" y="60084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/>
        </p:nvSpPr>
        <p:spPr>
          <a:xfrm>
            <a:off x="2323591" y="59961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/>
        </p:nvSpPr>
        <p:spPr>
          <a:xfrm>
            <a:off x="2340411" y="60227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/>
        </p:nvSpPr>
        <p:spPr>
          <a:xfrm>
            <a:off x="2487092" y="59857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/>
        </p:nvSpPr>
        <p:spPr>
          <a:xfrm>
            <a:off x="2374051" y="59790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/>
        </p:nvSpPr>
        <p:spPr>
          <a:xfrm>
            <a:off x="2277088" y="60084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/>
        </p:nvSpPr>
        <p:spPr>
          <a:xfrm>
            <a:off x="2554372" y="59980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/>
        </p:nvSpPr>
        <p:spPr>
          <a:xfrm>
            <a:off x="2440589" y="6029296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/>
        </p:nvSpPr>
        <p:spPr>
          <a:xfrm>
            <a:off x="2406949" y="60169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094425" y="5974121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667245" y="6142151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751207" y="61507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-47779" y="5946650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6"/>
          <p:cNvSpPr/>
          <p:nvPr/>
        </p:nvSpPr>
        <p:spPr>
          <a:xfrm>
            <a:off x="-118545" y="6278567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524909" y="67455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7932357" y="61956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2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26"/>
          <p:cNvSpPr txBox="1">
            <a:spLocks noGrp="1"/>
          </p:cNvSpPr>
          <p:nvPr>
            <p:ph type="subTitle" idx="1"/>
          </p:nvPr>
        </p:nvSpPr>
        <p:spPr>
          <a:xfrm>
            <a:off x="4000967" y="2636100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3" name="Google Shape;663;p26"/>
          <p:cNvSpPr txBox="1">
            <a:spLocks noGrp="1"/>
          </p:cNvSpPr>
          <p:nvPr>
            <p:ph type="title" idx="2"/>
          </p:nvPr>
        </p:nvSpPr>
        <p:spPr>
          <a:xfrm>
            <a:off x="4000967" y="2020807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4" name="Google Shape;664;p26"/>
          <p:cNvSpPr txBox="1">
            <a:spLocks noGrp="1"/>
          </p:cNvSpPr>
          <p:nvPr>
            <p:ph type="subTitle" idx="3"/>
          </p:nvPr>
        </p:nvSpPr>
        <p:spPr>
          <a:xfrm>
            <a:off x="4000967" y="5109136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5" name="Google Shape;665;p26"/>
          <p:cNvSpPr txBox="1">
            <a:spLocks noGrp="1"/>
          </p:cNvSpPr>
          <p:nvPr>
            <p:ph type="title" idx="4"/>
          </p:nvPr>
        </p:nvSpPr>
        <p:spPr>
          <a:xfrm>
            <a:off x="4000967" y="4493847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6" name="Google Shape;666;p26"/>
          <p:cNvSpPr txBox="1">
            <a:spLocks noGrp="1"/>
          </p:cNvSpPr>
          <p:nvPr>
            <p:ph type="subTitle" idx="5"/>
          </p:nvPr>
        </p:nvSpPr>
        <p:spPr>
          <a:xfrm>
            <a:off x="4000967" y="3872617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title" idx="6"/>
          </p:nvPr>
        </p:nvSpPr>
        <p:spPr>
          <a:xfrm>
            <a:off x="4000967" y="3257327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8430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25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909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33" y="5041234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7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14" y="5123540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00" y="357966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27026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967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8169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9"/>
          <p:cNvSpPr/>
          <p:nvPr/>
        </p:nvSpPr>
        <p:spPr>
          <a:xfrm flipH="1">
            <a:off x="65" y="4683734"/>
            <a:ext cx="5317036" cy="214079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9"/>
          <p:cNvSpPr/>
          <p:nvPr/>
        </p:nvSpPr>
        <p:spPr>
          <a:xfrm flipH="1">
            <a:off x="8864984" y="4783301"/>
            <a:ext cx="3327017" cy="19978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29"/>
          <p:cNvSpPr/>
          <p:nvPr/>
        </p:nvSpPr>
        <p:spPr>
          <a:xfrm flipH="1">
            <a:off x="34" y="5638961"/>
            <a:ext cx="12191948" cy="899905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29"/>
          <p:cNvSpPr/>
          <p:nvPr/>
        </p:nvSpPr>
        <p:spPr>
          <a:xfrm flipH="1">
            <a:off x="8010244" y="5524523"/>
            <a:ext cx="4168037" cy="1347312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29"/>
          <p:cNvSpPr/>
          <p:nvPr/>
        </p:nvSpPr>
        <p:spPr>
          <a:xfrm flipH="1">
            <a:off x="79" y="5752072"/>
            <a:ext cx="7793103" cy="1096349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29"/>
          <p:cNvSpPr/>
          <p:nvPr/>
        </p:nvSpPr>
        <p:spPr>
          <a:xfrm flipH="1">
            <a:off x="80" y="5948501"/>
            <a:ext cx="7424613" cy="899940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29"/>
          <p:cNvSpPr/>
          <p:nvPr/>
        </p:nvSpPr>
        <p:spPr>
          <a:xfrm flipH="1">
            <a:off x="34" y="5839530"/>
            <a:ext cx="12191948" cy="100884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2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2" name="Google Shape;912;p29"/>
          <p:cNvSpPr txBox="1">
            <a:spLocks noGrp="1"/>
          </p:cNvSpPr>
          <p:nvPr>
            <p:ph type="subTitle" idx="1"/>
          </p:nvPr>
        </p:nvSpPr>
        <p:spPr>
          <a:xfrm>
            <a:off x="2735047" y="2643419"/>
            <a:ext cx="3323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3" name="Google Shape;913;p29"/>
          <p:cNvSpPr txBox="1">
            <a:spLocks noGrp="1"/>
          </p:cNvSpPr>
          <p:nvPr>
            <p:ph type="title" idx="2"/>
          </p:nvPr>
        </p:nvSpPr>
        <p:spPr>
          <a:xfrm>
            <a:off x="2734903" y="2020033"/>
            <a:ext cx="3323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4" name="Google Shape;914;p29"/>
          <p:cNvSpPr txBox="1">
            <a:spLocks noGrp="1"/>
          </p:cNvSpPr>
          <p:nvPr>
            <p:ph type="subTitle" idx="3"/>
          </p:nvPr>
        </p:nvSpPr>
        <p:spPr>
          <a:xfrm>
            <a:off x="7590015" y="2643419"/>
            <a:ext cx="3323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5" name="Google Shape;915;p29"/>
          <p:cNvSpPr txBox="1">
            <a:spLocks noGrp="1"/>
          </p:cNvSpPr>
          <p:nvPr>
            <p:ph type="title" idx="4"/>
          </p:nvPr>
        </p:nvSpPr>
        <p:spPr>
          <a:xfrm>
            <a:off x="7589899" y="2020033"/>
            <a:ext cx="3323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6" name="Google Shape;916;p29"/>
          <p:cNvSpPr txBox="1">
            <a:spLocks noGrp="1"/>
          </p:cNvSpPr>
          <p:nvPr>
            <p:ph type="subTitle" idx="5"/>
          </p:nvPr>
        </p:nvSpPr>
        <p:spPr>
          <a:xfrm>
            <a:off x="2734884" y="4392400"/>
            <a:ext cx="3323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7" name="Google Shape;917;p29"/>
          <p:cNvSpPr txBox="1">
            <a:spLocks noGrp="1"/>
          </p:cNvSpPr>
          <p:nvPr>
            <p:ph type="title" idx="6"/>
          </p:nvPr>
        </p:nvSpPr>
        <p:spPr>
          <a:xfrm>
            <a:off x="2734903" y="3768995"/>
            <a:ext cx="3323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8" name="Google Shape;918;p29"/>
          <p:cNvSpPr txBox="1">
            <a:spLocks noGrp="1"/>
          </p:cNvSpPr>
          <p:nvPr>
            <p:ph type="subTitle" idx="7"/>
          </p:nvPr>
        </p:nvSpPr>
        <p:spPr>
          <a:xfrm>
            <a:off x="7589817" y="4392400"/>
            <a:ext cx="3323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9" name="Google Shape;919;p29"/>
          <p:cNvSpPr txBox="1">
            <a:spLocks noGrp="1"/>
          </p:cNvSpPr>
          <p:nvPr>
            <p:ph type="title" idx="8"/>
          </p:nvPr>
        </p:nvSpPr>
        <p:spPr>
          <a:xfrm>
            <a:off x="7589859" y="3768995"/>
            <a:ext cx="3323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1782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0"/>
          <p:cNvGrpSpPr/>
          <p:nvPr/>
        </p:nvGrpSpPr>
        <p:grpSpPr>
          <a:xfrm>
            <a:off x="367" y="5412357"/>
            <a:ext cx="12223208" cy="1464784"/>
            <a:chOff x="271" y="2964551"/>
            <a:chExt cx="9167406" cy="2193229"/>
          </a:xfrm>
        </p:grpSpPr>
        <p:sp>
          <p:nvSpPr>
            <p:cNvPr id="922" name="Google Shape;922;p30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30"/>
          <p:cNvGrpSpPr/>
          <p:nvPr/>
        </p:nvGrpSpPr>
        <p:grpSpPr>
          <a:xfrm>
            <a:off x="9618473" y="5301960"/>
            <a:ext cx="1777831" cy="1103969"/>
            <a:chOff x="6746800" y="2104200"/>
            <a:chExt cx="70575" cy="43825"/>
          </a:xfrm>
        </p:grpSpPr>
        <p:sp>
          <p:nvSpPr>
            <p:cNvPr id="927" name="Google Shape;927;p30"/>
            <p:cNvSpPr/>
            <p:nvPr/>
          </p:nvSpPr>
          <p:spPr>
            <a:xfrm>
              <a:off x="6796125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2" y="1"/>
                  </a:moveTo>
                  <a:cubicBezTo>
                    <a:pt x="202" y="1"/>
                    <a:pt x="176" y="95"/>
                    <a:pt x="133" y="218"/>
                  </a:cubicBezTo>
                  <a:lnTo>
                    <a:pt x="176" y="286"/>
                  </a:lnTo>
                  <a:lnTo>
                    <a:pt x="121" y="231"/>
                  </a:lnTo>
                  <a:cubicBezTo>
                    <a:pt x="108" y="286"/>
                    <a:pt x="95" y="338"/>
                    <a:pt x="82" y="393"/>
                  </a:cubicBezTo>
                  <a:lnTo>
                    <a:pt x="121" y="487"/>
                  </a:lnTo>
                  <a:lnTo>
                    <a:pt x="69" y="419"/>
                  </a:lnTo>
                  <a:cubicBezTo>
                    <a:pt x="27" y="542"/>
                    <a:pt x="1" y="649"/>
                    <a:pt x="1" y="675"/>
                  </a:cubicBezTo>
                  <a:cubicBezTo>
                    <a:pt x="1" y="730"/>
                    <a:pt x="150" y="837"/>
                    <a:pt x="150" y="837"/>
                  </a:cubicBezTo>
                  <a:lnTo>
                    <a:pt x="214" y="866"/>
                  </a:lnTo>
                  <a:lnTo>
                    <a:pt x="257" y="837"/>
                  </a:lnTo>
                  <a:cubicBezTo>
                    <a:pt x="257" y="837"/>
                    <a:pt x="406" y="730"/>
                    <a:pt x="406" y="675"/>
                  </a:cubicBezTo>
                  <a:cubicBezTo>
                    <a:pt x="406" y="662"/>
                    <a:pt x="376" y="568"/>
                    <a:pt x="351" y="487"/>
                  </a:cubicBezTo>
                  <a:lnTo>
                    <a:pt x="257" y="610"/>
                  </a:lnTo>
                  <a:lnTo>
                    <a:pt x="338" y="448"/>
                  </a:lnTo>
                  <a:cubicBezTo>
                    <a:pt x="283" y="257"/>
                    <a:pt x="202" y="1"/>
                    <a:pt x="202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6801150" y="2127100"/>
              <a:ext cx="750" cy="12825"/>
            </a:xfrm>
            <a:custGeom>
              <a:avLst/>
              <a:gdLst/>
              <a:ahLst/>
              <a:cxnLst/>
              <a:rect l="l" t="t" r="r" b="b"/>
              <a:pathLst>
                <a:path w="30" h="513" extrusionOk="0">
                  <a:moveTo>
                    <a:pt x="1" y="1"/>
                  </a:moveTo>
                  <a:lnTo>
                    <a:pt x="1" y="513"/>
                  </a:lnTo>
                  <a:lnTo>
                    <a:pt x="30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6797100" y="2139575"/>
              <a:ext cx="7150" cy="7800"/>
            </a:xfrm>
            <a:custGeom>
              <a:avLst/>
              <a:gdLst/>
              <a:ahLst/>
              <a:cxnLst/>
              <a:rect l="l" t="t" r="r" b="b"/>
              <a:pathLst>
                <a:path w="286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43" y="14"/>
                    <a:pt x="1" y="270"/>
                    <a:pt x="1" y="312"/>
                  </a:cubicBezTo>
                  <a:cubicBezTo>
                    <a:pt x="13" y="312"/>
                    <a:pt x="256" y="82"/>
                    <a:pt x="286" y="56"/>
                  </a:cubicBezTo>
                  <a:cubicBezTo>
                    <a:pt x="273" y="43"/>
                    <a:pt x="218" y="14"/>
                    <a:pt x="192" y="1"/>
                  </a:cubicBezTo>
                  <a:lnTo>
                    <a:pt x="192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801150" y="2139575"/>
              <a:ext cx="750" cy="350"/>
            </a:xfrm>
            <a:custGeom>
              <a:avLst/>
              <a:gdLst/>
              <a:ahLst/>
              <a:cxnLst/>
              <a:rect l="l" t="t" r="r" b="b"/>
              <a:pathLst>
                <a:path w="30" h="14" extrusionOk="0">
                  <a:moveTo>
                    <a:pt x="1" y="1"/>
                  </a:moveTo>
                  <a:lnTo>
                    <a:pt x="1" y="14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6746800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5" y="1"/>
                  </a:moveTo>
                  <a:cubicBezTo>
                    <a:pt x="205" y="1"/>
                    <a:pt x="162" y="95"/>
                    <a:pt x="137" y="218"/>
                  </a:cubicBezTo>
                  <a:lnTo>
                    <a:pt x="179" y="286"/>
                  </a:lnTo>
                  <a:lnTo>
                    <a:pt x="124" y="231"/>
                  </a:lnTo>
                  <a:cubicBezTo>
                    <a:pt x="111" y="286"/>
                    <a:pt x="98" y="338"/>
                    <a:pt x="81" y="393"/>
                  </a:cubicBezTo>
                  <a:lnTo>
                    <a:pt x="124" y="487"/>
                  </a:lnTo>
                  <a:lnTo>
                    <a:pt x="69" y="419"/>
                  </a:lnTo>
                  <a:cubicBezTo>
                    <a:pt x="30" y="542"/>
                    <a:pt x="0" y="649"/>
                    <a:pt x="0" y="675"/>
                  </a:cubicBezTo>
                  <a:cubicBezTo>
                    <a:pt x="0" y="730"/>
                    <a:pt x="150" y="837"/>
                    <a:pt x="150" y="837"/>
                  </a:cubicBezTo>
                  <a:lnTo>
                    <a:pt x="218" y="866"/>
                  </a:lnTo>
                  <a:lnTo>
                    <a:pt x="243" y="837"/>
                  </a:lnTo>
                  <a:cubicBezTo>
                    <a:pt x="243" y="837"/>
                    <a:pt x="405" y="730"/>
                    <a:pt x="405" y="675"/>
                  </a:cubicBezTo>
                  <a:cubicBezTo>
                    <a:pt x="405" y="662"/>
                    <a:pt x="380" y="568"/>
                    <a:pt x="354" y="487"/>
                  </a:cubicBezTo>
                  <a:lnTo>
                    <a:pt x="260" y="610"/>
                  </a:lnTo>
                  <a:lnTo>
                    <a:pt x="341" y="448"/>
                  </a:lnTo>
                  <a:cubicBezTo>
                    <a:pt x="286" y="257"/>
                    <a:pt x="205" y="1"/>
                    <a:pt x="205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6751900" y="2127100"/>
              <a:ext cx="675" cy="12825"/>
            </a:xfrm>
            <a:custGeom>
              <a:avLst/>
              <a:gdLst/>
              <a:ahLst/>
              <a:cxnLst/>
              <a:rect l="l" t="t" r="r" b="b"/>
              <a:pathLst>
                <a:path w="27" h="513" extrusionOk="0">
                  <a:moveTo>
                    <a:pt x="1" y="1"/>
                  </a:moveTo>
                  <a:lnTo>
                    <a:pt x="1" y="513"/>
                  </a:lnTo>
                  <a:lnTo>
                    <a:pt x="27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6747850" y="2139575"/>
              <a:ext cx="7075" cy="7800"/>
            </a:xfrm>
            <a:custGeom>
              <a:avLst/>
              <a:gdLst/>
              <a:ahLst/>
              <a:cxnLst/>
              <a:rect l="l" t="t" r="r" b="b"/>
              <a:pathLst>
                <a:path w="283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39" y="14"/>
                    <a:pt x="1" y="270"/>
                    <a:pt x="1" y="312"/>
                  </a:cubicBezTo>
                  <a:cubicBezTo>
                    <a:pt x="14" y="312"/>
                    <a:pt x="257" y="82"/>
                    <a:pt x="282" y="56"/>
                  </a:cubicBezTo>
                  <a:cubicBezTo>
                    <a:pt x="270" y="43"/>
                    <a:pt x="218" y="14"/>
                    <a:pt x="189" y="1"/>
                  </a:cubicBezTo>
                  <a:lnTo>
                    <a:pt x="189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6751900" y="2139575"/>
              <a:ext cx="675" cy="350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" y="1"/>
                  </a:moveTo>
                  <a:lnTo>
                    <a:pt x="1" y="14"/>
                  </a:lnTo>
                  <a:lnTo>
                    <a:pt x="27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6811275" y="2129125"/>
              <a:ext cx="6100" cy="13575"/>
            </a:xfrm>
            <a:custGeom>
              <a:avLst/>
              <a:gdLst/>
              <a:ahLst/>
              <a:cxnLst/>
              <a:rect l="l" t="t" r="r" b="b"/>
              <a:pathLst>
                <a:path w="244" h="543" extrusionOk="0">
                  <a:moveTo>
                    <a:pt x="124" y="1"/>
                  </a:moveTo>
                  <a:cubicBezTo>
                    <a:pt x="124" y="1"/>
                    <a:pt x="111" y="69"/>
                    <a:pt x="82" y="137"/>
                  </a:cubicBezTo>
                  <a:lnTo>
                    <a:pt x="111" y="189"/>
                  </a:lnTo>
                  <a:lnTo>
                    <a:pt x="82" y="150"/>
                  </a:lnTo>
                  <a:cubicBezTo>
                    <a:pt x="69" y="176"/>
                    <a:pt x="56" y="218"/>
                    <a:pt x="43" y="244"/>
                  </a:cubicBezTo>
                  <a:lnTo>
                    <a:pt x="82" y="299"/>
                  </a:lnTo>
                  <a:lnTo>
                    <a:pt x="43" y="257"/>
                  </a:lnTo>
                  <a:cubicBezTo>
                    <a:pt x="13" y="338"/>
                    <a:pt x="1" y="406"/>
                    <a:pt x="1" y="432"/>
                  </a:cubicBezTo>
                  <a:cubicBezTo>
                    <a:pt x="1" y="461"/>
                    <a:pt x="94" y="526"/>
                    <a:pt x="94" y="526"/>
                  </a:cubicBezTo>
                  <a:lnTo>
                    <a:pt x="137" y="542"/>
                  </a:lnTo>
                  <a:lnTo>
                    <a:pt x="150" y="526"/>
                  </a:lnTo>
                  <a:cubicBezTo>
                    <a:pt x="150" y="526"/>
                    <a:pt x="244" y="461"/>
                    <a:pt x="244" y="432"/>
                  </a:cubicBezTo>
                  <a:cubicBezTo>
                    <a:pt x="244" y="419"/>
                    <a:pt x="231" y="364"/>
                    <a:pt x="218" y="299"/>
                  </a:cubicBezTo>
                  <a:lnTo>
                    <a:pt x="163" y="380"/>
                  </a:lnTo>
                  <a:lnTo>
                    <a:pt x="218" y="283"/>
                  </a:lnTo>
                  <a:cubicBezTo>
                    <a:pt x="175" y="163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6814350" y="2135200"/>
              <a:ext cx="350" cy="8125"/>
            </a:xfrm>
            <a:custGeom>
              <a:avLst/>
              <a:gdLst/>
              <a:ahLst/>
              <a:cxnLst/>
              <a:rect l="l" t="t" r="r" b="b"/>
              <a:pathLst>
                <a:path w="14" h="325" extrusionOk="0">
                  <a:moveTo>
                    <a:pt x="1" y="1"/>
                  </a:moveTo>
                  <a:lnTo>
                    <a:pt x="1" y="325"/>
                  </a:lnTo>
                  <a:lnTo>
                    <a:pt x="14" y="3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6812000" y="2142975"/>
              <a:ext cx="4400" cy="5050"/>
            </a:xfrm>
            <a:custGeom>
              <a:avLst/>
              <a:gdLst/>
              <a:ahLst/>
              <a:cxnLst/>
              <a:rect l="l" t="t" r="r" b="b"/>
              <a:pathLst>
                <a:path w="176" h="202" extrusionOk="0">
                  <a:moveTo>
                    <a:pt x="95" y="1"/>
                  </a:moveTo>
                  <a:cubicBezTo>
                    <a:pt x="82" y="1"/>
                    <a:pt x="40" y="14"/>
                    <a:pt x="27" y="14"/>
                  </a:cubicBezTo>
                  <a:cubicBezTo>
                    <a:pt x="27" y="14"/>
                    <a:pt x="1" y="176"/>
                    <a:pt x="1" y="202"/>
                  </a:cubicBezTo>
                  <a:cubicBezTo>
                    <a:pt x="1" y="202"/>
                    <a:pt x="163" y="53"/>
                    <a:pt x="176" y="40"/>
                  </a:cubicBezTo>
                  <a:cubicBezTo>
                    <a:pt x="176" y="27"/>
                    <a:pt x="134" y="14"/>
                    <a:pt x="108" y="14"/>
                  </a:cubicBezTo>
                  <a:lnTo>
                    <a:pt x="95" y="1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6814350" y="2142975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cubicBezTo>
                    <a:pt x="1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6781625" y="2119000"/>
              <a:ext cx="9750" cy="24650"/>
            </a:xfrm>
            <a:custGeom>
              <a:avLst/>
              <a:gdLst/>
              <a:ahLst/>
              <a:cxnLst/>
              <a:rect l="l" t="t" r="r" b="b"/>
              <a:pathLst>
                <a:path w="390" h="986" extrusionOk="0">
                  <a:moveTo>
                    <a:pt x="1" y="1"/>
                  </a:moveTo>
                  <a:lnTo>
                    <a:pt x="65" y="986"/>
                  </a:lnTo>
                  <a:lnTo>
                    <a:pt x="351" y="811"/>
                  </a:lnTo>
                  <a:lnTo>
                    <a:pt x="389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6760000" y="2107825"/>
              <a:ext cx="24975" cy="35825"/>
            </a:xfrm>
            <a:custGeom>
              <a:avLst/>
              <a:gdLst/>
              <a:ahLst/>
              <a:cxnLst/>
              <a:rect l="l" t="t" r="r" b="b"/>
              <a:pathLst>
                <a:path w="999" h="1433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108" y="1407"/>
                  </a:lnTo>
                  <a:lnTo>
                    <a:pt x="930" y="1433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6771825" y="2104200"/>
              <a:ext cx="22625" cy="25925"/>
            </a:xfrm>
            <a:custGeom>
              <a:avLst/>
              <a:gdLst/>
              <a:ahLst/>
              <a:cxnLst/>
              <a:rect l="l" t="t" r="r" b="b"/>
              <a:pathLst>
                <a:path w="905" h="1037" extrusionOk="0">
                  <a:moveTo>
                    <a:pt x="351" y="0"/>
                  </a:moveTo>
                  <a:lnTo>
                    <a:pt x="1" y="39"/>
                  </a:lnTo>
                  <a:lnTo>
                    <a:pt x="40" y="146"/>
                  </a:lnTo>
                  <a:lnTo>
                    <a:pt x="364" y="418"/>
                  </a:lnTo>
                  <a:lnTo>
                    <a:pt x="581" y="1037"/>
                  </a:lnTo>
                  <a:lnTo>
                    <a:pt x="905" y="891"/>
                  </a:lnTo>
                  <a:lnTo>
                    <a:pt x="636" y="188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6760000" y="2107825"/>
              <a:ext cx="24975" cy="22300"/>
            </a:xfrm>
            <a:custGeom>
              <a:avLst/>
              <a:gdLst/>
              <a:ahLst/>
              <a:cxnLst/>
              <a:rect l="l" t="t" r="r" b="b"/>
              <a:pathLst>
                <a:path w="999" h="892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27" y="892"/>
                  </a:lnTo>
                  <a:lnTo>
                    <a:pt x="282" y="273"/>
                  </a:lnTo>
                  <a:lnTo>
                    <a:pt x="513" y="124"/>
                  </a:lnTo>
                  <a:lnTo>
                    <a:pt x="743" y="231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6764050" y="2112300"/>
              <a:ext cx="1725" cy="15475"/>
            </a:xfrm>
            <a:custGeom>
              <a:avLst/>
              <a:gdLst/>
              <a:ahLst/>
              <a:cxnLst/>
              <a:rect l="l" t="t" r="r" b="b"/>
              <a:pathLst>
                <a:path w="69" h="619" extrusionOk="0">
                  <a:moveTo>
                    <a:pt x="39" y="0"/>
                  </a:moveTo>
                  <a:lnTo>
                    <a:pt x="1" y="13"/>
                  </a:lnTo>
                  <a:cubicBezTo>
                    <a:pt x="1" y="39"/>
                    <a:pt x="39" y="619"/>
                    <a:pt x="39" y="619"/>
                  </a:cubicBezTo>
                  <a:lnTo>
                    <a:pt x="69" y="61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6779925" y="2112300"/>
              <a:ext cx="2050" cy="15475"/>
            </a:xfrm>
            <a:custGeom>
              <a:avLst/>
              <a:gdLst/>
              <a:ahLst/>
              <a:cxnLst/>
              <a:rect l="l" t="t" r="r" b="b"/>
              <a:pathLst>
                <a:path w="82" h="619" extrusionOk="0">
                  <a:moveTo>
                    <a:pt x="27" y="0"/>
                  </a:moveTo>
                  <a:lnTo>
                    <a:pt x="1" y="619"/>
                  </a:lnTo>
                  <a:lnTo>
                    <a:pt x="27" y="619"/>
                  </a:lnTo>
                  <a:cubicBezTo>
                    <a:pt x="27" y="619"/>
                    <a:pt x="82" y="39"/>
                    <a:pt x="82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6769800" y="2109200"/>
              <a:ext cx="675" cy="18250"/>
            </a:xfrm>
            <a:custGeom>
              <a:avLst/>
              <a:gdLst/>
              <a:ahLst/>
              <a:cxnLst/>
              <a:rect l="l" t="t" r="r" b="b"/>
              <a:pathLst>
                <a:path w="27" h="730" extrusionOk="0">
                  <a:moveTo>
                    <a:pt x="27" y="1"/>
                  </a:moveTo>
                  <a:lnTo>
                    <a:pt x="14" y="56"/>
                  </a:lnTo>
                  <a:lnTo>
                    <a:pt x="1" y="717"/>
                  </a:lnTo>
                  <a:lnTo>
                    <a:pt x="27" y="73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6775550" y="2109525"/>
              <a:ext cx="1000" cy="18250"/>
            </a:xfrm>
            <a:custGeom>
              <a:avLst/>
              <a:gdLst/>
              <a:ahLst/>
              <a:cxnLst/>
              <a:rect l="l" t="t" r="r" b="b"/>
              <a:pathLst>
                <a:path w="40" h="730" extrusionOk="0">
                  <a:moveTo>
                    <a:pt x="40" y="1"/>
                  </a:moveTo>
                  <a:lnTo>
                    <a:pt x="27" y="56"/>
                  </a:lnTo>
                  <a:lnTo>
                    <a:pt x="1" y="717"/>
                  </a:lnTo>
                  <a:lnTo>
                    <a:pt x="40" y="73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6764375" y="21267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cubicBezTo>
                    <a:pt x="1" y="1"/>
                    <a:pt x="56" y="620"/>
                    <a:pt x="56" y="662"/>
                  </a:cubicBezTo>
                  <a:lnTo>
                    <a:pt x="623" y="67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6766075" y="2128075"/>
              <a:ext cx="13550" cy="15575"/>
            </a:xfrm>
            <a:custGeom>
              <a:avLst/>
              <a:gdLst/>
              <a:ahLst/>
              <a:cxnLst/>
              <a:rect l="l" t="t" r="r" b="b"/>
              <a:pathLst>
                <a:path w="542" h="623" extrusionOk="0">
                  <a:moveTo>
                    <a:pt x="1" y="1"/>
                  </a:moveTo>
                  <a:cubicBezTo>
                    <a:pt x="1" y="1"/>
                    <a:pt x="39" y="584"/>
                    <a:pt x="39" y="610"/>
                  </a:cubicBezTo>
                  <a:lnTo>
                    <a:pt x="487" y="623"/>
                  </a:lnTo>
                  <a:lnTo>
                    <a:pt x="542" y="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6775550" y="2106850"/>
              <a:ext cx="9750" cy="3750"/>
            </a:xfrm>
            <a:custGeom>
              <a:avLst/>
              <a:gdLst/>
              <a:ahLst/>
              <a:cxnLst/>
              <a:rect l="l" t="t" r="r" b="b"/>
              <a:pathLst>
                <a:path w="390" h="150" extrusionOk="0">
                  <a:moveTo>
                    <a:pt x="351" y="1"/>
                  </a:moveTo>
                  <a:lnTo>
                    <a:pt x="1" y="137"/>
                  </a:lnTo>
                  <a:lnTo>
                    <a:pt x="27" y="150"/>
                  </a:lnTo>
                  <a:lnTo>
                    <a:pt x="389" y="14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6780900" y="2111225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12" y="1"/>
                  </a:moveTo>
                  <a:lnTo>
                    <a:pt x="1" y="124"/>
                  </a:lnTo>
                  <a:lnTo>
                    <a:pt x="1" y="137"/>
                  </a:lnTo>
                  <a:lnTo>
                    <a:pt x="13" y="163"/>
                  </a:lnTo>
                  <a:lnTo>
                    <a:pt x="325" y="4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6782925" y="2116975"/>
              <a:ext cx="8450" cy="4075"/>
            </a:xfrm>
            <a:custGeom>
              <a:avLst/>
              <a:gdLst/>
              <a:ahLst/>
              <a:cxnLst/>
              <a:rect l="l" t="t" r="r" b="b"/>
              <a:pathLst>
                <a:path w="338" h="163" extrusionOk="0">
                  <a:moveTo>
                    <a:pt x="325" y="1"/>
                  </a:moveTo>
                  <a:lnTo>
                    <a:pt x="1" y="137"/>
                  </a:lnTo>
                  <a:lnTo>
                    <a:pt x="13" y="163"/>
                  </a:lnTo>
                  <a:lnTo>
                    <a:pt x="337" y="4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6784625" y="2122425"/>
              <a:ext cx="8775" cy="4075"/>
            </a:xfrm>
            <a:custGeom>
              <a:avLst/>
              <a:gdLst/>
              <a:ahLst/>
              <a:cxnLst/>
              <a:rect l="l" t="t" r="r" b="b"/>
              <a:pathLst>
                <a:path w="351" h="163" extrusionOk="0">
                  <a:moveTo>
                    <a:pt x="338" y="0"/>
                  </a:moveTo>
                  <a:lnTo>
                    <a:pt x="1" y="133"/>
                  </a:lnTo>
                  <a:lnTo>
                    <a:pt x="14" y="162"/>
                  </a:lnTo>
                  <a:lnTo>
                    <a:pt x="350" y="3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6756925" y="2105150"/>
              <a:ext cx="31125" cy="24975"/>
            </a:xfrm>
            <a:custGeom>
              <a:avLst/>
              <a:gdLst/>
              <a:ahLst/>
              <a:cxnLst/>
              <a:rect l="l" t="t" r="r" b="b"/>
              <a:pathLst>
                <a:path w="1245" h="999" extrusionOk="0">
                  <a:moveTo>
                    <a:pt x="597" y="1"/>
                  </a:moveTo>
                  <a:lnTo>
                    <a:pt x="243" y="244"/>
                  </a:lnTo>
                  <a:lnTo>
                    <a:pt x="0" y="879"/>
                  </a:lnTo>
                  <a:cubicBezTo>
                    <a:pt x="17" y="879"/>
                    <a:pt x="81" y="905"/>
                    <a:pt x="81" y="905"/>
                  </a:cubicBezTo>
                  <a:lnTo>
                    <a:pt x="324" y="286"/>
                  </a:lnTo>
                  <a:lnTo>
                    <a:pt x="636" y="108"/>
                  </a:lnTo>
                  <a:lnTo>
                    <a:pt x="891" y="299"/>
                  </a:lnTo>
                  <a:lnTo>
                    <a:pt x="1177" y="999"/>
                  </a:lnTo>
                  <a:lnTo>
                    <a:pt x="1245" y="973"/>
                  </a:lnTo>
                  <a:lnTo>
                    <a:pt x="989" y="25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6765025" y="2127100"/>
              <a:ext cx="14200" cy="16225"/>
            </a:xfrm>
            <a:custGeom>
              <a:avLst/>
              <a:gdLst/>
              <a:ahLst/>
              <a:cxnLst/>
              <a:rect l="l" t="t" r="r" b="b"/>
              <a:pathLst>
                <a:path w="568" h="649" extrusionOk="0">
                  <a:moveTo>
                    <a:pt x="81" y="1"/>
                  </a:moveTo>
                  <a:lnTo>
                    <a:pt x="0" y="27"/>
                  </a:lnTo>
                  <a:lnTo>
                    <a:pt x="555" y="649"/>
                  </a:lnTo>
                  <a:lnTo>
                    <a:pt x="567" y="58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6766075" y="2127425"/>
              <a:ext cx="14525" cy="15900"/>
            </a:xfrm>
            <a:custGeom>
              <a:avLst/>
              <a:gdLst/>
              <a:ahLst/>
              <a:cxnLst/>
              <a:rect l="l" t="t" r="r" b="b"/>
              <a:pathLst>
                <a:path w="581" h="636" extrusionOk="0">
                  <a:moveTo>
                    <a:pt x="513" y="1"/>
                  </a:moveTo>
                  <a:lnTo>
                    <a:pt x="1" y="568"/>
                  </a:lnTo>
                  <a:lnTo>
                    <a:pt x="39" y="636"/>
                  </a:lnTo>
                  <a:lnTo>
                    <a:pt x="581" y="14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6" name="Google Shape;956;p30"/>
          <p:cNvSpPr txBox="1">
            <a:spLocks noGrp="1"/>
          </p:cNvSpPr>
          <p:nvPr>
            <p:ph type="title"/>
          </p:nvPr>
        </p:nvSpPr>
        <p:spPr>
          <a:xfrm>
            <a:off x="950967" y="2318651"/>
            <a:ext cx="4566000" cy="7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30"/>
          <p:cNvSpPr txBox="1">
            <a:spLocks noGrp="1"/>
          </p:cNvSpPr>
          <p:nvPr>
            <p:ph type="subTitle" idx="1"/>
          </p:nvPr>
        </p:nvSpPr>
        <p:spPr>
          <a:xfrm>
            <a:off x="950967" y="3037741"/>
            <a:ext cx="4566000" cy="1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3329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1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>
            <a:off x="-67" y="5012699"/>
            <a:ext cx="12192064" cy="18146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4999801" y="5540001"/>
            <a:ext cx="7192180" cy="131799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 txBox="1">
            <a:spLocks noGrp="1"/>
          </p:cNvSpPr>
          <p:nvPr>
            <p:ph type="title"/>
          </p:nvPr>
        </p:nvSpPr>
        <p:spPr>
          <a:xfrm>
            <a:off x="950967" y="2301051"/>
            <a:ext cx="4030800" cy="6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4" name="Google Shape;964;p31"/>
          <p:cNvSpPr txBox="1">
            <a:spLocks noGrp="1"/>
          </p:cNvSpPr>
          <p:nvPr>
            <p:ph type="subTitle" idx="1"/>
          </p:nvPr>
        </p:nvSpPr>
        <p:spPr>
          <a:xfrm>
            <a:off x="950967" y="3020141"/>
            <a:ext cx="4666800" cy="1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32102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8142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2625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4"/>
          <p:cNvSpPr/>
          <p:nvPr/>
        </p:nvSpPr>
        <p:spPr>
          <a:xfrm>
            <a:off x="-94033" y="5285095"/>
            <a:ext cx="4435896" cy="678867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4"/>
          <p:cNvSpPr/>
          <p:nvPr/>
        </p:nvSpPr>
        <p:spPr>
          <a:xfrm>
            <a:off x="5928032" y="5271634"/>
            <a:ext cx="6263987" cy="106940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4"/>
          <p:cNvSpPr/>
          <p:nvPr/>
        </p:nvSpPr>
        <p:spPr>
          <a:xfrm>
            <a:off x="-94033" y="5533637"/>
            <a:ext cx="12357408" cy="636793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4"/>
          <p:cNvSpPr/>
          <p:nvPr/>
        </p:nvSpPr>
        <p:spPr>
          <a:xfrm>
            <a:off x="5552813" y="5511976"/>
            <a:ext cx="6710484" cy="62585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4"/>
          <p:cNvSpPr/>
          <p:nvPr/>
        </p:nvSpPr>
        <p:spPr>
          <a:xfrm>
            <a:off x="-94033" y="5926229"/>
            <a:ext cx="12357300" cy="931604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4"/>
          <p:cNvSpPr/>
          <p:nvPr/>
        </p:nvSpPr>
        <p:spPr>
          <a:xfrm>
            <a:off x="-94033" y="5926229"/>
            <a:ext cx="12357300" cy="9315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4"/>
          <p:cNvSpPr/>
          <p:nvPr/>
        </p:nvSpPr>
        <p:spPr>
          <a:xfrm>
            <a:off x="-94033" y="5926230"/>
            <a:ext cx="12357300" cy="93160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34"/>
          <p:cNvSpPr txBox="1">
            <a:spLocks noGrp="1"/>
          </p:cNvSpPr>
          <p:nvPr>
            <p:ph type="subTitle" idx="1"/>
          </p:nvPr>
        </p:nvSpPr>
        <p:spPr>
          <a:xfrm>
            <a:off x="960001" y="4200167"/>
            <a:ext cx="300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9" name="Google Shape;1039;p34"/>
          <p:cNvSpPr txBox="1">
            <a:spLocks noGrp="1"/>
          </p:cNvSpPr>
          <p:nvPr>
            <p:ph type="title" idx="2"/>
          </p:nvPr>
        </p:nvSpPr>
        <p:spPr>
          <a:xfrm>
            <a:off x="960000" y="3587857"/>
            <a:ext cx="3008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0" name="Google Shape;1040;p34"/>
          <p:cNvSpPr txBox="1">
            <a:spLocks noGrp="1"/>
          </p:cNvSpPr>
          <p:nvPr>
            <p:ph type="subTitle" idx="3"/>
          </p:nvPr>
        </p:nvSpPr>
        <p:spPr>
          <a:xfrm>
            <a:off x="8223801" y="4200167"/>
            <a:ext cx="300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1" name="Google Shape;1041;p34"/>
          <p:cNvSpPr txBox="1">
            <a:spLocks noGrp="1"/>
          </p:cNvSpPr>
          <p:nvPr>
            <p:ph type="title" idx="4"/>
          </p:nvPr>
        </p:nvSpPr>
        <p:spPr>
          <a:xfrm>
            <a:off x="8223800" y="3587857"/>
            <a:ext cx="3008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2" name="Google Shape;1042;p34"/>
          <p:cNvSpPr txBox="1">
            <a:spLocks noGrp="1"/>
          </p:cNvSpPr>
          <p:nvPr>
            <p:ph type="subTitle" idx="5"/>
          </p:nvPr>
        </p:nvSpPr>
        <p:spPr>
          <a:xfrm>
            <a:off x="4580668" y="4200167"/>
            <a:ext cx="300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3" name="Google Shape;1043;p34"/>
          <p:cNvSpPr txBox="1">
            <a:spLocks noGrp="1"/>
          </p:cNvSpPr>
          <p:nvPr>
            <p:ph type="title" idx="6"/>
          </p:nvPr>
        </p:nvSpPr>
        <p:spPr>
          <a:xfrm>
            <a:off x="4580667" y="3587857"/>
            <a:ext cx="3008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4" name="Google Shape;1044;p34"/>
          <p:cNvSpPr/>
          <p:nvPr/>
        </p:nvSpPr>
        <p:spPr>
          <a:xfrm>
            <a:off x="-1929768" y="-5246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4"/>
          <p:cNvSpPr/>
          <p:nvPr/>
        </p:nvSpPr>
        <p:spPr>
          <a:xfrm flipH="1">
            <a:off x="9653933" y="14308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436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10575134" y="632664"/>
            <a:ext cx="4209789" cy="2051293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5"/>
          <p:cNvSpPr/>
          <p:nvPr/>
        </p:nvSpPr>
        <p:spPr>
          <a:xfrm>
            <a:off x="-101575" y="5425674"/>
            <a:ext cx="12439612" cy="954023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5"/>
          <p:cNvSpPr/>
          <p:nvPr/>
        </p:nvSpPr>
        <p:spPr>
          <a:xfrm>
            <a:off x="5122958" y="6141837"/>
            <a:ext cx="70951" cy="232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5"/>
          <p:cNvSpPr/>
          <p:nvPr/>
        </p:nvSpPr>
        <p:spPr>
          <a:xfrm>
            <a:off x="9750394" y="5839905"/>
            <a:ext cx="597393" cy="1512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5"/>
          <p:cNvSpPr/>
          <p:nvPr/>
        </p:nvSpPr>
        <p:spPr>
          <a:xfrm>
            <a:off x="-101566" y="5288268"/>
            <a:ext cx="12439612" cy="95402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5"/>
          <p:cNvSpPr/>
          <p:nvPr/>
        </p:nvSpPr>
        <p:spPr>
          <a:xfrm>
            <a:off x="-101575" y="5610445"/>
            <a:ext cx="12439612" cy="95398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5"/>
          <p:cNvSpPr/>
          <p:nvPr/>
        </p:nvSpPr>
        <p:spPr>
          <a:xfrm>
            <a:off x="4999834" y="5516334"/>
            <a:ext cx="7338209" cy="13672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5"/>
          <p:cNvSpPr/>
          <p:nvPr/>
        </p:nvSpPr>
        <p:spPr>
          <a:xfrm>
            <a:off x="-101566" y="5905091"/>
            <a:ext cx="12439612" cy="95401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959167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1158300" y="3714767"/>
            <a:ext cx="2835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7997999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819699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4478583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467744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1350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36"/>
          <p:cNvSpPr/>
          <p:nvPr/>
        </p:nvSpPr>
        <p:spPr>
          <a:xfrm flipH="1">
            <a:off x="-1395866" y="2837923"/>
            <a:ext cx="5996052" cy="3487416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6"/>
          <p:cNvSpPr/>
          <p:nvPr/>
        </p:nvSpPr>
        <p:spPr>
          <a:xfrm>
            <a:off x="10171595" y="1898393"/>
            <a:ext cx="6000045" cy="3487416"/>
          </a:xfrm>
          <a:custGeom>
            <a:avLst/>
            <a:gdLst/>
            <a:ahLst/>
            <a:cxnLst/>
            <a:rect l="l" t="t" r="r" b="b"/>
            <a:pathLst>
              <a:path w="19535" h="11895" extrusionOk="0">
                <a:moveTo>
                  <a:pt x="10706" y="1"/>
                </a:moveTo>
                <a:cubicBezTo>
                  <a:pt x="8681" y="1"/>
                  <a:pt x="6967" y="1310"/>
                  <a:pt x="6358" y="3121"/>
                </a:cubicBezTo>
                <a:cubicBezTo>
                  <a:pt x="6264" y="3079"/>
                  <a:pt x="6157" y="3053"/>
                  <a:pt x="6034" y="3053"/>
                </a:cubicBezTo>
                <a:cubicBezTo>
                  <a:pt x="5820" y="3053"/>
                  <a:pt x="5616" y="3147"/>
                  <a:pt x="5480" y="3296"/>
                </a:cubicBezTo>
                <a:cubicBezTo>
                  <a:pt x="5318" y="3254"/>
                  <a:pt x="5156" y="3241"/>
                  <a:pt x="4994" y="3241"/>
                </a:cubicBezTo>
                <a:cubicBezTo>
                  <a:pt x="3659" y="3241"/>
                  <a:pt x="2580" y="4323"/>
                  <a:pt x="2580" y="5658"/>
                </a:cubicBezTo>
                <a:lnTo>
                  <a:pt x="2580" y="5820"/>
                </a:lnTo>
                <a:cubicBezTo>
                  <a:pt x="2308" y="5590"/>
                  <a:pt x="1958" y="5457"/>
                  <a:pt x="1579" y="5457"/>
                </a:cubicBezTo>
                <a:cubicBezTo>
                  <a:pt x="717" y="5457"/>
                  <a:pt x="1" y="6157"/>
                  <a:pt x="1" y="7035"/>
                </a:cubicBezTo>
                <a:cubicBezTo>
                  <a:pt x="1" y="7900"/>
                  <a:pt x="717" y="8600"/>
                  <a:pt x="1579" y="8600"/>
                </a:cubicBezTo>
                <a:cubicBezTo>
                  <a:pt x="2078" y="8600"/>
                  <a:pt x="2525" y="8373"/>
                  <a:pt x="2807" y="8007"/>
                </a:cubicBezTo>
                <a:cubicBezTo>
                  <a:pt x="2930" y="8049"/>
                  <a:pt x="3050" y="8075"/>
                  <a:pt x="3186" y="8075"/>
                </a:cubicBezTo>
                <a:cubicBezTo>
                  <a:pt x="3455" y="8075"/>
                  <a:pt x="3714" y="7981"/>
                  <a:pt x="3902" y="7819"/>
                </a:cubicBezTo>
                <a:cubicBezTo>
                  <a:pt x="4226" y="7981"/>
                  <a:pt x="4605" y="8075"/>
                  <a:pt x="4994" y="8075"/>
                </a:cubicBezTo>
                <a:cubicBezTo>
                  <a:pt x="5091" y="8075"/>
                  <a:pt x="5198" y="8062"/>
                  <a:pt x="5292" y="8062"/>
                </a:cubicBezTo>
                <a:cubicBezTo>
                  <a:pt x="5049" y="8357"/>
                  <a:pt x="4913" y="8736"/>
                  <a:pt x="4913" y="9154"/>
                </a:cubicBezTo>
                <a:cubicBezTo>
                  <a:pt x="4913" y="10126"/>
                  <a:pt x="5697" y="10910"/>
                  <a:pt x="6669" y="10910"/>
                </a:cubicBezTo>
                <a:cubicBezTo>
                  <a:pt x="7641" y="10910"/>
                  <a:pt x="8438" y="10126"/>
                  <a:pt x="8438" y="9154"/>
                </a:cubicBezTo>
                <a:lnTo>
                  <a:pt x="8438" y="9128"/>
                </a:lnTo>
                <a:cubicBezTo>
                  <a:pt x="8613" y="9034"/>
                  <a:pt x="8775" y="8924"/>
                  <a:pt x="8924" y="8791"/>
                </a:cubicBezTo>
                <a:cubicBezTo>
                  <a:pt x="9465" y="9021"/>
                  <a:pt x="10071" y="9154"/>
                  <a:pt x="10706" y="9154"/>
                </a:cubicBezTo>
                <a:cubicBezTo>
                  <a:pt x="10881" y="9154"/>
                  <a:pt x="11056" y="9141"/>
                  <a:pt x="11231" y="9115"/>
                </a:cubicBezTo>
                <a:lnTo>
                  <a:pt x="11231" y="9115"/>
                </a:lnTo>
                <a:cubicBezTo>
                  <a:pt x="11231" y="9167"/>
                  <a:pt x="11218" y="9222"/>
                  <a:pt x="11218" y="9277"/>
                </a:cubicBezTo>
                <a:cubicBezTo>
                  <a:pt x="11218" y="10722"/>
                  <a:pt x="12394" y="11895"/>
                  <a:pt x="13852" y="11895"/>
                </a:cubicBezTo>
                <a:cubicBezTo>
                  <a:pt x="14539" y="11895"/>
                  <a:pt x="15174" y="11626"/>
                  <a:pt x="15647" y="11179"/>
                </a:cubicBezTo>
                <a:lnTo>
                  <a:pt x="15741" y="11179"/>
                </a:lnTo>
                <a:cubicBezTo>
                  <a:pt x="16376" y="11179"/>
                  <a:pt x="16888" y="10680"/>
                  <a:pt x="16888" y="10045"/>
                </a:cubicBezTo>
                <a:cubicBezTo>
                  <a:pt x="16888" y="9831"/>
                  <a:pt x="16820" y="9627"/>
                  <a:pt x="16726" y="9452"/>
                </a:cubicBezTo>
                <a:cubicBezTo>
                  <a:pt x="18294" y="9303"/>
                  <a:pt x="19535" y="7968"/>
                  <a:pt x="19535" y="6348"/>
                </a:cubicBezTo>
                <a:cubicBezTo>
                  <a:pt x="19535" y="4631"/>
                  <a:pt x="18145" y="3241"/>
                  <a:pt x="16415" y="3241"/>
                </a:cubicBezTo>
                <a:cubicBezTo>
                  <a:pt x="16188" y="3241"/>
                  <a:pt x="15958" y="3270"/>
                  <a:pt x="15728" y="3322"/>
                </a:cubicBezTo>
                <a:cubicBezTo>
                  <a:pt x="15741" y="3254"/>
                  <a:pt x="15741" y="3189"/>
                  <a:pt x="15741" y="3121"/>
                </a:cubicBezTo>
                <a:cubicBezTo>
                  <a:pt x="15741" y="2175"/>
                  <a:pt x="14973" y="1407"/>
                  <a:pt x="14027" y="1407"/>
                </a:cubicBezTo>
                <a:lnTo>
                  <a:pt x="14001" y="1407"/>
                </a:lnTo>
                <a:cubicBezTo>
                  <a:pt x="13162" y="542"/>
                  <a:pt x="12002" y="1"/>
                  <a:pt x="10706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6"/>
          <p:cNvSpPr/>
          <p:nvPr/>
        </p:nvSpPr>
        <p:spPr>
          <a:xfrm>
            <a:off x="1343114" y="833767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6"/>
          <p:cNvSpPr/>
          <p:nvPr/>
        </p:nvSpPr>
        <p:spPr>
          <a:xfrm>
            <a:off x="5137994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6"/>
          <p:cNvSpPr/>
          <p:nvPr/>
        </p:nvSpPr>
        <p:spPr>
          <a:xfrm>
            <a:off x="9765432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6"/>
          <p:cNvSpPr/>
          <p:nvPr/>
        </p:nvSpPr>
        <p:spPr>
          <a:xfrm>
            <a:off x="-838201" y="5054767"/>
            <a:ext cx="13191311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6"/>
          <p:cNvSpPr/>
          <p:nvPr/>
        </p:nvSpPr>
        <p:spPr>
          <a:xfrm>
            <a:off x="-86533" y="5436812"/>
            <a:ext cx="12439612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6"/>
          <p:cNvSpPr/>
          <p:nvPr/>
        </p:nvSpPr>
        <p:spPr>
          <a:xfrm>
            <a:off x="5014868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6"/>
          <p:cNvSpPr/>
          <p:nvPr/>
        </p:nvSpPr>
        <p:spPr>
          <a:xfrm>
            <a:off x="-86533" y="6092434"/>
            <a:ext cx="12191948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6"/>
          <p:cNvSpPr/>
          <p:nvPr/>
        </p:nvSpPr>
        <p:spPr>
          <a:xfrm>
            <a:off x="-86533" y="6392965"/>
            <a:ext cx="12439612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6"/>
          <p:cNvSpPr txBox="1">
            <a:spLocks noGrp="1"/>
          </p:cNvSpPr>
          <p:nvPr>
            <p:ph type="subTitle" idx="1"/>
          </p:nvPr>
        </p:nvSpPr>
        <p:spPr>
          <a:xfrm>
            <a:off x="5263033" y="1834000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74" name="Google Shape;1074;p36"/>
          <p:cNvSpPr txBox="1">
            <a:spLocks noGrp="1"/>
          </p:cNvSpPr>
          <p:nvPr>
            <p:ph type="ctrTitle"/>
          </p:nvPr>
        </p:nvSpPr>
        <p:spPr>
          <a:xfrm flipH="1">
            <a:off x="5271500" y="720000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5" name="Google Shape;1075;p36"/>
          <p:cNvSpPr txBox="1"/>
          <p:nvPr/>
        </p:nvSpPr>
        <p:spPr>
          <a:xfrm>
            <a:off x="5365433" y="4695400"/>
            <a:ext cx="49312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Diese Präsentationsvorlage wurde von </a:t>
            </a:r>
            <a:r>
              <a:rPr lang="de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de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de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erstellt, inklusive Icons von </a:t>
            </a:r>
            <a:r>
              <a:rPr lang="de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de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und Infografiken &amp; Bilder von </a:t>
            </a:r>
            <a:r>
              <a:rPr lang="de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de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733802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513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895120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44111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BC774D-8D75-DB47-F10F-B77BDD55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8A62AC-F87B-B5DC-A783-65EA5A5DF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23F91E-572B-E5BE-EFE6-51AA3917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A40E8E-A8F5-36AA-0BAC-3E69D315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E3D2D1-FC73-B762-474D-AA1A3AE9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290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92800" y="1170433"/>
            <a:ext cx="8806400" cy="1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48600" y="2718267"/>
            <a:ext cx="56948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163733" y="28338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3493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145065" y="209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6" y="3971192"/>
            <a:ext cx="12192077" cy="2886833"/>
            <a:chOff x="753162" y="1676328"/>
            <a:chExt cx="1519123" cy="359697"/>
          </a:xfrm>
        </p:grpSpPr>
        <p:sp>
          <p:nvSpPr>
            <p:cNvPr id="16" name="Google Shape;16;p2"/>
            <p:cNvSpPr/>
            <p:nvPr/>
          </p:nvSpPr>
          <p:spPr>
            <a:xfrm>
              <a:off x="1026944" y="1759074"/>
              <a:ext cx="451780" cy="223563"/>
            </a:xfrm>
            <a:custGeom>
              <a:avLst/>
              <a:gdLst/>
              <a:ahLst/>
              <a:cxnLst/>
              <a:rect l="l" t="t" r="r" b="b"/>
              <a:pathLst>
                <a:path w="16112" h="7973" extrusionOk="0">
                  <a:moveTo>
                    <a:pt x="9766" y="0"/>
                  </a:moveTo>
                  <a:cubicBezTo>
                    <a:pt x="9196" y="0"/>
                    <a:pt x="8470" y="635"/>
                    <a:pt x="8470" y="635"/>
                  </a:cubicBezTo>
                  <a:cubicBezTo>
                    <a:pt x="8470" y="635"/>
                    <a:pt x="8317" y="58"/>
                    <a:pt x="8086" y="58"/>
                  </a:cubicBezTo>
                  <a:cubicBezTo>
                    <a:pt x="7855" y="76"/>
                    <a:pt x="7832" y="520"/>
                    <a:pt x="7832" y="520"/>
                  </a:cubicBezTo>
                  <a:cubicBezTo>
                    <a:pt x="7832" y="520"/>
                    <a:pt x="7813" y="99"/>
                    <a:pt x="7527" y="99"/>
                  </a:cubicBezTo>
                  <a:cubicBezTo>
                    <a:pt x="7236" y="99"/>
                    <a:pt x="7139" y="769"/>
                    <a:pt x="7139" y="769"/>
                  </a:cubicBezTo>
                  <a:cubicBezTo>
                    <a:pt x="7139" y="769"/>
                    <a:pt x="7102" y="423"/>
                    <a:pt x="6621" y="404"/>
                  </a:cubicBezTo>
                  <a:cubicBezTo>
                    <a:pt x="6141" y="404"/>
                    <a:pt x="5734" y="792"/>
                    <a:pt x="5734" y="792"/>
                  </a:cubicBezTo>
                  <a:cubicBezTo>
                    <a:pt x="5734" y="792"/>
                    <a:pt x="5637" y="404"/>
                    <a:pt x="5314" y="404"/>
                  </a:cubicBezTo>
                  <a:cubicBezTo>
                    <a:pt x="4967" y="404"/>
                    <a:pt x="4658" y="885"/>
                    <a:pt x="4658" y="885"/>
                  </a:cubicBezTo>
                  <a:cubicBezTo>
                    <a:pt x="4658" y="885"/>
                    <a:pt x="4584" y="597"/>
                    <a:pt x="4229" y="597"/>
                  </a:cubicBezTo>
                  <a:cubicBezTo>
                    <a:pt x="4218" y="597"/>
                    <a:pt x="4207" y="598"/>
                    <a:pt x="4196" y="598"/>
                  </a:cubicBezTo>
                  <a:cubicBezTo>
                    <a:pt x="3789" y="598"/>
                    <a:pt x="3636" y="1675"/>
                    <a:pt x="3636" y="1675"/>
                  </a:cubicBezTo>
                  <a:cubicBezTo>
                    <a:pt x="3636" y="1675"/>
                    <a:pt x="3558" y="1254"/>
                    <a:pt x="3119" y="1254"/>
                  </a:cubicBezTo>
                  <a:cubicBezTo>
                    <a:pt x="2675" y="1254"/>
                    <a:pt x="2347" y="2543"/>
                    <a:pt x="2347" y="2543"/>
                  </a:cubicBezTo>
                  <a:cubicBezTo>
                    <a:pt x="2347" y="2543"/>
                    <a:pt x="2287" y="1984"/>
                    <a:pt x="1539" y="1906"/>
                  </a:cubicBezTo>
                  <a:cubicBezTo>
                    <a:pt x="1517" y="1903"/>
                    <a:pt x="1494" y="1902"/>
                    <a:pt x="1472" y="1902"/>
                  </a:cubicBezTo>
                  <a:cubicBezTo>
                    <a:pt x="1175" y="1902"/>
                    <a:pt x="821" y="2119"/>
                    <a:pt x="499" y="2368"/>
                  </a:cubicBezTo>
                  <a:cubicBezTo>
                    <a:pt x="384" y="2677"/>
                    <a:pt x="0" y="2848"/>
                    <a:pt x="0" y="2848"/>
                  </a:cubicBezTo>
                  <a:cubicBezTo>
                    <a:pt x="0" y="2848"/>
                    <a:pt x="615" y="2908"/>
                    <a:pt x="749" y="3255"/>
                  </a:cubicBezTo>
                  <a:cubicBezTo>
                    <a:pt x="883" y="3583"/>
                    <a:pt x="365" y="3869"/>
                    <a:pt x="365" y="3869"/>
                  </a:cubicBezTo>
                  <a:cubicBezTo>
                    <a:pt x="365" y="3869"/>
                    <a:pt x="1405" y="3930"/>
                    <a:pt x="1654" y="4581"/>
                  </a:cubicBezTo>
                  <a:cubicBezTo>
                    <a:pt x="1922" y="5256"/>
                    <a:pt x="1077" y="5644"/>
                    <a:pt x="1077" y="5644"/>
                  </a:cubicBezTo>
                  <a:cubicBezTo>
                    <a:pt x="1077" y="5644"/>
                    <a:pt x="1125" y="5641"/>
                    <a:pt x="1201" y="5641"/>
                  </a:cubicBezTo>
                  <a:cubicBezTo>
                    <a:pt x="1457" y="5641"/>
                    <a:pt x="2031" y="5676"/>
                    <a:pt x="2135" y="5990"/>
                  </a:cubicBezTo>
                  <a:cubicBezTo>
                    <a:pt x="2269" y="6374"/>
                    <a:pt x="1654" y="6873"/>
                    <a:pt x="1636" y="6891"/>
                  </a:cubicBezTo>
                  <a:cubicBezTo>
                    <a:pt x="1651" y="6876"/>
                    <a:pt x="2372" y="6593"/>
                    <a:pt x="2762" y="6593"/>
                  </a:cubicBezTo>
                  <a:cubicBezTo>
                    <a:pt x="2849" y="6593"/>
                    <a:pt x="2920" y="6607"/>
                    <a:pt x="2962" y="6642"/>
                  </a:cubicBezTo>
                  <a:cubicBezTo>
                    <a:pt x="3193" y="6836"/>
                    <a:pt x="3059" y="7547"/>
                    <a:pt x="3059" y="7547"/>
                  </a:cubicBezTo>
                  <a:cubicBezTo>
                    <a:pt x="3059" y="7547"/>
                    <a:pt x="4078" y="6173"/>
                    <a:pt x="4648" y="6173"/>
                  </a:cubicBezTo>
                  <a:cubicBezTo>
                    <a:pt x="4671" y="6173"/>
                    <a:pt x="4692" y="6175"/>
                    <a:pt x="4713" y="6180"/>
                  </a:cubicBezTo>
                  <a:cubicBezTo>
                    <a:pt x="5291" y="6314"/>
                    <a:pt x="5198" y="7797"/>
                    <a:pt x="5198" y="7797"/>
                  </a:cubicBezTo>
                  <a:cubicBezTo>
                    <a:pt x="5198" y="7797"/>
                    <a:pt x="5580" y="7080"/>
                    <a:pt x="6099" y="7080"/>
                  </a:cubicBezTo>
                  <a:cubicBezTo>
                    <a:pt x="6125" y="7080"/>
                    <a:pt x="6151" y="7082"/>
                    <a:pt x="6178" y="7085"/>
                  </a:cubicBezTo>
                  <a:cubicBezTo>
                    <a:pt x="6737" y="7145"/>
                    <a:pt x="6700" y="7973"/>
                    <a:pt x="6700" y="7973"/>
                  </a:cubicBezTo>
                  <a:cubicBezTo>
                    <a:pt x="6700" y="7973"/>
                    <a:pt x="7199" y="7681"/>
                    <a:pt x="7776" y="7626"/>
                  </a:cubicBezTo>
                  <a:cubicBezTo>
                    <a:pt x="7776" y="7608"/>
                    <a:pt x="7467" y="6452"/>
                    <a:pt x="8141" y="6295"/>
                  </a:cubicBezTo>
                  <a:cubicBezTo>
                    <a:pt x="8208" y="6280"/>
                    <a:pt x="8274" y="6273"/>
                    <a:pt x="8338" y="6273"/>
                  </a:cubicBezTo>
                  <a:cubicBezTo>
                    <a:pt x="8905" y="6273"/>
                    <a:pt x="9359" y="6819"/>
                    <a:pt x="9375" y="6836"/>
                  </a:cubicBezTo>
                  <a:cubicBezTo>
                    <a:pt x="9357" y="6799"/>
                    <a:pt x="8585" y="4794"/>
                    <a:pt x="9491" y="4392"/>
                  </a:cubicBezTo>
                  <a:cubicBezTo>
                    <a:pt x="9618" y="4338"/>
                    <a:pt x="9744" y="4315"/>
                    <a:pt x="9868" y="4315"/>
                  </a:cubicBezTo>
                  <a:cubicBezTo>
                    <a:pt x="10641" y="4315"/>
                    <a:pt x="11297" y="5219"/>
                    <a:pt x="11297" y="5219"/>
                  </a:cubicBezTo>
                  <a:cubicBezTo>
                    <a:pt x="11297" y="5219"/>
                    <a:pt x="11320" y="3985"/>
                    <a:pt x="11856" y="3833"/>
                  </a:cubicBezTo>
                  <a:cubicBezTo>
                    <a:pt x="11891" y="3824"/>
                    <a:pt x="11925" y="3820"/>
                    <a:pt x="11959" y="3820"/>
                  </a:cubicBezTo>
                  <a:cubicBezTo>
                    <a:pt x="12475" y="3820"/>
                    <a:pt x="12915" y="4720"/>
                    <a:pt x="12915" y="4720"/>
                  </a:cubicBezTo>
                  <a:cubicBezTo>
                    <a:pt x="12915" y="4720"/>
                    <a:pt x="12975" y="2964"/>
                    <a:pt x="13936" y="2890"/>
                  </a:cubicBezTo>
                  <a:cubicBezTo>
                    <a:pt x="13971" y="2887"/>
                    <a:pt x="14005" y="2886"/>
                    <a:pt x="14039" y="2886"/>
                  </a:cubicBezTo>
                  <a:cubicBezTo>
                    <a:pt x="14916" y="2886"/>
                    <a:pt x="15400" y="3833"/>
                    <a:pt x="15400" y="3833"/>
                  </a:cubicBezTo>
                  <a:cubicBezTo>
                    <a:pt x="15400" y="3833"/>
                    <a:pt x="15631" y="3255"/>
                    <a:pt x="16112" y="2871"/>
                  </a:cubicBezTo>
                  <a:cubicBezTo>
                    <a:pt x="16075" y="2714"/>
                    <a:pt x="16015" y="2562"/>
                    <a:pt x="15918" y="2543"/>
                  </a:cubicBezTo>
                  <a:cubicBezTo>
                    <a:pt x="15906" y="2542"/>
                    <a:pt x="15894" y="2542"/>
                    <a:pt x="15881" y="2542"/>
                  </a:cubicBezTo>
                  <a:cubicBezTo>
                    <a:pt x="15707" y="2542"/>
                    <a:pt x="15553" y="2659"/>
                    <a:pt x="15553" y="2659"/>
                  </a:cubicBezTo>
                  <a:cubicBezTo>
                    <a:pt x="15553" y="2659"/>
                    <a:pt x="15881" y="2178"/>
                    <a:pt x="15631" y="2021"/>
                  </a:cubicBezTo>
                  <a:cubicBezTo>
                    <a:pt x="15568" y="1987"/>
                    <a:pt x="15508" y="1974"/>
                    <a:pt x="15455" y="1974"/>
                  </a:cubicBezTo>
                  <a:cubicBezTo>
                    <a:pt x="15296" y="1974"/>
                    <a:pt x="15188" y="2086"/>
                    <a:pt x="15188" y="2100"/>
                  </a:cubicBezTo>
                  <a:cubicBezTo>
                    <a:pt x="15188" y="2081"/>
                    <a:pt x="15303" y="1675"/>
                    <a:pt x="15151" y="1601"/>
                  </a:cubicBezTo>
                  <a:cubicBezTo>
                    <a:pt x="15122" y="1583"/>
                    <a:pt x="15091" y="1575"/>
                    <a:pt x="15061" y="1575"/>
                  </a:cubicBezTo>
                  <a:cubicBezTo>
                    <a:pt x="14930" y="1575"/>
                    <a:pt x="14804" y="1716"/>
                    <a:pt x="14804" y="1716"/>
                  </a:cubicBezTo>
                  <a:cubicBezTo>
                    <a:pt x="14860" y="1559"/>
                    <a:pt x="14901" y="1176"/>
                    <a:pt x="14689" y="1116"/>
                  </a:cubicBezTo>
                  <a:cubicBezTo>
                    <a:pt x="14664" y="1110"/>
                    <a:pt x="14640" y="1107"/>
                    <a:pt x="14617" y="1107"/>
                  </a:cubicBezTo>
                  <a:cubicBezTo>
                    <a:pt x="14422" y="1107"/>
                    <a:pt x="14282" y="1291"/>
                    <a:pt x="14282" y="1291"/>
                  </a:cubicBezTo>
                  <a:cubicBezTo>
                    <a:pt x="14282" y="1291"/>
                    <a:pt x="14342" y="501"/>
                    <a:pt x="14033" y="501"/>
                  </a:cubicBezTo>
                  <a:cubicBezTo>
                    <a:pt x="14022" y="500"/>
                    <a:pt x="14011" y="500"/>
                    <a:pt x="14001" y="500"/>
                  </a:cubicBezTo>
                  <a:cubicBezTo>
                    <a:pt x="13719" y="500"/>
                    <a:pt x="13668" y="732"/>
                    <a:pt x="13668" y="732"/>
                  </a:cubicBezTo>
                  <a:cubicBezTo>
                    <a:pt x="13668" y="732"/>
                    <a:pt x="13558" y="403"/>
                    <a:pt x="13305" y="403"/>
                  </a:cubicBezTo>
                  <a:cubicBezTo>
                    <a:pt x="13298" y="403"/>
                    <a:pt x="13291" y="404"/>
                    <a:pt x="13284" y="404"/>
                  </a:cubicBezTo>
                  <a:cubicBezTo>
                    <a:pt x="13030" y="404"/>
                    <a:pt x="12781" y="617"/>
                    <a:pt x="12781" y="617"/>
                  </a:cubicBezTo>
                  <a:cubicBezTo>
                    <a:pt x="12781" y="617"/>
                    <a:pt x="12531" y="192"/>
                    <a:pt x="12263" y="192"/>
                  </a:cubicBezTo>
                  <a:cubicBezTo>
                    <a:pt x="12014" y="215"/>
                    <a:pt x="11819" y="617"/>
                    <a:pt x="11819" y="617"/>
                  </a:cubicBezTo>
                  <a:cubicBezTo>
                    <a:pt x="11819" y="617"/>
                    <a:pt x="11875" y="155"/>
                    <a:pt x="11436" y="136"/>
                  </a:cubicBezTo>
                  <a:cubicBezTo>
                    <a:pt x="11425" y="136"/>
                    <a:pt x="11414" y="135"/>
                    <a:pt x="11403" y="135"/>
                  </a:cubicBezTo>
                  <a:cubicBezTo>
                    <a:pt x="10963" y="135"/>
                    <a:pt x="10396" y="483"/>
                    <a:pt x="10396" y="483"/>
                  </a:cubicBezTo>
                  <a:cubicBezTo>
                    <a:pt x="10396" y="483"/>
                    <a:pt x="10396" y="39"/>
                    <a:pt x="9819" y="2"/>
                  </a:cubicBezTo>
                  <a:cubicBezTo>
                    <a:pt x="9801" y="1"/>
                    <a:pt x="9784" y="0"/>
                    <a:pt x="97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08270" y="1820117"/>
              <a:ext cx="462183" cy="191513"/>
            </a:xfrm>
            <a:custGeom>
              <a:avLst/>
              <a:gdLst/>
              <a:ahLst/>
              <a:cxnLst/>
              <a:rect l="l" t="t" r="r" b="b"/>
              <a:pathLst>
                <a:path w="16483" h="6830" extrusionOk="0">
                  <a:moveTo>
                    <a:pt x="7703" y="1"/>
                  </a:moveTo>
                  <a:cubicBezTo>
                    <a:pt x="7697" y="1"/>
                    <a:pt x="7691" y="1"/>
                    <a:pt x="7685" y="1"/>
                  </a:cubicBezTo>
                  <a:cubicBezTo>
                    <a:pt x="7199" y="20"/>
                    <a:pt x="6894" y="1540"/>
                    <a:pt x="6894" y="1540"/>
                  </a:cubicBezTo>
                  <a:cubicBezTo>
                    <a:pt x="6894" y="1540"/>
                    <a:pt x="6603" y="925"/>
                    <a:pt x="6086" y="925"/>
                  </a:cubicBezTo>
                  <a:cubicBezTo>
                    <a:pt x="5582" y="925"/>
                    <a:pt x="5624" y="1808"/>
                    <a:pt x="5624" y="1808"/>
                  </a:cubicBezTo>
                  <a:cubicBezTo>
                    <a:pt x="5624" y="1808"/>
                    <a:pt x="5295" y="992"/>
                    <a:pt x="4685" y="992"/>
                  </a:cubicBezTo>
                  <a:cubicBezTo>
                    <a:pt x="4652" y="992"/>
                    <a:pt x="4618" y="994"/>
                    <a:pt x="4584" y="999"/>
                  </a:cubicBezTo>
                  <a:cubicBezTo>
                    <a:pt x="3910" y="1078"/>
                    <a:pt x="3545" y="1808"/>
                    <a:pt x="3545" y="1808"/>
                  </a:cubicBezTo>
                  <a:cubicBezTo>
                    <a:pt x="3545" y="1808"/>
                    <a:pt x="3082" y="768"/>
                    <a:pt x="2311" y="768"/>
                  </a:cubicBezTo>
                  <a:cubicBezTo>
                    <a:pt x="1539" y="768"/>
                    <a:pt x="1193" y="2543"/>
                    <a:pt x="1193" y="2543"/>
                  </a:cubicBezTo>
                  <a:cubicBezTo>
                    <a:pt x="1193" y="2543"/>
                    <a:pt x="1" y="4580"/>
                    <a:pt x="19" y="5102"/>
                  </a:cubicBezTo>
                  <a:cubicBezTo>
                    <a:pt x="38" y="5620"/>
                    <a:pt x="1946" y="6720"/>
                    <a:pt x="2024" y="6817"/>
                  </a:cubicBezTo>
                  <a:cubicBezTo>
                    <a:pt x="2031" y="6826"/>
                    <a:pt x="2100" y="6829"/>
                    <a:pt x="2217" y="6829"/>
                  </a:cubicBezTo>
                  <a:cubicBezTo>
                    <a:pt x="3335" y="6829"/>
                    <a:pt x="8914" y="6470"/>
                    <a:pt x="8914" y="6470"/>
                  </a:cubicBezTo>
                  <a:cubicBezTo>
                    <a:pt x="8914" y="6470"/>
                    <a:pt x="15674" y="4890"/>
                    <a:pt x="16076" y="4756"/>
                  </a:cubicBezTo>
                  <a:cubicBezTo>
                    <a:pt x="16482" y="4622"/>
                    <a:pt x="14902" y="1540"/>
                    <a:pt x="14458" y="1272"/>
                  </a:cubicBezTo>
                  <a:cubicBezTo>
                    <a:pt x="14351" y="1204"/>
                    <a:pt x="14232" y="1178"/>
                    <a:pt x="14113" y="1178"/>
                  </a:cubicBezTo>
                  <a:cubicBezTo>
                    <a:pt x="13719" y="1178"/>
                    <a:pt x="13322" y="1461"/>
                    <a:pt x="13322" y="1461"/>
                  </a:cubicBezTo>
                  <a:cubicBezTo>
                    <a:pt x="13322" y="1461"/>
                    <a:pt x="13516" y="768"/>
                    <a:pt x="13169" y="731"/>
                  </a:cubicBezTo>
                  <a:cubicBezTo>
                    <a:pt x="13158" y="730"/>
                    <a:pt x="13147" y="730"/>
                    <a:pt x="13136" y="730"/>
                  </a:cubicBezTo>
                  <a:cubicBezTo>
                    <a:pt x="12781" y="730"/>
                    <a:pt x="12148" y="1272"/>
                    <a:pt x="12148" y="1272"/>
                  </a:cubicBezTo>
                  <a:cubicBezTo>
                    <a:pt x="12148" y="1272"/>
                    <a:pt x="12033" y="288"/>
                    <a:pt x="11631" y="209"/>
                  </a:cubicBezTo>
                  <a:cubicBezTo>
                    <a:pt x="11620" y="208"/>
                    <a:pt x="11610" y="207"/>
                    <a:pt x="11600" y="207"/>
                  </a:cubicBezTo>
                  <a:cubicBezTo>
                    <a:pt x="11224" y="207"/>
                    <a:pt x="10877" y="1193"/>
                    <a:pt x="10877" y="1193"/>
                  </a:cubicBezTo>
                  <a:cubicBezTo>
                    <a:pt x="10877" y="1193"/>
                    <a:pt x="10806" y="749"/>
                    <a:pt x="10403" y="749"/>
                  </a:cubicBezTo>
                  <a:cubicBezTo>
                    <a:pt x="10395" y="749"/>
                    <a:pt x="10387" y="750"/>
                    <a:pt x="10378" y="750"/>
                  </a:cubicBezTo>
                  <a:cubicBezTo>
                    <a:pt x="9935" y="768"/>
                    <a:pt x="9838" y="1346"/>
                    <a:pt x="9838" y="1346"/>
                  </a:cubicBezTo>
                  <a:cubicBezTo>
                    <a:pt x="9838" y="1346"/>
                    <a:pt x="9544" y="865"/>
                    <a:pt x="8986" y="865"/>
                  </a:cubicBezTo>
                  <a:cubicBezTo>
                    <a:pt x="8976" y="865"/>
                    <a:pt x="8966" y="865"/>
                    <a:pt x="8955" y="865"/>
                  </a:cubicBezTo>
                  <a:cubicBezTo>
                    <a:pt x="8701" y="865"/>
                    <a:pt x="8124" y="1461"/>
                    <a:pt x="8124" y="1461"/>
                  </a:cubicBezTo>
                  <a:cubicBezTo>
                    <a:pt x="8124" y="1461"/>
                    <a:pt x="8146" y="1"/>
                    <a:pt x="770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11401" y="1791517"/>
              <a:ext cx="560884" cy="244509"/>
            </a:xfrm>
            <a:custGeom>
              <a:avLst/>
              <a:gdLst/>
              <a:ahLst/>
              <a:cxnLst/>
              <a:rect l="l" t="t" r="r" b="b"/>
              <a:pathLst>
                <a:path w="20003" h="8720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6" y="688"/>
                    <a:pt x="18182" y="686"/>
                    <a:pt x="18149" y="686"/>
                  </a:cubicBezTo>
                  <a:cubicBezTo>
                    <a:pt x="17682" y="686"/>
                    <a:pt x="17480" y="1174"/>
                    <a:pt x="17480" y="1174"/>
                  </a:cubicBezTo>
                  <a:cubicBezTo>
                    <a:pt x="17480" y="1174"/>
                    <a:pt x="17425" y="652"/>
                    <a:pt x="17000" y="615"/>
                  </a:cubicBezTo>
                  <a:cubicBezTo>
                    <a:pt x="16990" y="614"/>
                    <a:pt x="16981" y="614"/>
                    <a:pt x="16971" y="614"/>
                  </a:cubicBezTo>
                  <a:cubicBezTo>
                    <a:pt x="16565" y="614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85"/>
                    <a:pt x="15285" y="1885"/>
                  </a:cubicBezTo>
                  <a:cubicBezTo>
                    <a:pt x="15285" y="1885"/>
                    <a:pt x="14980" y="1137"/>
                    <a:pt x="14343" y="924"/>
                  </a:cubicBezTo>
                  <a:cubicBezTo>
                    <a:pt x="14311" y="915"/>
                    <a:pt x="14278" y="910"/>
                    <a:pt x="14244" y="910"/>
                  </a:cubicBezTo>
                  <a:cubicBezTo>
                    <a:pt x="13586" y="910"/>
                    <a:pt x="12629" y="2615"/>
                    <a:pt x="12629" y="2615"/>
                  </a:cubicBezTo>
                  <a:cubicBezTo>
                    <a:pt x="12629" y="2615"/>
                    <a:pt x="12224" y="1476"/>
                    <a:pt x="11326" y="1476"/>
                  </a:cubicBezTo>
                  <a:cubicBezTo>
                    <a:pt x="11227" y="1476"/>
                    <a:pt x="11122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0"/>
                    <a:pt x="9007" y="3290"/>
                  </a:cubicBezTo>
                  <a:cubicBezTo>
                    <a:pt x="8996" y="3290"/>
                    <a:pt x="8985" y="3290"/>
                    <a:pt x="8974" y="3290"/>
                  </a:cubicBezTo>
                  <a:cubicBezTo>
                    <a:pt x="8142" y="3309"/>
                    <a:pt x="7934" y="5041"/>
                    <a:pt x="7934" y="5041"/>
                  </a:cubicBezTo>
                  <a:cubicBezTo>
                    <a:pt x="7934" y="5041"/>
                    <a:pt x="7335" y="3896"/>
                    <a:pt x="6457" y="3896"/>
                  </a:cubicBezTo>
                  <a:cubicBezTo>
                    <a:pt x="6404" y="3896"/>
                    <a:pt x="6349" y="3900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1" y="5133"/>
                    <a:pt x="4360" y="5133"/>
                  </a:cubicBezTo>
                  <a:cubicBezTo>
                    <a:pt x="4338" y="5133"/>
                    <a:pt x="4315" y="5135"/>
                    <a:pt x="4293" y="5138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4"/>
                    <a:pt x="2402" y="4654"/>
                  </a:cubicBezTo>
                  <a:cubicBezTo>
                    <a:pt x="2340" y="4654"/>
                    <a:pt x="2277" y="4661"/>
                    <a:pt x="2214" y="4676"/>
                  </a:cubicBezTo>
                  <a:cubicBezTo>
                    <a:pt x="1308" y="4889"/>
                    <a:pt x="1387" y="6275"/>
                    <a:pt x="1387" y="6275"/>
                  </a:cubicBezTo>
                  <a:lnTo>
                    <a:pt x="1" y="6950"/>
                  </a:lnTo>
                  <a:lnTo>
                    <a:pt x="828" y="8719"/>
                  </a:lnTo>
                  <a:lnTo>
                    <a:pt x="20003" y="8719"/>
                  </a:lnTo>
                  <a:lnTo>
                    <a:pt x="20003" y="536"/>
                  </a:lnTo>
                  <a:cubicBezTo>
                    <a:pt x="20003" y="536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6291" y="1830380"/>
              <a:ext cx="555080" cy="205645"/>
            </a:xfrm>
            <a:custGeom>
              <a:avLst/>
              <a:gdLst/>
              <a:ahLst/>
              <a:cxnLst/>
              <a:rect l="l" t="t" r="r" b="b"/>
              <a:pathLst>
                <a:path w="19796" h="7334" extrusionOk="0">
                  <a:moveTo>
                    <a:pt x="9533" y="0"/>
                  </a:moveTo>
                  <a:cubicBezTo>
                    <a:pt x="9168" y="0"/>
                    <a:pt x="8877" y="153"/>
                    <a:pt x="8646" y="328"/>
                  </a:cubicBezTo>
                  <a:cubicBezTo>
                    <a:pt x="8165" y="712"/>
                    <a:pt x="7934" y="1290"/>
                    <a:pt x="7934" y="1290"/>
                  </a:cubicBezTo>
                  <a:cubicBezTo>
                    <a:pt x="7934" y="1290"/>
                    <a:pt x="7450" y="343"/>
                    <a:pt x="6573" y="343"/>
                  </a:cubicBezTo>
                  <a:cubicBezTo>
                    <a:pt x="6539" y="343"/>
                    <a:pt x="6505" y="344"/>
                    <a:pt x="6470" y="347"/>
                  </a:cubicBezTo>
                  <a:cubicBezTo>
                    <a:pt x="5509" y="421"/>
                    <a:pt x="5449" y="2177"/>
                    <a:pt x="5449" y="2177"/>
                  </a:cubicBezTo>
                  <a:cubicBezTo>
                    <a:pt x="5449" y="2177"/>
                    <a:pt x="5009" y="1277"/>
                    <a:pt x="4493" y="1277"/>
                  </a:cubicBezTo>
                  <a:cubicBezTo>
                    <a:pt x="4459" y="1277"/>
                    <a:pt x="4425" y="1281"/>
                    <a:pt x="4390" y="1290"/>
                  </a:cubicBezTo>
                  <a:cubicBezTo>
                    <a:pt x="3854" y="1442"/>
                    <a:pt x="3831" y="2676"/>
                    <a:pt x="3831" y="2676"/>
                  </a:cubicBezTo>
                  <a:cubicBezTo>
                    <a:pt x="3831" y="2676"/>
                    <a:pt x="3175" y="1772"/>
                    <a:pt x="2402" y="1772"/>
                  </a:cubicBezTo>
                  <a:cubicBezTo>
                    <a:pt x="2278" y="1772"/>
                    <a:pt x="2152" y="1795"/>
                    <a:pt x="2025" y="1849"/>
                  </a:cubicBezTo>
                  <a:cubicBezTo>
                    <a:pt x="1119" y="2251"/>
                    <a:pt x="1891" y="4256"/>
                    <a:pt x="1909" y="4293"/>
                  </a:cubicBezTo>
                  <a:cubicBezTo>
                    <a:pt x="1893" y="4276"/>
                    <a:pt x="1439" y="3730"/>
                    <a:pt x="872" y="3730"/>
                  </a:cubicBezTo>
                  <a:cubicBezTo>
                    <a:pt x="808" y="3730"/>
                    <a:pt x="742" y="3737"/>
                    <a:pt x="675" y="3752"/>
                  </a:cubicBezTo>
                  <a:cubicBezTo>
                    <a:pt x="1" y="3909"/>
                    <a:pt x="310" y="5065"/>
                    <a:pt x="310" y="5083"/>
                  </a:cubicBezTo>
                  <a:lnTo>
                    <a:pt x="292" y="5795"/>
                  </a:lnTo>
                  <a:lnTo>
                    <a:pt x="250" y="7333"/>
                  </a:lnTo>
                  <a:lnTo>
                    <a:pt x="19195" y="7333"/>
                  </a:lnTo>
                  <a:cubicBezTo>
                    <a:pt x="19195" y="7333"/>
                    <a:pt x="19795" y="6409"/>
                    <a:pt x="19426" y="6063"/>
                  </a:cubicBezTo>
                  <a:cubicBezTo>
                    <a:pt x="19310" y="5953"/>
                    <a:pt x="19110" y="5917"/>
                    <a:pt x="18893" y="5917"/>
                  </a:cubicBezTo>
                  <a:cubicBezTo>
                    <a:pt x="18459" y="5917"/>
                    <a:pt x="17960" y="6063"/>
                    <a:pt x="17947" y="6063"/>
                  </a:cubicBezTo>
                  <a:cubicBezTo>
                    <a:pt x="17966" y="6044"/>
                    <a:pt x="18793" y="5272"/>
                    <a:pt x="18118" y="4639"/>
                  </a:cubicBezTo>
                  <a:cubicBezTo>
                    <a:pt x="17910" y="4443"/>
                    <a:pt x="17668" y="4375"/>
                    <a:pt x="17431" y="4375"/>
                  </a:cubicBezTo>
                  <a:cubicBezTo>
                    <a:pt x="16900" y="4375"/>
                    <a:pt x="16398" y="4718"/>
                    <a:pt x="16385" y="4718"/>
                  </a:cubicBezTo>
                  <a:cubicBezTo>
                    <a:pt x="16385" y="4695"/>
                    <a:pt x="16908" y="3350"/>
                    <a:pt x="16233" y="3138"/>
                  </a:cubicBezTo>
                  <a:cubicBezTo>
                    <a:pt x="16128" y="3107"/>
                    <a:pt x="16023" y="3095"/>
                    <a:pt x="15920" y="3095"/>
                  </a:cubicBezTo>
                  <a:cubicBezTo>
                    <a:pt x="15369" y="3095"/>
                    <a:pt x="14899" y="3469"/>
                    <a:pt x="14884" y="3484"/>
                  </a:cubicBezTo>
                  <a:cubicBezTo>
                    <a:pt x="14884" y="3466"/>
                    <a:pt x="15480" y="2329"/>
                    <a:pt x="14690" y="1923"/>
                  </a:cubicBezTo>
                  <a:cubicBezTo>
                    <a:pt x="14517" y="1834"/>
                    <a:pt x="14328" y="1799"/>
                    <a:pt x="14138" y="1799"/>
                  </a:cubicBezTo>
                  <a:cubicBezTo>
                    <a:pt x="13466" y="1799"/>
                    <a:pt x="12786" y="2232"/>
                    <a:pt x="12786" y="2232"/>
                  </a:cubicBezTo>
                  <a:cubicBezTo>
                    <a:pt x="12786" y="2232"/>
                    <a:pt x="13017" y="998"/>
                    <a:pt x="12033" y="924"/>
                  </a:cubicBezTo>
                  <a:cubicBezTo>
                    <a:pt x="11989" y="921"/>
                    <a:pt x="11946" y="919"/>
                    <a:pt x="11904" y="919"/>
                  </a:cubicBezTo>
                  <a:cubicBezTo>
                    <a:pt x="11009" y="919"/>
                    <a:pt x="10360" y="1673"/>
                    <a:pt x="10360" y="1673"/>
                  </a:cubicBezTo>
                  <a:cubicBezTo>
                    <a:pt x="10360" y="1673"/>
                    <a:pt x="10628" y="0"/>
                    <a:pt x="953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51339" y="1805677"/>
              <a:ext cx="58351" cy="39817"/>
            </a:xfrm>
            <a:custGeom>
              <a:avLst/>
              <a:gdLst/>
              <a:ahLst/>
              <a:cxnLst/>
              <a:rect l="l" t="t" r="r" b="b"/>
              <a:pathLst>
                <a:path w="2081" h="1420" extrusionOk="0">
                  <a:moveTo>
                    <a:pt x="1258" y="0"/>
                  </a:moveTo>
                  <a:cubicBezTo>
                    <a:pt x="1153" y="0"/>
                    <a:pt x="1046" y="23"/>
                    <a:pt x="944" y="73"/>
                  </a:cubicBezTo>
                  <a:cubicBezTo>
                    <a:pt x="597" y="244"/>
                    <a:pt x="1" y="1343"/>
                    <a:pt x="1" y="1343"/>
                  </a:cubicBezTo>
                  <a:cubicBezTo>
                    <a:pt x="1" y="1343"/>
                    <a:pt x="547" y="1419"/>
                    <a:pt x="1014" y="1419"/>
                  </a:cubicBezTo>
                  <a:cubicBezTo>
                    <a:pt x="1247" y="1419"/>
                    <a:pt x="1461" y="1400"/>
                    <a:pt x="1577" y="1343"/>
                  </a:cubicBezTo>
                  <a:cubicBezTo>
                    <a:pt x="1923" y="1168"/>
                    <a:pt x="2080" y="747"/>
                    <a:pt x="1905" y="401"/>
                  </a:cubicBezTo>
                  <a:cubicBezTo>
                    <a:pt x="1782" y="152"/>
                    <a:pt x="1527" y="0"/>
                    <a:pt x="125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0915" y="1901349"/>
              <a:ext cx="36312" cy="46182"/>
            </a:xfrm>
            <a:custGeom>
              <a:avLst/>
              <a:gdLst/>
              <a:ahLst/>
              <a:cxnLst/>
              <a:rect l="l" t="t" r="r" b="b"/>
              <a:pathLst>
                <a:path w="1295" h="1647" extrusionOk="0">
                  <a:moveTo>
                    <a:pt x="644" y="0"/>
                  </a:moveTo>
                  <a:cubicBezTo>
                    <a:pt x="399" y="0"/>
                    <a:pt x="175" y="147"/>
                    <a:pt x="97" y="394"/>
                  </a:cubicBezTo>
                  <a:cubicBezTo>
                    <a:pt x="0" y="685"/>
                    <a:pt x="273" y="1646"/>
                    <a:pt x="273" y="1646"/>
                  </a:cubicBezTo>
                  <a:cubicBezTo>
                    <a:pt x="273" y="1646"/>
                    <a:pt x="1081" y="1050"/>
                    <a:pt x="1178" y="759"/>
                  </a:cubicBezTo>
                  <a:cubicBezTo>
                    <a:pt x="1294" y="454"/>
                    <a:pt x="1118" y="126"/>
                    <a:pt x="832" y="29"/>
                  </a:cubicBezTo>
                  <a:cubicBezTo>
                    <a:pt x="769" y="10"/>
                    <a:pt x="706" y="0"/>
                    <a:pt x="64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131945" y="1928015"/>
              <a:ext cx="111711" cy="75007"/>
            </a:xfrm>
            <a:custGeom>
              <a:avLst/>
              <a:gdLst/>
              <a:ahLst/>
              <a:cxnLst/>
              <a:rect l="l" t="t" r="r" b="b"/>
              <a:pathLst>
                <a:path w="3984" h="2675" extrusionOk="0">
                  <a:moveTo>
                    <a:pt x="1527" y="1"/>
                  </a:moveTo>
                  <a:cubicBezTo>
                    <a:pt x="1013" y="1"/>
                    <a:pt x="522" y="310"/>
                    <a:pt x="306" y="811"/>
                  </a:cubicBezTo>
                  <a:cubicBezTo>
                    <a:pt x="1" y="1504"/>
                    <a:pt x="329" y="2294"/>
                    <a:pt x="999" y="2581"/>
                  </a:cubicBezTo>
                  <a:cubicBezTo>
                    <a:pt x="1160" y="2648"/>
                    <a:pt x="1408" y="2674"/>
                    <a:pt x="1693" y="2674"/>
                  </a:cubicBezTo>
                  <a:cubicBezTo>
                    <a:pt x="2634" y="2674"/>
                    <a:pt x="3984" y="2391"/>
                    <a:pt x="3984" y="2391"/>
                  </a:cubicBezTo>
                  <a:cubicBezTo>
                    <a:pt x="3984" y="2391"/>
                    <a:pt x="2755" y="404"/>
                    <a:pt x="2062" y="118"/>
                  </a:cubicBezTo>
                  <a:cubicBezTo>
                    <a:pt x="1888" y="38"/>
                    <a:pt x="1706" y="1"/>
                    <a:pt x="15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268" y="1933876"/>
              <a:ext cx="92925" cy="92420"/>
            </a:xfrm>
            <a:custGeom>
              <a:avLst/>
              <a:gdLst/>
              <a:ahLst/>
              <a:cxnLst/>
              <a:rect l="l" t="t" r="r" b="b"/>
              <a:pathLst>
                <a:path w="3314" h="3296" extrusionOk="0">
                  <a:moveTo>
                    <a:pt x="1843" y="1"/>
                  </a:moveTo>
                  <a:cubicBezTo>
                    <a:pt x="1483" y="1"/>
                    <a:pt x="1121" y="146"/>
                    <a:pt x="851" y="426"/>
                  </a:cubicBezTo>
                  <a:cubicBezTo>
                    <a:pt x="347" y="967"/>
                    <a:pt x="1" y="3296"/>
                    <a:pt x="1" y="3296"/>
                  </a:cubicBezTo>
                  <a:cubicBezTo>
                    <a:pt x="1" y="3296"/>
                    <a:pt x="2311" y="2797"/>
                    <a:pt x="2815" y="2256"/>
                  </a:cubicBezTo>
                  <a:cubicBezTo>
                    <a:pt x="3314" y="1720"/>
                    <a:pt x="3295" y="870"/>
                    <a:pt x="2755" y="371"/>
                  </a:cubicBezTo>
                  <a:cubicBezTo>
                    <a:pt x="2499" y="122"/>
                    <a:pt x="2172" y="1"/>
                    <a:pt x="18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90034" y="1847288"/>
              <a:ext cx="41079" cy="28096"/>
            </a:xfrm>
            <a:custGeom>
              <a:avLst/>
              <a:gdLst/>
              <a:ahLst/>
              <a:cxnLst/>
              <a:rect l="l" t="t" r="r" b="b"/>
              <a:pathLst>
                <a:path w="1465" h="1002" extrusionOk="0">
                  <a:moveTo>
                    <a:pt x="884" y="1"/>
                  </a:moveTo>
                  <a:cubicBezTo>
                    <a:pt x="812" y="1"/>
                    <a:pt x="740" y="16"/>
                    <a:pt x="675" y="49"/>
                  </a:cubicBezTo>
                  <a:cubicBezTo>
                    <a:pt x="425" y="164"/>
                    <a:pt x="0" y="936"/>
                    <a:pt x="0" y="936"/>
                  </a:cubicBezTo>
                  <a:cubicBezTo>
                    <a:pt x="0" y="936"/>
                    <a:pt x="424" y="1001"/>
                    <a:pt x="765" y="1001"/>
                  </a:cubicBezTo>
                  <a:cubicBezTo>
                    <a:pt x="912" y="1001"/>
                    <a:pt x="1043" y="989"/>
                    <a:pt x="1118" y="955"/>
                  </a:cubicBezTo>
                  <a:cubicBezTo>
                    <a:pt x="1368" y="821"/>
                    <a:pt x="1465" y="534"/>
                    <a:pt x="1331" y="280"/>
                  </a:cubicBezTo>
                  <a:cubicBezTo>
                    <a:pt x="1248" y="101"/>
                    <a:pt x="1066" y="1"/>
                    <a:pt x="88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0153" y="1840615"/>
              <a:ext cx="23217" cy="29610"/>
            </a:xfrm>
            <a:custGeom>
              <a:avLst/>
              <a:gdLst/>
              <a:ahLst/>
              <a:cxnLst/>
              <a:rect l="l" t="t" r="r" b="b"/>
              <a:pathLst>
                <a:path w="828" h="1056" extrusionOk="0">
                  <a:moveTo>
                    <a:pt x="633" y="0"/>
                  </a:moveTo>
                  <a:cubicBezTo>
                    <a:pt x="633" y="0"/>
                    <a:pt x="116" y="384"/>
                    <a:pt x="56" y="578"/>
                  </a:cubicBezTo>
                  <a:cubicBezTo>
                    <a:pt x="0" y="772"/>
                    <a:pt x="92" y="980"/>
                    <a:pt x="287" y="1040"/>
                  </a:cubicBezTo>
                  <a:cubicBezTo>
                    <a:pt x="324" y="1051"/>
                    <a:pt x="362" y="1056"/>
                    <a:pt x="400" y="1056"/>
                  </a:cubicBezTo>
                  <a:cubicBezTo>
                    <a:pt x="557" y="1056"/>
                    <a:pt x="704" y="966"/>
                    <a:pt x="749" y="809"/>
                  </a:cubicBezTo>
                  <a:cubicBezTo>
                    <a:pt x="827" y="615"/>
                    <a:pt x="633" y="0"/>
                    <a:pt x="6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13765" y="1935053"/>
              <a:ext cx="59501" cy="76549"/>
            </a:xfrm>
            <a:custGeom>
              <a:avLst/>
              <a:gdLst/>
              <a:ahLst/>
              <a:cxnLst/>
              <a:rect l="l" t="t" r="r" b="b"/>
              <a:pathLst>
                <a:path w="2122" h="2730" extrusionOk="0">
                  <a:moveTo>
                    <a:pt x="1660" y="1"/>
                  </a:moveTo>
                  <a:cubicBezTo>
                    <a:pt x="1660" y="1"/>
                    <a:pt x="329" y="1003"/>
                    <a:pt x="176" y="1484"/>
                  </a:cubicBezTo>
                  <a:cubicBezTo>
                    <a:pt x="1" y="1983"/>
                    <a:pt x="273" y="2524"/>
                    <a:pt x="772" y="2676"/>
                  </a:cubicBezTo>
                  <a:cubicBezTo>
                    <a:pt x="875" y="2712"/>
                    <a:pt x="980" y="2730"/>
                    <a:pt x="1083" y="2730"/>
                  </a:cubicBezTo>
                  <a:cubicBezTo>
                    <a:pt x="1478" y="2730"/>
                    <a:pt x="1844" y="2476"/>
                    <a:pt x="1965" y="2080"/>
                  </a:cubicBezTo>
                  <a:cubicBezTo>
                    <a:pt x="2122" y="1581"/>
                    <a:pt x="1660" y="1"/>
                    <a:pt x="16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03120" y="1899947"/>
              <a:ext cx="8720" cy="11552"/>
            </a:xfrm>
            <a:custGeom>
              <a:avLst/>
              <a:gdLst/>
              <a:ahLst/>
              <a:cxnLst/>
              <a:rect l="l" t="t" r="r" b="b"/>
              <a:pathLst>
                <a:path w="311" h="412" extrusionOk="0">
                  <a:moveTo>
                    <a:pt x="232" y="1"/>
                  </a:moveTo>
                  <a:cubicBezTo>
                    <a:pt x="232" y="1"/>
                    <a:pt x="42" y="158"/>
                    <a:pt x="19" y="232"/>
                  </a:cubicBezTo>
                  <a:cubicBezTo>
                    <a:pt x="1" y="310"/>
                    <a:pt x="42" y="389"/>
                    <a:pt x="116" y="407"/>
                  </a:cubicBezTo>
                  <a:cubicBezTo>
                    <a:pt x="130" y="410"/>
                    <a:pt x="143" y="412"/>
                    <a:pt x="156" y="412"/>
                  </a:cubicBezTo>
                  <a:cubicBezTo>
                    <a:pt x="220" y="412"/>
                    <a:pt x="277" y="375"/>
                    <a:pt x="292" y="310"/>
                  </a:cubicBezTo>
                  <a:cubicBezTo>
                    <a:pt x="310" y="232"/>
                    <a:pt x="232" y="1"/>
                    <a:pt x="23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20093" y="1869243"/>
              <a:ext cx="19460" cy="24759"/>
            </a:xfrm>
            <a:custGeom>
              <a:avLst/>
              <a:gdLst/>
              <a:ahLst/>
              <a:cxnLst/>
              <a:rect l="l" t="t" r="r" b="b"/>
              <a:pathLst>
                <a:path w="694" h="883" extrusionOk="0">
                  <a:moveTo>
                    <a:pt x="536" y="1"/>
                  </a:moveTo>
                  <a:cubicBezTo>
                    <a:pt x="536" y="1"/>
                    <a:pt x="93" y="329"/>
                    <a:pt x="56" y="481"/>
                  </a:cubicBezTo>
                  <a:cubicBezTo>
                    <a:pt x="0" y="634"/>
                    <a:pt x="93" y="809"/>
                    <a:pt x="250" y="865"/>
                  </a:cubicBezTo>
                  <a:cubicBezTo>
                    <a:pt x="281" y="877"/>
                    <a:pt x="313" y="883"/>
                    <a:pt x="345" y="883"/>
                  </a:cubicBezTo>
                  <a:cubicBezTo>
                    <a:pt x="469" y="883"/>
                    <a:pt x="589" y="796"/>
                    <a:pt x="633" y="675"/>
                  </a:cubicBezTo>
                  <a:cubicBezTo>
                    <a:pt x="693" y="518"/>
                    <a:pt x="536" y="1"/>
                    <a:pt x="53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45610" y="1787759"/>
              <a:ext cx="37854" cy="35779"/>
            </a:xfrm>
            <a:custGeom>
              <a:avLst/>
              <a:gdLst/>
              <a:ahLst/>
              <a:cxnLst/>
              <a:rect l="l" t="t" r="r" b="b"/>
              <a:pathLst>
                <a:path w="1350" h="1276" extrusionOk="0">
                  <a:moveTo>
                    <a:pt x="1350" y="0"/>
                  </a:moveTo>
                  <a:lnTo>
                    <a:pt x="1350" y="0"/>
                  </a:lnTo>
                  <a:cubicBezTo>
                    <a:pt x="1350" y="0"/>
                    <a:pt x="444" y="153"/>
                    <a:pt x="213" y="365"/>
                  </a:cubicBezTo>
                  <a:cubicBezTo>
                    <a:pt x="0" y="555"/>
                    <a:pt x="0" y="901"/>
                    <a:pt x="213" y="1114"/>
                  </a:cubicBezTo>
                  <a:cubicBezTo>
                    <a:pt x="312" y="1222"/>
                    <a:pt x="451" y="1276"/>
                    <a:pt x="592" y="1276"/>
                  </a:cubicBezTo>
                  <a:cubicBezTo>
                    <a:pt x="726" y="1276"/>
                    <a:pt x="862" y="1227"/>
                    <a:pt x="966" y="1132"/>
                  </a:cubicBezTo>
                  <a:cubicBezTo>
                    <a:pt x="1174" y="924"/>
                    <a:pt x="1350" y="0"/>
                    <a:pt x="13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31496" y="1779067"/>
              <a:ext cx="23245" cy="30676"/>
            </a:xfrm>
            <a:custGeom>
              <a:avLst/>
              <a:gdLst/>
              <a:ahLst/>
              <a:cxnLst/>
              <a:rect l="l" t="t" r="r" b="b"/>
              <a:pathLst>
                <a:path w="829" h="1094" extrusionOk="0">
                  <a:moveTo>
                    <a:pt x="190" y="1"/>
                  </a:moveTo>
                  <a:cubicBezTo>
                    <a:pt x="190" y="1"/>
                    <a:pt x="1" y="615"/>
                    <a:pt x="56" y="828"/>
                  </a:cubicBezTo>
                  <a:cubicBezTo>
                    <a:pt x="106" y="987"/>
                    <a:pt x="257" y="1093"/>
                    <a:pt x="415" y="1093"/>
                  </a:cubicBezTo>
                  <a:cubicBezTo>
                    <a:pt x="449" y="1093"/>
                    <a:pt x="484" y="1088"/>
                    <a:pt x="518" y="1077"/>
                  </a:cubicBezTo>
                  <a:cubicBezTo>
                    <a:pt x="712" y="1022"/>
                    <a:pt x="828" y="809"/>
                    <a:pt x="768" y="615"/>
                  </a:cubicBezTo>
                  <a:cubicBezTo>
                    <a:pt x="712" y="403"/>
                    <a:pt x="190" y="1"/>
                    <a:pt x="19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3162" y="1676328"/>
              <a:ext cx="583568" cy="359697"/>
            </a:xfrm>
            <a:custGeom>
              <a:avLst/>
              <a:gdLst/>
              <a:ahLst/>
              <a:cxnLst/>
              <a:rect l="l" t="t" r="r" b="b"/>
              <a:pathLst>
                <a:path w="20812" h="12828" extrusionOk="0">
                  <a:moveTo>
                    <a:pt x="1174" y="1"/>
                  </a:moveTo>
                  <a:cubicBezTo>
                    <a:pt x="578" y="1"/>
                    <a:pt x="1" y="102"/>
                    <a:pt x="1" y="102"/>
                  </a:cubicBezTo>
                  <a:lnTo>
                    <a:pt x="1" y="12827"/>
                  </a:lnTo>
                  <a:lnTo>
                    <a:pt x="20465" y="12827"/>
                  </a:lnTo>
                  <a:cubicBezTo>
                    <a:pt x="20465" y="12827"/>
                    <a:pt x="20812" y="12079"/>
                    <a:pt x="20313" y="11732"/>
                  </a:cubicBezTo>
                  <a:cubicBezTo>
                    <a:pt x="20153" y="11617"/>
                    <a:pt x="19890" y="11578"/>
                    <a:pt x="19610" y="11578"/>
                  </a:cubicBezTo>
                  <a:cubicBezTo>
                    <a:pt x="19052" y="11578"/>
                    <a:pt x="18428" y="11732"/>
                    <a:pt x="18428" y="11732"/>
                  </a:cubicBezTo>
                  <a:cubicBezTo>
                    <a:pt x="18428" y="11732"/>
                    <a:pt x="18543" y="11367"/>
                    <a:pt x="18483" y="11058"/>
                  </a:cubicBezTo>
                  <a:cubicBezTo>
                    <a:pt x="18446" y="10827"/>
                    <a:pt x="18331" y="10632"/>
                    <a:pt x="18003" y="10577"/>
                  </a:cubicBezTo>
                  <a:cubicBezTo>
                    <a:pt x="17926" y="10568"/>
                    <a:pt x="17849" y="10563"/>
                    <a:pt x="17771" y="10563"/>
                  </a:cubicBezTo>
                  <a:cubicBezTo>
                    <a:pt x="17694" y="10563"/>
                    <a:pt x="17617" y="10568"/>
                    <a:pt x="17540" y="10577"/>
                  </a:cubicBezTo>
                  <a:cubicBezTo>
                    <a:pt x="16963" y="10632"/>
                    <a:pt x="16464" y="10924"/>
                    <a:pt x="16464" y="10924"/>
                  </a:cubicBezTo>
                  <a:cubicBezTo>
                    <a:pt x="16464" y="10924"/>
                    <a:pt x="16501" y="10096"/>
                    <a:pt x="15942" y="10036"/>
                  </a:cubicBezTo>
                  <a:cubicBezTo>
                    <a:pt x="15915" y="10033"/>
                    <a:pt x="15889" y="10031"/>
                    <a:pt x="15863" y="10031"/>
                  </a:cubicBezTo>
                  <a:cubicBezTo>
                    <a:pt x="15344" y="10031"/>
                    <a:pt x="14962" y="10748"/>
                    <a:pt x="14962" y="10748"/>
                  </a:cubicBezTo>
                  <a:cubicBezTo>
                    <a:pt x="14962" y="10748"/>
                    <a:pt x="15055" y="9265"/>
                    <a:pt x="14477" y="9131"/>
                  </a:cubicBezTo>
                  <a:cubicBezTo>
                    <a:pt x="14456" y="9126"/>
                    <a:pt x="14435" y="9124"/>
                    <a:pt x="14412" y="9124"/>
                  </a:cubicBezTo>
                  <a:cubicBezTo>
                    <a:pt x="13842" y="9124"/>
                    <a:pt x="12823" y="10498"/>
                    <a:pt x="12823" y="10498"/>
                  </a:cubicBezTo>
                  <a:cubicBezTo>
                    <a:pt x="12823" y="10498"/>
                    <a:pt x="12957" y="9787"/>
                    <a:pt x="12726" y="9593"/>
                  </a:cubicBezTo>
                  <a:cubicBezTo>
                    <a:pt x="12684" y="9558"/>
                    <a:pt x="12613" y="9544"/>
                    <a:pt x="12526" y="9544"/>
                  </a:cubicBezTo>
                  <a:cubicBezTo>
                    <a:pt x="12136" y="9544"/>
                    <a:pt x="11415" y="9827"/>
                    <a:pt x="11400" y="9842"/>
                  </a:cubicBezTo>
                  <a:cubicBezTo>
                    <a:pt x="11418" y="9824"/>
                    <a:pt x="12033" y="9325"/>
                    <a:pt x="11899" y="8941"/>
                  </a:cubicBezTo>
                  <a:cubicBezTo>
                    <a:pt x="11795" y="8627"/>
                    <a:pt x="11221" y="8592"/>
                    <a:pt x="10965" y="8592"/>
                  </a:cubicBezTo>
                  <a:cubicBezTo>
                    <a:pt x="10889" y="8592"/>
                    <a:pt x="10841" y="8595"/>
                    <a:pt x="10841" y="8595"/>
                  </a:cubicBezTo>
                  <a:cubicBezTo>
                    <a:pt x="10841" y="8595"/>
                    <a:pt x="11686" y="8207"/>
                    <a:pt x="11418" y="7532"/>
                  </a:cubicBezTo>
                  <a:cubicBezTo>
                    <a:pt x="11169" y="6881"/>
                    <a:pt x="10129" y="6820"/>
                    <a:pt x="10129" y="6820"/>
                  </a:cubicBezTo>
                  <a:cubicBezTo>
                    <a:pt x="10129" y="6820"/>
                    <a:pt x="10647" y="6534"/>
                    <a:pt x="10513" y="6206"/>
                  </a:cubicBezTo>
                  <a:cubicBezTo>
                    <a:pt x="10379" y="5859"/>
                    <a:pt x="9764" y="5799"/>
                    <a:pt x="9764" y="5799"/>
                  </a:cubicBezTo>
                  <a:cubicBezTo>
                    <a:pt x="9764" y="5799"/>
                    <a:pt x="10148" y="5628"/>
                    <a:pt x="10263" y="5319"/>
                  </a:cubicBezTo>
                  <a:cubicBezTo>
                    <a:pt x="10319" y="5185"/>
                    <a:pt x="10319" y="5014"/>
                    <a:pt x="10185" y="4820"/>
                  </a:cubicBezTo>
                  <a:cubicBezTo>
                    <a:pt x="9919" y="4474"/>
                    <a:pt x="9373" y="4405"/>
                    <a:pt x="8977" y="4405"/>
                  </a:cubicBezTo>
                  <a:cubicBezTo>
                    <a:pt x="8710" y="4405"/>
                    <a:pt x="8512" y="4436"/>
                    <a:pt x="8512" y="4436"/>
                  </a:cubicBezTo>
                  <a:cubicBezTo>
                    <a:pt x="8512" y="4436"/>
                    <a:pt x="9145" y="3951"/>
                    <a:pt x="8683" y="3646"/>
                  </a:cubicBezTo>
                  <a:cubicBezTo>
                    <a:pt x="8529" y="3543"/>
                    <a:pt x="8309" y="3509"/>
                    <a:pt x="8083" y="3509"/>
                  </a:cubicBezTo>
                  <a:cubicBezTo>
                    <a:pt x="7633" y="3509"/>
                    <a:pt x="7163" y="3646"/>
                    <a:pt x="7163" y="3646"/>
                  </a:cubicBezTo>
                  <a:cubicBezTo>
                    <a:pt x="7163" y="3646"/>
                    <a:pt x="7569" y="3166"/>
                    <a:pt x="6913" y="2588"/>
                  </a:cubicBezTo>
                  <a:cubicBezTo>
                    <a:pt x="6764" y="2457"/>
                    <a:pt x="6545" y="2406"/>
                    <a:pt x="6296" y="2406"/>
                  </a:cubicBezTo>
                  <a:cubicBezTo>
                    <a:pt x="5533" y="2406"/>
                    <a:pt x="4488" y="2883"/>
                    <a:pt x="4302" y="2968"/>
                  </a:cubicBezTo>
                  <a:lnTo>
                    <a:pt x="4302" y="2968"/>
                  </a:lnTo>
                  <a:cubicBezTo>
                    <a:pt x="4455" y="2897"/>
                    <a:pt x="5138" y="2523"/>
                    <a:pt x="4852" y="2278"/>
                  </a:cubicBezTo>
                  <a:cubicBezTo>
                    <a:pt x="4743" y="2181"/>
                    <a:pt x="4563" y="2149"/>
                    <a:pt x="4372" y="2149"/>
                  </a:cubicBezTo>
                  <a:cubicBezTo>
                    <a:pt x="3990" y="2149"/>
                    <a:pt x="3563" y="2278"/>
                    <a:pt x="3563" y="2278"/>
                  </a:cubicBezTo>
                  <a:cubicBezTo>
                    <a:pt x="3563" y="2278"/>
                    <a:pt x="4025" y="1641"/>
                    <a:pt x="3563" y="1373"/>
                  </a:cubicBezTo>
                  <a:cubicBezTo>
                    <a:pt x="3483" y="1330"/>
                    <a:pt x="3390" y="1312"/>
                    <a:pt x="3290" y="1312"/>
                  </a:cubicBezTo>
                  <a:cubicBezTo>
                    <a:pt x="2815" y="1312"/>
                    <a:pt x="2196" y="1719"/>
                    <a:pt x="2196" y="1719"/>
                  </a:cubicBezTo>
                  <a:cubicBezTo>
                    <a:pt x="2196" y="1719"/>
                    <a:pt x="2773" y="1063"/>
                    <a:pt x="2427" y="393"/>
                  </a:cubicBezTo>
                  <a:cubicBezTo>
                    <a:pt x="2263" y="83"/>
                    <a:pt x="1710" y="1"/>
                    <a:pt x="117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4574" y="1831417"/>
              <a:ext cx="62081" cy="59473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0"/>
                  </a:moveTo>
                  <a:cubicBezTo>
                    <a:pt x="2214" y="0"/>
                    <a:pt x="670" y="328"/>
                    <a:pt x="324" y="656"/>
                  </a:cubicBezTo>
                  <a:cubicBezTo>
                    <a:pt x="0" y="1003"/>
                    <a:pt x="0" y="1539"/>
                    <a:pt x="324" y="1867"/>
                  </a:cubicBezTo>
                  <a:cubicBezTo>
                    <a:pt x="490" y="2033"/>
                    <a:pt x="716" y="2120"/>
                    <a:pt x="941" y="2120"/>
                  </a:cubicBezTo>
                  <a:cubicBezTo>
                    <a:pt x="1159" y="2120"/>
                    <a:pt x="1377" y="2038"/>
                    <a:pt x="1539" y="1867"/>
                  </a:cubicBezTo>
                  <a:cubicBezTo>
                    <a:pt x="1867" y="1539"/>
                    <a:pt x="2214" y="0"/>
                    <a:pt x="221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73986" y="1943746"/>
              <a:ext cx="36817" cy="46518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cubicBezTo>
                    <a:pt x="97" y="0"/>
                    <a:pt x="0" y="1059"/>
                    <a:pt x="134" y="1345"/>
                  </a:cubicBezTo>
                  <a:cubicBezTo>
                    <a:pt x="245" y="1550"/>
                    <a:pt x="449" y="1658"/>
                    <a:pt x="660" y="1658"/>
                  </a:cubicBezTo>
                  <a:cubicBezTo>
                    <a:pt x="749" y="1658"/>
                    <a:pt x="839" y="1639"/>
                    <a:pt x="924" y="1599"/>
                  </a:cubicBezTo>
                  <a:cubicBezTo>
                    <a:pt x="1197" y="1442"/>
                    <a:pt x="1313" y="1095"/>
                    <a:pt x="1174" y="827"/>
                  </a:cubicBezTo>
                  <a:cubicBezTo>
                    <a:pt x="1021" y="53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28524" y="1899947"/>
              <a:ext cx="37854" cy="27984"/>
            </a:xfrm>
            <a:custGeom>
              <a:avLst/>
              <a:gdLst/>
              <a:ahLst/>
              <a:cxnLst/>
              <a:rect l="l" t="t" r="r" b="b"/>
              <a:pathLst>
                <a:path w="1350" h="998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1350" y="1"/>
                    <a:pt x="481" y="1"/>
                    <a:pt x="269" y="135"/>
                  </a:cubicBezTo>
                  <a:cubicBezTo>
                    <a:pt x="61" y="292"/>
                    <a:pt x="1" y="578"/>
                    <a:pt x="135" y="791"/>
                  </a:cubicBezTo>
                  <a:cubicBezTo>
                    <a:pt x="220" y="926"/>
                    <a:pt x="368" y="997"/>
                    <a:pt x="524" y="997"/>
                  </a:cubicBezTo>
                  <a:cubicBezTo>
                    <a:pt x="614" y="997"/>
                    <a:pt x="706" y="974"/>
                    <a:pt x="791" y="925"/>
                  </a:cubicBezTo>
                  <a:cubicBezTo>
                    <a:pt x="1003" y="791"/>
                    <a:pt x="1350" y="1"/>
                    <a:pt x="13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09597" y="1859542"/>
              <a:ext cx="15702" cy="22740"/>
            </a:xfrm>
            <a:custGeom>
              <a:avLst/>
              <a:gdLst/>
              <a:ahLst/>
              <a:cxnLst/>
              <a:rect l="l" t="t" r="r" b="b"/>
              <a:pathLst>
                <a:path w="560" h="811" extrusionOk="0">
                  <a:moveTo>
                    <a:pt x="213" y="0"/>
                  </a:moveTo>
                  <a:cubicBezTo>
                    <a:pt x="213" y="0"/>
                    <a:pt x="1" y="444"/>
                    <a:pt x="19" y="578"/>
                  </a:cubicBezTo>
                  <a:cubicBezTo>
                    <a:pt x="41" y="718"/>
                    <a:pt x="155" y="811"/>
                    <a:pt x="278" y="811"/>
                  </a:cubicBezTo>
                  <a:cubicBezTo>
                    <a:pt x="289" y="811"/>
                    <a:pt x="300" y="810"/>
                    <a:pt x="310" y="809"/>
                  </a:cubicBezTo>
                  <a:cubicBezTo>
                    <a:pt x="463" y="790"/>
                    <a:pt x="560" y="652"/>
                    <a:pt x="542" y="518"/>
                  </a:cubicBezTo>
                  <a:cubicBezTo>
                    <a:pt x="523" y="365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72322" y="1861084"/>
              <a:ext cx="18815" cy="29190"/>
            </a:xfrm>
            <a:custGeom>
              <a:avLst/>
              <a:gdLst/>
              <a:ahLst/>
              <a:cxnLst/>
              <a:rect l="l" t="t" r="r" b="b"/>
              <a:pathLst>
                <a:path w="671" h="1041" extrusionOk="0">
                  <a:moveTo>
                    <a:pt x="347" y="0"/>
                  </a:moveTo>
                  <a:cubicBezTo>
                    <a:pt x="347" y="0"/>
                    <a:pt x="0" y="523"/>
                    <a:pt x="0" y="694"/>
                  </a:cubicBezTo>
                  <a:cubicBezTo>
                    <a:pt x="0" y="888"/>
                    <a:pt x="153" y="1040"/>
                    <a:pt x="324" y="1040"/>
                  </a:cubicBezTo>
                  <a:cubicBezTo>
                    <a:pt x="518" y="1040"/>
                    <a:pt x="670" y="906"/>
                    <a:pt x="670" y="712"/>
                  </a:cubicBezTo>
                  <a:cubicBezTo>
                    <a:pt x="670" y="541"/>
                    <a:pt x="347" y="0"/>
                    <a:pt x="3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29440" y="1842157"/>
              <a:ext cx="9758" cy="15198"/>
            </a:xfrm>
            <a:custGeom>
              <a:avLst/>
              <a:gdLst/>
              <a:ahLst/>
              <a:cxnLst/>
              <a:rect l="l" t="t" r="r" b="b"/>
              <a:pathLst>
                <a:path w="348" h="542" extrusionOk="0">
                  <a:moveTo>
                    <a:pt x="177" y="1"/>
                  </a:moveTo>
                  <a:cubicBezTo>
                    <a:pt x="177" y="1"/>
                    <a:pt x="1" y="255"/>
                    <a:pt x="1" y="347"/>
                  </a:cubicBezTo>
                  <a:cubicBezTo>
                    <a:pt x="1" y="444"/>
                    <a:pt x="79" y="523"/>
                    <a:pt x="177" y="541"/>
                  </a:cubicBezTo>
                  <a:cubicBezTo>
                    <a:pt x="274" y="541"/>
                    <a:pt x="347" y="463"/>
                    <a:pt x="347" y="371"/>
                  </a:cubicBezTo>
                  <a:cubicBezTo>
                    <a:pt x="347" y="273"/>
                    <a:pt x="177" y="1"/>
                    <a:pt x="17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9212" y="1753747"/>
              <a:ext cx="58323" cy="39929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73" y="0"/>
                  </a:moveTo>
                  <a:cubicBezTo>
                    <a:pt x="1163" y="0"/>
                    <a:pt x="1050" y="25"/>
                    <a:pt x="943" y="77"/>
                  </a:cubicBezTo>
                  <a:cubicBezTo>
                    <a:pt x="596" y="248"/>
                    <a:pt x="0" y="1347"/>
                    <a:pt x="0" y="1347"/>
                  </a:cubicBezTo>
                  <a:cubicBezTo>
                    <a:pt x="0" y="1347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7"/>
                  </a:cubicBezTo>
                  <a:cubicBezTo>
                    <a:pt x="1946" y="1172"/>
                    <a:pt x="2080" y="751"/>
                    <a:pt x="1909" y="405"/>
                  </a:cubicBezTo>
                  <a:cubicBezTo>
                    <a:pt x="1785" y="144"/>
                    <a:pt x="1536" y="0"/>
                    <a:pt x="12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10204" y="1917500"/>
              <a:ext cx="45901" cy="31685"/>
            </a:xfrm>
            <a:custGeom>
              <a:avLst/>
              <a:gdLst/>
              <a:ahLst/>
              <a:cxnLst/>
              <a:rect l="l" t="t" r="r" b="b"/>
              <a:pathLst>
                <a:path w="1637" h="1130" extrusionOk="0">
                  <a:moveTo>
                    <a:pt x="1008" y="0"/>
                  </a:moveTo>
                  <a:cubicBezTo>
                    <a:pt x="920" y="0"/>
                    <a:pt x="831" y="22"/>
                    <a:pt x="749" y="68"/>
                  </a:cubicBezTo>
                  <a:cubicBezTo>
                    <a:pt x="463" y="202"/>
                    <a:pt x="1" y="1070"/>
                    <a:pt x="1" y="1070"/>
                  </a:cubicBezTo>
                  <a:cubicBezTo>
                    <a:pt x="1" y="1070"/>
                    <a:pt x="428" y="1130"/>
                    <a:pt x="799" y="1130"/>
                  </a:cubicBezTo>
                  <a:cubicBezTo>
                    <a:pt x="984" y="1130"/>
                    <a:pt x="1156" y="1115"/>
                    <a:pt x="1253" y="1070"/>
                  </a:cubicBezTo>
                  <a:cubicBezTo>
                    <a:pt x="1521" y="936"/>
                    <a:pt x="1636" y="590"/>
                    <a:pt x="1502" y="317"/>
                  </a:cubicBezTo>
                  <a:cubicBezTo>
                    <a:pt x="1409" y="117"/>
                    <a:pt x="1211" y="0"/>
                    <a:pt x="100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9388" y="1844372"/>
              <a:ext cx="59473" cy="50136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0"/>
                  </a:moveTo>
                  <a:cubicBezTo>
                    <a:pt x="0" y="0"/>
                    <a:pt x="388" y="1350"/>
                    <a:pt x="735" y="1618"/>
                  </a:cubicBezTo>
                  <a:cubicBezTo>
                    <a:pt x="875" y="1733"/>
                    <a:pt x="1047" y="1788"/>
                    <a:pt x="1221" y="1788"/>
                  </a:cubicBezTo>
                  <a:cubicBezTo>
                    <a:pt x="1452" y="1788"/>
                    <a:pt x="1685" y="1690"/>
                    <a:pt x="1848" y="1502"/>
                  </a:cubicBezTo>
                  <a:cubicBezTo>
                    <a:pt x="2121" y="1156"/>
                    <a:pt x="2061" y="657"/>
                    <a:pt x="1714" y="384"/>
                  </a:cubicBezTo>
                  <a:cubicBezTo>
                    <a:pt x="1386" y="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00250" y="1868066"/>
              <a:ext cx="45369" cy="53472"/>
            </a:xfrm>
            <a:custGeom>
              <a:avLst/>
              <a:gdLst/>
              <a:ahLst/>
              <a:cxnLst/>
              <a:rect l="l" t="t" r="r" b="b"/>
              <a:pathLst>
                <a:path w="1618" h="1907" extrusionOk="0">
                  <a:moveTo>
                    <a:pt x="1576" y="1"/>
                  </a:moveTo>
                  <a:cubicBezTo>
                    <a:pt x="1576" y="1"/>
                    <a:pt x="421" y="486"/>
                    <a:pt x="208" y="810"/>
                  </a:cubicBezTo>
                  <a:cubicBezTo>
                    <a:pt x="0" y="1138"/>
                    <a:pt x="92" y="1581"/>
                    <a:pt x="421" y="1794"/>
                  </a:cubicBezTo>
                  <a:cubicBezTo>
                    <a:pt x="539" y="1870"/>
                    <a:pt x="671" y="1907"/>
                    <a:pt x="803" y="1907"/>
                  </a:cubicBezTo>
                  <a:cubicBezTo>
                    <a:pt x="1038" y="1907"/>
                    <a:pt x="1269" y="1791"/>
                    <a:pt x="1405" y="1581"/>
                  </a:cubicBezTo>
                  <a:cubicBezTo>
                    <a:pt x="1617" y="1253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346432" y="1903705"/>
              <a:ext cx="41107" cy="28264"/>
            </a:xfrm>
            <a:custGeom>
              <a:avLst/>
              <a:gdLst/>
              <a:ahLst/>
              <a:cxnLst/>
              <a:rect l="l" t="t" r="r" b="b"/>
              <a:pathLst>
                <a:path w="1466" h="1008" extrusionOk="0">
                  <a:moveTo>
                    <a:pt x="914" y="0"/>
                  </a:moveTo>
                  <a:cubicBezTo>
                    <a:pt x="833" y="0"/>
                    <a:pt x="751" y="20"/>
                    <a:pt x="675" y="61"/>
                  </a:cubicBezTo>
                  <a:cubicBezTo>
                    <a:pt x="425" y="176"/>
                    <a:pt x="0" y="948"/>
                    <a:pt x="0" y="948"/>
                  </a:cubicBezTo>
                  <a:cubicBezTo>
                    <a:pt x="0" y="948"/>
                    <a:pt x="386" y="1007"/>
                    <a:pt x="718" y="1007"/>
                  </a:cubicBezTo>
                  <a:cubicBezTo>
                    <a:pt x="883" y="1007"/>
                    <a:pt x="1035" y="993"/>
                    <a:pt x="1119" y="948"/>
                  </a:cubicBezTo>
                  <a:cubicBezTo>
                    <a:pt x="1368" y="832"/>
                    <a:pt x="1465" y="523"/>
                    <a:pt x="1350" y="273"/>
                  </a:cubicBezTo>
                  <a:cubicBezTo>
                    <a:pt x="1269" y="100"/>
                    <a:pt x="1096" y="0"/>
                    <a:pt x="91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12691" y="1921061"/>
              <a:ext cx="16740" cy="15366"/>
            </a:xfrm>
            <a:custGeom>
              <a:avLst/>
              <a:gdLst/>
              <a:ahLst/>
              <a:cxnLst/>
              <a:rect l="l" t="t" r="r" b="b"/>
              <a:pathLst>
                <a:path w="597" h="548" extrusionOk="0">
                  <a:moveTo>
                    <a:pt x="597" y="1"/>
                  </a:moveTo>
                  <a:cubicBezTo>
                    <a:pt x="597" y="1"/>
                    <a:pt x="195" y="56"/>
                    <a:pt x="98" y="153"/>
                  </a:cubicBezTo>
                  <a:cubicBezTo>
                    <a:pt x="1" y="232"/>
                    <a:pt x="1" y="384"/>
                    <a:pt x="98" y="481"/>
                  </a:cubicBezTo>
                  <a:cubicBezTo>
                    <a:pt x="139" y="523"/>
                    <a:pt x="201" y="547"/>
                    <a:pt x="264" y="547"/>
                  </a:cubicBezTo>
                  <a:cubicBezTo>
                    <a:pt x="322" y="547"/>
                    <a:pt x="380" y="527"/>
                    <a:pt x="426" y="481"/>
                  </a:cubicBezTo>
                  <a:cubicBezTo>
                    <a:pt x="523" y="384"/>
                    <a:pt x="597" y="1"/>
                    <a:pt x="59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6293" y="1815294"/>
              <a:ext cx="36172" cy="36087"/>
            </a:xfrm>
            <a:custGeom>
              <a:avLst/>
              <a:gdLst/>
              <a:ahLst/>
              <a:cxnLst/>
              <a:rect l="l" t="t" r="r" b="b"/>
              <a:pathLst>
                <a:path w="1290" h="1287" extrusionOk="0">
                  <a:moveTo>
                    <a:pt x="576" y="1"/>
                  </a:moveTo>
                  <a:cubicBezTo>
                    <a:pt x="453" y="1"/>
                    <a:pt x="330" y="44"/>
                    <a:pt x="232" y="132"/>
                  </a:cubicBezTo>
                  <a:cubicBezTo>
                    <a:pt x="19" y="344"/>
                    <a:pt x="1" y="672"/>
                    <a:pt x="195" y="885"/>
                  </a:cubicBezTo>
                  <a:cubicBezTo>
                    <a:pt x="403" y="1097"/>
                    <a:pt x="1290" y="1287"/>
                    <a:pt x="1290" y="1287"/>
                  </a:cubicBezTo>
                  <a:cubicBezTo>
                    <a:pt x="1290" y="1287"/>
                    <a:pt x="1156" y="381"/>
                    <a:pt x="962" y="173"/>
                  </a:cubicBezTo>
                  <a:cubicBezTo>
                    <a:pt x="860" y="59"/>
                    <a:pt x="718" y="1"/>
                    <a:pt x="5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74650" y="1796424"/>
              <a:ext cx="48621" cy="48481"/>
            </a:xfrm>
            <a:custGeom>
              <a:avLst/>
              <a:gdLst/>
              <a:ahLst/>
              <a:cxnLst/>
              <a:rect l="l" t="t" r="r" b="b"/>
              <a:pathLst>
                <a:path w="1734" h="1729" extrusionOk="0">
                  <a:moveTo>
                    <a:pt x="773" y="0"/>
                  </a:moveTo>
                  <a:cubicBezTo>
                    <a:pt x="604" y="0"/>
                    <a:pt x="437" y="63"/>
                    <a:pt x="310" y="190"/>
                  </a:cubicBezTo>
                  <a:cubicBezTo>
                    <a:pt x="19" y="458"/>
                    <a:pt x="1" y="902"/>
                    <a:pt x="269" y="1193"/>
                  </a:cubicBezTo>
                  <a:cubicBezTo>
                    <a:pt x="523" y="1461"/>
                    <a:pt x="1733" y="1729"/>
                    <a:pt x="1733" y="1729"/>
                  </a:cubicBezTo>
                  <a:cubicBezTo>
                    <a:pt x="1733" y="1729"/>
                    <a:pt x="1562" y="518"/>
                    <a:pt x="1290" y="227"/>
                  </a:cubicBezTo>
                  <a:cubicBezTo>
                    <a:pt x="1149" y="77"/>
                    <a:pt x="960" y="0"/>
                    <a:pt x="77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59134" y="1976665"/>
              <a:ext cx="32414" cy="42985"/>
            </a:xfrm>
            <a:custGeom>
              <a:avLst/>
              <a:gdLst/>
              <a:ahLst/>
              <a:cxnLst/>
              <a:rect l="l" t="t" r="r" b="b"/>
              <a:pathLst>
                <a:path w="1156" h="1533" extrusionOk="0">
                  <a:moveTo>
                    <a:pt x="827" y="0"/>
                  </a:moveTo>
                  <a:cubicBezTo>
                    <a:pt x="827" y="0"/>
                    <a:pt x="134" y="596"/>
                    <a:pt x="56" y="887"/>
                  </a:cubicBezTo>
                  <a:cubicBezTo>
                    <a:pt x="0" y="1155"/>
                    <a:pt x="153" y="1442"/>
                    <a:pt x="444" y="1520"/>
                  </a:cubicBezTo>
                  <a:cubicBezTo>
                    <a:pt x="482" y="1529"/>
                    <a:pt x="521" y="1533"/>
                    <a:pt x="559" y="1533"/>
                  </a:cubicBezTo>
                  <a:cubicBezTo>
                    <a:pt x="790" y="1533"/>
                    <a:pt x="1014" y="1382"/>
                    <a:pt x="1077" y="1137"/>
                  </a:cubicBezTo>
                  <a:cubicBezTo>
                    <a:pt x="1155" y="864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176958" y="1975683"/>
              <a:ext cx="43182" cy="42593"/>
            </a:xfrm>
            <a:custGeom>
              <a:avLst/>
              <a:gdLst/>
              <a:ahLst/>
              <a:cxnLst/>
              <a:rect l="l" t="t" r="r" b="b"/>
              <a:pathLst>
                <a:path w="1540" h="1519" extrusionOk="0">
                  <a:moveTo>
                    <a:pt x="701" y="0"/>
                  </a:moveTo>
                  <a:cubicBezTo>
                    <a:pt x="545" y="0"/>
                    <a:pt x="389" y="58"/>
                    <a:pt x="269" y="169"/>
                  </a:cubicBezTo>
                  <a:cubicBezTo>
                    <a:pt x="19" y="400"/>
                    <a:pt x="1" y="784"/>
                    <a:pt x="232" y="1038"/>
                  </a:cubicBezTo>
                  <a:cubicBezTo>
                    <a:pt x="481" y="1287"/>
                    <a:pt x="1539" y="1518"/>
                    <a:pt x="1539" y="1518"/>
                  </a:cubicBezTo>
                  <a:cubicBezTo>
                    <a:pt x="1539" y="1518"/>
                    <a:pt x="1387" y="460"/>
                    <a:pt x="1156" y="206"/>
                  </a:cubicBezTo>
                  <a:cubicBezTo>
                    <a:pt x="1036" y="67"/>
                    <a:pt x="869" y="0"/>
                    <a:pt x="70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7998" y="1731006"/>
              <a:ext cx="42144" cy="53584"/>
            </a:xfrm>
            <a:custGeom>
              <a:avLst/>
              <a:gdLst/>
              <a:ahLst/>
              <a:cxnLst/>
              <a:rect l="l" t="t" r="r" b="b"/>
              <a:pathLst>
                <a:path w="1503" h="1911" extrusionOk="0">
                  <a:moveTo>
                    <a:pt x="1193" y="0"/>
                  </a:moveTo>
                  <a:cubicBezTo>
                    <a:pt x="1193" y="0"/>
                    <a:pt x="250" y="675"/>
                    <a:pt x="134" y="1022"/>
                  </a:cubicBezTo>
                  <a:cubicBezTo>
                    <a:pt x="0" y="1368"/>
                    <a:pt x="195" y="1752"/>
                    <a:pt x="541" y="1867"/>
                  </a:cubicBezTo>
                  <a:cubicBezTo>
                    <a:pt x="617" y="1897"/>
                    <a:pt x="695" y="1910"/>
                    <a:pt x="771" y="1910"/>
                  </a:cubicBezTo>
                  <a:cubicBezTo>
                    <a:pt x="1043" y="1910"/>
                    <a:pt x="1297" y="1736"/>
                    <a:pt x="1387" y="1465"/>
                  </a:cubicBezTo>
                  <a:cubicBezTo>
                    <a:pt x="1502" y="1119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96605" y="1944138"/>
              <a:ext cx="25432" cy="31517"/>
            </a:xfrm>
            <a:custGeom>
              <a:avLst/>
              <a:gdLst/>
              <a:ahLst/>
              <a:cxnLst/>
              <a:rect l="l" t="t" r="r" b="b"/>
              <a:pathLst>
                <a:path w="907" h="1124" extrusionOk="0">
                  <a:moveTo>
                    <a:pt x="448" y="1"/>
                  </a:moveTo>
                  <a:cubicBezTo>
                    <a:pt x="305" y="1"/>
                    <a:pt x="167" y="84"/>
                    <a:pt x="98" y="236"/>
                  </a:cubicBezTo>
                  <a:cubicBezTo>
                    <a:pt x="1" y="430"/>
                    <a:pt x="98" y="1123"/>
                    <a:pt x="98" y="1123"/>
                  </a:cubicBezTo>
                  <a:cubicBezTo>
                    <a:pt x="98" y="1123"/>
                    <a:pt x="712" y="777"/>
                    <a:pt x="809" y="582"/>
                  </a:cubicBezTo>
                  <a:cubicBezTo>
                    <a:pt x="906" y="388"/>
                    <a:pt x="828" y="139"/>
                    <a:pt x="620" y="42"/>
                  </a:cubicBezTo>
                  <a:cubicBezTo>
                    <a:pt x="564" y="14"/>
                    <a:pt x="506" y="1"/>
                    <a:pt x="44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87296" y="2000891"/>
              <a:ext cx="23217" cy="27255"/>
            </a:xfrm>
            <a:custGeom>
              <a:avLst/>
              <a:gdLst/>
              <a:ahLst/>
              <a:cxnLst/>
              <a:rect l="l" t="t" r="r" b="b"/>
              <a:pathLst>
                <a:path w="828" h="972" extrusionOk="0">
                  <a:moveTo>
                    <a:pt x="749" y="0"/>
                  </a:moveTo>
                  <a:lnTo>
                    <a:pt x="749" y="0"/>
                  </a:lnTo>
                  <a:cubicBezTo>
                    <a:pt x="748" y="0"/>
                    <a:pt x="189" y="273"/>
                    <a:pt x="92" y="444"/>
                  </a:cubicBezTo>
                  <a:cubicBezTo>
                    <a:pt x="0" y="619"/>
                    <a:pt x="55" y="850"/>
                    <a:pt x="231" y="924"/>
                  </a:cubicBezTo>
                  <a:cubicBezTo>
                    <a:pt x="287" y="956"/>
                    <a:pt x="350" y="972"/>
                    <a:pt x="413" y="972"/>
                  </a:cubicBezTo>
                  <a:cubicBezTo>
                    <a:pt x="540" y="972"/>
                    <a:pt x="665" y="908"/>
                    <a:pt x="730" y="790"/>
                  </a:cubicBezTo>
                  <a:cubicBezTo>
                    <a:pt x="827" y="619"/>
                    <a:pt x="749" y="0"/>
                    <a:pt x="74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9696" y="1889208"/>
              <a:ext cx="17273" cy="21479"/>
            </a:xfrm>
            <a:custGeom>
              <a:avLst/>
              <a:gdLst/>
              <a:ahLst/>
              <a:cxnLst/>
              <a:rect l="l" t="t" r="r" b="b"/>
              <a:pathLst>
                <a:path w="616" h="766" extrusionOk="0">
                  <a:moveTo>
                    <a:pt x="560" y="0"/>
                  </a:moveTo>
                  <a:cubicBezTo>
                    <a:pt x="560" y="0"/>
                    <a:pt x="135" y="231"/>
                    <a:pt x="56" y="365"/>
                  </a:cubicBezTo>
                  <a:cubicBezTo>
                    <a:pt x="1" y="481"/>
                    <a:pt x="38" y="656"/>
                    <a:pt x="172" y="730"/>
                  </a:cubicBezTo>
                  <a:cubicBezTo>
                    <a:pt x="214" y="754"/>
                    <a:pt x="259" y="765"/>
                    <a:pt x="304" y="765"/>
                  </a:cubicBezTo>
                  <a:cubicBezTo>
                    <a:pt x="404" y="765"/>
                    <a:pt x="500" y="708"/>
                    <a:pt x="541" y="615"/>
                  </a:cubicBezTo>
                  <a:cubicBezTo>
                    <a:pt x="615" y="481"/>
                    <a:pt x="560" y="0"/>
                    <a:pt x="5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11279" y="1925856"/>
              <a:ext cx="11833" cy="12870"/>
            </a:xfrm>
            <a:custGeom>
              <a:avLst/>
              <a:gdLst/>
              <a:ahLst/>
              <a:cxnLst/>
              <a:rect l="l" t="t" r="r" b="b"/>
              <a:pathLst>
                <a:path w="422" h="459" extrusionOk="0">
                  <a:moveTo>
                    <a:pt x="1" y="1"/>
                  </a:moveTo>
                  <a:cubicBezTo>
                    <a:pt x="1" y="1"/>
                    <a:pt x="19" y="310"/>
                    <a:pt x="75" y="389"/>
                  </a:cubicBezTo>
                  <a:cubicBezTo>
                    <a:pt x="111" y="434"/>
                    <a:pt x="168" y="458"/>
                    <a:pt x="225" y="458"/>
                  </a:cubicBezTo>
                  <a:cubicBezTo>
                    <a:pt x="261" y="458"/>
                    <a:pt x="298" y="448"/>
                    <a:pt x="329" y="426"/>
                  </a:cubicBezTo>
                  <a:cubicBezTo>
                    <a:pt x="403" y="347"/>
                    <a:pt x="421" y="232"/>
                    <a:pt x="366" y="158"/>
                  </a:cubicBezTo>
                  <a:cubicBezTo>
                    <a:pt x="287" y="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42516" y="1991806"/>
              <a:ext cx="44331" cy="36845"/>
            </a:xfrm>
            <a:custGeom>
              <a:avLst/>
              <a:gdLst/>
              <a:ahLst/>
              <a:cxnLst/>
              <a:rect l="l" t="t" r="r" b="b"/>
              <a:pathLst>
                <a:path w="1581" h="1314" extrusionOk="0">
                  <a:moveTo>
                    <a:pt x="1" y="1"/>
                  </a:moveTo>
                  <a:cubicBezTo>
                    <a:pt x="1" y="1"/>
                    <a:pt x="310" y="980"/>
                    <a:pt x="560" y="1193"/>
                  </a:cubicBezTo>
                  <a:cubicBezTo>
                    <a:pt x="663" y="1273"/>
                    <a:pt x="787" y="1313"/>
                    <a:pt x="912" y="1313"/>
                  </a:cubicBezTo>
                  <a:cubicBezTo>
                    <a:pt x="1088" y="1313"/>
                    <a:pt x="1265" y="1234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79015" y="1888675"/>
              <a:ext cx="28657" cy="23582"/>
            </a:xfrm>
            <a:custGeom>
              <a:avLst/>
              <a:gdLst/>
              <a:ahLst/>
              <a:cxnLst/>
              <a:rect l="l" t="t" r="r" b="b"/>
              <a:pathLst>
                <a:path w="1022" h="841" extrusionOk="0">
                  <a:moveTo>
                    <a:pt x="0" y="1"/>
                  </a:moveTo>
                  <a:cubicBezTo>
                    <a:pt x="0" y="1"/>
                    <a:pt x="194" y="634"/>
                    <a:pt x="365" y="768"/>
                  </a:cubicBezTo>
                  <a:cubicBezTo>
                    <a:pt x="429" y="816"/>
                    <a:pt x="511" y="841"/>
                    <a:pt x="593" y="841"/>
                  </a:cubicBezTo>
                  <a:cubicBezTo>
                    <a:pt x="706" y="841"/>
                    <a:pt x="820" y="793"/>
                    <a:pt x="888" y="694"/>
                  </a:cubicBezTo>
                  <a:cubicBezTo>
                    <a:pt x="1022" y="537"/>
                    <a:pt x="1003" y="287"/>
                    <a:pt x="827" y="172"/>
                  </a:cubicBezTo>
                  <a:cubicBezTo>
                    <a:pt x="657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5566" y="1981403"/>
              <a:ext cx="66511" cy="43939"/>
            </a:xfrm>
            <a:custGeom>
              <a:avLst/>
              <a:gdLst/>
              <a:ahLst/>
              <a:cxnLst/>
              <a:rect l="l" t="t" r="r" b="b"/>
              <a:pathLst>
                <a:path w="2372" h="1567" extrusionOk="0">
                  <a:moveTo>
                    <a:pt x="790" y="1"/>
                  </a:moveTo>
                  <a:cubicBezTo>
                    <a:pt x="778" y="1"/>
                    <a:pt x="766" y="1"/>
                    <a:pt x="754" y="2"/>
                  </a:cubicBezTo>
                  <a:cubicBezTo>
                    <a:pt x="329" y="25"/>
                    <a:pt x="1" y="409"/>
                    <a:pt x="43" y="834"/>
                  </a:cubicBezTo>
                  <a:cubicBezTo>
                    <a:pt x="78" y="1250"/>
                    <a:pt x="408" y="1567"/>
                    <a:pt x="820" y="1567"/>
                  </a:cubicBezTo>
                  <a:cubicBezTo>
                    <a:pt x="843" y="1567"/>
                    <a:pt x="865" y="1566"/>
                    <a:pt x="888" y="1564"/>
                  </a:cubicBezTo>
                  <a:cubicBezTo>
                    <a:pt x="1313" y="1527"/>
                    <a:pt x="2371" y="658"/>
                    <a:pt x="2371" y="658"/>
                  </a:cubicBezTo>
                  <a:cubicBezTo>
                    <a:pt x="2371" y="658"/>
                    <a:pt x="1258" y="1"/>
                    <a:pt x="7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63593" y="1967440"/>
              <a:ext cx="35134" cy="48369"/>
            </a:xfrm>
            <a:custGeom>
              <a:avLst/>
              <a:gdLst/>
              <a:ahLst/>
              <a:cxnLst/>
              <a:rect l="l" t="t" r="r" b="b"/>
              <a:pathLst>
                <a:path w="1253" h="1725" extrusionOk="0">
                  <a:moveTo>
                    <a:pt x="828" y="1"/>
                  </a:moveTo>
                  <a:cubicBezTo>
                    <a:pt x="828" y="1"/>
                    <a:pt x="116" y="713"/>
                    <a:pt x="56" y="1041"/>
                  </a:cubicBezTo>
                  <a:cubicBezTo>
                    <a:pt x="1" y="1350"/>
                    <a:pt x="213" y="1655"/>
                    <a:pt x="541" y="1715"/>
                  </a:cubicBezTo>
                  <a:cubicBezTo>
                    <a:pt x="574" y="1721"/>
                    <a:pt x="607" y="1724"/>
                    <a:pt x="640" y="1724"/>
                  </a:cubicBezTo>
                  <a:cubicBezTo>
                    <a:pt x="910" y="1724"/>
                    <a:pt x="1162" y="1527"/>
                    <a:pt x="1211" y="1235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16196" y="1999293"/>
              <a:ext cx="33592" cy="22208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3"/>
                    <a:pt x="24" y="404"/>
                  </a:cubicBezTo>
                  <a:cubicBezTo>
                    <a:pt x="24" y="616"/>
                    <a:pt x="195" y="792"/>
                    <a:pt x="426" y="792"/>
                  </a:cubicBezTo>
                  <a:cubicBezTo>
                    <a:pt x="638" y="773"/>
                    <a:pt x="1197" y="367"/>
                    <a:pt x="1197" y="367"/>
                  </a:cubicBezTo>
                  <a:cubicBezTo>
                    <a:pt x="1197" y="367"/>
                    <a:pt x="646" y="1"/>
                    <a:pt x="42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27701" y="1955018"/>
              <a:ext cx="35667" cy="48369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828" y="0"/>
                  </a:moveTo>
                  <a:cubicBezTo>
                    <a:pt x="828" y="0"/>
                    <a:pt x="116" y="712"/>
                    <a:pt x="61" y="1040"/>
                  </a:cubicBezTo>
                  <a:cubicBezTo>
                    <a:pt x="1" y="1350"/>
                    <a:pt x="213" y="1659"/>
                    <a:pt x="541" y="1715"/>
                  </a:cubicBezTo>
                  <a:cubicBezTo>
                    <a:pt x="576" y="1721"/>
                    <a:pt x="611" y="1725"/>
                    <a:pt x="645" y="1725"/>
                  </a:cubicBezTo>
                  <a:cubicBezTo>
                    <a:pt x="913" y="1725"/>
                    <a:pt x="1163" y="1525"/>
                    <a:pt x="1216" y="1234"/>
                  </a:cubicBezTo>
                  <a:cubicBezTo>
                    <a:pt x="1271" y="924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61125" y="1851354"/>
              <a:ext cx="14160" cy="19039"/>
            </a:xfrm>
            <a:custGeom>
              <a:avLst/>
              <a:gdLst/>
              <a:ahLst/>
              <a:cxnLst/>
              <a:rect l="l" t="t" r="r" b="b"/>
              <a:pathLst>
                <a:path w="505" h="679" extrusionOk="0">
                  <a:moveTo>
                    <a:pt x="329" y="1"/>
                  </a:moveTo>
                  <a:cubicBezTo>
                    <a:pt x="329" y="1"/>
                    <a:pt x="61" y="292"/>
                    <a:pt x="24" y="408"/>
                  </a:cubicBezTo>
                  <a:cubicBezTo>
                    <a:pt x="1" y="542"/>
                    <a:pt x="98" y="657"/>
                    <a:pt x="213" y="676"/>
                  </a:cubicBezTo>
                  <a:cubicBezTo>
                    <a:pt x="227" y="677"/>
                    <a:pt x="240" y="678"/>
                    <a:pt x="253" y="678"/>
                  </a:cubicBezTo>
                  <a:cubicBezTo>
                    <a:pt x="370" y="678"/>
                    <a:pt x="465" y="606"/>
                    <a:pt x="486" y="481"/>
                  </a:cubicBezTo>
                  <a:cubicBezTo>
                    <a:pt x="504" y="366"/>
                    <a:pt x="329" y="1"/>
                    <a:pt x="329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452" y="1691105"/>
              <a:ext cx="38359" cy="49350"/>
            </a:xfrm>
            <a:custGeom>
              <a:avLst/>
              <a:gdLst/>
              <a:ahLst/>
              <a:cxnLst/>
              <a:rect l="l" t="t" r="r" b="b"/>
              <a:pathLst>
                <a:path w="1368" h="1760" extrusionOk="0">
                  <a:moveTo>
                    <a:pt x="1021" y="0"/>
                  </a:moveTo>
                  <a:cubicBezTo>
                    <a:pt x="1021" y="0"/>
                    <a:pt x="194" y="675"/>
                    <a:pt x="97" y="980"/>
                  </a:cubicBezTo>
                  <a:cubicBezTo>
                    <a:pt x="0" y="1308"/>
                    <a:pt x="194" y="1636"/>
                    <a:pt x="522" y="1733"/>
                  </a:cubicBezTo>
                  <a:cubicBezTo>
                    <a:pt x="580" y="1751"/>
                    <a:pt x="639" y="1760"/>
                    <a:pt x="697" y="1760"/>
                  </a:cubicBezTo>
                  <a:cubicBezTo>
                    <a:pt x="952" y="1760"/>
                    <a:pt x="1196" y="1594"/>
                    <a:pt x="1271" y="1326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86062" y="1893470"/>
              <a:ext cx="28012" cy="34349"/>
            </a:xfrm>
            <a:custGeom>
              <a:avLst/>
              <a:gdLst/>
              <a:ahLst/>
              <a:cxnLst/>
              <a:rect l="l" t="t" r="r" b="b"/>
              <a:pathLst>
                <a:path w="999" h="1225" extrusionOk="0">
                  <a:moveTo>
                    <a:pt x="93" y="1"/>
                  </a:moveTo>
                  <a:cubicBezTo>
                    <a:pt x="93" y="1"/>
                    <a:pt x="0" y="772"/>
                    <a:pt x="93" y="985"/>
                  </a:cubicBezTo>
                  <a:cubicBezTo>
                    <a:pt x="174" y="1134"/>
                    <a:pt x="333" y="1224"/>
                    <a:pt x="494" y="1224"/>
                  </a:cubicBezTo>
                  <a:cubicBezTo>
                    <a:pt x="562" y="1224"/>
                    <a:pt x="630" y="1208"/>
                    <a:pt x="693" y="1174"/>
                  </a:cubicBezTo>
                  <a:cubicBezTo>
                    <a:pt x="924" y="1059"/>
                    <a:pt x="998" y="791"/>
                    <a:pt x="883" y="578"/>
                  </a:cubicBezTo>
                  <a:cubicBezTo>
                    <a:pt x="786" y="366"/>
                    <a:pt x="93" y="1"/>
                    <a:pt x="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05924" y="1834726"/>
              <a:ext cx="100439" cy="66202"/>
            </a:xfrm>
            <a:custGeom>
              <a:avLst/>
              <a:gdLst/>
              <a:ahLst/>
              <a:cxnLst/>
              <a:rect l="l" t="t" r="r" b="b"/>
              <a:pathLst>
                <a:path w="3582" h="2361" extrusionOk="0">
                  <a:moveTo>
                    <a:pt x="1202" y="0"/>
                  </a:moveTo>
                  <a:cubicBezTo>
                    <a:pt x="1134" y="0"/>
                    <a:pt x="1074" y="5"/>
                    <a:pt x="1022" y="16"/>
                  </a:cubicBezTo>
                  <a:cubicBezTo>
                    <a:pt x="389" y="173"/>
                    <a:pt x="0" y="806"/>
                    <a:pt x="158" y="1444"/>
                  </a:cubicBezTo>
                  <a:cubicBezTo>
                    <a:pt x="288" y="1985"/>
                    <a:pt x="769" y="2360"/>
                    <a:pt x="1304" y="2360"/>
                  </a:cubicBezTo>
                  <a:cubicBezTo>
                    <a:pt x="1395" y="2360"/>
                    <a:pt x="1488" y="2350"/>
                    <a:pt x="1581" y="2327"/>
                  </a:cubicBezTo>
                  <a:cubicBezTo>
                    <a:pt x="2214" y="2174"/>
                    <a:pt x="3581" y="636"/>
                    <a:pt x="3581" y="636"/>
                  </a:cubicBezTo>
                  <a:cubicBezTo>
                    <a:pt x="3581" y="636"/>
                    <a:pt x="1960" y="0"/>
                    <a:pt x="12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0369163" y="5303699"/>
            <a:ext cx="1509192" cy="1136692"/>
            <a:chOff x="174200" y="1152825"/>
            <a:chExt cx="1519525" cy="1144475"/>
          </a:xfrm>
        </p:grpSpPr>
        <p:sp>
          <p:nvSpPr>
            <p:cNvPr id="64" name="Google Shape;64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6321599" y="6083308"/>
            <a:ext cx="618548" cy="465877"/>
            <a:chOff x="174200" y="1152825"/>
            <a:chExt cx="1519525" cy="1144475"/>
          </a:xfrm>
        </p:grpSpPr>
        <p:sp>
          <p:nvSpPr>
            <p:cNvPr id="85" name="Google Shape;85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3399217" y="5026042"/>
            <a:ext cx="618548" cy="465877"/>
            <a:chOff x="174200" y="1152825"/>
            <a:chExt cx="1519525" cy="1144475"/>
          </a:xfrm>
        </p:grpSpPr>
        <p:sp>
          <p:nvSpPr>
            <p:cNvPr id="106" name="Google Shape;106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347810" y="4467452"/>
            <a:ext cx="720997" cy="472835"/>
            <a:chOff x="2998925" y="1123600"/>
            <a:chExt cx="1154950" cy="757425"/>
          </a:xfrm>
        </p:grpSpPr>
        <p:sp>
          <p:nvSpPr>
            <p:cNvPr id="127" name="Google Shape;12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167086" y="5322660"/>
            <a:ext cx="2209109" cy="1350709"/>
            <a:chOff x="3472050" y="3119850"/>
            <a:chExt cx="1762025" cy="1077350"/>
          </a:xfrm>
        </p:grpSpPr>
        <p:sp>
          <p:nvSpPr>
            <p:cNvPr id="142" name="Google Shape;142;p2"/>
            <p:cNvSpPr/>
            <p:nvPr/>
          </p:nvSpPr>
          <p:spPr>
            <a:xfrm>
              <a:off x="3835200" y="3168400"/>
              <a:ext cx="401500" cy="408325"/>
            </a:xfrm>
            <a:custGeom>
              <a:avLst/>
              <a:gdLst/>
              <a:ahLst/>
              <a:cxnLst/>
              <a:rect l="l" t="t" r="r" b="b"/>
              <a:pathLst>
                <a:path w="16060" h="16333" extrusionOk="0">
                  <a:moveTo>
                    <a:pt x="6983" y="0"/>
                  </a:moveTo>
                  <a:cubicBezTo>
                    <a:pt x="6445" y="0"/>
                    <a:pt x="5927" y="133"/>
                    <a:pt x="5545" y="454"/>
                  </a:cubicBezTo>
                  <a:cubicBezTo>
                    <a:pt x="4789" y="1210"/>
                    <a:pt x="4213" y="3154"/>
                    <a:pt x="3133" y="3587"/>
                  </a:cubicBezTo>
                  <a:cubicBezTo>
                    <a:pt x="2989" y="3635"/>
                    <a:pt x="2825" y="3651"/>
                    <a:pt x="2649" y="3651"/>
                  </a:cubicBezTo>
                  <a:cubicBezTo>
                    <a:pt x="2297" y="3651"/>
                    <a:pt x="1897" y="3587"/>
                    <a:pt x="1512" y="3587"/>
                  </a:cubicBezTo>
                  <a:cubicBezTo>
                    <a:pt x="1044" y="3587"/>
                    <a:pt x="288" y="3731"/>
                    <a:pt x="144" y="4199"/>
                  </a:cubicBezTo>
                  <a:cubicBezTo>
                    <a:pt x="0" y="4631"/>
                    <a:pt x="288" y="5243"/>
                    <a:pt x="612" y="5531"/>
                  </a:cubicBezTo>
                  <a:cubicBezTo>
                    <a:pt x="1044" y="5855"/>
                    <a:pt x="1512" y="5855"/>
                    <a:pt x="2089" y="5999"/>
                  </a:cubicBezTo>
                  <a:cubicBezTo>
                    <a:pt x="7202" y="7043"/>
                    <a:pt x="11702" y="11256"/>
                    <a:pt x="12891" y="16333"/>
                  </a:cubicBezTo>
                  <a:cubicBezTo>
                    <a:pt x="13791" y="15901"/>
                    <a:pt x="14547" y="15289"/>
                    <a:pt x="16059" y="14245"/>
                  </a:cubicBezTo>
                  <a:cubicBezTo>
                    <a:pt x="15591" y="8988"/>
                    <a:pt x="13935" y="4199"/>
                    <a:pt x="9002" y="598"/>
                  </a:cubicBezTo>
                  <a:cubicBezTo>
                    <a:pt x="8483" y="245"/>
                    <a:pt x="7714" y="0"/>
                    <a:pt x="698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543625" y="3345100"/>
              <a:ext cx="562625" cy="326150"/>
            </a:xfrm>
            <a:custGeom>
              <a:avLst/>
              <a:gdLst/>
              <a:ahLst/>
              <a:cxnLst/>
              <a:rect l="l" t="t" r="r" b="b"/>
              <a:pathLst>
                <a:path w="22505" h="13046" extrusionOk="0">
                  <a:moveTo>
                    <a:pt x="11879" y="0"/>
                  </a:moveTo>
                  <a:cubicBezTo>
                    <a:pt x="11288" y="0"/>
                    <a:pt x="10520" y="207"/>
                    <a:pt x="9470" y="731"/>
                  </a:cubicBezTo>
                  <a:cubicBezTo>
                    <a:pt x="7382" y="1776"/>
                    <a:pt x="3025" y="5088"/>
                    <a:pt x="1" y="9445"/>
                  </a:cubicBezTo>
                  <a:cubicBezTo>
                    <a:pt x="325" y="10921"/>
                    <a:pt x="1081" y="11533"/>
                    <a:pt x="1981" y="13046"/>
                  </a:cubicBezTo>
                  <a:cubicBezTo>
                    <a:pt x="5622" y="11564"/>
                    <a:pt x="9578" y="10836"/>
                    <a:pt x="13568" y="10836"/>
                  </a:cubicBezTo>
                  <a:cubicBezTo>
                    <a:pt x="15300" y="10836"/>
                    <a:pt x="17038" y="10973"/>
                    <a:pt x="18760" y="11245"/>
                  </a:cubicBezTo>
                  <a:cubicBezTo>
                    <a:pt x="19215" y="11299"/>
                    <a:pt x="19684" y="11352"/>
                    <a:pt x="20134" y="11352"/>
                  </a:cubicBezTo>
                  <a:cubicBezTo>
                    <a:pt x="20894" y="11352"/>
                    <a:pt x="21597" y="11199"/>
                    <a:pt x="22073" y="10633"/>
                  </a:cubicBezTo>
                  <a:cubicBezTo>
                    <a:pt x="22505" y="10165"/>
                    <a:pt x="22505" y="9445"/>
                    <a:pt x="22361" y="8833"/>
                  </a:cubicBezTo>
                  <a:cubicBezTo>
                    <a:pt x="21929" y="7033"/>
                    <a:pt x="20416" y="5520"/>
                    <a:pt x="18616" y="4764"/>
                  </a:cubicBezTo>
                  <a:cubicBezTo>
                    <a:pt x="17104" y="4332"/>
                    <a:pt x="15628" y="3288"/>
                    <a:pt x="14583" y="2064"/>
                  </a:cubicBezTo>
                  <a:cubicBezTo>
                    <a:pt x="13716" y="1222"/>
                    <a:pt x="13318" y="0"/>
                    <a:pt x="1187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05000" y="3723300"/>
              <a:ext cx="506825" cy="431775"/>
            </a:xfrm>
            <a:custGeom>
              <a:avLst/>
              <a:gdLst/>
              <a:ahLst/>
              <a:cxnLst/>
              <a:rect l="l" t="t" r="r" b="b"/>
              <a:pathLst>
                <a:path w="20273" h="17271" extrusionOk="0">
                  <a:moveTo>
                    <a:pt x="2873" y="0"/>
                  </a:moveTo>
                  <a:cubicBezTo>
                    <a:pt x="1913" y="0"/>
                    <a:pt x="952" y="94"/>
                    <a:pt x="1" y="294"/>
                  </a:cubicBezTo>
                  <a:cubicBezTo>
                    <a:pt x="145" y="438"/>
                    <a:pt x="145" y="1050"/>
                    <a:pt x="469" y="1518"/>
                  </a:cubicBezTo>
                  <a:cubicBezTo>
                    <a:pt x="613" y="1950"/>
                    <a:pt x="1045" y="2238"/>
                    <a:pt x="1369" y="2563"/>
                  </a:cubicBezTo>
                  <a:cubicBezTo>
                    <a:pt x="4069" y="5407"/>
                    <a:pt x="6158" y="8864"/>
                    <a:pt x="7202" y="12608"/>
                  </a:cubicBezTo>
                  <a:cubicBezTo>
                    <a:pt x="7526" y="13653"/>
                    <a:pt x="7670" y="14697"/>
                    <a:pt x="8246" y="15597"/>
                  </a:cubicBezTo>
                  <a:cubicBezTo>
                    <a:pt x="8808" y="16555"/>
                    <a:pt x="9733" y="17271"/>
                    <a:pt x="10689" y="17271"/>
                  </a:cubicBezTo>
                  <a:cubicBezTo>
                    <a:pt x="10775" y="17271"/>
                    <a:pt x="10861" y="17265"/>
                    <a:pt x="10947" y="17253"/>
                  </a:cubicBezTo>
                  <a:cubicBezTo>
                    <a:pt x="12315" y="17109"/>
                    <a:pt x="13215" y="15741"/>
                    <a:pt x="14403" y="15165"/>
                  </a:cubicBezTo>
                  <a:cubicBezTo>
                    <a:pt x="15303" y="14697"/>
                    <a:pt x="16348" y="14553"/>
                    <a:pt x="17248" y="14409"/>
                  </a:cubicBezTo>
                  <a:cubicBezTo>
                    <a:pt x="18148" y="14265"/>
                    <a:pt x="19228" y="13797"/>
                    <a:pt x="19660" y="13041"/>
                  </a:cubicBezTo>
                  <a:cubicBezTo>
                    <a:pt x="20272" y="11852"/>
                    <a:pt x="19516" y="10340"/>
                    <a:pt x="18760" y="9296"/>
                  </a:cubicBezTo>
                  <a:cubicBezTo>
                    <a:pt x="16528" y="6307"/>
                    <a:pt x="13827" y="3751"/>
                    <a:pt x="10659" y="1950"/>
                  </a:cubicBezTo>
                  <a:cubicBezTo>
                    <a:pt x="8221" y="732"/>
                    <a:pt x="5549" y="0"/>
                    <a:pt x="28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61550" y="3581175"/>
              <a:ext cx="675150" cy="346400"/>
            </a:xfrm>
            <a:custGeom>
              <a:avLst/>
              <a:gdLst/>
              <a:ahLst/>
              <a:cxnLst/>
              <a:rect l="l" t="t" r="r" b="b"/>
              <a:pathLst>
                <a:path w="27006" h="13856" extrusionOk="0">
                  <a:moveTo>
                    <a:pt x="12994" y="1"/>
                  </a:moveTo>
                  <a:cubicBezTo>
                    <a:pt x="9388" y="1"/>
                    <a:pt x="5701" y="563"/>
                    <a:pt x="2557" y="1946"/>
                  </a:cubicBezTo>
                  <a:cubicBezTo>
                    <a:pt x="1332" y="2378"/>
                    <a:pt x="0" y="3279"/>
                    <a:pt x="288" y="4503"/>
                  </a:cubicBezTo>
                  <a:cubicBezTo>
                    <a:pt x="576" y="5979"/>
                    <a:pt x="2377" y="6123"/>
                    <a:pt x="3601" y="6879"/>
                  </a:cubicBezTo>
                  <a:cubicBezTo>
                    <a:pt x="4933" y="7779"/>
                    <a:pt x="5401" y="9580"/>
                    <a:pt x="5977" y="11092"/>
                  </a:cubicBezTo>
                  <a:cubicBezTo>
                    <a:pt x="6577" y="12292"/>
                    <a:pt x="7835" y="13855"/>
                    <a:pt x="9013" y="13855"/>
                  </a:cubicBezTo>
                  <a:cubicBezTo>
                    <a:pt x="9319" y="13855"/>
                    <a:pt x="9620" y="13750"/>
                    <a:pt x="9902" y="13505"/>
                  </a:cubicBezTo>
                  <a:cubicBezTo>
                    <a:pt x="16959" y="8248"/>
                    <a:pt x="20560" y="6447"/>
                    <a:pt x="26861" y="5979"/>
                  </a:cubicBezTo>
                  <a:cubicBezTo>
                    <a:pt x="27005" y="4323"/>
                    <a:pt x="25961" y="1946"/>
                    <a:pt x="24449" y="1946"/>
                  </a:cubicBezTo>
                  <a:cubicBezTo>
                    <a:pt x="21439" y="793"/>
                    <a:pt x="17273" y="1"/>
                    <a:pt x="1299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20550" y="3119850"/>
              <a:ext cx="693150" cy="487500"/>
            </a:xfrm>
            <a:custGeom>
              <a:avLst/>
              <a:gdLst/>
              <a:ahLst/>
              <a:cxnLst/>
              <a:rect l="l" t="t" r="r" b="b"/>
              <a:pathLst>
                <a:path w="27726" h="19500" extrusionOk="0">
                  <a:moveTo>
                    <a:pt x="3574" y="1"/>
                  </a:moveTo>
                  <a:cubicBezTo>
                    <a:pt x="3134" y="1"/>
                    <a:pt x="2685" y="81"/>
                    <a:pt x="2233" y="272"/>
                  </a:cubicBezTo>
                  <a:cubicBezTo>
                    <a:pt x="576" y="1028"/>
                    <a:pt x="0" y="3296"/>
                    <a:pt x="432" y="5096"/>
                  </a:cubicBezTo>
                  <a:cubicBezTo>
                    <a:pt x="720" y="6897"/>
                    <a:pt x="3421" y="11542"/>
                    <a:pt x="3277" y="15574"/>
                  </a:cubicBezTo>
                  <a:cubicBezTo>
                    <a:pt x="7490" y="17087"/>
                    <a:pt x="13791" y="17555"/>
                    <a:pt x="16635" y="19499"/>
                  </a:cubicBezTo>
                  <a:cubicBezTo>
                    <a:pt x="21424" y="11974"/>
                    <a:pt x="23549" y="11542"/>
                    <a:pt x="25493" y="8985"/>
                  </a:cubicBezTo>
                  <a:cubicBezTo>
                    <a:pt x="27726" y="5853"/>
                    <a:pt x="25349" y="4196"/>
                    <a:pt x="22181" y="3440"/>
                  </a:cubicBezTo>
                  <a:cubicBezTo>
                    <a:pt x="21088" y="3129"/>
                    <a:pt x="19982" y="3033"/>
                    <a:pt x="18873" y="3033"/>
                  </a:cubicBezTo>
                  <a:cubicBezTo>
                    <a:pt x="17061" y="3033"/>
                    <a:pt x="15238" y="3290"/>
                    <a:pt x="13442" y="3290"/>
                  </a:cubicBezTo>
                  <a:cubicBezTo>
                    <a:pt x="12136" y="3290"/>
                    <a:pt x="10843" y="3154"/>
                    <a:pt x="9578" y="2684"/>
                  </a:cubicBezTo>
                  <a:cubicBezTo>
                    <a:pt x="8390" y="2072"/>
                    <a:pt x="7346" y="1352"/>
                    <a:pt x="6122" y="740"/>
                  </a:cubicBezTo>
                  <a:cubicBezTo>
                    <a:pt x="5326" y="330"/>
                    <a:pt x="4466" y="1"/>
                    <a:pt x="3574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33075" y="3246300"/>
              <a:ext cx="374500" cy="316025"/>
            </a:xfrm>
            <a:custGeom>
              <a:avLst/>
              <a:gdLst/>
              <a:ahLst/>
              <a:cxnLst/>
              <a:rect l="l" t="t" r="r" b="b"/>
              <a:pathLst>
                <a:path w="14980" h="12641" extrusionOk="0">
                  <a:moveTo>
                    <a:pt x="7037" y="1"/>
                  </a:moveTo>
                  <a:cubicBezTo>
                    <a:pt x="6584" y="1"/>
                    <a:pt x="6244" y="259"/>
                    <a:pt x="5977" y="615"/>
                  </a:cubicBezTo>
                  <a:cubicBezTo>
                    <a:pt x="5689" y="1083"/>
                    <a:pt x="5545" y="1515"/>
                    <a:pt x="5401" y="1983"/>
                  </a:cubicBezTo>
                  <a:cubicBezTo>
                    <a:pt x="5077" y="3171"/>
                    <a:pt x="4933" y="4215"/>
                    <a:pt x="4645" y="5295"/>
                  </a:cubicBezTo>
                  <a:cubicBezTo>
                    <a:pt x="4501" y="5728"/>
                    <a:pt x="4501" y="6340"/>
                    <a:pt x="4033" y="6628"/>
                  </a:cubicBezTo>
                  <a:cubicBezTo>
                    <a:pt x="3824" y="6966"/>
                    <a:pt x="3446" y="7211"/>
                    <a:pt x="3089" y="7211"/>
                  </a:cubicBezTo>
                  <a:cubicBezTo>
                    <a:pt x="2953" y="7211"/>
                    <a:pt x="2820" y="7175"/>
                    <a:pt x="2701" y="7096"/>
                  </a:cubicBezTo>
                  <a:cubicBezTo>
                    <a:pt x="2089" y="6772"/>
                    <a:pt x="1945" y="6016"/>
                    <a:pt x="1945" y="5295"/>
                  </a:cubicBezTo>
                  <a:cubicBezTo>
                    <a:pt x="1811" y="4728"/>
                    <a:pt x="1398" y="3912"/>
                    <a:pt x="736" y="3912"/>
                  </a:cubicBezTo>
                  <a:cubicBezTo>
                    <a:pt x="684" y="3912"/>
                    <a:pt x="631" y="3917"/>
                    <a:pt x="576" y="3927"/>
                  </a:cubicBezTo>
                  <a:cubicBezTo>
                    <a:pt x="0" y="4215"/>
                    <a:pt x="0" y="5115"/>
                    <a:pt x="144" y="5728"/>
                  </a:cubicBezTo>
                  <a:cubicBezTo>
                    <a:pt x="432" y="7384"/>
                    <a:pt x="900" y="9040"/>
                    <a:pt x="1188" y="10696"/>
                  </a:cubicBezTo>
                  <a:cubicBezTo>
                    <a:pt x="3133" y="10840"/>
                    <a:pt x="5545" y="11273"/>
                    <a:pt x="7490" y="12173"/>
                  </a:cubicBezTo>
                  <a:cubicBezTo>
                    <a:pt x="8102" y="12497"/>
                    <a:pt x="8534" y="12641"/>
                    <a:pt x="9146" y="12641"/>
                  </a:cubicBezTo>
                  <a:cubicBezTo>
                    <a:pt x="9578" y="12497"/>
                    <a:pt x="9902" y="12173"/>
                    <a:pt x="10190" y="11885"/>
                  </a:cubicBezTo>
                  <a:cubicBezTo>
                    <a:pt x="11378" y="10516"/>
                    <a:pt x="12747" y="9328"/>
                    <a:pt x="14079" y="7996"/>
                  </a:cubicBezTo>
                  <a:cubicBezTo>
                    <a:pt x="14547" y="7528"/>
                    <a:pt x="14979" y="6772"/>
                    <a:pt x="14547" y="6340"/>
                  </a:cubicBezTo>
                  <a:cubicBezTo>
                    <a:pt x="14384" y="6177"/>
                    <a:pt x="14187" y="6110"/>
                    <a:pt x="13980" y="6110"/>
                  </a:cubicBezTo>
                  <a:cubicBezTo>
                    <a:pt x="13592" y="6110"/>
                    <a:pt x="13173" y="6346"/>
                    <a:pt x="12891" y="6628"/>
                  </a:cubicBezTo>
                  <a:cubicBezTo>
                    <a:pt x="12134" y="7240"/>
                    <a:pt x="11234" y="7996"/>
                    <a:pt x="10478" y="8572"/>
                  </a:cubicBezTo>
                  <a:cubicBezTo>
                    <a:pt x="10273" y="8802"/>
                    <a:pt x="9978" y="9015"/>
                    <a:pt x="9669" y="9015"/>
                  </a:cubicBezTo>
                  <a:cubicBezTo>
                    <a:pt x="9543" y="9015"/>
                    <a:pt x="9415" y="8979"/>
                    <a:pt x="9290" y="8896"/>
                  </a:cubicBezTo>
                  <a:cubicBezTo>
                    <a:pt x="9002" y="8572"/>
                    <a:pt x="9290" y="7996"/>
                    <a:pt x="9434" y="7528"/>
                  </a:cubicBezTo>
                  <a:cubicBezTo>
                    <a:pt x="10046" y="6628"/>
                    <a:pt x="10622" y="5872"/>
                    <a:pt x="11234" y="4971"/>
                  </a:cubicBezTo>
                  <a:cubicBezTo>
                    <a:pt x="11522" y="4395"/>
                    <a:pt x="11846" y="3495"/>
                    <a:pt x="11234" y="3027"/>
                  </a:cubicBezTo>
                  <a:cubicBezTo>
                    <a:pt x="11142" y="2983"/>
                    <a:pt x="11050" y="2964"/>
                    <a:pt x="10960" y="2964"/>
                  </a:cubicBezTo>
                  <a:cubicBezTo>
                    <a:pt x="10454" y="2964"/>
                    <a:pt x="9997" y="3582"/>
                    <a:pt x="9722" y="4071"/>
                  </a:cubicBezTo>
                  <a:cubicBezTo>
                    <a:pt x="9290" y="5115"/>
                    <a:pt x="8822" y="6016"/>
                    <a:pt x="8246" y="7096"/>
                  </a:cubicBezTo>
                  <a:cubicBezTo>
                    <a:pt x="8138" y="7418"/>
                    <a:pt x="7771" y="7840"/>
                    <a:pt x="7397" y="7840"/>
                  </a:cubicBezTo>
                  <a:cubicBezTo>
                    <a:pt x="7269" y="7840"/>
                    <a:pt x="7141" y="7791"/>
                    <a:pt x="7022" y="7672"/>
                  </a:cubicBezTo>
                  <a:cubicBezTo>
                    <a:pt x="6878" y="7528"/>
                    <a:pt x="6878" y="7240"/>
                    <a:pt x="7022" y="6916"/>
                  </a:cubicBezTo>
                  <a:cubicBezTo>
                    <a:pt x="7346" y="5439"/>
                    <a:pt x="7634" y="4071"/>
                    <a:pt x="8102" y="2595"/>
                  </a:cubicBezTo>
                  <a:cubicBezTo>
                    <a:pt x="8102" y="2127"/>
                    <a:pt x="8246" y="1695"/>
                    <a:pt x="8246" y="1083"/>
                  </a:cubicBezTo>
                  <a:cubicBezTo>
                    <a:pt x="8102" y="615"/>
                    <a:pt x="7778" y="182"/>
                    <a:pt x="7346" y="38"/>
                  </a:cubicBezTo>
                  <a:cubicBezTo>
                    <a:pt x="7237" y="13"/>
                    <a:pt x="7134" y="1"/>
                    <a:pt x="703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2050" y="3311325"/>
              <a:ext cx="738550" cy="344625"/>
            </a:xfrm>
            <a:custGeom>
              <a:avLst/>
              <a:gdLst/>
              <a:ahLst/>
              <a:cxnLst/>
              <a:rect l="l" t="t" r="r" b="b"/>
              <a:pathLst>
                <a:path w="29542" h="13785" extrusionOk="0">
                  <a:moveTo>
                    <a:pt x="13338" y="0"/>
                  </a:moveTo>
                  <a:cubicBezTo>
                    <a:pt x="11387" y="0"/>
                    <a:pt x="9464" y="507"/>
                    <a:pt x="7937" y="1794"/>
                  </a:cubicBezTo>
                  <a:cubicBezTo>
                    <a:pt x="6281" y="3127"/>
                    <a:pt x="5380" y="5395"/>
                    <a:pt x="3580" y="6583"/>
                  </a:cubicBezTo>
                  <a:cubicBezTo>
                    <a:pt x="2212" y="7339"/>
                    <a:pt x="880" y="8095"/>
                    <a:pt x="412" y="9572"/>
                  </a:cubicBezTo>
                  <a:cubicBezTo>
                    <a:pt x="1" y="10565"/>
                    <a:pt x="664" y="11851"/>
                    <a:pt x="2526" y="11851"/>
                  </a:cubicBezTo>
                  <a:cubicBezTo>
                    <a:pt x="2622" y="11851"/>
                    <a:pt x="2721" y="11847"/>
                    <a:pt x="2824" y="11840"/>
                  </a:cubicBezTo>
                  <a:cubicBezTo>
                    <a:pt x="6287" y="11518"/>
                    <a:pt x="10378" y="10659"/>
                    <a:pt x="15116" y="10659"/>
                  </a:cubicBezTo>
                  <a:cubicBezTo>
                    <a:pt x="19391" y="10659"/>
                    <a:pt x="24195" y="11359"/>
                    <a:pt x="29541" y="13785"/>
                  </a:cubicBezTo>
                  <a:cubicBezTo>
                    <a:pt x="28173" y="7483"/>
                    <a:pt x="23060" y="2370"/>
                    <a:pt x="17083" y="570"/>
                  </a:cubicBezTo>
                  <a:cubicBezTo>
                    <a:pt x="15890" y="215"/>
                    <a:pt x="14608" y="0"/>
                    <a:pt x="133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19900" y="3404775"/>
              <a:ext cx="330375" cy="202575"/>
            </a:xfrm>
            <a:custGeom>
              <a:avLst/>
              <a:gdLst/>
              <a:ahLst/>
              <a:cxnLst/>
              <a:rect l="l" t="t" r="r" b="b"/>
              <a:pathLst>
                <a:path w="13215" h="8103" extrusionOk="0">
                  <a:moveTo>
                    <a:pt x="1044" y="1"/>
                  </a:moveTo>
                  <a:cubicBezTo>
                    <a:pt x="612" y="1"/>
                    <a:pt x="144" y="145"/>
                    <a:pt x="144" y="433"/>
                  </a:cubicBezTo>
                  <a:cubicBezTo>
                    <a:pt x="144" y="757"/>
                    <a:pt x="612" y="1045"/>
                    <a:pt x="1044" y="1189"/>
                  </a:cubicBezTo>
                  <a:cubicBezTo>
                    <a:pt x="3925" y="2233"/>
                    <a:pt x="6769" y="3457"/>
                    <a:pt x="9614" y="4501"/>
                  </a:cubicBezTo>
                  <a:cubicBezTo>
                    <a:pt x="6769" y="4033"/>
                    <a:pt x="4069" y="3601"/>
                    <a:pt x="1368" y="3277"/>
                  </a:cubicBezTo>
                  <a:cubicBezTo>
                    <a:pt x="1181" y="3220"/>
                    <a:pt x="977" y="3185"/>
                    <a:pt x="787" y="3185"/>
                  </a:cubicBezTo>
                  <a:cubicBezTo>
                    <a:pt x="503" y="3185"/>
                    <a:pt x="252" y="3263"/>
                    <a:pt x="144" y="3457"/>
                  </a:cubicBezTo>
                  <a:cubicBezTo>
                    <a:pt x="0" y="3745"/>
                    <a:pt x="324" y="4177"/>
                    <a:pt x="756" y="4357"/>
                  </a:cubicBezTo>
                  <a:cubicBezTo>
                    <a:pt x="1944" y="4934"/>
                    <a:pt x="3457" y="4934"/>
                    <a:pt x="4969" y="4934"/>
                  </a:cubicBezTo>
                  <a:cubicBezTo>
                    <a:pt x="6301" y="4934"/>
                    <a:pt x="9146" y="5546"/>
                    <a:pt x="8858" y="5978"/>
                  </a:cubicBezTo>
                  <a:cubicBezTo>
                    <a:pt x="8828" y="6044"/>
                    <a:pt x="8680" y="6071"/>
                    <a:pt x="8449" y="6071"/>
                  </a:cubicBezTo>
                  <a:cubicBezTo>
                    <a:pt x="7548" y="6071"/>
                    <a:pt x="5387" y="5660"/>
                    <a:pt x="4069" y="5546"/>
                  </a:cubicBezTo>
                  <a:cubicBezTo>
                    <a:pt x="3935" y="5486"/>
                    <a:pt x="3782" y="5451"/>
                    <a:pt x="3639" y="5451"/>
                  </a:cubicBezTo>
                  <a:cubicBezTo>
                    <a:pt x="3436" y="5451"/>
                    <a:pt x="3253" y="5521"/>
                    <a:pt x="3169" y="5690"/>
                  </a:cubicBezTo>
                  <a:cubicBezTo>
                    <a:pt x="2845" y="5978"/>
                    <a:pt x="3457" y="6302"/>
                    <a:pt x="3745" y="6446"/>
                  </a:cubicBezTo>
                  <a:cubicBezTo>
                    <a:pt x="5113" y="6734"/>
                    <a:pt x="6625" y="6734"/>
                    <a:pt x="7958" y="6734"/>
                  </a:cubicBezTo>
                  <a:cubicBezTo>
                    <a:pt x="9326" y="6878"/>
                    <a:pt x="10802" y="7202"/>
                    <a:pt x="11702" y="8102"/>
                  </a:cubicBezTo>
                  <a:cubicBezTo>
                    <a:pt x="12314" y="7202"/>
                    <a:pt x="12927" y="6158"/>
                    <a:pt x="13215" y="5258"/>
                  </a:cubicBezTo>
                  <a:cubicBezTo>
                    <a:pt x="12026" y="3889"/>
                    <a:pt x="10658" y="2701"/>
                    <a:pt x="9002" y="1657"/>
                  </a:cubicBezTo>
                  <a:cubicBezTo>
                    <a:pt x="8714" y="1333"/>
                    <a:pt x="8426" y="1189"/>
                    <a:pt x="7958" y="1189"/>
                  </a:cubicBezTo>
                  <a:cubicBezTo>
                    <a:pt x="7526" y="1333"/>
                    <a:pt x="7526" y="1945"/>
                    <a:pt x="7814" y="2233"/>
                  </a:cubicBezTo>
                  <a:cubicBezTo>
                    <a:pt x="8102" y="2557"/>
                    <a:pt x="8714" y="2701"/>
                    <a:pt x="9146" y="2845"/>
                  </a:cubicBezTo>
                  <a:cubicBezTo>
                    <a:pt x="9614" y="2989"/>
                    <a:pt x="10370" y="3601"/>
                    <a:pt x="9902" y="3745"/>
                  </a:cubicBezTo>
                  <a:cubicBezTo>
                    <a:pt x="9877" y="3749"/>
                    <a:pt x="9850" y="3751"/>
                    <a:pt x="9821" y="3751"/>
                  </a:cubicBezTo>
                  <a:cubicBezTo>
                    <a:pt x="8775" y="3751"/>
                    <a:pt x="4755" y="1304"/>
                    <a:pt x="2269" y="289"/>
                  </a:cubicBezTo>
                  <a:cubicBezTo>
                    <a:pt x="1800" y="145"/>
                    <a:pt x="1512" y="1"/>
                    <a:pt x="104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23900" y="3617975"/>
              <a:ext cx="810175" cy="397850"/>
            </a:xfrm>
            <a:custGeom>
              <a:avLst/>
              <a:gdLst/>
              <a:ahLst/>
              <a:cxnLst/>
              <a:rect l="l" t="t" r="r" b="b"/>
              <a:pathLst>
                <a:path w="32407" h="15914" extrusionOk="0">
                  <a:moveTo>
                    <a:pt x="16038" y="0"/>
                  </a:moveTo>
                  <a:cubicBezTo>
                    <a:pt x="10293" y="0"/>
                    <a:pt x="4625" y="1585"/>
                    <a:pt x="1" y="4831"/>
                  </a:cubicBezTo>
                  <a:cubicBezTo>
                    <a:pt x="6914" y="4831"/>
                    <a:pt x="13791" y="7676"/>
                    <a:pt x="18760" y="12609"/>
                  </a:cubicBezTo>
                  <a:cubicBezTo>
                    <a:pt x="19804" y="13653"/>
                    <a:pt x="20849" y="15021"/>
                    <a:pt x="22361" y="15633"/>
                  </a:cubicBezTo>
                  <a:cubicBezTo>
                    <a:pt x="22788" y="15818"/>
                    <a:pt x="23296" y="15914"/>
                    <a:pt x="23809" y="15914"/>
                  </a:cubicBezTo>
                  <a:cubicBezTo>
                    <a:pt x="24896" y="15914"/>
                    <a:pt x="26002" y="15483"/>
                    <a:pt x="26394" y="14553"/>
                  </a:cubicBezTo>
                  <a:cubicBezTo>
                    <a:pt x="27006" y="13653"/>
                    <a:pt x="26862" y="12465"/>
                    <a:pt x="27474" y="11564"/>
                  </a:cubicBezTo>
                  <a:cubicBezTo>
                    <a:pt x="28194" y="10664"/>
                    <a:pt x="29706" y="10664"/>
                    <a:pt x="30606" y="10052"/>
                  </a:cubicBezTo>
                  <a:cubicBezTo>
                    <a:pt x="32263" y="9008"/>
                    <a:pt x="32407" y="6451"/>
                    <a:pt x="31363" y="4831"/>
                  </a:cubicBezTo>
                  <a:cubicBezTo>
                    <a:pt x="30318" y="3319"/>
                    <a:pt x="28374" y="2419"/>
                    <a:pt x="26574" y="1807"/>
                  </a:cubicBezTo>
                  <a:cubicBezTo>
                    <a:pt x="23185" y="608"/>
                    <a:pt x="19597" y="0"/>
                    <a:pt x="160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529225" y="3648725"/>
              <a:ext cx="333975" cy="138650"/>
            </a:xfrm>
            <a:custGeom>
              <a:avLst/>
              <a:gdLst/>
              <a:ahLst/>
              <a:cxnLst/>
              <a:rect l="l" t="t" r="r" b="b"/>
              <a:pathLst>
                <a:path w="13359" h="5546" extrusionOk="0">
                  <a:moveTo>
                    <a:pt x="6734" y="0"/>
                  </a:moveTo>
                  <a:cubicBezTo>
                    <a:pt x="4933" y="145"/>
                    <a:pt x="3133" y="577"/>
                    <a:pt x="1333" y="1189"/>
                  </a:cubicBezTo>
                  <a:cubicBezTo>
                    <a:pt x="757" y="1333"/>
                    <a:pt x="433" y="2089"/>
                    <a:pt x="0" y="2377"/>
                  </a:cubicBezTo>
                  <a:cubicBezTo>
                    <a:pt x="2377" y="2845"/>
                    <a:pt x="4645" y="3745"/>
                    <a:pt x="6734" y="5077"/>
                  </a:cubicBezTo>
                  <a:cubicBezTo>
                    <a:pt x="7058" y="5221"/>
                    <a:pt x="7346" y="5402"/>
                    <a:pt x="7634" y="5546"/>
                  </a:cubicBezTo>
                  <a:cubicBezTo>
                    <a:pt x="7958" y="5546"/>
                    <a:pt x="8390" y="5221"/>
                    <a:pt x="8246" y="4933"/>
                  </a:cubicBezTo>
                  <a:cubicBezTo>
                    <a:pt x="8246" y="4645"/>
                    <a:pt x="7958" y="4501"/>
                    <a:pt x="7634" y="4501"/>
                  </a:cubicBezTo>
                  <a:cubicBezTo>
                    <a:pt x="6590" y="4033"/>
                    <a:pt x="4501" y="3421"/>
                    <a:pt x="4357" y="3133"/>
                  </a:cubicBezTo>
                  <a:cubicBezTo>
                    <a:pt x="4357" y="3053"/>
                    <a:pt x="4470" y="3019"/>
                    <a:pt x="4664" y="3019"/>
                  </a:cubicBezTo>
                  <a:cubicBezTo>
                    <a:pt x="5516" y="3019"/>
                    <a:pt x="7941" y="3681"/>
                    <a:pt x="9290" y="4033"/>
                  </a:cubicBezTo>
                  <a:cubicBezTo>
                    <a:pt x="9578" y="4177"/>
                    <a:pt x="10046" y="4177"/>
                    <a:pt x="10334" y="4177"/>
                  </a:cubicBezTo>
                  <a:cubicBezTo>
                    <a:pt x="10658" y="4033"/>
                    <a:pt x="10947" y="3889"/>
                    <a:pt x="10802" y="3601"/>
                  </a:cubicBezTo>
                  <a:cubicBezTo>
                    <a:pt x="10802" y="3277"/>
                    <a:pt x="10334" y="2989"/>
                    <a:pt x="10046" y="2989"/>
                  </a:cubicBezTo>
                  <a:cubicBezTo>
                    <a:pt x="8390" y="2521"/>
                    <a:pt x="5077" y="2377"/>
                    <a:pt x="5077" y="2089"/>
                  </a:cubicBezTo>
                  <a:cubicBezTo>
                    <a:pt x="5077" y="2047"/>
                    <a:pt x="5185" y="2030"/>
                    <a:pt x="5376" y="2030"/>
                  </a:cubicBezTo>
                  <a:cubicBezTo>
                    <a:pt x="6153" y="2030"/>
                    <a:pt x="8305" y="2307"/>
                    <a:pt x="10203" y="2307"/>
                  </a:cubicBezTo>
                  <a:cubicBezTo>
                    <a:pt x="11056" y="2307"/>
                    <a:pt x="11857" y="2251"/>
                    <a:pt x="12459" y="2089"/>
                  </a:cubicBezTo>
                  <a:cubicBezTo>
                    <a:pt x="12747" y="2089"/>
                    <a:pt x="13179" y="1945"/>
                    <a:pt x="13179" y="1621"/>
                  </a:cubicBezTo>
                  <a:cubicBezTo>
                    <a:pt x="13359" y="1189"/>
                    <a:pt x="12747" y="901"/>
                    <a:pt x="12279" y="721"/>
                  </a:cubicBezTo>
                  <a:cubicBezTo>
                    <a:pt x="11867" y="633"/>
                    <a:pt x="11400" y="597"/>
                    <a:pt x="10903" y="597"/>
                  </a:cubicBezTo>
                  <a:cubicBezTo>
                    <a:pt x="8661" y="597"/>
                    <a:pt x="5800" y="1327"/>
                    <a:pt x="4586" y="1327"/>
                  </a:cubicBezTo>
                  <a:cubicBezTo>
                    <a:pt x="4302" y="1327"/>
                    <a:pt x="4108" y="1287"/>
                    <a:pt x="4033" y="1189"/>
                  </a:cubicBezTo>
                  <a:cubicBezTo>
                    <a:pt x="3745" y="721"/>
                    <a:pt x="7346" y="721"/>
                    <a:pt x="7634" y="289"/>
                  </a:cubicBezTo>
                  <a:cubicBezTo>
                    <a:pt x="7634" y="0"/>
                    <a:pt x="7058" y="0"/>
                    <a:pt x="673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098050" y="3469625"/>
              <a:ext cx="513125" cy="273275"/>
            </a:xfrm>
            <a:custGeom>
              <a:avLst/>
              <a:gdLst/>
              <a:ahLst/>
              <a:cxnLst/>
              <a:rect l="l" t="t" r="r" b="b"/>
              <a:pathLst>
                <a:path w="20525" h="10931" extrusionOk="0">
                  <a:moveTo>
                    <a:pt x="8640" y="1"/>
                  </a:moveTo>
                  <a:cubicBezTo>
                    <a:pt x="4374" y="1"/>
                    <a:pt x="944" y="2056"/>
                    <a:pt x="432" y="4464"/>
                  </a:cubicBezTo>
                  <a:cubicBezTo>
                    <a:pt x="0" y="7309"/>
                    <a:pt x="3889" y="9541"/>
                    <a:pt x="9290" y="10441"/>
                  </a:cubicBezTo>
                  <a:cubicBezTo>
                    <a:pt x="10951" y="10762"/>
                    <a:pt x="12554" y="10930"/>
                    <a:pt x="13991" y="10930"/>
                  </a:cubicBezTo>
                  <a:cubicBezTo>
                    <a:pt x="17228" y="10930"/>
                    <a:pt x="19624" y="10079"/>
                    <a:pt x="19948" y="8209"/>
                  </a:cubicBezTo>
                  <a:cubicBezTo>
                    <a:pt x="20524" y="5364"/>
                    <a:pt x="16635" y="1295"/>
                    <a:pt x="11234" y="251"/>
                  </a:cubicBezTo>
                  <a:cubicBezTo>
                    <a:pt x="10348" y="80"/>
                    <a:pt x="9478" y="1"/>
                    <a:pt x="864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169150" y="3490550"/>
              <a:ext cx="284475" cy="77500"/>
            </a:xfrm>
            <a:custGeom>
              <a:avLst/>
              <a:gdLst/>
              <a:ahLst/>
              <a:cxnLst/>
              <a:rect l="l" t="t" r="r" b="b"/>
              <a:pathLst>
                <a:path w="11379" h="3100" extrusionOk="0">
                  <a:moveTo>
                    <a:pt x="5528" y="1"/>
                  </a:moveTo>
                  <a:cubicBezTo>
                    <a:pt x="4197" y="1"/>
                    <a:pt x="2871" y="239"/>
                    <a:pt x="1657" y="746"/>
                  </a:cubicBezTo>
                  <a:cubicBezTo>
                    <a:pt x="1189" y="926"/>
                    <a:pt x="757" y="1215"/>
                    <a:pt x="433" y="1503"/>
                  </a:cubicBezTo>
                  <a:cubicBezTo>
                    <a:pt x="145" y="1827"/>
                    <a:pt x="1" y="2403"/>
                    <a:pt x="289" y="2871"/>
                  </a:cubicBezTo>
                  <a:cubicBezTo>
                    <a:pt x="472" y="3040"/>
                    <a:pt x="723" y="3099"/>
                    <a:pt x="994" y="3099"/>
                  </a:cubicBezTo>
                  <a:cubicBezTo>
                    <a:pt x="1413" y="3099"/>
                    <a:pt x="1883" y="2958"/>
                    <a:pt x="2233" y="2871"/>
                  </a:cubicBezTo>
                  <a:cubicBezTo>
                    <a:pt x="3351" y="2473"/>
                    <a:pt x="4500" y="2284"/>
                    <a:pt x="5641" y="2284"/>
                  </a:cubicBezTo>
                  <a:cubicBezTo>
                    <a:pt x="6668" y="2284"/>
                    <a:pt x="7689" y="2437"/>
                    <a:pt x="8678" y="2727"/>
                  </a:cubicBezTo>
                  <a:cubicBezTo>
                    <a:pt x="9146" y="2871"/>
                    <a:pt x="9579" y="3015"/>
                    <a:pt x="10047" y="3015"/>
                  </a:cubicBezTo>
                  <a:cubicBezTo>
                    <a:pt x="10659" y="3015"/>
                    <a:pt x="11091" y="2871"/>
                    <a:pt x="11235" y="2403"/>
                  </a:cubicBezTo>
                  <a:cubicBezTo>
                    <a:pt x="11379" y="1971"/>
                    <a:pt x="10947" y="1359"/>
                    <a:pt x="10659" y="1215"/>
                  </a:cubicBezTo>
                  <a:cubicBezTo>
                    <a:pt x="9111" y="430"/>
                    <a:pt x="7315" y="1"/>
                    <a:pt x="552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835200" y="3671225"/>
              <a:ext cx="727350" cy="525975"/>
            </a:xfrm>
            <a:custGeom>
              <a:avLst/>
              <a:gdLst/>
              <a:ahLst/>
              <a:cxnLst/>
              <a:rect l="l" t="t" r="r" b="b"/>
              <a:pathLst>
                <a:path w="29094" h="21039" extrusionOk="0">
                  <a:moveTo>
                    <a:pt x="16491" y="1"/>
                  </a:moveTo>
                  <a:cubicBezTo>
                    <a:pt x="15591" y="1"/>
                    <a:pt x="14835" y="145"/>
                    <a:pt x="14403" y="433"/>
                  </a:cubicBezTo>
                  <a:cubicBezTo>
                    <a:pt x="11414" y="1801"/>
                    <a:pt x="5833" y="4177"/>
                    <a:pt x="2233" y="8534"/>
                  </a:cubicBezTo>
                  <a:cubicBezTo>
                    <a:pt x="900" y="10047"/>
                    <a:pt x="0" y="12423"/>
                    <a:pt x="1188" y="14223"/>
                  </a:cubicBezTo>
                  <a:cubicBezTo>
                    <a:pt x="1945" y="15304"/>
                    <a:pt x="3313" y="15592"/>
                    <a:pt x="4645" y="15736"/>
                  </a:cubicBezTo>
                  <a:cubicBezTo>
                    <a:pt x="5833" y="15736"/>
                    <a:pt x="7202" y="15448"/>
                    <a:pt x="8390" y="15448"/>
                  </a:cubicBezTo>
                  <a:cubicBezTo>
                    <a:pt x="11558" y="15592"/>
                    <a:pt x="14259" y="17680"/>
                    <a:pt x="16959" y="19192"/>
                  </a:cubicBezTo>
                  <a:cubicBezTo>
                    <a:pt x="18733" y="20185"/>
                    <a:pt x="20832" y="21039"/>
                    <a:pt x="22829" y="21039"/>
                  </a:cubicBezTo>
                  <a:cubicBezTo>
                    <a:pt x="23873" y="21039"/>
                    <a:pt x="24890" y="20805"/>
                    <a:pt x="25817" y="20236"/>
                  </a:cubicBezTo>
                  <a:cubicBezTo>
                    <a:pt x="27617" y="19192"/>
                    <a:pt x="28518" y="17248"/>
                    <a:pt x="28806" y="15304"/>
                  </a:cubicBezTo>
                  <a:cubicBezTo>
                    <a:pt x="29094" y="12891"/>
                    <a:pt x="26717" y="6122"/>
                    <a:pt x="23549" y="2377"/>
                  </a:cubicBezTo>
                  <a:cubicBezTo>
                    <a:pt x="22937" y="1801"/>
                    <a:pt x="21892" y="1189"/>
                    <a:pt x="20848" y="721"/>
                  </a:cubicBezTo>
                  <a:cubicBezTo>
                    <a:pt x="19516" y="289"/>
                    <a:pt x="17860" y="1"/>
                    <a:pt x="1649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082750" y="3671225"/>
              <a:ext cx="367275" cy="345500"/>
            </a:xfrm>
            <a:custGeom>
              <a:avLst/>
              <a:gdLst/>
              <a:ahLst/>
              <a:cxnLst/>
              <a:rect l="l" t="t" r="r" b="b"/>
              <a:pathLst>
                <a:path w="14691" h="13820" extrusionOk="0">
                  <a:moveTo>
                    <a:pt x="6589" y="1"/>
                  </a:moveTo>
                  <a:cubicBezTo>
                    <a:pt x="4501" y="1333"/>
                    <a:pt x="2557" y="2701"/>
                    <a:pt x="756" y="4502"/>
                  </a:cubicBezTo>
                  <a:cubicBezTo>
                    <a:pt x="432" y="4646"/>
                    <a:pt x="288" y="4934"/>
                    <a:pt x="144" y="5222"/>
                  </a:cubicBezTo>
                  <a:cubicBezTo>
                    <a:pt x="0" y="5546"/>
                    <a:pt x="0" y="5978"/>
                    <a:pt x="144" y="6302"/>
                  </a:cubicBezTo>
                  <a:cubicBezTo>
                    <a:pt x="274" y="6497"/>
                    <a:pt x="470" y="6575"/>
                    <a:pt x="689" y="6575"/>
                  </a:cubicBezTo>
                  <a:cubicBezTo>
                    <a:pt x="955" y="6575"/>
                    <a:pt x="1256" y="6460"/>
                    <a:pt x="1512" y="6302"/>
                  </a:cubicBezTo>
                  <a:cubicBezTo>
                    <a:pt x="2845" y="5546"/>
                    <a:pt x="4933" y="2701"/>
                    <a:pt x="5689" y="2377"/>
                  </a:cubicBezTo>
                  <a:cubicBezTo>
                    <a:pt x="5707" y="2359"/>
                    <a:pt x="5726" y="2351"/>
                    <a:pt x="5745" y="2351"/>
                  </a:cubicBezTo>
                  <a:cubicBezTo>
                    <a:pt x="5873" y="2351"/>
                    <a:pt x="5991" y="2756"/>
                    <a:pt x="5833" y="3133"/>
                  </a:cubicBezTo>
                  <a:cubicBezTo>
                    <a:pt x="5833" y="4502"/>
                    <a:pt x="3133" y="8534"/>
                    <a:pt x="2701" y="11703"/>
                  </a:cubicBezTo>
                  <a:cubicBezTo>
                    <a:pt x="2557" y="12423"/>
                    <a:pt x="2557" y="13503"/>
                    <a:pt x="3133" y="13791"/>
                  </a:cubicBezTo>
                  <a:cubicBezTo>
                    <a:pt x="3195" y="13810"/>
                    <a:pt x="3257" y="13819"/>
                    <a:pt x="3318" y="13819"/>
                  </a:cubicBezTo>
                  <a:cubicBezTo>
                    <a:pt x="3717" y="13819"/>
                    <a:pt x="4095" y="13441"/>
                    <a:pt x="4501" y="13035"/>
                  </a:cubicBezTo>
                  <a:cubicBezTo>
                    <a:pt x="6157" y="10803"/>
                    <a:pt x="6013" y="7202"/>
                    <a:pt x="6733" y="4177"/>
                  </a:cubicBezTo>
                  <a:cubicBezTo>
                    <a:pt x="6913" y="3745"/>
                    <a:pt x="7201" y="3133"/>
                    <a:pt x="7634" y="2989"/>
                  </a:cubicBezTo>
                  <a:cubicBezTo>
                    <a:pt x="8246" y="2989"/>
                    <a:pt x="8714" y="3889"/>
                    <a:pt x="8534" y="4646"/>
                  </a:cubicBezTo>
                  <a:cubicBezTo>
                    <a:pt x="8534" y="5402"/>
                    <a:pt x="8102" y="5978"/>
                    <a:pt x="8102" y="6734"/>
                  </a:cubicBezTo>
                  <a:cubicBezTo>
                    <a:pt x="7958" y="7346"/>
                    <a:pt x="8102" y="8102"/>
                    <a:pt x="8534" y="8246"/>
                  </a:cubicBezTo>
                  <a:cubicBezTo>
                    <a:pt x="8625" y="8289"/>
                    <a:pt x="8713" y="8309"/>
                    <a:pt x="8797" y="8309"/>
                  </a:cubicBezTo>
                  <a:cubicBezTo>
                    <a:pt x="9278" y="8309"/>
                    <a:pt x="9635" y="7665"/>
                    <a:pt x="9758" y="7022"/>
                  </a:cubicBezTo>
                  <a:cubicBezTo>
                    <a:pt x="9758" y="6302"/>
                    <a:pt x="9614" y="5546"/>
                    <a:pt x="9614" y="4790"/>
                  </a:cubicBezTo>
                  <a:cubicBezTo>
                    <a:pt x="9614" y="4240"/>
                    <a:pt x="9962" y="3574"/>
                    <a:pt x="10372" y="3574"/>
                  </a:cubicBezTo>
                  <a:cubicBezTo>
                    <a:pt x="10419" y="3574"/>
                    <a:pt x="10466" y="3583"/>
                    <a:pt x="10514" y="3601"/>
                  </a:cubicBezTo>
                  <a:cubicBezTo>
                    <a:pt x="10802" y="3745"/>
                    <a:pt x="10946" y="4177"/>
                    <a:pt x="11090" y="4502"/>
                  </a:cubicBezTo>
                  <a:cubicBezTo>
                    <a:pt x="11846" y="6446"/>
                    <a:pt x="12314" y="8678"/>
                    <a:pt x="12458" y="10803"/>
                  </a:cubicBezTo>
                  <a:cubicBezTo>
                    <a:pt x="12602" y="11235"/>
                    <a:pt x="12602" y="11847"/>
                    <a:pt x="12746" y="12135"/>
                  </a:cubicBezTo>
                  <a:cubicBezTo>
                    <a:pt x="12984" y="12521"/>
                    <a:pt x="13344" y="12784"/>
                    <a:pt x="13624" y="12784"/>
                  </a:cubicBezTo>
                  <a:cubicBezTo>
                    <a:pt x="13684" y="12784"/>
                    <a:pt x="13740" y="12772"/>
                    <a:pt x="13791" y="12747"/>
                  </a:cubicBezTo>
                  <a:cubicBezTo>
                    <a:pt x="14259" y="12603"/>
                    <a:pt x="14403" y="11991"/>
                    <a:pt x="14403" y="11523"/>
                  </a:cubicBezTo>
                  <a:cubicBezTo>
                    <a:pt x="14691" y="9434"/>
                    <a:pt x="13935" y="7490"/>
                    <a:pt x="13359" y="5546"/>
                  </a:cubicBezTo>
                  <a:cubicBezTo>
                    <a:pt x="12891" y="4033"/>
                    <a:pt x="12314" y="2521"/>
                    <a:pt x="11414" y="1333"/>
                  </a:cubicBezTo>
                  <a:cubicBezTo>
                    <a:pt x="11234" y="1189"/>
                    <a:pt x="11090" y="901"/>
                    <a:pt x="10946" y="721"/>
                  </a:cubicBezTo>
                  <a:cubicBezTo>
                    <a:pt x="9614" y="289"/>
                    <a:pt x="7958" y="1"/>
                    <a:pt x="65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7681941" y="6083301"/>
            <a:ext cx="919032" cy="602708"/>
            <a:chOff x="2998925" y="1123600"/>
            <a:chExt cx="1154950" cy="757425"/>
          </a:xfrm>
        </p:grpSpPr>
        <p:sp>
          <p:nvSpPr>
            <p:cNvPr id="157" name="Google Shape;15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2"/>
          <p:cNvGrpSpPr/>
          <p:nvPr/>
        </p:nvGrpSpPr>
        <p:grpSpPr>
          <a:xfrm flipH="1">
            <a:off x="4386308" y="5949901"/>
            <a:ext cx="919032" cy="602708"/>
            <a:chOff x="2998925" y="1123600"/>
            <a:chExt cx="1154950" cy="757425"/>
          </a:xfrm>
        </p:grpSpPr>
        <p:sp>
          <p:nvSpPr>
            <p:cNvPr id="172" name="Google Shape;172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2256737" y="5659161"/>
            <a:ext cx="635831" cy="521044"/>
            <a:chOff x="6372100" y="3764900"/>
            <a:chExt cx="1018525" cy="834650"/>
          </a:xfrm>
        </p:grpSpPr>
        <p:sp>
          <p:nvSpPr>
            <p:cNvPr id="187" name="Google Shape;187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" name="Google Shape;194;p2"/>
          <p:cNvGrpSpPr/>
          <p:nvPr/>
        </p:nvGrpSpPr>
        <p:grpSpPr>
          <a:xfrm>
            <a:off x="9648928" y="5561397"/>
            <a:ext cx="1134024" cy="1042113"/>
            <a:chOff x="5645775" y="1072250"/>
            <a:chExt cx="1623125" cy="1491575"/>
          </a:xfrm>
        </p:grpSpPr>
        <p:sp>
          <p:nvSpPr>
            <p:cNvPr id="195" name="Google Shape;195;p2"/>
            <p:cNvSpPr/>
            <p:nvPr/>
          </p:nvSpPr>
          <p:spPr>
            <a:xfrm>
              <a:off x="5645775" y="1072250"/>
              <a:ext cx="1623125" cy="1491575"/>
            </a:xfrm>
            <a:custGeom>
              <a:avLst/>
              <a:gdLst/>
              <a:ahLst/>
              <a:cxnLst/>
              <a:rect l="l" t="t" r="r" b="b"/>
              <a:pathLst>
                <a:path w="64925" h="59663" extrusionOk="0">
                  <a:moveTo>
                    <a:pt x="32762" y="0"/>
                  </a:moveTo>
                  <a:cubicBezTo>
                    <a:pt x="31292" y="0"/>
                    <a:pt x="29632" y="1058"/>
                    <a:pt x="28252" y="3573"/>
                  </a:cubicBezTo>
                  <a:cubicBezTo>
                    <a:pt x="25096" y="9440"/>
                    <a:pt x="28772" y="23349"/>
                    <a:pt x="29126" y="24647"/>
                  </a:cubicBezTo>
                  <a:lnTo>
                    <a:pt x="29126" y="24647"/>
                  </a:lnTo>
                  <a:cubicBezTo>
                    <a:pt x="26851" y="16418"/>
                    <a:pt x="22688" y="10762"/>
                    <a:pt x="17738" y="7641"/>
                  </a:cubicBezTo>
                  <a:cubicBezTo>
                    <a:pt x="16834" y="7034"/>
                    <a:pt x="15898" y="6775"/>
                    <a:pt x="15017" y="6775"/>
                  </a:cubicBezTo>
                  <a:cubicBezTo>
                    <a:pt x="11092" y="6775"/>
                    <a:pt x="8257" y="11908"/>
                    <a:pt x="14138" y="14231"/>
                  </a:cubicBezTo>
                  <a:cubicBezTo>
                    <a:pt x="21339" y="17075"/>
                    <a:pt x="26128" y="25645"/>
                    <a:pt x="26128" y="25645"/>
                  </a:cubicBezTo>
                  <a:cubicBezTo>
                    <a:pt x="21178" y="20076"/>
                    <a:pt x="13182" y="18046"/>
                    <a:pt x="7942" y="18046"/>
                  </a:cubicBezTo>
                  <a:cubicBezTo>
                    <a:pt x="5559" y="18046"/>
                    <a:pt x="3745" y="18466"/>
                    <a:pt x="3047" y="19164"/>
                  </a:cubicBezTo>
                  <a:cubicBezTo>
                    <a:pt x="875" y="21336"/>
                    <a:pt x="651" y="26250"/>
                    <a:pt x="11044" y="26250"/>
                  </a:cubicBezTo>
                  <a:cubicBezTo>
                    <a:pt x="11502" y="26250"/>
                    <a:pt x="11981" y="26241"/>
                    <a:pt x="12481" y="26221"/>
                  </a:cubicBezTo>
                  <a:cubicBezTo>
                    <a:pt x="13869" y="26171"/>
                    <a:pt x="15110" y="26149"/>
                    <a:pt x="16221" y="26149"/>
                  </a:cubicBezTo>
                  <a:cubicBezTo>
                    <a:pt x="24735" y="26149"/>
                    <a:pt x="25552" y="27445"/>
                    <a:pt x="25552" y="27445"/>
                  </a:cubicBezTo>
                  <a:cubicBezTo>
                    <a:pt x="20583" y="27445"/>
                    <a:pt x="5892" y="27589"/>
                    <a:pt x="1823" y="34034"/>
                  </a:cubicBezTo>
                  <a:cubicBezTo>
                    <a:pt x="0" y="37012"/>
                    <a:pt x="2126" y="39249"/>
                    <a:pt x="5746" y="39249"/>
                  </a:cubicBezTo>
                  <a:cubicBezTo>
                    <a:pt x="7774" y="39249"/>
                    <a:pt x="10271" y="38547"/>
                    <a:pt x="12805" y="36879"/>
                  </a:cubicBezTo>
                  <a:cubicBezTo>
                    <a:pt x="20006" y="32090"/>
                    <a:pt x="26883" y="30434"/>
                    <a:pt x="26884" y="30434"/>
                  </a:cubicBezTo>
                  <a:lnTo>
                    <a:pt x="26884" y="30434"/>
                  </a:lnTo>
                  <a:cubicBezTo>
                    <a:pt x="16810" y="35216"/>
                    <a:pt x="12579" y="49990"/>
                    <a:pt x="16839" y="49990"/>
                  </a:cubicBezTo>
                  <a:cubicBezTo>
                    <a:pt x="17391" y="49990"/>
                    <a:pt x="18085" y="49742"/>
                    <a:pt x="18926" y="49193"/>
                  </a:cubicBezTo>
                  <a:cubicBezTo>
                    <a:pt x="26451" y="44549"/>
                    <a:pt x="29440" y="31768"/>
                    <a:pt x="29440" y="31766"/>
                  </a:cubicBezTo>
                  <a:lnTo>
                    <a:pt x="29440" y="31766"/>
                  </a:lnTo>
                  <a:cubicBezTo>
                    <a:pt x="29440" y="31767"/>
                    <a:pt x="29008" y="34649"/>
                    <a:pt x="28108" y="46493"/>
                  </a:cubicBezTo>
                  <a:cubicBezTo>
                    <a:pt x="27502" y="54377"/>
                    <a:pt x="30229" y="59662"/>
                    <a:pt x="32944" y="59662"/>
                  </a:cubicBezTo>
                  <a:cubicBezTo>
                    <a:pt x="34258" y="59662"/>
                    <a:pt x="35570" y="58423"/>
                    <a:pt x="36498" y="55639"/>
                  </a:cubicBezTo>
                  <a:cubicBezTo>
                    <a:pt x="39342" y="47069"/>
                    <a:pt x="33186" y="31623"/>
                    <a:pt x="33185" y="31622"/>
                  </a:cubicBezTo>
                  <a:lnTo>
                    <a:pt x="33185" y="31622"/>
                  </a:lnTo>
                  <a:cubicBezTo>
                    <a:pt x="37398" y="36591"/>
                    <a:pt x="40711" y="52182"/>
                    <a:pt x="43987" y="53082"/>
                  </a:cubicBezTo>
                  <a:cubicBezTo>
                    <a:pt x="44605" y="53277"/>
                    <a:pt x="45300" y="53389"/>
                    <a:pt x="45998" y="53389"/>
                  </a:cubicBezTo>
                  <a:cubicBezTo>
                    <a:pt x="49040" y="53389"/>
                    <a:pt x="52120" y="51256"/>
                    <a:pt x="48956" y="44548"/>
                  </a:cubicBezTo>
                  <a:cubicBezTo>
                    <a:pt x="45212" y="36267"/>
                    <a:pt x="37830" y="30866"/>
                    <a:pt x="37830" y="30866"/>
                  </a:cubicBezTo>
                  <a:lnTo>
                    <a:pt x="37830" y="30866"/>
                  </a:lnTo>
                  <a:cubicBezTo>
                    <a:pt x="44455" y="32846"/>
                    <a:pt x="51513" y="42568"/>
                    <a:pt x="56158" y="44368"/>
                  </a:cubicBezTo>
                  <a:cubicBezTo>
                    <a:pt x="56698" y="44555"/>
                    <a:pt x="57206" y="44643"/>
                    <a:pt x="57676" y="44643"/>
                  </a:cubicBezTo>
                  <a:cubicBezTo>
                    <a:pt x="61368" y="44643"/>
                    <a:pt x="62670" y="39242"/>
                    <a:pt x="58390" y="34322"/>
                  </a:cubicBezTo>
                  <a:cubicBezTo>
                    <a:pt x="53601" y="28777"/>
                    <a:pt x="38298" y="27733"/>
                    <a:pt x="38298" y="27733"/>
                  </a:cubicBezTo>
                  <a:cubicBezTo>
                    <a:pt x="39682" y="27408"/>
                    <a:pt x="41219" y="27278"/>
                    <a:pt x="42824" y="27278"/>
                  </a:cubicBezTo>
                  <a:cubicBezTo>
                    <a:pt x="48692" y="27278"/>
                    <a:pt x="55468" y="29022"/>
                    <a:pt x="59002" y="29390"/>
                  </a:cubicBezTo>
                  <a:cubicBezTo>
                    <a:pt x="59126" y="29401"/>
                    <a:pt x="59247" y="29407"/>
                    <a:pt x="59366" y="29407"/>
                  </a:cubicBezTo>
                  <a:cubicBezTo>
                    <a:pt x="63586" y="29407"/>
                    <a:pt x="64924" y="22143"/>
                    <a:pt x="56590" y="20532"/>
                  </a:cubicBezTo>
                  <a:cubicBezTo>
                    <a:pt x="55557" y="20331"/>
                    <a:pt x="54477" y="20243"/>
                    <a:pt x="53378" y="20243"/>
                  </a:cubicBezTo>
                  <a:cubicBezTo>
                    <a:pt x="45394" y="20243"/>
                    <a:pt x="36354" y="24889"/>
                    <a:pt x="36354" y="24889"/>
                  </a:cubicBezTo>
                  <a:cubicBezTo>
                    <a:pt x="36354" y="24889"/>
                    <a:pt x="42655" y="21576"/>
                    <a:pt x="48200" y="17219"/>
                  </a:cubicBezTo>
                  <a:cubicBezTo>
                    <a:pt x="53157" y="13423"/>
                    <a:pt x="55736" y="6237"/>
                    <a:pt x="50767" y="6237"/>
                  </a:cubicBezTo>
                  <a:cubicBezTo>
                    <a:pt x="50034" y="6237"/>
                    <a:pt x="49135" y="6394"/>
                    <a:pt x="48056" y="6741"/>
                  </a:cubicBezTo>
                  <a:cubicBezTo>
                    <a:pt x="39630" y="9442"/>
                    <a:pt x="33185" y="23845"/>
                    <a:pt x="33185" y="23845"/>
                  </a:cubicBezTo>
                  <a:cubicBezTo>
                    <a:pt x="33185" y="23845"/>
                    <a:pt x="35886" y="11530"/>
                    <a:pt x="36498" y="5841"/>
                  </a:cubicBezTo>
                  <a:cubicBezTo>
                    <a:pt x="36757" y="2400"/>
                    <a:pt x="34975" y="0"/>
                    <a:pt x="3276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506000" y="1514425"/>
              <a:ext cx="164750" cy="187250"/>
            </a:xfrm>
            <a:custGeom>
              <a:avLst/>
              <a:gdLst/>
              <a:ahLst/>
              <a:cxnLst/>
              <a:rect l="l" t="t" r="r" b="b"/>
              <a:pathLst>
                <a:path w="6590" h="7490" extrusionOk="0">
                  <a:moveTo>
                    <a:pt x="5978" y="0"/>
                  </a:moveTo>
                  <a:cubicBezTo>
                    <a:pt x="3601" y="1945"/>
                    <a:pt x="1477" y="4357"/>
                    <a:pt x="0" y="7058"/>
                  </a:cubicBezTo>
                  <a:cubicBezTo>
                    <a:pt x="0" y="7202"/>
                    <a:pt x="0" y="7346"/>
                    <a:pt x="144" y="7490"/>
                  </a:cubicBezTo>
                  <a:lnTo>
                    <a:pt x="288" y="7490"/>
                  </a:lnTo>
                  <a:cubicBezTo>
                    <a:pt x="288" y="7490"/>
                    <a:pt x="432" y="7490"/>
                    <a:pt x="576" y="7346"/>
                  </a:cubicBezTo>
                  <a:cubicBezTo>
                    <a:pt x="1945" y="4645"/>
                    <a:pt x="4033" y="2377"/>
                    <a:pt x="6446" y="432"/>
                  </a:cubicBezTo>
                  <a:cubicBezTo>
                    <a:pt x="6590" y="432"/>
                    <a:pt x="6590" y="144"/>
                    <a:pt x="6446" y="144"/>
                  </a:cubicBezTo>
                  <a:cubicBezTo>
                    <a:pt x="6302" y="0"/>
                    <a:pt x="6122" y="0"/>
                    <a:pt x="59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569000" y="1679150"/>
              <a:ext cx="198975" cy="60350"/>
            </a:xfrm>
            <a:custGeom>
              <a:avLst/>
              <a:gdLst/>
              <a:ahLst/>
              <a:cxnLst/>
              <a:rect l="l" t="t" r="r" b="b"/>
              <a:pathLst>
                <a:path w="7959" h="2414" extrusionOk="0">
                  <a:moveTo>
                    <a:pt x="7670" y="1"/>
                  </a:moveTo>
                  <a:cubicBezTo>
                    <a:pt x="5258" y="145"/>
                    <a:pt x="2269" y="289"/>
                    <a:pt x="181" y="1945"/>
                  </a:cubicBezTo>
                  <a:cubicBezTo>
                    <a:pt x="1" y="1945"/>
                    <a:pt x="1" y="2089"/>
                    <a:pt x="1" y="2269"/>
                  </a:cubicBezTo>
                  <a:cubicBezTo>
                    <a:pt x="181" y="2413"/>
                    <a:pt x="181" y="2413"/>
                    <a:pt x="325" y="2413"/>
                  </a:cubicBezTo>
                  <a:lnTo>
                    <a:pt x="469" y="2413"/>
                  </a:lnTo>
                  <a:cubicBezTo>
                    <a:pt x="2557" y="901"/>
                    <a:pt x="5258" y="757"/>
                    <a:pt x="7670" y="613"/>
                  </a:cubicBezTo>
                  <a:cubicBezTo>
                    <a:pt x="7814" y="613"/>
                    <a:pt x="7958" y="469"/>
                    <a:pt x="7958" y="289"/>
                  </a:cubicBezTo>
                  <a:cubicBezTo>
                    <a:pt x="7958" y="145"/>
                    <a:pt x="7814" y="1"/>
                    <a:pt x="767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91525" y="1788075"/>
              <a:ext cx="195350" cy="74725"/>
            </a:xfrm>
            <a:custGeom>
              <a:avLst/>
              <a:gdLst/>
              <a:ahLst/>
              <a:cxnLst/>
              <a:rect l="l" t="t" r="r" b="b"/>
              <a:pathLst>
                <a:path w="7814" h="2989" extrusionOk="0">
                  <a:moveTo>
                    <a:pt x="324" y="0"/>
                  </a:moveTo>
                  <a:cubicBezTo>
                    <a:pt x="180" y="0"/>
                    <a:pt x="0" y="144"/>
                    <a:pt x="0" y="288"/>
                  </a:cubicBezTo>
                  <a:cubicBezTo>
                    <a:pt x="0" y="433"/>
                    <a:pt x="180" y="613"/>
                    <a:pt x="324" y="613"/>
                  </a:cubicBezTo>
                  <a:cubicBezTo>
                    <a:pt x="2701" y="757"/>
                    <a:pt x="5113" y="1657"/>
                    <a:pt x="7201" y="2989"/>
                  </a:cubicBezTo>
                  <a:lnTo>
                    <a:pt x="7669" y="2989"/>
                  </a:lnTo>
                  <a:cubicBezTo>
                    <a:pt x="7814" y="2845"/>
                    <a:pt x="7669" y="2557"/>
                    <a:pt x="7525" y="2557"/>
                  </a:cubicBezTo>
                  <a:cubicBezTo>
                    <a:pt x="5401" y="1045"/>
                    <a:pt x="2881" y="144"/>
                    <a:pt x="32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542900" y="1830375"/>
              <a:ext cx="116150" cy="189975"/>
            </a:xfrm>
            <a:custGeom>
              <a:avLst/>
              <a:gdLst/>
              <a:ahLst/>
              <a:cxnLst/>
              <a:rect l="l" t="t" r="r" b="b"/>
              <a:pathLst>
                <a:path w="4646" h="7599" extrusionOk="0">
                  <a:moveTo>
                    <a:pt x="392" y="1"/>
                  </a:moveTo>
                  <a:cubicBezTo>
                    <a:pt x="316" y="1"/>
                    <a:pt x="235" y="37"/>
                    <a:pt x="145" y="109"/>
                  </a:cubicBezTo>
                  <a:cubicBezTo>
                    <a:pt x="1" y="253"/>
                    <a:pt x="1" y="397"/>
                    <a:pt x="145" y="541"/>
                  </a:cubicBezTo>
                  <a:cubicBezTo>
                    <a:pt x="1945" y="2809"/>
                    <a:pt x="3601" y="4898"/>
                    <a:pt x="4069" y="7310"/>
                  </a:cubicBezTo>
                  <a:cubicBezTo>
                    <a:pt x="4069" y="7454"/>
                    <a:pt x="4213" y="7598"/>
                    <a:pt x="4357" y="7598"/>
                  </a:cubicBezTo>
                  <a:cubicBezTo>
                    <a:pt x="4502" y="7598"/>
                    <a:pt x="4646" y="7454"/>
                    <a:pt x="4646" y="7310"/>
                  </a:cubicBezTo>
                  <a:cubicBezTo>
                    <a:pt x="4213" y="4610"/>
                    <a:pt x="2557" y="2521"/>
                    <a:pt x="613" y="109"/>
                  </a:cubicBezTo>
                  <a:cubicBezTo>
                    <a:pt x="541" y="37"/>
                    <a:pt x="469" y="1"/>
                    <a:pt x="3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426775" y="1825875"/>
              <a:ext cx="37850" cy="228675"/>
            </a:xfrm>
            <a:custGeom>
              <a:avLst/>
              <a:gdLst/>
              <a:ahLst/>
              <a:cxnLst/>
              <a:rect l="l" t="t" r="r" b="b"/>
              <a:pathLst>
                <a:path w="1514" h="9147" extrusionOk="0">
                  <a:moveTo>
                    <a:pt x="1369" y="1"/>
                  </a:moveTo>
                  <a:cubicBezTo>
                    <a:pt x="1189" y="1"/>
                    <a:pt x="1045" y="145"/>
                    <a:pt x="901" y="289"/>
                  </a:cubicBezTo>
                  <a:cubicBezTo>
                    <a:pt x="145" y="2989"/>
                    <a:pt x="1" y="5978"/>
                    <a:pt x="145" y="8822"/>
                  </a:cubicBezTo>
                  <a:cubicBezTo>
                    <a:pt x="145" y="9002"/>
                    <a:pt x="289" y="9146"/>
                    <a:pt x="469" y="9146"/>
                  </a:cubicBezTo>
                  <a:cubicBezTo>
                    <a:pt x="613" y="9146"/>
                    <a:pt x="757" y="9002"/>
                    <a:pt x="757" y="8822"/>
                  </a:cubicBezTo>
                  <a:cubicBezTo>
                    <a:pt x="613" y="5978"/>
                    <a:pt x="757" y="3133"/>
                    <a:pt x="1513" y="433"/>
                  </a:cubicBezTo>
                  <a:cubicBezTo>
                    <a:pt x="1513" y="289"/>
                    <a:pt x="1513" y="145"/>
                    <a:pt x="136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239550" y="1804275"/>
              <a:ext cx="149450" cy="216075"/>
            </a:xfrm>
            <a:custGeom>
              <a:avLst/>
              <a:gdLst/>
              <a:ahLst/>
              <a:cxnLst/>
              <a:rect l="l" t="t" r="r" b="b"/>
              <a:pathLst>
                <a:path w="5978" h="8643" extrusionOk="0">
                  <a:moveTo>
                    <a:pt x="5689" y="1"/>
                  </a:moveTo>
                  <a:cubicBezTo>
                    <a:pt x="5617" y="1"/>
                    <a:pt x="5545" y="37"/>
                    <a:pt x="5545" y="109"/>
                  </a:cubicBezTo>
                  <a:cubicBezTo>
                    <a:pt x="3133" y="2485"/>
                    <a:pt x="1333" y="5186"/>
                    <a:pt x="0" y="8210"/>
                  </a:cubicBezTo>
                  <a:cubicBezTo>
                    <a:pt x="0" y="8354"/>
                    <a:pt x="0" y="8498"/>
                    <a:pt x="144" y="8642"/>
                  </a:cubicBezTo>
                  <a:lnTo>
                    <a:pt x="288" y="8642"/>
                  </a:lnTo>
                  <a:cubicBezTo>
                    <a:pt x="432" y="8642"/>
                    <a:pt x="432" y="8498"/>
                    <a:pt x="576" y="8498"/>
                  </a:cubicBezTo>
                  <a:cubicBezTo>
                    <a:pt x="1801" y="5510"/>
                    <a:pt x="3601" y="2809"/>
                    <a:pt x="5833" y="541"/>
                  </a:cubicBezTo>
                  <a:cubicBezTo>
                    <a:pt x="5978" y="397"/>
                    <a:pt x="5978" y="253"/>
                    <a:pt x="5833" y="109"/>
                  </a:cubicBezTo>
                  <a:cubicBezTo>
                    <a:pt x="5833" y="37"/>
                    <a:pt x="5761" y="1"/>
                    <a:pt x="568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123425" y="1772775"/>
              <a:ext cx="225075" cy="60325"/>
            </a:xfrm>
            <a:custGeom>
              <a:avLst/>
              <a:gdLst/>
              <a:ahLst/>
              <a:cxnLst/>
              <a:rect l="l" t="t" r="r" b="b"/>
              <a:pathLst>
                <a:path w="9003" h="2413" extrusionOk="0">
                  <a:moveTo>
                    <a:pt x="8678" y="0"/>
                  </a:moveTo>
                  <a:cubicBezTo>
                    <a:pt x="5690" y="0"/>
                    <a:pt x="2989" y="612"/>
                    <a:pt x="289" y="1801"/>
                  </a:cubicBezTo>
                  <a:cubicBezTo>
                    <a:pt x="145" y="1801"/>
                    <a:pt x="0" y="2125"/>
                    <a:pt x="145" y="2269"/>
                  </a:cubicBezTo>
                  <a:lnTo>
                    <a:pt x="289" y="2413"/>
                  </a:lnTo>
                  <a:lnTo>
                    <a:pt x="433" y="2413"/>
                  </a:lnTo>
                  <a:cubicBezTo>
                    <a:pt x="3133" y="1225"/>
                    <a:pt x="5834" y="612"/>
                    <a:pt x="8678" y="612"/>
                  </a:cubicBezTo>
                  <a:cubicBezTo>
                    <a:pt x="8822" y="612"/>
                    <a:pt x="9002" y="468"/>
                    <a:pt x="9002" y="324"/>
                  </a:cubicBezTo>
                  <a:cubicBezTo>
                    <a:pt x="9002" y="144"/>
                    <a:pt x="8822" y="0"/>
                    <a:pt x="86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153125" y="1670450"/>
              <a:ext cx="153950" cy="60925"/>
            </a:xfrm>
            <a:custGeom>
              <a:avLst/>
              <a:gdLst/>
              <a:ahLst/>
              <a:cxnLst/>
              <a:rect l="l" t="t" r="r" b="b"/>
              <a:pathLst>
                <a:path w="6158" h="2437" extrusionOk="0">
                  <a:moveTo>
                    <a:pt x="306" y="1"/>
                  </a:moveTo>
                  <a:cubicBezTo>
                    <a:pt x="204" y="1"/>
                    <a:pt x="103" y="103"/>
                    <a:pt x="1" y="205"/>
                  </a:cubicBezTo>
                  <a:cubicBezTo>
                    <a:pt x="1" y="349"/>
                    <a:pt x="145" y="493"/>
                    <a:pt x="289" y="637"/>
                  </a:cubicBezTo>
                  <a:cubicBezTo>
                    <a:pt x="2089" y="961"/>
                    <a:pt x="3889" y="1537"/>
                    <a:pt x="5546" y="2437"/>
                  </a:cubicBezTo>
                  <a:lnTo>
                    <a:pt x="5690" y="2437"/>
                  </a:lnTo>
                  <a:cubicBezTo>
                    <a:pt x="5834" y="2437"/>
                    <a:pt x="6014" y="2437"/>
                    <a:pt x="6014" y="2293"/>
                  </a:cubicBezTo>
                  <a:cubicBezTo>
                    <a:pt x="6158" y="2149"/>
                    <a:pt x="6014" y="2005"/>
                    <a:pt x="5834" y="1861"/>
                  </a:cubicBezTo>
                  <a:cubicBezTo>
                    <a:pt x="4214" y="961"/>
                    <a:pt x="2233" y="349"/>
                    <a:pt x="433" y="61"/>
                  </a:cubicBezTo>
                  <a:cubicBezTo>
                    <a:pt x="391" y="18"/>
                    <a:pt x="348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231450" y="1533325"/>
              <a:ext cx="108950" cy="161150"/>
            </a:xfrm>
            <a:custGeom>
              <a:avLst/>
              <a:gdLst/>
              <a:ahLst/>
              <a:cxnLst/>
              <a:rect l="l" t="t" r="r" b="b"/>
              <a:pathLst>
                <a:path w="4358" h="6446" extrusionOk="0">
                  <a:moveTo>
                    <a:pt x="180" y="0"/>
                  </a:moveTo>
                  <a:cubicBezTo>
                    <a:pt x="0" y="145"/>
                    <a:pt x="0" y="289"/>
                    <a:pt x="180" y="433"/>
                  </a:cubicBezTo>
                  <a:cubicBezTo>
                    <a:pt x="1801" y="2089"/>
                    <a:pt x="3025" y="4033"/>
                    <a:pt x="3781" y="6302"/>
                  </a:cubicBezTo>
                  <a:cubicBezTo>
                    <a:pt x="3781" y="6446"/>
                    <a:pt x="3925" y="6446"/>
                    <a:pt x="4069" y="6446"/>
                  </a:cubicBezTo>
                  <a:cubicBezTo>
                    <a:pt x="4357" y="6446"/>
                    <a:pt x="4357" y="6122"/>
                    <a:pt x="4357" y="5978"/>
                  </a:cubicBezTo>
                  <a:cubicBezTo>
                    <a:pt x="3457" y="3745"/>
                    <a:pt x="2269" y="1801"/>
                    <a:pt x="61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407875" y="1426525"/>
              <a:ext cx="41425" cy="271550"/>
            </a:xfrm>
            <a:custGeom>
              <a:avLst/>
              <a:gdLst/>
              <a:ahLst/>
              <a:cxnLst/>
              <a:rect l="l" t="t" r="r" b="b"/>
              <a:pathLst>
                <a:path w="1657" h="10862" extrusionOk="0">
                  <a:moveTo>
                    <a:pt x="1235" y="0"/>
                  </a:moveTo>
                  <a:cubicBezTo>
                    <a:pt x="1123" y="0"/>
                    <a:pt x="1003" y="102"/>
                    <a:pt x="901" y="204"/>
                  </a:cubicBezTo>
                  <a:cubicBezTo>
                    <a:pt x="145" y="3660"/>
                    <a:pt x="1" y="7117"/>
                    <a:pt x="757" y="10574"/>
                  </a:cubicBezTo>
                  <a:cubicBezTo>
                    <a:pt x="901" y="10718"/>
                    <a:pt x="1045" y="10862"/>
                    <a:pt x="1045" y="10862"/>
                  </a:cubicBezTo>
                  <a:lnTo>
                    <a:pt x="1225" y="10862"/>
                  </a:lnTo>
                  <a:cubicBezTo>
                    <a:pt x="1369" y="10718"/>
                    <a:pt x="1513" y="10574"/>
                    <a:pt x="1369" y="10394"/>
                  </a:cubicBezTo>
                  <a:cubicBezTo>
                    <a:pt x="613" y="7117"/>
                    <a:pt x="757" y="3660"/>
                    <a:pt x="1513" y="348"/>
                  </a:cubicBezTo>
                  <a:cubicBezTo>
                    <a:pt x="1657" y="204"/>
                    <a:pt x="1513" y="60"/>
                    <a:pt x="1369" y="60"/>
                  </a:cubicBezTo>
                  <a:cubicBezTo>
                    <a:pt x="1327" y="18"/>
                    <a:pt x="1281" y="0"/>
                    <a:pt x="123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262050" y="1640600"/>
              <a:ext cx="386200" cy="248100"/>
            </a:xfrm>
            <a:custGeom>
              <a:avLst/>
              <a:gdLst/>
              <a:ahLst/>
              <a:cxnLst/>
              <a:rect l="l" t="t" r="r" b="b"/>
              <a:pathLst>
                <a:path w="15448" h="9924" extrusionOk="0">
                  <a:moveTo>
                    <a:pt x="6530" y="1"/>
                  </a:moveTo>
                  <a:cubicBezTo>
                    <a:pt x="3498" y="1"/>
                    <a:pt x="930" y="1292"/>
                    <a:pt x="433" y="3487"/>
                  </a:cubicBezTo>
                  <a:cubicBezTo>
                    <a:pt x="1" y="6043"/>
                    <a:pt x="2701" y="8888"/>
                    <a:pt x="6734" y="9644"/>
                  </a:cubicBezTo>
                  <a:cubicBezTo>
                    <a:pt x="7559" y="9833"/>
                    <a:pt x="8376" y="9924"/>
                    <a:pt x="9155" y="9924"/>
                  </a:cubicBezTo>
                  <a:cubicBezTo>
                    <a:pt x="12086" y="9924"/>
                    <a:pt x="14494" y="8645"/>
                    <a:pt x="14835" y="6512"/>
                  </a:cubicBezTo>
                  <a:cubicBezTo>
                    <a:pt x="15447" y="3955"/>
                    <a:pt x="12747" y="1111"/>
                    <a:pt x="8678" y="210"/>
                  </a:cubicBezTo>
                  <a:cubicBezTo>
                    <a:pt x="7951" y="69"/>
                    <a:pt x="7228" y="1"/>
                    <a:pt x="65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2"/>
          <p:cNvGrpSpPr/>
          <p:nvPr/>
        </p:nvGrpSpPr>
        <p:grpSpPr>
          <a:xfrm>
            <a:off x="5839737" y="5737494"/>
            <a:ext cx="635831" cy="521044"/>
            <a:chOff x="6372100" y="3764900"/>
            <a:chExt cx="1018525" cy="834650"/>
          </a:xfrm>
        </p:grpSpPr>
        <p:sp>
          <p:nvSpPr>
            <p:cNvPr id="208" name="Google Shape;208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4386303" y="4998461"/>
            <a:ext cx="635831" cy="521044"/>
            <a:chOff x="6372100" y="3764900"/>
            <a:chExt cx="1018525" cy="834650"/>
          </a:xfrm>
        </p:grpSpPr>
        <p:sp>
          <p:nvSpPr>
            <p:cNvPr id="216" name="Google Shape;216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595305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Char char="●"/>
              <a:defRPr sz="3200">
                <a:latin typeface="Itim"/>
                <a:ea typeface="Itim"/>
                <a:cs typeface="Itim"/>
                <a:sym typeface="Itim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4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4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738574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1824203" y="2618300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1824200" y="2137101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1824203" y="4306133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 idx="4"/>
          </p:nvPr>
        </p:nvSpPr>
        <p:spPr>
          <a:xfrm>
            <a:off x="1824200" y="3824935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0" y="5363828"/>
            <a:ext cx="12191992" cy="149929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5"/>
          <p:cNvSpPr/>
          <p:nvPr/>
        </p:nvSpPr>
        <p:spPr>
          <a:xfrm flipH="1">
            <a:off x="28" y="5805434"/>
            <a:ext cx="12191955" cy="1052580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5"/>
          <p:cNvSpPr/>
          <p:nvPr/>
        </p:nvSpPr>
        <p:spPr>
          <a:xfrm>
            <a:off x="9163733" y="19215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5"/>
          <p:cNvSpPr/>
          <p:nvPr/>
        </p:nvSpPr>
        <p:spPr>
          <a:xfrm>
            <a:off x="-2062522" y="1000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5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20789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/>
          <p:nvPr/>
        </p:nvSpPr>
        <p:spPr>
          <a:xfrm>
            <a:off x="0" y="4306865"/>
            <a:ext cx="12191992" cy="25562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6"/>
          <p:cNvSpPr/>
          <p:nvPr/>
        </p:nvSpPr>
        <p:spPr>
          <a:xfrm>
            <a:off x="9589767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6"/>
          <p:cNvSpPr/>
          <p:nvPr/>
        </p:nvSpPr>
        <p:spPr>
          <a:xfrm>
            <a:off x="-27496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6"/>
          <p:cNvSpPr/>
          <p:nvPr/>
        </p:nvSpPr>
        <p:spPr>
          <a:xfrm>
            <a:off x="11438965" y="3901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6"/>
          <p:cNvSpPr/>
          <p:nvPr/>
        </p:nvSpPr>
        <p:spPr>
          <a:xfrm>
            <a:off x="8" y="6081933"/>
            <a:ext cx="12191992" cy="78118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368893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>
            <a:spLocks noGrp="1"/>
          </p:cNvSpPr>
          <p:nvPr>
            <p:ph type="title"/>
          </p:nvPr>
        </p:nvSpPr>
        <p:spPr>
          <a:xfrm>
            <a:off x="5430533" y="705969"/>
            <a:ext cx="5362400" cy="1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5430533" y="2153500"/>
            <a:ext cx="5780400" cy="2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27827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30485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950949" y="1956317"/>
            <a:ext cx="57436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950800" y="3200051"/>
            <a:ext cx="5743600" cy="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282" name="Google Shape;282;p9"/>
          <p:cNvSpPr/>
          <p:nvPr/>
        </p:nvSpPr>
        <p:spPr>
          <a:xfrm>
            <a:off x="9202200" y="1054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9"/>
          <p:cNvGrpSpPr/>
          <p:nvPr/>
        </p:nvGrpSpPr>
        <p:grpSpPr>
          <a:xfrm flipH="1">
            <a:off x="1" y="4466538"/>
            <a:ext cx="12191988" cy="2391799"/>
            <a:chOff x="0" y="3117700"/>
            <a:chExt cx="9143991" cy="2025803"/>
          </a:xfrm>
        </p:grpSpPr>
        <p:sp>
          <p:nvSpPr>
            <p:cNvPr id="285" name="Google Shape;285;p9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9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23919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489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>
            <a:spLocks noGrp="1"/>
          </p:cNvSpPr>
          <p:nvPr>
            <p:ph type="title"/>
          </p:nvPr>
        </p:nvSpPr>
        <p:spPr>
          <a:xfrm>
            <a:off x="960000" y="1495767"/>
            <a:ext cx="5136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1582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532500"/>
            <a:ext cx="6175200" cy="13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4" name="Google Shape;304;p11"/>
          <p:cNvSpPr txBox="1">
            <a:spLocks noGrp="1"/>
          </p:cNvSpPr>
          <p:nvPr>
            <p:ph type="body" idx="1"/>
          </p:nvPr>
        </p:nvSpPr>
        <p:spPr>
          <a:xfrm>
            <a:off x="950859" y="2778899"/>
            <a:ext cx="6175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60126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/>
          <p:nvPr/>
        </p:nvSpPr>
        <p:spPr>
          <a:xfrm>
            <a:off x="0" y="4642998"/>
            <a:ext cx="12191992" cy="22201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4"/>
          <p:cNvSpPr/>
          <p:nvPr/>
        </p:nvSpPr>
        <p:spPr>
          <a:xfrm>
            <a:off x="9163733" y="15861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4"/>
          <p:cNvSpPr/>
          <p:nvPr/>
        </p:nvSpPr>
        <p:spPr>
          <a:xfrm>
            <a:off x="-1897622" y="15861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4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1"/>
          </p:nvPr>
        </p:nvSpPr>
        <p:spPr>
          <a:xfrm>
            <a:off x="133636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title" idx="2"/>
          </p:nvPr>
        </p:nvSpPr>
        <p:spPr>
          <a:xfrm>
            <a:off x="1336367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3"/>
          </p:nvPr>
        </p:nvSpPr>
        <p:spPr>
          <a:xfrm>
            <a:off x="841890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14"/>
          <p:cNvSpPr txBox="1">
            <a:spLocks noGrp="1"/>
          </p:cNvSpPr>
          <p:nvPr>
            <p:ph type="title" idx="4"/>
          </p:nvPr>
        </p:nvSpPr>
        <p:spPr>
          <a:xfrm>
            <a:off x="8418901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5"/>
          </p:nvPr>
        </p:nvSpPr>
        <p:spPr>
          <a:xfrm>
            <a:off x="4877632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6" name="Google Shape;336;p14"/>
          <p:cNvSpPr txBox="1">
            <a:spLocks noGrp="1"/>
          </p:cNvSpPr>
          <p:nvPr>
            <p:ph type="title" idx="6"/>
          </p:nvPr>
        </p:nvSpPr>
        <p:spPr>
          <a:xfrm>
            <a:off x="4877628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739403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5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1"/>
          </p:nvPr>
        </p:nvSpPr>
        <p:spPr>
          <a:xfrm>
            <a:off x="1345800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2"/>
          </p:nvPr>
        </p:nvSpPr>
        <p:spPr>
          <a:xfrm>
            <a:off x="6481813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735408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/>
          <p:nvPr/>
        </p:nvSpPr>
        <p:spPr>
          <a:xfrm>
            <a:off x="0" y="4539237"/>
            <a:ext cx="12191992" cy="232387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6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6"/>
          <p:cNvSpPr/>
          <p:nvPr/>
        </p:nvSpPr>
        <p:spPr>
          <a:xfrm>
            <a:off x="-1771922" y="1800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6"/>
          <p:cNvSpPr/>
          <p:nvPr/>
        </p:nvSpPr>
        <p:spPr>
          <a:xfrm>
            <a:off x="10790848" y="1644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/>
          </p:nvPr>
        </p:nvSpPr>
        <p:spPr>
          <a:xfrm>
            <a:off x="950800" y="3833817"/>
            <a:ext cx="5131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1"/>
          </p:nvPr>
        </p:nvSpPr>
        <p:spPr>
          <a:xfrm>
            <a:off x="950800" y="1298833"/>
            <a:ext cx="6685600" cy="2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72244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9163733" y="1669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7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7"/>
          <p:cNvSpPr/>
          <p:nvPr/>
        </p:nvSpPr>
        <p:spPr>
          <a:xfrm>
            <a:off x="-1897622" y="1669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7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7"/>
          <p:cNvSpPr/>
          <p:nvPr/>
        </p:nvSpPr>
        <p:spPr>
          <a:xfrm flipH="1">
            <a:off x="12" y="6046036"/>
            <a:ext cx="12191955" cy="812225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1"/>
          </p:nvPr>
        </p:nvSpPr>
        <p:spPr>
          <a:xfrm>
            <a:off x="1272900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 idx="2"/>
          </p:nvPr>
        </p:nvSpPr>
        <p:spPr>
          <a:xfrm>
            <a:off x="1272900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3"/>
          </p:nvPr>
        </p:nvSpPr>
        <p:spPr>
          <a:xfrm>
            <a:off x="4644515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title" idx="4"/>
          </p:nvPr>
        </p:nvSpPr>
        <p:spPr>
          <a:xfrm>
            <a:off x="4644515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subTitle" idx="5"/>
          </p:nvPr>
        </p:nvSpPr>
        <p:spPr>
          <a:xfrm>
            <a:off x="8016129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title" idx="6"/>
          </p:nvPr>
        </p:nvSpPr>
        <p:spPr>
          <a:xfrm>
            <a:off x="8016129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subTitle" idx="7"/>
          </p:nvPr>
        </p:nvSpPr>
        <p:spPr>
          <a:xfrm>
            <a:off x="1272900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title" idx="8"/>
          </p:nvPr>
        </p:nvSpPr>
        <p:spPr>
          <a:xfrm>
            <a:off x="1272900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17"/>
          <p:cNvSpPr txBox="1">
            <a:spLocks noGrp="1"/>
          </p:cNvSpPr>
          <p:nvPr>
            <p:ph type="subTitle" idx="9"/>
          </p:nvPr>
        </p:nvSpPr>
        <p:spPr>
          <a:xfrm>
            <a:off x="4644515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title" idx="13"/>
          </p:nvPr>
        </p:nvSpPr>
        <p:spPr>
          <a:xfrm>
            <a:off x="4644515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subTitle" idx="14"/>
          </p:nvPr>
        </p:nvSpPr>
        <p:spPr>
          <a:xfrm>
            <a:off x="8016129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title" idx="15"/>
          </p:nvPr>
        </p:nvSpPr>
        <p:spPr>
          <a:xfrm>
            <a:off x="8016129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92748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/>
          <p:nvPr/>
        </p:nvSpPr>
        <p:spPr>
          <a:xfrm>
            <a:off x="8817967" y="128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8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8"/>
          <p:cNvSpPr/>
          <p:nvPr/>
        </p:nvSpPr>
        <p:spPr>
          <a:xfrm>
            <a:off x="-2050455" y="894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0" y="6320134"/>
            <a:ext cx="12191955" cy="53967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792093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9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9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9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732782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6488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0" y="5292101"/>
            <a:ext cx="12191992" cy="157102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1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1"/>
          <p:cNvSpPr/>
          <p:nvPr/>
        </p:nvSpPr>
        <p:spPr>
          <a:xfrm>
            <a:off x="-1771922" y="9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1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1"/>
          <p:cNvSpPr/>
          <p:nvPr/>
        </p:nvSpPr>
        <p:spPr>
          <a:xfrm flipH="1">
            <a:off x="0" y="5829809"/>
            <a:ext cx="12191992" cy="103332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0124989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052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-2379188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49432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"/>
          <p:cNvSpPr/>
          <p:nvPr/>
        </p:nvSpPr>
        <p:spPr>
          <a:xfrm>
            <a:off x="0" y="5962734"/>
            <a:ext cx="12191992" cy="9004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3"/>
          <p:cNvSpPr/>
          <p:nvPr/>
        </p:nvSpPr>
        <p:spPr>
          <a:xfrm>
            <a:off x="-1496600" y="2285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3"/>
          <p:cNvSpPr/>
          <p:nvPr/>
        </p:nvSpPr>
        <p:spPr>
          <a:xfrm>
            <a:off x="9430512" y="329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3"/>
          <p:cNvSpPr/>
          <p:nvPr/>
        </p:nvSpPr>
        <p:spPr>
          <a:xfrm>
            <a:off x="714399" y="2326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3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43255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>
            <a:off x="0" y="4462064"/>
            <a:ext cx="12191992" cy="24010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5"/>
          <p:cNvSpPr/>
          <p:nvPr/>
        </p:nvSpPr>
        <p:spPr>
          <a:xfrm flipH="1">
            <a:off x="8" y="5655164"/>
            <a:ext cx="12191992" cy="120795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5"/>
          <p:cNvSpPr/>
          <p:nvPr/>
        </p:nvSpPr>
        <p:spPr>
          <a:xfrm>
            <a:off x="0" y="6071336"/>
            <a:ext cx="12191955" cy="78846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5"/>
          <p:cNvSpPr/>
          <p:nvPr/>
        </p:nvSpPr>
        <p:spPr>
          <a:xfrm>
            <a:off x="9610167" y="8278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5"/>
          <p:cNvSpPr/>
          <p:nvPr/>
        </p:nvSpPr>
        <p:spPr>
          <a:xfrm>
            <a:off x="-1897622" y="11616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5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1"/>
          </p:nvPr>
        </p:nvSpPr>
        <p:spPr>
          <a:xfrm>
            <a:off x="965500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/>
          </p:nvPr>
        </p:nvSpPr>
        <p:spPr>
          <a:xfrm>
            <a:off x="9655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3"/>
          </p:nvPr>
        </p:nvSpPr>
        <p:spPr>
          <a:xfrm>
            <a:off x="4551999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title" idx="4"/>
          </p:nvPr>
        </p:nvSpPr>
        <p:spPr>
          <a:xfrm>
            <a:off x="45520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5"/>
          </p:nvPr>
        </p:nvSpPr>
        <p:spPr>
          <a:xfrm>
            <a:off x="8138496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title" idx="6"/>
          </p:nvPr>
        </p:nvSpPr>
        <p:spPr>
          <a:xfrm>
            <a:off x="8138499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7"/>
          </p:nvPr>
        </p:nvSpPr>
        <p:spPr>
          <a:xfrm>
            <a:off x="2758749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8"/>
          </p:nvPr>
        </p:nvSpPr>
        <p:spPr>
          <a:xfrm>
            <a:off x="2758751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9"/>
          </p:nvPr>
        </p:nvSpPr>
        <p:spPr>
          <a:xfrm>
            <a:off x="6345248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title" idx="13"/>
          </p:nvPr>
        </p:nvSpPr>
        <p:spPr>
          <a:xfrm>
            <a:off x="6345249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5" name="Google Shape;445;p25"/>
          <p:cNvSpPr txBox="1">
            <a:spLocks noGrp="1"/>
          </p:cNvSpPr>
          <p:nvPr>
            <p:ph type="title" idx="14"/>
          </p:nvPr>
        </p:nvSpPr>
        <p:spPr>
          <a:xfrm>
            <a:off x="9655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6" name="Google Shape;446;p25"/>
          <p:cNvSpPr txBox="1">
            <a:spLocks noGrp="1"/>
          </p:cNvSpPr>
          <p:nvPr>
            <p:ph type="title" idx="15"/>
          </p:nvPr>
        </p:nvSpPr>
        <p:spPr>
          <a:xfrm>
            <a:off x="45520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7" name="Google Shape;447;p25"/>
          <p:cNvSpPr txBox="1">
            <a:spLocks noGrp="1"/>
          </p:cNvSpPr>
          <p:nvPr>
            <p:ph type="title" idx="16"/>
          </p:nvPr>
        </p:nvSpPr>
        <p:spPr>
          <a:xfrm>
            <a:off x="8138499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8" name="Google Shape;448;p25"/>
          <p:cNvSpPr txBox="1">
            <a:spLocks noGrp="1"/>
          </p:cNvSpPr>
          <p:nvPr>
            <p:ph type="title" idx="17"/>
          </p:nvPr>
        </p:nvSpPr>
        <p:spPr>
          <a:xfrm>
            <a:off x="2758751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9" name="Google Shape;449;p25"/>
          <p:cNvSpPr txBox="1">
            <a:spLocks noGrp="1"/>
          </p:cNvSpPr>
          <p:nvPr>
            <p:ph type="title" idx="18"/>
          </p:nvPr>
        </p:nvSpPr>
        <p:spPr>
          <a:xfrm>
            <a:off x="6345249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83763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5661934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1" y="3227214"/>
            <a:ext cx="12192025" cy="3630785"/>
            <a:chOff x="0" y="2420410"/>
            <a:chExt cx="9144019" cy="2723089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2427593"/>
              <a:ext cx="6723895" cy="2321968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573469" y="2807042"/>
              <a:ext cx="2165546" cy="486976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0751" y="2420410"/>
              <a:ext cx="1808154" cy="512397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2559102" y="3096187"/>
              <a:ext cx="1210086" cy="1322891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612684" y="3279288"/>
              <a:ext cx="3531335" cy="841577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414892" y="3313676"/>
              <a:ext cx="1496091" cy="992923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62775" y="3306492"/>
              <a:ext cx="1048215" cy="465125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314073" y="3272104"/>
              <a:ext cx="1300975" cy="300186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0" y="3563052"/>
              <a:ext cx="9143966" cy="44585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3" name="Google Shape;513;p28"/>
          <p:cNvSpPr/>
          <p:nvPr/>
        </p:nvSpPr>
        <p:spPr>
          <a:xfrm>
            <a:off x="8464533" y="30966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8"/>
          <p:cNvSpPr/>
          <p:nvPr/>
        </p:nvSpPr>
        <p:spPr>
          <a:xfrm>
            <a:off x="-1162022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8"/>
          <p:cNvSpPr/>
          <p:nvPr/>
        </p:nvSpPr>
        <p:spPr>
          <a:xfrm>
            <a:off x="8182532" y="9567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8"/>
          <p:cNvSpPr txBox="1">
            <a:spLocks noGrp="1"/>
          </p:cNvSpPr>
          <p:nvPr>
            <p:ph type="title"/>
          </p:nvPr>
        </p:nvSpPr>
        <p:spPr>
          <a:xfrm>
            <a:off x="4224000" y="199566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036067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18" name="Google Shape;518;p28"/>
          <p:cNvSpPr txBox="1">
            <a:spLocks noGrp="1"/>
          </p:cNvSpPr>
          <p:nvPr>
            <p:ph type="body" idx="1"/>
          </p:nvPr>
        </p:nvSpPr>
        <p:spPr>
          <a:xfrm>
            <a:off x="3403800" y="2753367"/>
            <a:ext cx="5384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449597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0"/>
          <p:cNvSpPr txBox="1">
            <a:spLocks noGrp="1"/>
          </p:cNvSpPr>
          <p:nvPr>
            <p:ph type="title" hasCustomPrompt="1"/>
          </p:nvPr>
        </p:nvSpPr>
        <p:spPr>
          <a:xfrm>
            <a:off x="1471793" y="685800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0" name="Google Shape;530;p30"/>
          <p:cNvSpPr txBox="1">
            <a:spLocks noGrp="1"/>
          </p:cNvSpPr>
          <p:nvPr>
            <p:ph type="subTitle" idx="1"/>
          </p:nvPr>
        </p:nvSpPr>
        <p:spPr>
          <a:xfrm>
            <a:off x="1471732" y="1696067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0"/>
          <p:cNvSpPr txBox="1">
            <a:spLocks noGrp="1"/>
          </p:cNvSpPr>
          <p:nvPr>
            <p:ph type="title" idx="2" hasCustomPrompt="1"/>
          </p:nvPr>
        </p:nvSpPr>
        <p:spPr>
          <a:xfrm>
            <a:off x="1471873" y="2361993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2" name="Google Shape;532;p30"/>
          <p:cNvSpPr txBox="1">
            <a:spLocks noGrp="1"/>
          </p:cNvSpPr>
          <p:nvPr>
            <p:ph type="subTitle" idx="3"/>
          </p:nvPr>
        </p:nvSpPr>
        <p:spPr>
          <a:xfrm>
            <a:off x="1471700" y="3384084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0"/>
          <p:cNvSpPr txBox="1">
            <a:spLocks noGrp="1"/>
          </p:cNvSpPr>
          <p:nvPr>
            <p:ph type="title" idx="4" hasCustomPrompt="1"/>
          </p:nvPr>
        </p:nvSpPr>
        <p:spPr>
          <a:xfrm>
            <a:off x="1471873" y="4038185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4" name="Google Shape;534;p30"/>
          <p:cNvSpPr txBox="1">
            <a:spLocks noGrp="1"/>
          </p:cNvSpPr>
          <p:nvPr>
            <p:ph type="subTitle" idx="5"/>
          </p:nvPr>
        </p:nvSpPr>
        <p:spPr>
          <a:xfrm>
            <a:off x="1471732" y="5072100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39479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5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31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519878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32"/>
          <p:cNvSpPr/>
          <p:nvPr/>
        </p:nvSpPr>
        <p:spPr>
          <a:xfrm>
            <a:off x="0" y="3726769"/>
            <a:ext cx="12191992" cy="313636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2"/>
          <p:cNvSpPr/>
          <p:nvPr/>
        </p:nvSpPr>
        <p:spPr>
          <a:xfrm>
            <a:off x="-1263688" y="13559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2"/>
          <p:cNvSpPr/>
          <p:nvPr/>
        </p:nvSpPr>
        <p:spPr>
          <a:xfrm>
            <a:off x="1895132" y="6532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2"/>
          <p:cNvSpPr/>
          <p:nvPr/>
        </p:nvSpPr>
        <p:spPr>
          <a:xfrm>
            <a:off x="33" y="5888107"/>
            <a:ext cx="12191955" cy="97233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32"/>
          <p:cNvSpPr txBox="1">
            <a:spLocks noGrp="1"/>
          </p:cNvSpPr>
          <p:nvPr>
            <p:ph type="title"/>
          </p:nvPr>
        </p:nvSpPr>
        <p:spPr>
          <a:xfrm>
            <a:off x="1895141" y="2139800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32"/>
          <p:cNvSpPr txBox="1">
            <a:spLocks noGrp="1"/>
          </p:cNvSpPr>
          <p:nvPr>
            <p:ph type="subTitle" idx="1"/>
          </p:nvPr>
        </p:nvSpPr>
        <p:spPr>
          <a:xfrm>
            <a:off x="1895133" y="3346803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69714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33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33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33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3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3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3"/>
          <p:cNvSpPr txBox="1">
            <a:spLocks noGrp="1"/>
          </p:cNvSpPr>
          <p:nvPr>
            <p:ph type="title"/>
          </p:nvPr>
        </p:nvSpPr>
        <p:spPr>
          <a:xfrm>
            <a:off x="2415333" y="2133333"/>
            <a:ext cx="2567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7" name="Google Shape;567;p33"/>
          <p:cNvSpPr txBox="1">
            <a:spLocks noGrp="1"/>
          </p:cNvSpPr>
          <p:nvPr>
            <p:ph type="subTitle" idx="1"/>
          </p:nvPr>
        </p:nvSpPr>
        <p:spPr>
          <a:xfrm>
            <a:off x="1403533" y="33338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2505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56546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258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6"/>
          <p:cNvSpPr txBox="1">
            <a:spLocks noGrp="1"/>
          </p:cNvSpPr>
          <p:nvPr>
            <p:ph type="subTitle" idx="1"/>
          </p:nvPr>
        </p:nvSpPr>
        <p:spPr>
          <a:xfrm>
            <a:off x="960001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5" name="Google Shape;605;p36"/>
          <p:cNvSpPr txBox="1">
            <a:spLocks noGrp="1"/>
          </p:cNvSpPr>
          <p:nvPr>
            <p:ph type="title" idx="2"/>
          </p:nvPr>
        </p:nvSpPr>
        <p:spPr>
          <a:xfrm>
            <a:off x="960000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6" name="Google Shape;606;p36"/>
          <p:cNvSpPr txBox="1">
            <a:spLocks noGrp="1"/>
          </p:cNvSpPr>
          <p:nvPr>
            <p:ph type="subTitle" idx="3"/>
          </p:nvPr>
        </p:nvSpPr>
        <p:spPr>
          <a:xfrm>
            <a:off x="8699235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6"/>
          <p:cNvSpPr txBox="1">
            <a:spLocks noGrp="1"/>
          </p:cNvSpPr>
          <p:nvPr>
            <p:ph type="title" idx="4"/>
          </p:nvPr>
        </p:nvSpPr>
        <p:spPr>
          <a:xfrm>
            <a:off x="8699233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23269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37"/>
          <p:cNvSpPr txBox="1">
            <a:spLocks noGrp="1"/>
          </p:cNvSpPr>
          <p:nvPr>
            <p:ph type="subTitle" idx="1"/>
          </p:nvPr>
        </p:nvSpPr>
        <p:spPr>
          <a:xfrm>
            <a:off x="1314933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1" name="Google Shape;611;p37"/>
          <p:cNvSpPr txBox="1">
            <a:spLocks noGrp="1"/>
          </p:cNvSpPr>
          <p:nvPr>
            <p:ph type="title" idx="2"/>
          </p:nvPr>
        </p:nvSpPr>
        <p:spPr>
          <a:xfrm>
            <a:off x="1314933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2" name="Google Shape;612;p37"/>
          <p:cNvSpPr txBox="1">
            <a:spLocks noGrp="1"/>
          </p:cNvSpPr>
          <p:nvPr>
            <p:ph type="subTitle" idx="3"/>
          </p:nvPr>
        </p:nvSpPr>
        <p:spPr>
          <a:xfrm>
            <a:off x="8397468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3" name="Google Shape;613;p37"/>
          <p:cNvSpPr txBox="1">
            <a:spLocks noGrp="1"/>
          </p:cNvSpPr>
          <p:nvPr>
            <p:ph type="title" idx="4"/>
          </p:nvPr>
        </p:nvSpPr>
        <p:spPr>
          <a:xfrm>
            <a:off x="8397468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4" name="Google Shape;614;p37"/>
          <p:cNvSpPr txBox="1">
            <a:spLocks noGrp="1"/>
          </p:cNvSpPr>
          <p:nvPr>
            <p:ph type="subTitle" idx="5"/>
          </p:nvPr>
        </p:nvSpPr>
        <p:spPr>
          <a:xfrm>
            <a:off x="4856201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37"/>
          <p:cNvSpPr txBox="1">
            <a:spLocks noGrp="1"/>
          </p:cNvSpPr>
          <p:nvPr>
            <p:ph type="title" idx="6"/>
          </p:nvPr>
        </p:nvSpPr>
        <p:spPr>
          <a:xfrm>
            <a:off x="4856196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8347300" y="552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>
            <a:off x="0" y="5377138"/>
            <a:ext cx="12191992" cy="148598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10432181" y="2419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/>
          <p:nvPr/>
        </p:nvSpPr>
        <p:spPr>
          <a:xfrm flipH="1">
            <a:off x="12" y="5985002"/>
            <a:ext cx="12191955" cy="873263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441149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"/>
          <p:cNvSpPr/>
          <p:nvPr/>
        </p:nvSpPr>
        <p:spPr>
          <a:xfrm>
            <a:off x="0" y="3875837"/>
            <a:ext cx="12191992" cy="298731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8"/>
          <p:cNvSpPr txBox="1">
            <a:spLocks noGrp="1"/>
          </p:cNvSpPr>
          <p:nvPr>
            <p:ph type="subTitle" idx="1"/>
          </p:nvPr>
        </p:nvSpPr>
        <p:spPr>
          <a:xfrm>
            <a:off x="6096000" y="2296767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4" name="Google Shape;624;p38"/>
          <p:cNvSpPr txBox="1">
            <a:spLocks noGrp="1"/>
          </p:cNvSpPr>
          <p:nvPr>
            <p:ph type="ctrTitle"/>
          </p:nvPr>
        </p:nvSpPr>
        <p:spPr>
          <a:xfrm flipH="1">
            <a:off x="6104467" y="1107199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25" name="Google Shape;625;p38"/>
          <p:cNvSpPr txBox="1"/>
          <p:nvPr/>
        </p:nvSpPr>
        <p:spPr>
          <a:xfrm>
            <a:off x="6512733" y="4752389"/>
            <a:ext cx="43024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67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38"/>
          <p:cNvSpPr/>
          <p:nvPr/>
        </p:nvSpPr>
        <p:spPr>
          <a:xfrm>
            <a:off x="8852000" y="285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38"/>
          <p:cNvSpPr/>
          <p:nvPr/>
        </p:nvSpPr>
        <p:spPr>
          <a:xfrm>
            <a:off x="561169" y="1165402"/>
            <a:ext cx="4018791" cy="672769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8"/>
          <p:cNvSpPr/>
          <p:nvPr/>
        </p:nvSpPr>
        <p:spPr>
          <a:xfrm>
            <a:off x="10617232" y="34290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8"/>
          <p:cNvSpPr/>
          <p:nvPr/>
        </p:nvSpPr>
        <p:spPr>
          <a:xfrm flipH="1">
            <a:off x="8" y="5749103"/>
            <a:ext cx="12191992" cy="1113984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8"/>
          <p:cNvSpPr/>
          <p:nvPr/>
        </p:nvSpPr>
        <p:spPr>
          <a:xfrm flipH="1">
            <a:off x="0" y="6030428"/>
            <a:ext cx="12191955" cy="82760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1" name="Google Shape;631;p38"/>
          <p:cNvGrpSpPr/>
          <p:nvPr/>
        </p:nvGrpSpPr>
        <p:grpSpPr>
          <a:xfrm>
            <a:off x="1" y="4254741"/>
            <a:ext cx="5916804" cy="2603343"/>
            <a:chOff x="0" y="4526555"/>
            <a:chExt cx="1402175" cy="616945"/>
          </a:xfrm>
        </p:grpSpPr>
        <p:grpSp>
          <p:nvGrpSpPr>
            <p:cNvPr id="632" name="Google Shape;632;p38"/>
            <p:cNvGrpSpPr/>
            <p:nvPr/>
          </p:nvGrpSpPr>
          <p:grpSpPr>
            <a:xfrm flipH="1">
              <a:off x="392950" y="4723427"/>
              <a:ext cx="1009225" cy="420073"/>
              <a:chOff x="8749425" y="2113677"/>
              <a:chExt cx="1009225" cy="420073"/>
            </a:xfrm>
          </p:grpSpPr>
          <p:sp>
            <p:nvSpPr>
              <p:cNvPr id="633" name="Google Shape;633;p38"/>
              <p:cNvSpPr/>
              <p:nvPr/>
            </p:nvSpPr>
            <p:spPr>
              <a:xfrm>
                <a:off x="8749425" y="2441650"/>
                <a:ext cx="150300" cy="92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8799556" y="2113677"/>
                <a:ext cx="959094" cy="418294"/>
              </a:xfrm>
              <a:custGeom>
                <a:avLst/>
                <a:gdLst/>
                <a:ahLst/>
                <a:cxnLst/>
                <a:rect l="l" t="t" r="r" b="b"/>
                <a:pathLst>
                  <a:path w="20003" h="8724" extrusionOk="0">
                    <a:moveTo>
                      <a:pt x="19388" y="0"/>
                    </a:moveTo>
                    <a:cubicBezTo>
                      <a:pt x="18963" y="0"/>
                      <a:pt x="18908" y="1174"/>
                      <a:pt x="18908" y="1174"/>
                    </a:cubicBezTo>
                    <a:cubicBezTo>
                      <a:pt x="18908" y="1174"/>
                      <a:pt x="18769" y="790"/>
                      <a:pt x="18252" y="693"/>
                    </a:cubicBezTo>
                    <a:cubicBezTo>
                      <a:pt x="18218" y="689"/>
                      <a:pt x="18185" y="686"/>
                      <a:pt x="18154" y="686"/>
                    </a:cubicBezTo>
                    <a:cubicBezTo>
                      <a:pt x="17683" y="686"/>
                      <a:pt x="17480" y="1174"/>
                      <a:pt x="17480" y="1174"/>
                    </a:cubicBezTo>
                    <a:cubicBezTo>
                      <a:pt x="17480" y="1174"/>
                      <a:pt x="17425" y="656"/>
                      <a:pt x="17000" y="619"/>
                    </a:cubicBezTo>
                    <a:cubicBezTo>
                      <a:pt x="16989" y="618"/>
                      <a:pt x="16978" y="618"/>
                      <a:pt x="16968" y="618"/>
                    </a:cubicBezTo>
                    <a:cubicBezTo>
                      <a:pt x="16564" y="618"/>
                      <a:pt x="16367" y="1386"/>
                      <a:pt x="16367" y="1386"/>
                    </a:cubicBezTo>
                    <a:cubicBezTo>
                      <a:pt x="16367" y="1386"/>
                      <a:pt x="15966" y="909"/>
                      <a:pt x="15605" y="909"/>
                    </a:cubicBezTo>
                    <a:cubicBezTo>
                      <a:pt x="15568" y="909"/>
                      <a:pt x="15533" y="914"/>
                      <a:pt x="15498" y="924"/>
                    </a:cubicBezTo>
                    <a:cubicBezTo>
                      <a:pt x="15114" y="1021"/>
                      <a:pt x="15285" y="1890"/>
                      <a:pt x="15285" y="1890"/>
                    </a:cubicBezTo>
                    <a:cubicBezTo>
                      <a:pt x="15285" y="1890"/>
                      <a:pt x="14980" y="1137"/>
                      <a:pt x="14343" y="924"/>
                    </a:cubicBezTo>
                    <a:cubicBezTo>
                      <a:pt x="14311" y="915"/>
                      <a:pt x="14279" y="911"/>
                      <a:pt x="14246" y="911"/>
                    </a:cubicBezTo>
                    <a:cubicBezTo>
                      <a:pt x="13588" y="911"/>
                      <a:pt x="12629" y="2620"/>
                      <a:pt x="12629" y="2620"/>
                    </a:cubicBezTo>
                    <a:cubicBezTo>
                      <a:pt x="12629" y="2620"/>
                      <a:pt x="12222" y="1477"/>
                      <a:pt x="11322" y="1477"/>
                    </a:cubicBezTo>
                    <a:cubicBezTo>
                      <a:pt x="11224" y="1477"/>
                      <a:pt x="11121" y="1490"/>
                      <a:pt x="11011" y="1520"/>
                    </a:cubicBezTo>
                    <a:cubicBezTo>
                      <a:pt x="9875" y="1848"/>
                      <a:pt x="9990" y="3928"/>
                      <a:pt x="9990" y="3928"/>
                    </a:cubicBezTo>
                    <a:cubicBezTo>
                      <a:pt x="9990" y="3928"/>
                      <a:pt x="9788" y="3294"/>
                      <a:pt x="9007" y="3294"/>
                    </a:cubicBezTo>
                    <a:cubicBezTo>
                      <a:pt x="8996" y="3294"/>
                      <a:pt x="8985" y="3294"/>
                      <a:pt x="8974" y="3295"/>
                    </a:cubicBezTo>
                    <a:cubicBezTo>
                      <a:pt x="8142" y="3313"/>
                      <a:pt x="7934" y="5046"/>
                      <a:pt x="7934" y="5046"/>
                    </a:cubicBezTo>
                    <a:cubicBezTo>
                      <a:pt x="7934" y="5046"/>
                      <a:pt x="7333" y="3897"/>
                      <a:pt x="6453" y="3897"/>
                    </a:cubicBezTo>
                    <a:cubicBezTo>
                      <a:pt x="6401" y="3897"/>
                      <a:pt x="6348" y="3901"/>
                      <a:pt x="6294" y="3909"/>
                    </a:cubicBezTo>
                    <a:cubicBezTo>
                      <a:pt x="5351" y="4043"/>
                      <a:pt x="5083" y="5757"/>
                      <a:pt x="5083" y="5757"/>
                    </a:cubicBezTo>
                    <a:cubicBezTo>
                      <a:pt x="5083" y="5757"/>
                      <a:pt x="4773" y="5137"/>
                      <a:pt x="4364" y="5137"/>
                    </a:cubicBezTo>
                    <a:cubicBezTo>
                      <a:pt x="4340" y="5137"/>
                      <a:pt x="4317" y="5139"/>
                      <a:pt x="4293" y="5143"/>
                    </a:cubicBezTo>
                    <a:cubicBezTo>
                      <a:pt x="3891" y="5198"/>
                      <a:pt x="3891" y="5873"/>
                      <a:pt x="3891" y="5873"/>
                    </a:cubicBezTo>
                    <a:cubicBezTo>
                      <a:pt x="3891" y="5873"/>
                      <a:pt x="3224" y="4659"/>
                      <a:pt x="2403" y="4659"/>
                    </a:cubicBezTo>
                    <a:cubicBezTo>
                      <a:pt x="2341" y="4659"/>
                      <a:pt x="2277" y="4666"/>
                      <a:pt x="2214" y="4681"/>
                    </a:cubicBezTo>
                    <a:cubicBezTo>
                      <a:pt x="1308" y="4893"/>
                      <a:pt x="1387" y="6280"/>
                      <a:pt x="1387" y="6280"/>
                    </a:cubicBezTo>
                    <a:lnTo>
                      <a:pt x="1" y="6949"/>
                    </a:lnTo>
                    <a:lnTo>
                      <a:pt x="828" y="8724"/>
                    </a:lnTo>
                    <a:lnTo>
                      <a:pt x="20003" y="8724"/>
                    </a:lnTo>
                    <a:lnTo>
                      <a:pt x="20003" y="541"/>
                    </a:lnTo>
                    <a:cubicBezTo>
                      <a:pt x="20003" y="541"/>
                      <a:pt x="19832" y="0"/>
                      <a:pt x="19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9518680" y="2347231"/>
                <a:ext cx="191023" cy="128212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674" extrusionOk="0">
                    <a:moveTo>
                      <a:pt x="1531" y="0"/>
                    </a:moveTo>
                    <a:cubicBezTo>
                      <a:pt x="1015" y="0"/>
                      <a:pt x="522" y="309"/>
                      <a:pt x="306" y="808"/>
                    </a:cubicBezTo>
                    <a:cubicBezTo>
                      <a:pt x="1" y="1501"/>
                      <a:pt x="329" y="2291"/>
                      <a:pt x="999" y="2582"/>
                    </a:cubicBezTo>
                    <a:cubicBezTo>
                      <a:pt x="1158" y="2648"/>
                      <a:pt x="1402" y="2673"/>
                      <a:pt x="1682" y="2673"/>
                    </a:cubicBezTo>
                    <a:cubicBezTo>
                      <a:pt x="2624" y="2673"/>
                      <a:pt x="3984" y="2388"/>
                      <a:pt x="3984" y="2388"/>
                    </a:cubicBezTo>
                    <a:cubicBezTo>
                      <a:pt x="3984" y="2388"/>
                      <a:pt x="2755" y="406"/>
                      <a:pt x="2062" y="115"/>
                    </a:cubicBezTo>
                    <a:cubicBezTo>
                      <a:pt x="1889" y="37"/>
                      <a:pt x="1709" y="0"/>
                      <a:pt x="1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9272995" y="2357252"/>
                <a:ext cx="158898" cy="158131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298" extrusionOk="0">
                    <a:moveTo>
                      <a:pt x="1843" y="0"/>
                    </a:moveTo>
                    <a:cubicBezTo>
                      <a:pt x="1483" y="0"/>
                      <a:pt x="1121" y="145"/>
                      <a:pt x="851" y="428"/>
                    </a:cubicBezTo>
                    <a:cubicBezTo>
                      <a:pt x="347" y="968"/>
                      <a:pt x="1" y="3297"/>
                      <a:pt x="1" y="3297"/>
                    </a:cubicBezTo>
                    <a:cubicBezTo>
                      <a:pt x="1" y="3297"/>
                      <a:pt x="2311" y="2794"/>
                      <a:pt x="2815" y="2258"/>
                    </a:cubicBezTo>
                    <a:cubicBezTo>
                      <a:pt x="3314" y="1717"/>
                      <a:pt x="3295" y="871"/>
                      <a:pt x="2755" y="368"/>
                    </a:cubicBezTo>
                    <a:cubicBezTo>
                      <a:pt x="2499" y="121"/>
                      <a:pt x="2172" y="0"/>
                      <a:pt x="18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9145597" y="2359362"/>
                <a:ext cx="101745" cy="1308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728" extrusionOk="0">
                    <a:moveTo>
                      <a:pt x="1660" y="0"/>
                    </a:moveTo>
                    <a:cubicBezTo>
                      <a:pt x="1660" y="0"/>
                      <a:pt x="329" y="998"/>
                      <a:pt x="176" y="1479"/>
                    </a:cubicBezTo>
                    <a:cubicBezTo>
                      <a:pt x="1" y="1983"/>
                      <a:pt x="273" y="2519"/>
                      <a:pt x="772" y="2676"/>
                    </a:cubicBezTo>
                    <a:cubicBezTo>
                      <a:pt x="875" y="2711"/>
                      <a:pt x="978" y="2727"/>
                      <a:pt x="1080" y="2727"/>
                    </a:cubicBezTo>
                    <a:cubicBezTo>
                      <a:pt x="1477" y="2727"/>
                      <a:pt x="1843" y="2477"/>
                      <a:pt x="1965" y="2080"/>
                    </a:cubicBezTo>
                    <a:cubicBezTo>
                      <a:pt x="2122" y="1576"/>
                      <a:pt x="1660" y="0"/>
                      <a:pt x="1660" y="0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8906576" y="2373986"/>
                <a:ext cx="62955" cy="7954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659" extrusionOk="0">
                    <a:moveTo>
                      <a:pt x="97" y="0"/>
                    </a:moveTo>
                    <a:lnTo>
                      <a:pt x="97" y="0"/>
                    </a:lnTo>
                    <a:cubicBezTo>
                      <a:pt x="97" y="0"/>
                      <a:pt x="0" y="1058"/>
                      <a:pt x="134" y="1350"/>
                    </a:cubicBezTo>
                    <a:cubicBezTo>
                      <a:pt x="245" y="1551"/>
                      <a:pt x="448" y="1658"/>
                      <a:pt x="659" y="1658"/>
                    </a:cubicBezTo>
                    <a:cubicBezTo>
                      <a:pt x="748" y="1658"/>
                      <a:pt x="839" y="1639"/>
                      <a:pt x="924" y="1599"/>
                    </a:cubicBezTo>
                    <a:cubicBezTo>
                      <a:pt x="1197" y="1447"/>
                      <a:pt x="1313" y="1100"/>
                      <a:pt x="1174" y="827"/>
                    </a:cubicBezTo>
                    <a:cubicBezTo>
                      <a:pt x="1021" y="541"/>
                      <a:pt x="97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9652503" y="2329155"/>
                <a:ext cx="78490" cy="54229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131" extrusionOk="0">
                    <a:moveTo>
                      <a:pt x="1011" y="1"/>
                    </a:moveTo>
                    <a:cubicBezTo>
                      <a:pt x="922" y="1"/>
                      <a:pt x="832" y="23"/>
                      <a:pt x="749" y="71"/>
                    </a:cubicBezTo>
                    <a:cubicBezTo>
                      <a:pt x="463" y="205"/>
                      <a:pt x="1" y="1069"/>
                      <a:pt x="1" y="1069"/>
                    </a:cubicBezTo>
                    <a:cubicBezTo>
                      <a:pt x="1" y="1069"/>
                      <a:pt x="428" y="1131"/>
                      <a:pt x="799" y="1131"/>
                    </a:cubicBezTo>
                    <a:cubicBezTo>
                      <a:pt x="984" y="1131"/>
                      <a:pt x="1156" y="1116"/>
                      <a:pt x="1253" y="1069"/>
                    </a:cubicBezTo>
                    <a:cubicBezTo>
                      <a:pt x="1521" y="935"/>
                      <a:pt x="1636" y="589"/>
                      <a:pt x="1502" y="321"/>
                    </a:cubicBezTo>
                    <a:cubicBezTo>
                      <a:pt x="1409" y="118"/>
                      <a:pt x="1213" y="1"/>
                      <a:pt x="1011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9599808" y="2204250"/>
                <a:ext cx="101697" cy="8573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788" extrusionOk="0">
                    <a:moveTo>
                      <a:pt x="0" y="1"/>
                    </a:moveTo>
                    <a:cubicBezTo>
                      <a:pt x="0" y="1"/>
                      <a:pt x="388" y="1346"/>
                      <a:pt x="735" y="1618"/>
                    </a:cubicBezTo>
                    <a:cubicBezTo>
                      <a:pt x="875" y="1732"/>
                      <a:pt x="1046" y="1787"/>
                      <a:pt x="1218" y="1787"/>
                    </a:cubicBezTo>
                    <a:cubicBezTo>
                      <a:pt x="1450" y="1787"/>
                      <a:pt x="1684" y="1688"/>
                      <a:pt x="1848" y="1503"/>
                    </a:cubicBezTo>
                    <a:cubicBezTo>
                      <a:pt x="2121" y="1156"/>
                      <a:pt x="2061" y="652"/>
                      <a:pt x="1714" y="384"/>
                    </a:cubicBezTo>
                    <a:cubicBezTo>
                      <a:pt x="1386" y="9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8970347" y="2343635"/>
                <a:ext cx="20234" cy="219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57" extrusionOk="0">
                    <a:moveTo>
                      <a:pt x="1" y="0"/>
                    </a:moveTo>
                    <a:cubicBezTo>
                      <a:pt x="1" y="0"/>
                      <a:pt x="19" y="305"/>
                      <a:pt x="75" y="384"/>
                    </a:cubicBezTo>
                    <a:cubicBezTo>
                      <a:pt x="111" y="431"/>
                      <a:pt x="167" y="456"/>
                      <a:pt x="223" y="456"/>
                    </a:cubicBezTo>
                    <a:cubicBezTo>
                      <a:pt x="260" y="456"/>
                      <a:pt x="298" y="445"/>
                      <a:pt x="329" y="421"/>
                    </a:cubicBezTo>
                    <a:cubicBezTo>
                      <a:pt x="403" y="347"/>
                      <a:pt x="421" y="231"/>
                      <a:pt x="366" y="153"/>
                    </a:cubicBezTo>
                    <a:cubicBezTo>
                      <a:pt x="287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9023761" y="2456169"/>
                <a:ext cx="75805" cy="6305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315" extrusionOk="0">
                    <a:moveTo>
                      <a:pt x="1" y="1"/>
                    </a:moveTo>
                    <a:cubicBezTo>
                      <a:pt x="1" y="1"/>
                      <a:pt x="310" y="985"/>
                      <a:pt x="560" y="1193"/>
                    </a:cubicBezTo>
                    <a:cubicBezTo>
                      <a:pt x="664" y="1274"/>
                      <a:pt x="789" y="1315"/>
                      <a:pt x="915" y="1315"/>
                    </a:cubicBezTo>
                    <a:cubicBezTo>
                      <a:pt x="1090" y="1315"/>
                      <a:pt x="1266" y="1236"/>
                      <a:pt x="1387" y="1077"/>
                    </a:cubicBezTo>
                    <a:cubicBezTo>
                      <a:pt x="1581" y="828"/>
                      <a:pt x="1544" y="463"/>
                      <a:pt x="1271" y="269"/>
                    </a:cubicBezTo>
                    <a:cubicBezTo>
                      <a:pt x="1022" y="6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8807755" y="2468971"/>
                <a:ext cx="57441" cy="3797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92" extrusionOk="0">
                    <a:moveTo>
                      <a:pt x="423" y="1"/>
                    </a:moveTo>
                    <a:cubicBezTo>
                      <a:pt x="417" y="1"/>
                      <a:pt x="412" y="1"/>
                      <a:pt x="407" y="2"/>
                    </a:cubicBezTo>
                    <a:cubicBezTo>
                      <a:pt x="176" y="2"/>
                      <a:pt x="0" y="177"/>
                      <a:pt x="24" y="408"/>
                    </a:cubicBezTo>
                    <a:cubicBezTo>
                      <a:pt x="24" y="621"/>
                      <a:pt x="195" y="792"/>
                      <a:pt x="426" y="792"/>
                    </a:cubicBezTo>
                    <a:cubicBezTo>
                      <a:pt x="638" y="773"/>
                      <a:pt x="1197" y="371"/>
                      <a:pt x="1197" y="371"/>
                    </a:cubicBezTo>
                    <a:cubicBezTo>
                      <a:pt x="1197" y="371"/>
                      <a:pt x="646" y="1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4" name="Google Shape;644;p38"/>
            <p:cNvGrpSpPr/>
            <p:nvPr/>
          </p:nvGrpSpPr>
          <p:grpSpPr>
            <a:xfrm>
              <a:off x="0" y="4526555"/>
              <a:ext cx="997883" cy="615118"/>
              <a:chOff x="7378425" y="2211250"/>
              <a:chExt cx="520300" cy="320725"/>
            </a:xfrm>
          </p:grpSpPr>
          <p:sp>
            <p:nvSpPr>
              <p:cNvPr id="645" name="Google Shape;645;p38"/>
              <p:cNvSpPr/>
              <p:nvPr/>
            </p:nvSpPr>
            <p:spPr>
              <a:xfrm>
                <a:off x="7378425" y="2211250"/>
                <a:ext cx="520300" cy="320725"/>
              </a:xfrm>
              <a:custGeom>
                <a:avLst/>
                <a:gdLst/>
                <a:ahLst/>
                <a:cxnLst/>
                <a:rect l="l" t="t" r="r" b="b"/>
                <a:pathLst>
                  <a:path w="20812" h="12829" extrusionOk="0">
                    <a:moveTo>
                      <a:pt x="1185" y="0"/>
                    </a:moveTo>
                    <a:cubicBezTo>
                      <a:pt x="584" y="0"/>
                      <a:pt x="1" y="104"/>
                      <a:pt x="1" y="104"/>
                    </a:cubicBezTo>
                    <a:lnTo>
                      <a:pt x="1" y="12829"/>
                    </a:lnTo>
                    <a:lnTo>
                      <a:pt x="20465" y="12829"/>
                    </a:lnTo>
                    <a:cubicBezTo>
                      <a:pt x="20465" y="12829"/>
                      <a:pt x="20812" y="12076"/>
                      <a:pt x="20313" y="11729"/>
                    </a:cubicBezTo>
                    <a:cubicBezTo>
                      <a:pt x="20153" y="11614"/>
                      <a:pt x="19890" y="11575"/>
                      <a:pt x="19610" y="11575"/>
                    </a:cubicBezTo>
                    <a:cubicBezTo>
                      <a:pt x="19052" y="11575"/>
                      <a:pt x="18428" y="11729"/>
                      <a:pt x="18428" y="11729"/>
                    </a:cubicBezTo>
                    <a:cubicBezTo>
                      <a:pt x="18428" y="11729"/>
                      <a:pt x="18543" y="11364"/>
                      <a:pt x="18483" y="11054"/>
                    </a:cubicBezTo>
                    <a:cubicBezTo>
                      <a:pt x="18446" y="10823"/>
                      <a:pt x="18331" y="10634"/>
                      <a:pt x="18003" y="10574"/>
                    </a:cubicBezTo>
                    <a:cubicBezTo>
                      <a:pt x="17926" y="10565"/>
                      <a:pt x="17849" y="10560"/>
                      <a:pt x="17771" y="10560"/>
                    </a:cubicBezTo>
                    <a:cubicBezTo>
                      <a:pt x="17694" y="10560"/>
                      <a:pt x="17617" y="10565"/>
                      <a:pt x="17540" y="10574"/>
                    </a:cubicBezTo>
                    <a:cubicBezTo>
                      <a:pt x="16963" y="10634"/>
                      <a:pt x="16464" y="10920"/>
                      <a:pt x="16464" y="10920"/>
                    </a:cubicBezTo>
                    <a:cubicBezTo>
                      <a:pt x="16464" y="10920"/>
                      <a:pt x="16501" y="10093"/>
                      <a:pt x="15942" y="10038"/>
                    </a:cubicBezTo>
                    <a:cubicBezTo>
                      <a:pt x="15915" y="10034"/>
                      <a:pt x="15889" y="10032"/>
                      <a:pt x="15863" y="10032"/>
                    </a:cubicBezTo>
                    <a:cubicBezTo>
                      <a:pt x="15344" y="10032"/>
                      <a:pt x="14962" y="10750"/>
                      <a:pt x="14962" y="10750"/>
                    </a:cubicBezTo>
                    <a:cubicBezTo>
                      <a:pt x="14962" y="10750"/>
                      <a:pt x="15055" y="9266"/>
                      <a:pt x="14477" y="9132"/>
                    </a:cubicBezTo>
                    <a:cubicBezTo>
                      <a:pt x="14456" y="9128"/>
                      <a:pt x="14435" y="9126"/>
                      <a:pt x="14412" y="9126"/>
                    </a:cubicBezTo>
                    <a:cubicBezTo>
                      <a:pt x="13842" y="9126"/>
                      <a:pt x="12823" y="10500"/>
                      <a:pt x="12823" y="10500"/>
                    </a:cubicBezTo>
                    <a:cubicBezTo>
                      <a:pt x="12823" y="10500"/>
                      <a:pt x="12957" y="9784"/>
                      <a:pt x="12726" y="9594"/>
                    </a:cubicBezTo>
                    <a:cubicBezTo>
                      <a:pt x="12683" y="9558"/>
                      <a:pt x="12611" y="9544"/>
                      <a:pt x="12523" y="9544"/>
                    </a:cubicBezTo>
                    <a:cubicBezTo>
                      <a:pt x="12133" y="9544"/>
                      <a:pt x="11415" y="9829"/>
                      <a:pt x="11400" y="9844"/>
                    </a:cubicBezTo>
                    <a:cubicBezTo>
                      <a:pt x="11418" y="9825"/>
                      <a:pt x="12033" y="9322"/>
                      <a:pt x="11899" y="8938"/>
                    </a:cubicBezTo>
                    <a:cubicBezTo>
                      <a:pt x="11794" y="8623"/>
                      <a:pt x="11203" y="8589"/>
                      <a:pt x="10953" y="8589"/>
                    </a:cubicBezTo>
                    <a:cubicBezTo>
                      <a:pt x="10884" y="8589"/>
                      <a:pt x="10841" y="8592"/>
                      <a:pt x="10841" y="8592"/>
                    </a:cubicBezTo>
                    <a:cubicBezTo>
                      <a:pt x="10841" y="8592"/>
                      <a:pt x="11686" y="8208"/>
                      <a:pt x="11418" y="7534"/>
                    </a:cubicBezTo>
                    <a:cubicBezTo>
                      <a:pt x="11169" y="6878"/>
                      <a:pt x="10129" y="6822"/>
                      <a:pt x="10129" y="6822"/>
                    </a:cubicBezTo>
                    <a:cubicBezTo>
                      <a:pt x="10129" y="6822"/>
                      <a:pt x="10647" y="6531"/>
                      <a:pt x="10513" y="6203"/>
                    </a:cubicBezTo>
                    <a:cubicBezTo>
                      <a:pt x="10379" y="5856"/>
                      <a:pt x="9764" y="5801"/>
                      <a:pt x="9764" y="5801"/>
                    </a:cubicBezTo>
                    <a:cubicBezTo>
                      <a:pt x="9764" y="5801"/>
                      <a:pt x="10148" y="5625"/>
                      <a:pt x="10263" y="5320"/>
                    </a:cubicBezTo>
                    <a:cubicBezTo>
                      <a:pt x="10319" y="5186"/>
                      <a:pt x="10319" y="5011"/>
                      <a:pt x="10185" y="4817"/>
                    </a:cubicBezTo>
                    <a:cubicBezTo>
                      <a:pt x="9919" y="4471"/>
                      <a:pt x="9373" y="4402"/>
                      <a:pt x="8977" y="4402"/>
                    </a:cubicBezTo>
                    <a:cubicBezTo>
                      <a:pt x="8710" y="4402"/>
                      <a:pt x="8512" y="4433"/>
                      <a:pt x="8512" y="4433"/>
                    </a:cubicBezTo>
                    <a:cubicBezTo>
                      <a:pt x="8512" y="4433"/>
                      <a:pt x="9145" y="3953"/>
                      <a:pt x="8683" y="3643"/>
                    </a:cubicBezTo>
                    <a:cubicBezTo>
                      <a:pt x="8529" y="3541"/>
                      <a:pt x="8309" y="3508"/>
                      <a:pt x="8083" y="3508"/>
                    </a:cubicBezTo>
                    <a:cubicBezTo>
                      <a:pt x="7633" y="3508"/>
                      <a:pt x="7163" y="3643"/>
                      <a:pt x="7163" y="3643"/>
                    </a:cubicBezTo>
                    <a:cubicBezTo>
                      <a:pt x="7163" y="3643"/>
                      <a:pt x="7569" y="3163"/>
                      <a:pt x="6913" y="2585"/>
                    </a:cubicBezTo>
                    <a:cubicBezTo>
                      <a:pt x="6764" y="2454"/>
                      <a:pt x="6547" y="2404"/>
                      <a:pt x="6299" y="2404"/>
                    </a:cubicBezTo>
                    <a:cubicBezTo>
                      <a:pt x="5552" y="2404"/>
                      <a:pt x="4534" y="2862"/>
                      <a:pt x="4315" y="2959"/>
                    </a:cubicBezTo>
                    <a:lnTo>
                      <a:pt x="4315" y="2959"/>
                    </a:lnTo>
                    <a:cubicBezTo>
                      <a:pt x="4491" y="2878"/>
                      <a:pt x="5130" y="2518"/>
                      <a:pt x="4852" y="2275"/>
                    </a:cubicBezTo>
                    <a:cubicBezTo>
                      <a:pt x="4743" y="2180"/>
                      <a:pt x="4563" y="2148"/>
                      <a:pt x="4372" y="2148"/>
                    </a:cubicBezTo>
                    <a:cubicBezTo>
                      <a:pt x="3990" y="2148"/>
                      <a:pt x="3563" y="2275"/>
                      <a:pt x="3563" y="2275"/>
                    </a:cubicBezTo>
                    <a:cubicBezTo>
                      <a:pt x="3563" y="2275"/>
                      <a:pt x="4025" y="1642"/>
                      <a:pt x="3563" y="1374"/>
                    </a:cubicBezTo>
                    <a:cubicBezTo>
                      <a:pt x="3483" y="1330"/>
                      <a:pt x="3388" y="1312"/>
                      <a:pt x="3288" y="1312"/>
                    </a:cubicBezTo>
                    <a:cubicBezTo>
                      <a:pt x="2813" y="1312"/>
                      <a:pt x="2196" y="1721"/>
                      <a:pt x="2196" y="1721"/>
                    </a:cubicBezTo>
                    <a:cubicBezTo>
                      <a:pt x="2196" y="1721"/>
                      <a:pt x="2773" y="1065"/>
                      <a:pt x="2427" y="390"/>
                    </a:cubicBezTo>
                    <a:cubicBezTo>
                      <a:pt x="2264" y="82"/>
                      <a:pt x="1718" y="0"/>
                      <a:pt x="1185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7388600" y="2349550"/>
                <a:ext cx="553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21" extrusionOk="0">
                    <a:moveTo>
                      <a:pt x="2214" y="1"/>
                    </a:moveTo>
                    <a:lnTo>
                      <a:pt x="2214" y="1"/>
                    </a:lnTo>
                    <a:cubicBezTo>
                      <a:pt x="2214" y="1"/>
                      <a:pt x="670" y="324"/>
                      <a:pt x="324" y="652"/>
                    </a:cubicBezTo>
                    <a:cubicBezTo>
                      <a:pt x="0" y="999"/>
                      <a:pt x="0" y="1540"/>
                      <a:pt x="324" y="1868"/>
                    </a:cubicBezTo>
                    <a:cubicBezTo>
                      <a:pt x="490" y="2034"/>
                      <a:pt x="716" y="2121"/>
                      <a:pt x="941" y="2121"/>
                    </a:cubicBezTo>
                    <a:cubicBezTo>
                      <a:pt x="1159" y="2121"/>
                      <a:pt x="1377" y="2039"/>
                      <a:pt x="1539" y="1868"/>
                    </a:cubicBezTo>
                    <a:cubicBezTo>
                      <a:pt x="1867" y="1540"/>
                      <a:pt x="2214" y="1"/>
                      <a:pt x="2214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7499725" y="2280250"/>
                <a:ext cx="52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424" extrusionOk="0">
                    <a:moveTo>
                      <a:pt x="1269" y="1"/>
                    </a:moveTo>
                    <a:cubicBezTo>
                      <a:pt x="1160" y="1"/>
                      <a:pt x="1049" y="25"/>
                      <a:pt x="943" y="75"/>
                    </a:cubicBezTo>
                    <a:cubicBezTo>
                      <a:pt x="596" y="250"/>
                      <a:pt x="0" y="1345"/>
                      <a:pt x="0" y="1345"/>
                    </a:cubicBezTo>
                    <a:cubicBezTo>
                      <a:pt x="0" y="1345"/>
                      <a:pt x="549" y="1423"/>
                      <a:pt x="1017" y="1423"/>
                    </a:cubicBezTo>
                    <a:cubicBezTo>
                      <a:pt x="1251" y="1423"/>
                      <a:pt x="1465" y="1404"/>
                      <a:pt x="1581" y="1345"/>
                    </a:cubicBezTo>
                    <a:cubicBezTo>
                      <a:pt x="1946" y="1174"/>
                      <a:pt x="2080" y="749"/>
                      <a:pt x="1909" y="403"/>
                    </a:cubicBezTo>
                    <a:cubicBezTo>
                      <a:pt x="1784" y="144"/>
                      <a:pt x="1534" y="1"/>
                      <a:pt x="12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7698975" y="2429375"/>
                <a:ext cx="149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8" extrusionOk="0">
                    <a:moveTo>
                      <a:pt x="597" y="1"/>
                    </a:moveTo>
                    <a:cubicBezTo>
                      <a:pt x="597" y="1"/>
                      <a:pt x="195" y="61"/>
                      <a:pt x="98" y="158"/>
                    </a:cubicBezTo>
                    <a:cubicBezTo>
                      <a:pt x="1" y="232"/>
                      <a:pt x="1" y="389"/>
                      <a:pt x="98" y="481"/>
                    </a:cubicBezTo>
                    <a:cubicBezTo>
                      <a:pt x="139" y="523"/>
                      <a:pt x="201" y="547"/>
                      <a:pt x="264" y="547"/>
                    </a:cubicBezTo>
                    <a:cubicBezTo>
                      <a:pt x="322" y="547"/>
                      <a:pt x="380" y="527"/>
                      <a:pt x="426" y="481"/>
                    </a:cubicBezTo>
                    <a:cubicBezTo>
                      <a:pt x="523" y="389"/>
                      <a:pt x="597" y="1"/>
                      <a:pt x="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7470375" y="2335100"/>
                <a:ext cx="3225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91" extrusionOk="0">
                    <a:moveTo>
                      <a:pt x="578" y="1"/>
                    </a:moveTo>
                    <a:cubicBezTo>
                      <a:pt x="455" y="1"/>
                      <a:pt x="331" y="45"/>
                      <a:pt x="232" y="135"/>
                    </a:cubicBezTo>
                    <a:cubicBezTo>
                      <a:pt x="19" y="348"/>
                      <a:pt x="1" y="671"/>
                      <a:pt x="195" y="884"/>
                    </a:cubicBezTo>
                    <a:cubicBezTo>
                      <a:pt x="403" y="1096"/>
                      <a:pt x="1290" y="1290"/>
                      <a:pt x="1290" y="1290"/>
                    </a:cubicBezTo>
                    <a:cubicBezTo>
                      <a:pt x="1290" y="1290"/>
                      <a:pt x="1156" y="385"/>
                      <a:pt x="962" y="172"/>
                    </a:cubicBezTo>
                    <a:cubicBezTo>
                      <a:pt x="861" y="59"/>
                      <a:pt x="720" y="1"/>
                      <a:pt x="578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8"/>
              <p:cNvSpPr/>
              <p:nvPr/>
            </p:nvSpPr>
            <p:spPr>
              <a:xfrm>
                <a:off x="7383750" y="2478925"/>
                <a:ext cx="28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37" extrusionOk="0">
                    <a:moveTo>
                      <a:pt x="827" y="1"/>
                    </a:moveTo>
                    <a:cubicBezTo>
                      <a:pt x="827" y="1"/>
                      <a:pt x="134" y="602"/>
                      <a:pt x="56" y="888"/>
                    </a:cubicBezTo>
                    <a:cubicBezTo>
                      <a:pt x="0" y="1156"/>
                      <a:pt x="153" y="1447"/>
                      <a:pt x="444" y="1526"/>
                    </a:cubicBezTo>
                    <a:cubicBezTo>
                      <a:pt x="480" y="1533"/>
                      <a:pt x="517" y="1537"/>
                      <a:pt x="554" y="1537"/>
                    </a:cubicBezTo>
                    <a:cubicBezTo>
                      <a:pt x="787" y="1537"/>
                      <a:pt x="1013" y="1389"/>
                      <a:pt x="1077" y="1138"/>
                    </a:cubicBezTo>
                    <a:cubicBezTo>
                      <a:pt x="1155" y="870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7756275" y="2478175"/>
                <a:ext cx="385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15" extrusionOk="0">
                    <a:moveTo>
                      <a:pt x="701" y="1"/>
                    </a:moveTo>
                    <a:cubicBezTo>
                      <a:pt x="545" y="1"/>
                      <a:pt x="389" y="58"/>
                      <a:pt x="269" y="170"/>
                    </a:cubicBezTo>
                    <a:cubicBezTo>
                      <a:pt x="19" y="401"/>
                      <a:pt x="1" y="784"/>
                      <a:pt x="232" y="1034"/>
                    </a:cubicBezTo>
                    <a:cubicBezTo>
                      <a:pt x="481" y="1283"/>
                      <a:pt x="1539" y="1514"/>
                      <a:pt x="1539" y="1514"/>
                    </a:cubicBezTo>
                    <a:cubicBezTo>
                      <a:pt x="1539" y="1514"/>
                      <a:pt x="1387" y="456"/>
                      <a:pt x="1156" y="207"/>
                    </a:cubicBezTo>
                    <a:cubicBezTo>
                      <a:pt x="1036" y="68"/>
                      <a:pt x="869" y="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7418400" y="2260050"/>
                <a:ext cx="375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910" extrusionOk="0">
                    <a:moveTo>
                      <a:pt x="1193" y="0"/>
                    </a:moveTo>
                    <a:cubicBezTo>
                      <a:pt x="1193" y="0"/>
                      <a:pt x="250" y="670"/>
                      <a:pt x="134" y="1017"/>
                    </a:cubicBezTo>
                    <a:cubicBezTo>
                      <a:pt x="0" y="1363"/>
                      <a:pt x="195" y="1751"/>
                      <a:pt x="541" y="1867"/>
                    </a:cubicBezTo>
                    <a:cubicBezTo>
                      <a:pt x="616" y="1896"/>
                      <a:pt x="693" y="1909"/>
                      <a:pt x="769" y="1909"/>
                    </a:cubicBezTo>
                    <a:cubicBezTo>
                      <a:pt x="1041" y="1909"/>
                      <a:pt x="1296" y="1732"/>
                      <a:pt x="1387" y="1460"/>
                    </a:cubicBezTo>
                    <a:cubicBezTo>
                      <a:pt x="1502" y="1114"/>
                      <a:pt x="1193" y="0"/>
                      <a:pt x="1193" y="0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7595475" y="2450075"/>
                <a:ext cx="22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18" extrusionOk="0">
                    <a:moveTo>
                      <a:pt x="448" y="0"/>
                    </a:moveTo>
                    <a:cubicBezTo>
                      <a:pt x="304" y="0"/>
                      <a:pt x="167" y="83"/>
                      <a:pt x="98" y="231"/>
                    </a:cubicBezTo>
                    <a:cubicBezTo>
                      <a:pt x="1" y="425"/>
                      <a:pt x="98" y="1118"/>
                      <a:pt x="98" y="1118"/>
                    </a:cubicBezTo>
                    <a:cubicBezTo>
                      <a:pt x="98" y="1118"/>
                      <a:pt x="712" y="771"/>
                      <a:pt x="809" y="577"/>
                    </a:cubicBezTo>
                    <a:cubicBezTo>
                      <a:pt x="906" y="388"/>
                      <a:pt x="828" y="138"/>
                      <a:pt x="620" y="41"/>
                    </a:cubicBezTo>
                    <a:cubicBezTo>
                      <a:pt x="564" y="14"/>
                      <a:pt x="505" y="0"/>
                      <a:pt x="448" y="0"/>
                    </a:cubicBezTo>
                    <a:close/>
                  </a:path>
                </a:pathLst>
              </a:custGeom>
              <a:solidFill>
                <a:srgbClr val="FE9D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8"/>
              <p:cNvSpPr/>
              <p:nvPr/>
            </p:nvSpPr>
            <p:spPr>
              <a:xfrm>
                <a:off x="7586350" y="2389975"/>
                <a:ext cx="5930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578" extrusionOk="0">
                    <a:moveTo>
                      <a:pt x="776" y="1"/>
                    </a:moveTo>
                    <a:cubicBezTo>
                      <a:pt x="769" y="1"/>
                      <a:pt x="761" y="1"/>
                      <a:pt x="754" y="1"/>
                    </a:cubicBezTo>
                    <a:cubicBezTo>
                      <a:pt x="329" y="38"/>
                      <a:pt x="1" y="422"/>
                      <a:pt x="38" y="847"/>
                    </a:cubicBezTo>
                    <a:cubicBezTo>
                      <a:pt x="78" y="1277"/>
                      <a:pt x="424" y="1578"/>
                      <a:pt x="850" y="1578"/>
                    </a:cubicBezTo>
                    <a:cubicBezTo>
                      <a:pt x="862" y="1578"/>
                      <a:pt x="875" y="1577"/>
                      <a:pt x="888" y="1577"/>
                    </a:cubicBezTo>
                    <a:cubicBezTo>
                      <a:pt x="1308" y="1540"/>
                      <a:pt x="2371" y="671"/>
                      <a:pt x="2371" y="671"/>
                    </a:cubicBezTo>
                    <a:cubicBezTo>
                      <a:pt x="2371" y="671"/>
                      <a:pt x="1231" y="1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8"/>
              <p:cNvSpPr/>
              <p:nvPr/>
            </p:nvSpPr>
            <p:spPr>
              <a:xfrm>
                <a:off x="7655200" y="2470850"/>
                <a:ext cx="313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1721" extrusionOk="0">
                    <a:moveTo>
                      <a:pt x="828" y="1"/>
                    </a:moveTo>
                    <a:cubicBezTo>
                      <a:pt x="828" y="1"/>
                      <a:pt x="116" y="712"/>
                      <a:pt x="56" y="1040"/>
                    </a:cubicBezTo>
                    <a:cubicBezTo>
                      <a:pt x="1" y="1345"/>
                      <a:pt x="213" y="1655"/>
                      <a:pt x="541" y="1710"/>
                    </a:cubicBezTo>
                    <a:cubicBezTo>
                      <a:pt x="576" y="1717"/>
                      <a:pt x="611" y="1720"/>
                      <a:pt x="645" y="1720"/>
                    </a:cubicBezTo>
                    <a:cubicBezTo>
                      <a:pt x="913" y="1720"/>
                      <a:pt x="1162" y="1520"/>
                      <a:pt x="1211" y="1230"/>
                    </a:cubicBezTo>
                    <a:cubicBezTo>
                      <a:pt x="1253" y="925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8"/>
              <p:cNvSpPr/>
              <p:nvPr/>
            </p:nvSpPr>
            <p:spPr>
              <a:xfrm>
                <a:off x="7382250" y="2224350"/>
                <a:ext cx="342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761" extrusionOk="0">
                    <a:moveTo>
                      <a:pt x="1021" y="0"/>
                    </a:moveTo>
                    <a:cubicBezTo>
                      <a:pt x="1021" y="0"/>
                      <a:pt x="194" y="675"/>
                      <a:pt x="97" y="984"/>
                    </a:cubicBezTo>
                    <a:cubicBezTo>
                      <a:pt x="0" y="1312"/>
                      <a:pt x="194" y="1636"/>
                      <a:pt x="522" y="1733"/>
                    </a:cubicBezTo>
                    <a:cubicBezTo>
                      <a:pt x="581" y="1751"/>
                      <a:pt x="640" y="1760"/>
                      <a:pt x="699" y="1760"/>
                    </a:cubicBezTo>
                    <a:cubicBezTo>
                      <a:pt x="953" y="1760"/>
                      <a:pt x="1196" y="1597"/>
                      <a:pt x="1271" y="1331"/>
                    </a:cubicBezTo>
                    <a:cubicBezTo>
                      <a:pt x="1368" y="1021"/>
                      <a:pt x="1021" y="0"/>
                      <a:pt x="1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8"/>
              <p:cNvSpPr/>
              <p:nvPr/>
            </p:nvSpPr>
            <p:spPr>
              <a:xfrm>
                <a:off x="7514625" y="2352500"/>
                <a:ext cx="8955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2360" extrusionOk="0">
                    <a:moveTo>
                      <a:pt x="1203" y="1"/>
                    </a:moveTo>
                    <a:cubicBezTo>
                      <a:pt x="1135" y="1"/>
                      <a:pt x="1074" y="6"/>
                      <a:pt x="1022" y="17"/>
                    </a:cubicBezTo>
                    <a:cubicBezTo>
                      <a:pt x="389" y="169"/>
                      <a:pt x="0" y="807"/>
                      <a:pt x="158" y="1440"/>
                    </a:cubicBezTo>
                    <a:cubicBezTo>
                      <a:pt x="288" y="1986"/>
                      <a:pt x="771" y="2360"/>
                      <a:pt x="1308" y="2360"/>
                    </a:cubicBezTo>
                    <a:cubicBezTo>
                      <a:pt x="1398" y="2360"/>
                      <a:pt x="1489" y="2349"/>
                      <a:pt x="1581" y="2327"/>
                    </a:cubicBezTo>
                    <a:cubicBezTo>
                      <a:pt x="2214" y="2170"/>
                      <a:pt x="3581" y="631"/>
                      <a:pt x="3581" y="631"/>
                    </a:cubicBezTo>
                    <a:cubicBezTo>
                      <a:pt x="3581" y="631"/>
                      <a:pt x="1962" y="1"/>
                      <a:pt x="1203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137335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4076" y="-33"/>
            <a:ext cx="12188463" cy="6858055"/>
            <a:chOff x="3057" y="-25"/>
            <a:chExt cx="9141347" cy="5143541"/>
          </a:xfrm>
        </p:grpSpPr>
        <p:sp>
          <p:nvSpPr>
            <p:cNvPr id="660" name="Google Shape;660;p39"/>
            <p:cNvSpPr/>
            <p:nvPr/>
          </p:nvSpPr>
          <p:spPr>
            <a:xfrm>
              <a:off x="3057" y="-25"/>
              <a:ext cx="9141312" cy="3590096"/>
            </a:xfrm>
            <a:custGeom>
              <a:avLst/>
              <a:gdLst/>
              <a:ahLst/>
              <a:cxnLst/>
              <a:rect l="l" t="t" r="r" b="b"/>
              <a:pathLst>
                <a:path w="55217" h="21486" extrusionOk="0">
                  <a:moveTo>
                    <a:pt x="0" y="0"/>
                  </a:moveTo>
                  <a:lnTo>
                    <a:pt x="0" y="21486"/>
                  </a:lnTo>
                  <a:lnTo>
                    <a:pt x="55216" y="21486"/>
                  </a:lnTo>
                  <a:lnTo>
                    <a:pt x="5521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057" y="2113000"/>
              <a:ext cx="9141312" cy="624750"/>
            </a:xfrm>
            <a:custGeom>
              <a:avLst/>
              <a:gdLst/>
              <a:ahLst/>
              <a:cxnLst/>
              <a:rect l="l" t="t" r="r" b="b"/>
              <a:pathLst>
                <a:path w="55217" h="3739" extrusionOk="0">
                  <a:moveTo>
                    <a:pt x="8955" y="158"/>
                  </a:moveTo>
                  <a:lnTo>
                    <a:pt x="45130" y="657"/>
                  </a:lnTo>
                  <a:lnTo>
                    <a:pt x="45203" y="3623"/>
                  </a:lnTo>
                  <a:lnTo>
                    <a:pt x="9011" y="3623"/>
                  </a:lnTo>
                  <a:lnTo>
                    <a:pt x="8955" y="158"/>
                  </a:lnTo>
                  <a:close/>
                  <a:moveTo>
                    <a:pt x="0" y="1"/>
                  </a:moveTo>
                  <a:lnTo>
                    <a:pt x="0" y="24"/>
                  </a:lnTo>
                  <a:lnTo>
                    <a:pt x="8798" y="158"/>
                  </a:lnTo>
                  <a:lnTo>
                    <a:pt x="8974" y="3623"/>
                  </a:lnTo>
                  <a:lnTo>
                    <a:pt x="0" y="3623"/>
                  </a:lnTo>
                  <a:lnTo>
                    <a:pt x="0" y="3739"/>
                  </a:lnTo>
                  <a:lnTo>
                    <a:pt x="55216" y="3679"/>
                  </a:lnTo>
                  <a:lnTo>
                    <a:pt x="55216" y="3623"/>
                  </a:lnTo>
                  <a:lnTo>
                    <a:pt x="45264" y="3623"/>
                  </a:lnTo>
                  <a:lnTo>
                    <a:pt x="45300" y="657"/>
                  </a:lnTo>
                  <a:lnTo>
                    <a:pt x="55216" y="809"/>
                  </a:lnTo>
                  <a:lnTo>
                    <a:pt x="55216" y="7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057" y="3200925"/>
              <a:ext cx="9141312" cy="102760"/>
            </a:xfrm>
            <a:custGeom>
              <a:avLst/>
              <a:gdLst/>
              <a:ahLst/>
              <a:cxnLst/>
              <a:rect l="l" t="t" r="r" b="b"/>
              <a:pathLst>
                <a:path w="55217" h="615" extrusionOk="0">
                  <a:moveTo>
                    <a:pt x="0" y="0"/>
                  </a:moveTo>
                  <a:lnTo>
                    <a:pt x="0" y="97"/>
                  </a:lnTo>
                  <a:lnTo>
                    <a:pt x="55216" y="615"/>
                  </a:lnTo>
                  <a:lnTo>
                    <a:pt x="55216" y="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817295" y="807523"/>
              <a:ext cx="26157" cy="472698"/>
            </a:xfrm>
            <a:custGeom>
              <a:avLst/>
              <a:gdLst/>
              <a:ahLst/>
              <a:cxnLst/>
              <a:rect l="l" t="t" r="r" b="b"/>
              <a:pathLst>
                <a:path w="158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521889" y="2734576"/>
              <a:ext cx="38408" cy="501938"/>
            </a:xfrm>
            <a:custGeom>
              <a:avLst/>
              <a:gdLst/>
              <a:ahLst/>
              <a:cxnLst/>
              <a:rect l="l" t="t" r="r" b="b"/>
              <a:pathLst>
                <a:path w="232" h="3004" extrusionOk="0">
                  <a:moveTo>
                    <a:pt x="0" y="0"/>
                  </a:moveTo>
                  <a:lnTo>
                    <a:pt x="194" y="3004"/>
                  </a:lnTo>
                  <a:lnTo>
                    <a:pt x="231" y="300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546379" y="2730733"/>
              <a:ext cx="35428" cy="537529"/>
            </a:xfrm>
            <a:custGeom>
              <a:avLst/>
              <a:gdLst/>
              <a:ahLst/>
              <a:cxnLst/>
              <a:rect l="l" t="t" r="r" b="b"/>
              <a:pathLst>
                <a:path w="214" h="3217" extrusionOk="0">
                  <a:moveTo>
                    <a:pt x="1" y="0"/>
                  </a:moveTo>
                  <a:lnTo>
                    <a:pt x="135" y="3216"/>
                  </a:lnTo>
                  <a:lnTo>
                    <a:pt x="213" y="321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9122055" y="2727558"/>
              <a:ext cx="22350" cy="566936"/>
            </a:xfrm>
            <a:custGeom>
              <a:avLst/>
              <a:gdLst/>
              <a:ahLst/>
              <a:cxnLst/>
              <a:rect l="l" t="t" r="r" b="b"/>
              <a:pathLst>
                <a:path w="135" h="3393" extrusionOk="0">
                  <a:moveTo>
                    <a:pt x="0" y="1"/>
                  </a:moveTo>
                  <a:lnTo>
                    <a:pt x="37" y="3392"/>
                  </a:lnTo>
                  <a:lnTo>
                    <a:pt x="134" y="339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057" y="-25"/>
              <a:ext cx="9141312" cy="1772825"/>
            </a:xfrm>
            <a:custGeom>
              <a:avLst/>
              <a:gdLst/>
              <a:ahLst/>
              <a:cxnLst/>
              <a:rect l="l" t="t" r="r" b="b"/>
              <a:pathLst>
                <a:path w="55217" h="10610" extrusionOk="0">
                  <a:moveTo>
                    <a:pt x="47307" y="1995"/>
                  </a:moveTo>
                  <a:lnTo>
                    <a:pt x="47514" y="4736"/>
                  </a:lnTo>
                  <a:lnTo>
                    <a:pt x="27165" y="4736"/>
                  </a:lnTo>
                  <a:lnTo>
                    <a:pt x="27206" y="2177"/>
                  </a:lnTo>
                  <a:lnTo>
                    <a:pt x="27031" y="2177"/>
                  </a:lnTo>
                  <a:lnTo>
                    <a:pt x="27109" y="4736"/>
                  </a:lnTo>
                  <a:lnTo>
                    <a:pt x="6506" y="4736"/>
                  </a:lnTo>
                  <a:lnTo>
                    <a:pt x="6548" y="2348"/>
                  </a:lnTo>
                  <a:lnTo>
                    <a:pt x="47307" y="1995"/>
                  </a:lnTo>
                  <a:close/>
                  <a:moveTo>
                    <a:pt x="25663" y="7874"/>
                  </a:moveTo>
                  <a:lnTo>
                    <a:pt x="47033" y="8142"/>
                  </a:lnTo>
                  <a:lnTo>
                    <a:pt x="47111" y="10363"/>
                  </a:lnTo>
                  <a:lnTo>
                    <a:pt x="47111" y="10363"/>
                  </a:lnTo>
                  <a:lnTo>
                    <a:pt x="25705" y="10434"/>
                  </a:lnTo>
                  <a:lnTo>
                    <a:pt x="25663" y="7874"/>
                  </a:lnTo>
                  <a:close/>
                  <a:moveTo>
                    <a:pt x="13479" y="0"/>
                  </a:moveTo>
                  <a:lnTo>
                    <a:pt x="13497" y="2195"/>
                  </a:lnTo>
                  <a:lnTo>
                    <a:pt x="13576" y="2195"/>
                  </a:lnTo>
                  <a:lnTo>
                    <a:pt x="0" y="2292"/>
                  </a:lnTo>
                  <a:lnTo>
                    <a:pt x="0" y="2408"/>
                  </a:lnTo>
                  <a:lnTo>
                    <a:pt x="6354" y="2348"/>
                  </a:lnTo>
                  <a:lnTo>
                    <a:pt x="6414" y="4736"/>
                  </a:lnTo>
                  <a:lnTo>
                    <a:pt x="0" y="4736"/>
                  </a:lnTo>
                  <a:lnTo>
                    <a:pt x="0" y="4852"/>
                  </a:lnTo>
                  <a:lnTo>
                    <a:pt x="36771" y="4815"/>
                  </a:lnTo>
                  <a:lnTo>
                    <a:pt x="36771" y="4815"/>
                  </a:lnTo>
                  <a:lnTo>
                    <a:pt x="36849" y="7934"/>
                  </a:lnTo>
                  <a:lnTo>
                    <a:pt x="36849" y="7934"/>
                  </a:lnTo>
                  <a:lnTo>
                    <a:pt x="0" y="7430"/>
                  </a:lnTo>
                  <a:lnTo>
                    <a:pt x="0" y="7546"/>
                  </a:lnTo>
                  <a:lnTo>
                    <a:pt x="25566" y="7874"/>
                  </a:lnTo>
                  <a:lnTo>
                    <a:pt x="25492" y="7874"/>
                  </a:lnTo>
                  <a:lnTo>
                    <a:pt x="25608" y="10434"/>
                  </a:lnTo>
                  <a:lnTo>
                    <a:pt x="0" y="10512"/>
                  </a:lnTo>
                  <a:lnTo>
                    <a:pt x="0" y="10609"/>
                  </a:lnTo>
                  <a:lnTo>
                    <a:pt x="55216" y="10378"/>
                  </a:lnTo>
                  <a:lnTo>
                    <a:pt x="55216" y="10337"/>
                  </a:lnTo>
                  <a:lnTo>
                    <a:pt x="47149" y="10363"/>
                  </a:lnTo>
                  <a:lnTo>
                    <a:pt x="47149" y="10363"/>
                  </a:lnTo>
                  <a:lnTo>
                    <a:pt x="47149" y="8142"/>
                  </a:lnTo>
                  <a:lnTo>
                    <a:pt x="47149" y="8142"/>
                  </a:lnTo>
                  <a:lnTo>
                    <a:pt x="55216" y="8239"/>
                  </a:lnTo>
                  <a:lnTo>
                    <a:pt x="55216" y="8183"/>
                  </a:lnTo>
                  <a:lnTo>
                    <a:pt x="36946" y="7934"/>
                  </a:lnTo>
                  <a:lnTo>
                    <a:pt x="36983" y="4815"/>
                  </a:lnTo>
                  <a:lnTo>
                    <a:pt x="55216" y="4815"/>
                  </a:lnTo>
                  <a:lnTo>
                    <a:pt x="55216" y="4736"/>
                  </a:lnTo>
                  <a:lnTo>
                    <a:pt x="47574" y="4736"/>
                  </a:lnTo>
                  <a:lnTo>
                    <a:pt x="47514" y="1994"/>
                  </a:lnTo>
                  <a:lnTo>
                    <a:pt x="47514" y="1994"/>
                  </a:lnTo>
                  <a:lnTo>
                    <a:pt x="55216" y="1927"/>
                  </a:lnTo>
                  <a:lnTo>
                    <a:pt x="55216" y="1849"/>
                  </a:lnTo>
                  <a:lnTo>
                    <a:pt x="13594" y="2195"/>
                  </a:lnTo>
                  <a:lnTo>
                    <a:pt x="1359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21398" y="-25"/>
              <a:ext cx="26157" cy="334347"/>
            </a:xfrm>
            <a:custGeom>
              <a:avLst/>
              <a:gdLst/>
              <a:ahLst/>
              <a:cxnLst/>
              <a:rect l="l" t="t" r="r" b="b"/>
              <a:pathLst>
                <a:path w="158" h="2001" extrusionOk="0">
                  <a:moveTo>
                    <a:pt x="0" y="0"/>
                  </a:moveTo>
                  <a:lnTo>
                    <a:pt x="60" y="2001"/>
                  </a:lnTo>
                  <a:lnTo>
                    <a:pt x="157" y="200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605765" y="1753254"/>
              <a:ext cx="35263" cy="421735"/>
            </a:xfrm>
            <a:custGeom>
              <a:avLst/>
              <a:gdLst/>
              <a:ahLst/>
              <a:cxnLst/>
              <a:rect l="l" t="t" r="r" b="b"/>
              <a:pathLst>
                <a:path w="213" h="2524" extrusionOk="0">
                  <a:moveTo>
                    <a:pt x="0" y="1"/>
                  </a:moveTo>
                  <a:lnTo>
                    <a:pt x="153" y="2523"/>
                  </a:lnTo>
                  <a:lnTo>
                    <a:pt x="213" y="252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057" y="3490326"/>
              <a:ext cx="9141312" cy="99753"/>
            </a:xfrm>
            <a:custGeom>
              <a:avLst/>
              <a:gdLst/>
              <a:ahLst/>
              <a:cxnLst/>
              <a:rect l="l" t="t" r="r" b="b"/>
              <a:pathLst>
                <a:path w="5521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216" y="597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rgbClr val="FAF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057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9298"/>
                  </a:lnTo>
                  <a:lnTo>
                    <a:pt x="55216" y="9298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619352" y="4654611"/>
              <a:ext cx="1784822" cy="488905"/>
            </a:xfrm>
            <a:custGeom>
              <a:avLst/>
              <a:gdLst/>
              <a:ahLst/>
              <a:cxnLst/>
              <a:rect l="l" t="t" r="r" b="b"/>
              <a:pathLst>
                <a:path w="10781" h="2926" extrusionOk="0">
                  <a:moveTo>
                    <a:pt x="1387" y="1"/>
                  </a:moveTo>
                  <a:lnTo>
                    <a:pt x="1" y="2926"/>
                  </a:lnTo>
                  <a:lnTo>
                    <a:pt x="9819" y="2926"/>
                  </a:lnTo>
                  <a:lnTo>
                    <a:pt x="1078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420003" y="3786075"/>
              <a:ext cx="1584337" cy="840129"/>
            </a:xfrm>
            <a:custGeom>
              <a:avLst/>
              <a:gdLst/>
              <a:ahLst/>
              <a:cxnLst/>
              <a:rect l="l" t="t" r="r" b="b"/>
              <a:pathLst>
                <a:path w="9570" h="5028" extrusionOk="0">
                  <a:moveTo>
                    <a:pt x="0" y="1"/>
                  </a:moveTo>
                  <a:lnTo>
                    <a:pt x="195" y="5028"/>
                  </a:lnTo>
                  <a:lnTo>
                    <a:pt x="9570" y="5028"/>
                  </a:lnTo>
                  <a:lnTo>
                    <a:pt x="866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073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1004"/>
                  </a:lnTo>
                  <a:lnTo>
                    <a:pt x="4427" y="1004"/>
                  </a:lnTo>
                  <a:lnTo>
                    <a:pt x="4834" y="366"/>
                  </a:lnTo>
                  <a:lnTo>
                    <a:pt x="5065" y="1"/>
                  </a:lnTo>
                  <a:close/>
                  <a:moveTo>
                    <a:pt x="5351" y="1"/>
                  </a:moveTo>
                  <a:lnTo>
                    <a:pt x="5120" y="366"/>
                  </a:lnTo>
                  <a:lnTo>
                    <a:pt x="4718" y="1004"/>
                  </a:lnTo>
                  <a:lnTo>
                    <a:pt x="13382" y="1004"/>
                  </a:lnTo>
                  <a:lnTo>
                    <a:pt x="13668" y="366"/>
                  </a:lnTo>
                  <a:lnTo>
                    <a:pt x="13844" y="1"/>
                  </a:lnTo>
                  <a:close/>
                  <a:moveTo>
                    <a:pt x="14130" y="1"/>
                  </a:moveTo>
                  <a:lnTo>
                    <a:pt x="13959" y="366"/>
                  </a:lnTo>
                  <a:lnTo>
                    <a:pt x="13668" y="1004"/>
                  </a:lnTo>
                  <a:lnTo>
                    <a:pt x="22313" y="1004"/>
                  </a:lnTo>
                  <a:lnTo>
                    <a:pt x="22526" y="366"/>
                  </a:lnTo>
                  <a:lnTo>
                    <a:pt x="22641" y="1"/>
                  </a:lnTo>
                  <a:close/>
                  <a:moveTo>
                    <a:pt x="22932" y="1"/>
                  </a:moveTo>
                  <a:lnTo>
                    <a:pt x="22817" y="366"/>
                  </a:lnTo>
                  <a:lnTo>
                    <a:pt x="22604" y="1004"/>
                  </a:lnTo>
                  <a:lnTo>
                    <a:pt x="31249" y="1004"/>
                  </a:lnTo>
                  <a:lnTo>
                    <a:pt x="31365" y="366"/>
                  </a:lnTo>
                  <a:lnTo>
                    <a:pt x="31439" y="1"/>
                  </a:lnTo>
                  <a:close/>
                  <a:moveTo>
                    <a:pt x="31711" y="1"/>
                  </a:moveTo>
                  <a:lnTo>
                    <a:pt x="31651" y="366"/>
                  </a:lnTo>
                  <a:lnTo>
                    <a:pt x="31536" y="1004"/>
                  </a:lnTo>
                  <a:lnTo>
                    <a:pt x="40181" y="1004"/>
                  </a:lnTo>
                  <a:lnTo>
                    <a:pt x="40199" y="366"/>
                  </a:lnTo>
                  <a:lnTo>
                    <a:pt x="40218" y="1"/>
                  </a:lnTo>
                  <a:close/>
                  <a:moveTo>
                    <a:pt x="40509" y="1"/>
                  </a:moveTo>
                  <a:lnTo>
                    <a:pt x="40490" y="366"/>
                  </a:lnTo>
                  <a:lnTo>
                    <a:pt x="40467" y="1004"/>
                  </a:lnTo>
                  <a:lnTo>
                    <a:pt x="49112" y="1004"/>
                  </a:lnTo>
                  <a:lnTo>
                    <a:pt x="49057" y="366"/>
                  </a:lnTo>
                  <a:lnTo>
                    <a:pt x="49015" y="1"/>
                  </a:lnTo>
                  <a:close/>
                  <a:moveTo>
                    <a:pt x="49288" y="1"/>
                  </a:moveTo>
                  <a:lnTo>
                    <a:pt x="49325" y="366"/>
                  </a:lnTo>
                  <a:lnTo>
                    <a:pt x="49404" y="1004"/>
                  </a:lnTo>
                  <a:lnTo>
                    <a:pt x="55216" y="1004"/>
                  </a:lnTo>
                  <a:lnTo>
                    <a:pt x="55216" y="1"/>
                  </a:lnTo>
                  <a:close/>
                  <a:moveTo>
                    <a:pt x="0" y="1175"/>
                  </a:moveTo>
                  <a:lnTo>
                    <a:pt x="0" y="6202"/>
                  </a:lnTo>
                  <a:lnTo>
                    <a:pt x="5910" y="6202"/>
                  </a:lnTo>
                  <a:lnTo>
                    <a:pt x="8664" y="1175"/>
                  </a:lnTo>
                  <a:close/>
                  <a:moveTo>
                    <a:pt x="8955" y="1175"/>
                  </a:moveTo>
                  <a:lnTo>
                    <a:pt x="6220" y="6202"/>
                  </a:lnTo>
                  <a:lnTo>
                    <a:pt x="15613" y="6202"/>
                  </a:lnTo>
                  <a:lnTo>
                    <a:pt x="17637" y="1175"/>
                  </a:lnTo>
                  <a:close/>
                  <a:moveTo>
                    <a:pt x="17924" y="1175"/>
                  </a:moveTo>
                  <a:lnTo>
                    <a:pt x="15923" y="6202"/>
                  </a:lnTo>
                  <a:lnTo>
                    <a:pt x="25298" y="6202"/>
                  </a:lnTo>
                  <a:lnTo>
                    <a:pt x="26587" y="1175"/>
                  </a:lnTo>
                  <a:close/>
                  <a:moveTo>
                    <a:pt x="26878" y="1175"/>
                  </a:moveTo>
                  <a:lnTo>
                    <a:pt x="25608" y="6202"/>
                  </a:lnTo>
                  <a:lnTo>
                    <a:pt x="34983" y="6202"/>
                  </a:lnTo>
                  <a:lnTo>
                    <a:pt x="35560" y="1175"/>
                  </a:lnTo>
                  <a:close/>
                  <a:moveTo>
                    <a:pt x="35847" y="1175"/>
                  </a:moveTo>
                  <a:lnTo>
                    <a:pt x="35292" y="6202"/>
                  </a:lnTo>
                  <a:lnTo>
                    <a:pt x="44686" y="6202"/>
                  </a:lnTo>
                  <a:lnTo>
                    <a:pt x="44510" y="1175"/>
                  </a:lnTo>
                  <a:close/>
                  <a:moveTo>
                    <a:pt x="53775" y="1175"/>
                  </a:moveTo>
                  <a:lnTo>
                    <a:pt x="54676" y="6202"/>
                  </a:lnTo>
                  <a:lnTo>
                    <a:pt x="55216" y="6202"/>
                  </a:lnTo>
                  <a:lnTo>
                    <a:pt x="55216" y="1175"/>
                  </a:lnTo>
                  <a:close/>
                  <a:moveTo>
                    <a:pt x="0" y="6373"/>
                  </a:moveTo>
                  <a:lnTo>
                    <a:pt x="0" y="8166"/>
                  </a:lnTo>
                  <a:lnTo>
                    <a:pt x="1119" y="6373"/>
                  </a:lnTo>
                  <a:close/>
                  <a:moveTo>
                    <a:pt x="1424" y="6373"/>
                  </a:moveTo>
                  <a:lnTo>
                    <a:pt x="0" y="8683"/>
                  </a:lnTo>
                  <a:lnTo>
                    <a:pt x="0" y="9298"/>
                  </a:lnTo>
                  <a:lnTo>
                    <a:pt x="9436" y="9298"/>
                  </a:lnTo>
                  <a:lnTo>
                    <a:pt x="10840" y="6373"/>
                  </a:lnTo>
                  <a:close/>
                  <a:moveTo>
                    <a:pt x="20853" y="6373"/>
                  </a:moveTo>
                  <a:lnTo>
                    <a:pt x="19906" y="9298"/>
                  </a:lnTo>
                  <a:lnTo>
                    <a:pt x="29725" y="9298"/>
                  </a:lnTo>
                  <a:lnTo>
                    <a:pt x="30265" y="6373"/>
                  </a:lnTo>
                  <a:close/>
                  <a:moveTo>
                    <a:pt x="30575" y="6373"/>
                  </a:moveTo>
                  <a:lnTo>
                    <a:pt x="30053" y="9298"/>
                  </a:lnTo>
                  <a:lnTo>
                    <a:pt x="39871" y="9298"/>
                  </a:lnTo>
                  <a:lnTo>
                    <a:pt x="39987" y="6373"/>
                  </a:lnTo>
                  <a:close/>
                  <a:moveTo>
                    <a:pt x="40296" y="6373"/>
                  </a:moveTo>
                  <a:lnTo>
                    <a:pt x="40199" y="9298"/>
                  </a:lnTo>
                  <a:lnTo>
                    <a:pt x="50018" y="9298"/>
                  </a:lnTo>
                  <a:lnTo>
                    <a:pt x="49690" y="6373"/>
                  </a:lnTo>
                  <a:close/>
                  <a:moveTo>
                    <a:pt x="50018" y="6373"/>
                  </a:moveTo>
                  <a:lnTo>
                    <a:pt x="50346" y="9298"/>
                  </a:lnTo>
                  <a:lnTo>
                    <a:pt x="55216" y="9298"/>
                  </a:lnTo>
                  <a:lnTo>
                    <a:pt x="55216" y="6373"/>
                  </a:lnTo>
                  <a:close/>
                </a:path>
              </a:pathLst>
            </a:custGeom>
            <a:solidFill>
              <a:srgbClr val="FFF76A">
                <a:alpha val="651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057" y="3490326"/>
              <a:ext cx="9135187" cy="99753"/>
            </a:xfrm>
            <a:custGeom>
              <a:avLst/>
              <a:gdLst/>
              <a:ahLst/>
              <a:cxnLst/>
              <a:rect l="l" t="t" r="r" b="b"/>
              <a:pathLst>
                <a:path w="5518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179" y="597"/>
                  </a:lnTo>
                  <a:lnTo>
                    <a:pt x="55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39"/>
          <p:cNvGrpSpPr/>
          <p:nvPr/>
        </p:nvGrpSpPr>
        <p:grpSpPr>
          <a:xfrm flipH="1">
            <a:off x="639803" y="719986"/>
            <a:ext cx="3010199" cy="5197364"/>
            <a:chOff x="741245" y="4005303"/>
            <a:chExt cx="399598" cy="689952"/>
          </a:xfrm>
        </p:grpSpPr>
        <p:sp>
          <p:nvSpPr>
            <p:cNvPr id="677" name="Google Shape;677;p39"/>
            <p:cNvSpPr/>
            <p:nvPr/>
          </p:nvSpPr>
          <p:spPr>
            <a:xfrm>
              <a:off x="775846" y="4005303"/>
              <a:ext cx="364997" cy="689952"/>
            </a:xfrm>
            <a:custGeom>
              <a:avLst/>
              <a:gdLst/>
              <a:ahLst/>
              <a:cxnLst/>
              <a:rect l="l" t="t" r="r" b="b"/>
              <a:pathLst>
                <a:path w="13017" h="24606" extrusionOk="0">
                  <a:moveTo>
                    <a:pt x="8816" y="23644"/>
                  </a:moveTo>
                  <a:lnTo>
                    <a:pt x="9916" y="23663"/>
                  </a:lnTo>
                  <a:lnTo>
                    <a:pt x="7472" y="23663"/>
                  </a:lnTo>
                  <a:lnTo>
                    <a:pt x="8761" y="23644"/>
                  </a:lnTo>
                  <a:close/>
                  <a:moveTo>
                    <a:pt x="4815" y="1"/>
                  </a:moveTo>
                  <a:cubicBezTo>
                    <a:pt x="4797" y="1"/>
                    <a:pt x="4773" y="19"/>
                    <a:pt x="4773" y="43"/>
                  </a:cubicBezTo>
                  <a:lnTo>
                    <a:pt x="4773" y="79"/>
                  </a:lnTo>
                  <a:lnTo>
                    <a:pt x="4736" y="79"/>
                  </a:lnTo>
                  <a:cubicBezTo>
                    <a:pt x="4718" y="79"/>
                    <a:pt x="4681" y="116"/>
                    <a:pt x="4681" y="158"/>
                  </a:cubicBezTo>
                  <a:cubicBezTo>
                    <a:pt x="4658" y="213"/>
                    <a:pt x="4658" y="274"/>
                    <a:pt x="4639" y="329"/>
                  </a:cubicBezTo>
                  <a:lnTo>
                    <a:pt x="4602" y="329"/>
                  </a:lnTo>
                  <a:cubicBezTo>
                    <a:pt x="4584" y="366"/>
                    <a:pt x="4584" y="408"/>
                    <a:pt x="4565" y="444"/>
                  </a:cubicBezTo>
                  <a:lnTo>
                    <a:pt x="4565" y="505"/>
                  </a:lnTo>
                  <a:cubicBezTo>
                    <a:pt x="4565" y="523"/>
                    <a:pt x="4542" y="542"/>
                    <a:pt x="4542" y="560"/>
                  </a:cubicBezTo>
                  <a:lnTo>
                    <a:pt x="4256" y="560"/>
                  </a:lnTo>
                  <a:lnTo>
                    <a:pt x="2389" y="523"/>
                  </a:lnTo>
                  <a:lnTo>
                    <a:pt x="2255" y="52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97" y="4104"/>
                  </a:lnTo>
                  <a:lnTo>
                    <a:pt x="116" y="4603"/>
                  </a:lnTo>
                  <a:lnTo>
                    <a:pt x="153" y="6123"/>
                  </a:lnTo>
                  <a:lnTo>
                    <a:pt x="231" y="8762"/>
                  </a:lnTo>
                  <a:lnTo>
                    <a:pt x="231" y="9242"/>
                  </a:lnTo>
                  <a:lnTo>
                    <a:pt x="268" y="10360"/>
                  </a:lnTo>
                  <a:lnTo>
                    <a:pt x="347" y="13248"/>
                  </a:lnTo>
                  <a:lnTo>
                    <a:pt x="347" y="13364"/>
                  </a:lnTo>
                  <a:lnTo>
                    <a:pt x="384" y="14459"/>
                  </a:lnTo>
                  <a:lnTo>
                    <a:pt x="384" y="14482"/>
                  </a:lnTo>
                  <a:lnTo>
                    <a:pt x="481" y="17984"/>
                  </a:lnTo>
                  <a:lnTo>
                    <a:pt x="481" y="18908"/>
                  </a:lnTo>
                  <a:lnTo>
                    <a:pt x="499" y="18908"/>
                  </a:lnTo>
                  <a:lnTo>
                    <a:pt x="578" y="21681"/>
                  </a:lnTo>
                  <a:lnTo>
                    <a:pt x="578" y="21759"/>
                  </a:lnTo>
                  <a:lnTo>
                    <a:pt x="638" y="23644"/>
                  </a:lnTo>
                  <a:lnTo>
                    <a:pt x="754" y="23644"/>
                  </a:lnTo>
                  <a:lnTo>
                    <a:pt x="772" y="23912"/>
                  </a:lnTo>
                  <a:lnTo>
                    <a:pt x="11265" y="23912"/>
                  </a:lnTo>
                  <a:lnTo>
                    <a:pt x="11418" y="24605"/>
                  </a:lnTo>
                  <a:lnTo>
                    <a:pt x="11746" y="24605"/>
                  </a:lnTo>
                  <a:lnTo>
                    <a:pt x="11764" y="23912"/>
                  </a:lnTo>
                  <a:lnTo>
                    <a:pt x="12245" y="23912"/>
                  </a:lnTo>
                  <a:lnTo>
                    <a:pt x="12263" y="23663"/>
                  </a:lnTo>
                  <a:lnTo>
                    <a:pt x="12379" y="23663"/>
                  </a:lnTo>
                  <a:lnTo>
                    <a:pt x="12397" y="22817"/>
                  </a:lnTo>
                  <a:lnTo>
                    <a:pt x="12420" y="22124"/>
                  </a:lnTo>
                  <a:lnTo>
                    <a:pt x="12439" y="21833"/>
                  </a:lnTo>
                  <a:lnTo>
                    <a:pt x="12439" y="21718"/>
                  </a:lnTo>
                  <a:lnTo>
                    <a:pt x="12494" y="19370"/>
                  </a:lnTo>
                  <a:lnTo>
                    <a:pt x="12536" y="18040"/>
                  </a:lnTo>
                  <a:lnTo>
                    <a:pt x="12536" y="17716"/>
                  </a:lnTo>
                  <a:lnTo>
                    <a:pt x="12554" y="17619"/>
                  </a:lnTo>
                  <a:lnTo>
                    <a:pt x="12651" y="13613"/>
                  </a:lnTo>
                  <a:lnTo>
                    <a:pt x="12670" y="13613"/>
                  </a:lnTo>
                  <a:lnTo>
                    <a:pt x="12670" y="13345"/>
                  </a:lnTo>
                  <a:lnTo>
                    <a:pt x="12785" y="9205"/>
                  </a:lnTo>
                  <a:lnTo>
                    <a:pt x="12785" y="8914"/>
                  </a:lnTo>
                  <a:lnTo>
                    <a:pt x="12901" y="4548"/>
                  </a:lnTo>
                  <a:lnTo>
                    <a:pt x="12901" y="4335"/>
                  </a:lnTo>
                  <a:lnTo>
                    <a:pt x="13017" y="736"/>
                  </a:lnTo>
                  <a:lnTo>
                    <a:pt x="11127" y="694"/>
                  </a:lnTo>
                  <a:lnTo>
                    <a:pt x="10956" y="694"/>
                  </a:lnTo>
                  <a:lnTo>
                    <a:pt x="8932" y="657"/>
                  </a:lnTo>
                  <a:lnTo>
                    <a:pt x="8761" y="657"/>
                  </a:lnTo>
                  <a:lnTo>
                    <a:pt x="7892" y="639"/>
                  </a:lnTo>
                  <a:lnTo>
                    <a:pt x="7892" y="597"/>
                  </a:lnTo>
                  <a:lnTo>
                    <a:pt x="7892" y="560"/>
                  </a:lnTo>
                  <a:lnTo>
                    <a:pt x="7892" y="523"/>
                  </a:lnTo>
                  <a:cubicBezTo>
                    <a:pt x="7892" y="523"/>
                    <a:pt x="7892" y="505"/>
                    <a:pt x="7874" y="505"/>
                  </a:cubicBezTo>
                  <a:lnTo>
                    <a:pt x="7874" y="481"/>
                  </a:lnTo>
                  <a:lnTo>
                    <a:pt x="7874" y="463"/>
                  </a:lnTo>
                  <a:lnTo>
                    <a:pt x="7874" y="426"/>
                  </a:lnTo>
                  <a:cubicBezTo>
                    <a:pt x="7874" y="426"/>
                    <a:pt x="7874" y="408"/>
                    <a:pt x="7855" y="408"/>
                  </a:cubicBezTo>
                  <a:lnTo>
                    <a:pt x="7855" y="389"/>
                  </a:lnTo>
                  <a:lnTo>
                    <a:pt x="7855" y="347"/>
                  </a:lnTo>
                  <a:lnTo>
                    <a:pt x="7837" y="329"/>
                  </a:lnTo>
                  <a:lnTo>
                    <a:pt x="7800" y="329"/>
                  </a:lnTo>
                  <a:cubicBezTo>
                    <a:pt x="7777" y="274"/>
                    <a:pt x="7777" y="213"/>
                    <a:pt x="7758" y="158"/>
                  </a:cubicBezTo>
                  <a:cubicBezTo>
                    <a:pt x="7758" y="116"/>
                    <a:pt x="7740" y="79"/>
                    <a:pt x="7703" y="79"/>
                  </a:cubicBezTo>
                  <a:lnTo>
                    <a:pt x="7661" y="79"/>
                  </a:lnTo>
                  <a:lnTo>
                    <a:pt x="7661" y="43"/>
                  </a:lnTo>
                  <a:cubicBezTo>
                    <a:pt x="7661" y="19"/>
                    <a:pt x="7643" y="1"/>
                    <a:pt x="76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986903" y="4023725"/>
              <a:ext cx="61576" cy="645088"/>
            </a:xfrm>
            <a:custGeom>
              <a:avLst/>
              <a:gdLst/>
              <a:ahLst/>
              <a:cxnLst/>
              <a:rect l="l" t="t" r="r" b="b"/>
              <a:pathLst>
                <a:path w="2196" h="23006" extrusionOk="0">
                  <a:moveTo>
                    <a:pt x="0" y="0"/>
                  </a:moveTo>
                  <a:lnTo>
                    <a:pt x="0" y="22987"/>
                  </a:lnTo>
                  <a:lnTo>
                    <a:pt x="60" y="22987"/>
                  </a:lnTo>
                  <a:lnTo>
                    <a:pt x="1483" y="23006"/>
                  </a:lnTo>
                  <a:lnTo>
                    <a:pt x="2195" y="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923813" y="4022014"/>
              <a:ext cx="63118" cy="646799"/>
            </a:xfrm>
            <a:custGeom>
              <a:avLst/>
              <a:gdLst/>
              <a:ahLst/>
              <a:cxnLst/>
              <a:rect l="l" t="t" r="r" b="b"/>
              <a:pathLst>
                <a:path w="2251" h="23067" extrusionOk="0">
                  <a:moveTo>
                    <a:pt x="0" y="1"/>
                  </a:moveTo>
                  <a:lnTo>
                    <a:pt x="0" y="23067"/>
                  </a:lnTo>
                  <a:lnTo>
                    <a:pt x="153" y="23067"/>
                  </a:lnTo>
                  <a:lnTo>
                    <a:pt x="2250" y="23048"/>
                  </a:lnTo>
                  <a:lnTo>
                    <a:pt x="2250" y="61"/>
                  </a:lnTo>
                  <a:lnTo>
                    <a:pt x="171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52031" y="4021005"/>
              <a:ext cx="71810" cy="647808"/>
            </a:xfrm>
            <a:custGeom>
              <a:avLst/>
              <a:gdLst/>
              <a:ahLst/>
              <a:cxnLst/>
              <a:rect l="l" t="t" r="r" b="b"/>
              <a:pathLst>
                <a:path w="2561" h="23103" extrusionOk="0">
                  <a:moveTo>
                    <a:pt x="324" y="0"/>
                  </a:moveTo>
                  <a:lnTo>
                    <a:pt x="0" y="23084"/>
                  </a:lnTo>
                  <a:lnTo>
                    <a:pt x="2560" y="23103"/>
                  </a:lnTo>
                  <a:lnTo>
                    <a:pt x="2560" y="37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741245" y="4018790"/>
              <a:ext cx="64800" cy="649519"/>
            </a:xfrm>
            <a:custGeom>
              <a:avLst/>
              <a:gdLst/>
              <a:ahLst/>
              <a:cxnLst/>
              <a:rect l="l" t="t" r="r" b="b"/>
              <a:pathLst>
                <a:path w="2311" h="23164" extrusionOk="0">
                  <a:moveTo>
                    <a:pt x="1" y="0"/>
                  </a:moveTo>
                  <a:lnTo>
                    <a:pt x="638" y="23163"/>
                  </a:lnTo>
                  <a:lnTo>
                    <a:pt x="2311" y="23163"/>
                  </a:lnTo>
                  <a:lnTo>
                    <a:pt x="225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04475" y="4019968"/>
              <a:ext cx="56641" cy="648341"/>
            </a:xfrm>
            <a:custGeom>
              <a:avLst/>
              <a:gdLst/>
              <a:ahLst/>
              <a:cxnLst/>
              <a:rect l="l" t="t" r="r" b="b"/>
              <a:pathLst>
                <a:path w="2020" h="23122" extrusionOk="0">
                  <a:moveTo>
                    <a:pt x="1" y="0"/>
                  </a:moveTo>
                  <a:lnTo>
                    <a:pt x="56" y="23121"/>
                  </a:lnTo>
                  <a:lnTo>
                    <a:pt x="1696" y="23121"/>
                  </a:lnTo>
                  <a:lnTo>
                    <a:pt x="2020" y="3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028487" y="4024762"/>
              <a:ext cx="77755" cy="644051"/>
            </a:xfrm>
            <a:custGeom>
              <a:avLst/>
              <a:gdLst/>
              <a:ahLst/>
              <a:cxnLst/>
              <a:rect l="l" t="t" r="r" b="b"/>
              <a:pathLst>
                <a:path w="2773" h="22969" extrusionOk="0">
                  <a:moveTo>
                    <a:pt x="712" y="0"/>
                  </a:moveTo>
                  <a:lnTo>
                    <a:pt x="0" y="22969"/>
                  </a:lnTo>
                  <a:lnTo>
                    <a:pt x="2140" y="22969"/>
                  </a:lnTo>
                  <a:lnTo>
                    <a:pt x="2773" y="4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762892" y="4668280"/>
              <a:ext cx="322376" cy="7543"/>
            </a:xfrm>
            <a:custGeom>
              <a:avLst/>
              <a:gdLst/>
              <a:ahLst/>
              <a:cxnLst/>
              <a:rect l="l" t="t" r="r" b="b"/>
              <a:pathLst>
                <a:path w="11497" h="269" extrusionOk="0">
                  <a:moveTo>
                    <a:pt x="0" y="0"/>
                  </a:moveTo>
                  <a:lnTo>
                    <a:pt x="0" y="268"/>
                  </a:lnTo>
                  <a:lnTo>
                    <a:pt x="11473" y="268"/>
                  </a:lnTo>
                  <a:lnTo>
                    <a:pt x="1149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776884" y="4675795"/>
              <a:ext cx="14132" cy="19460"/>
            </a:xfrm>
            <a:custGeom>
              <a:avLst/>
              <a:gdLst/>
              <a:ahLst/>
              <a:cxnLst/>
              <a:rect l="l" t="t" r="r" b="b"/>
              <a:pathLst>
                <a:path w="504" h="694" extrusionOk="0">
                  <a:moveTo>
                    <a:pt x="0" y="0"/>
                  </a:moveTo>
                  <a:lnTo>
                    <a:pt x="0" y="693"/>
                  </a:lnTo>
                  <a:lnTo>
                    <a:pt x="347" y="69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057115" y="4675795"/>
              <a:ext cx="14020" cy="19460"/>
            </a:xfrm>
            <a:custGeom>
              <a:avLst/>
              <a:gdLst/>
              <a:ahLst/>
              <a:cxnLst/>
              <a:rect l="l" t="t" r="r" b="b"/>
              <a:pathLst>
                <a:path w="500" h="694" extrusionOk="0">
                  <a:moveTo>
                    <a:pt x="1" y="0"/>
                  </a:moveTo>
                  <a:lnTo>
                    <a:pt x="153" y="693"/>
                  </a:lnTo>
                  <a:lnTo>
                    <a:pt x="481" y="69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744497" y="4134371"/>
              <a:ext cx="358519" cy="54033"/>
            </a:xfrm>
            <a:custGeom>
              <a:avLst/>
              <a:gdLst/>
              <a:ahLst/>
              <a:cxnLst/>
              <a:rect l="l" t="t" r="r" b="b"/>
              <a:pathLst>
                <a:path w="12786" h="1927" extrusionOk="0">
                  <a:moveTo>
                    <a:pt x="0" y="0"/>
                  </a:moveTo>
                  <a:lnTo>
                    <a:pt x="42" y="1562"/>
                  </a:lnTo>
                  <a:lnTo>
                    <a:pt x="12748" y="1927"/>
                  </a:lnTo>
                  <a:lnTo>
                    <a:pt x="1278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747722" y="4264448"/>
              <a:ext cx="351537" cy="43294"/>
            </a:xfrm>
            <a:custGeom>
              <a:avLst/>
              <a:gdLst/>
              <a:ahLst/>
              <a:cxnLst/>
              <a:rect l="l" t="t" r="r" b="b"/>
              <a:pathLst>
                <a:path w="12537" h="1544" extrusionOk="0">
                  <a:moveTo>
                    <a:pt x="1" y="0"/>
                  </a:moveTo>
                  <a:lnTo>
                    <a:pt x="42" y="1118"/>
                  </a:lnTo>
                  <a:lnTo>
                    <a:pt x="12499" y="1543"/>
                  </a:lnTo>
                  <a:lnTo>
                    <a:pt x="12536" y="1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51620" y="4389198"/>
              <a:ext cx="344387" cy="34489"/>
            </a:xfrm>
            <a:custGeom>
              <a:avLst/>
              <a:gdLst/>
              <a:ahLst/>
              <a:cxnLst/>
              <a:rect l="l" t="t" r="r" b="b"/>
              <a:pathLst>
                <a:path w="12282" h="1230" extrusionOk="0">
                  <a:moveTo>
                    <a:pt x="0" y="1"/>
                  </a:moveTo>
                  <a:lnTo>
                    <a:pt x="19" y="791"/>
                  </a:lnTo>
                  <a:lnTo>
                    <a:pt x="12263" y="1230"/>
                  </a:lnTo>
                  <a:lnTo>
                    <a:pt x="12282" y="1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754844" y="4509574"/>
              <a:ext cx="337938" cy="41079"/>
            </a:xfrm>
            <a:custGeom>
              <a:avLst/>
              <a:gdLst/>
              <a:ahLst/>
              <a:cxnLst/>
              <a:rect l="l" t="t" r="r" b="b"/>
              <a:pathLst>
                <a:path w="12052" h="1465" extrusionOk="0">
                  <a:moveTo>
                    <a:pt x="1" y="0"/>
                  </a:moveTo>
                  <a:lnTo>
                    <a:pt x="1" y="924"/>
                  </a:lnTo>
                  <a:lnTo>
                    <a:pt x="12014" y="1465"/>
                  </a:lnTo>
                  <a:lnTo>
                    <a:pt x="1205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758097" y="4625127"/>
              <a:ext cx="331433" cy="20497"/>
            </a:xfrm>
            <a:custGeom>
              <a:avLst/>
              <a:gdLst/>
              <a:ahLst/>
              <a:cxnLst/>
              <a:rect l="l" t="t" r="r" b="b"/>
              <a:pathLst>
                <a:path w="11820" h="731" extrusionOk="0">
                  <a:moveTo>
                    <a:pt x="0" y="1"/>
                  </a:moveTo>
                  <a:lnTo>
                    <a:pt x="0" y="440"/>
                  </a:lnTo>
                  <a:lnTo>
                    <a:pt x="11801" y="731"/>
                  </a:lnTo>
                  <a:lnTo>
                    <a:pt x="11820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52031" y="4021005"/>
              <a:ext cx="76605" cy="647808"/>
            </a:xfrm>
            <a:custGeom>
              <a:avLst/>
              <a:gdLst/>
              <a:ahLst/>
              <a:cxnLst/>
              <a:rect l="l" t="t" r="r" b="b"/>
              <a:pathLst>
                <a:path w="2732" h="23103" extrusionOk="0">
                  <a:moveTo>
                    <a:pt x="324" y="0"/>
                  </a:moveTo>
                  <a:lnTo>
                    <a:pt x="93" y="15807"/>
                  </a:lnTo>
                  <a:lnTo>
                    <a:pt x="93" y="15923"/>
                  </a:lnTo>
                  <a:lnTo>
                    <a:pt x="0" y="23084"/>
                  </a:lnTo>
                  <a:lnTo>
                    <a:pt x="134" y="23084"/>
                  </a:lnTo>
                  <a:lnTo>
                    <a:pt x="231" y="15959"/>
                  </a:lnTo>
                  <a:lnTo>
                    <a:pt x="2560" y="16075"/>
                  </a:lnTo>
                  <a:lnTo>
                    <a:pt x="2560" y="23103"/>
                  </a:lnTo>
                  <a:lnTo>
                    <a:pt x="2657" y="23103"/>
                  </a:lnTo>
                  <a:lnTo>
                    <a:pt x="2676" y="16075"/>
                  </a:lnTo>
                  <a:lnTo>
                    <a:pt x="2676" y="15959"/>
                  </a:lnTo>
                  <a:lnTo>
                    <a:pt x="2731" y="60"/>
                  </a:lnTo>
                  <a:lnTo>
                    <a:pt x="2560" y="37"/>
                  </a:lnTo>
                  <a:lnTo>
                    <a:pt x="2560" y="15941"/>
                  </a:lnTo>
                  <a:lnTo>
                    <a:pt x="250" y="158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46180" y="4019968"/>
              <a:ext cx="62081" cy="648341"/>
            </a:xfrm>
            <a:custGeom>
              <a:avLst/>
              <a:gdLst/>
              <a:ahLst/>
              <a:cxnLst/>
              <a:rect l="l" t="t" r="r" b="b"/>
              <a:pathLst>
                <a:path w="2214" h="23122" extrusionOk="0">
                  <a:moveTo>
                    <a:pt x="2080" y="0"/>
                  </a:moveTo>
                  <a:lnTo>
                    <a:pt x="2098" y="6681"/>
                  </a:lnTo>
                  <a:lnTo>
                    <a:pt x="0" y="6681"/>
                  </a:lnTo>
                  <a:lnTo>
                    <a:pt x="19" y="6889"/>
                  </a:lnTo>
                  <a:lnTo>
                    <a:pt x="2098" y="6815"/>
                  </a:lnTo>
                  <a:lnTo>
                    <a:pt x="2135" y="23121"/>
                  </a:lnTo>
                  <a:lnTo>
                    <a:pt x="2158" y="2312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986903" y="4023725"/>
              <a:ext cx="66483" cy="645088"/>
            </a:xfrm>
            <a:custGeom>
              <a:avLst/>
              <a:gdLst/>
              <a:ahLst/>
              <a:cxnLst/>
              <a:rect l="l" t="t" r="r" b="b"/>
              <a:pathLst>
                <a:path w="2371" h="23006" extrusionOk="0">
                  <a:moveTo>
                    <a:pt x="134" y="6700"/>
                  </a:moveTo>
                  <a:lnTo>
                    <a:pt x="1983" y="6834"/>
                  </a:lnTo>
                  <a:lnTo>
                    <a:pt x="1599" y="19388"/>
                  </a:lnTo>
                  <a:lnTo>
                    <a:pt x="97" y="19328"/>
                  </a:lnTo>
                  <a:lnTo>
                    <a:pt x="134" y="6700"/>
                  </a:lnTo>
                  <a:close/>
                  <a:moveTo>
                    <a:pt x="0" y="0"/>
                  </a:moveTo>
                  <a:lnTo>
                    <a:pt x="0" y="22987"/>
                  </a:lnTo>
                  <a:lnTo>
                    <a:pt x="79" y="22987"/>
                  </a:lnTo>
                  <a:lnTo>
                    <a:pt x="97" y="19443"/>
                  </a:lnTo>
                  <a:lnTo>
                    <a:pt x="1599" y="19559"/>
                  </a:lnTo>
                  <a:lnTo>
                    <a:pt x="1483" y="23006"/>
                  </a:lnTo>
                  <a:lnTo>
                    <a:pt x="1562" y="23006"/>
                  </a:lnTo>
                  <a:lnTo>
                    <a:pt x="2371" y="37"/>
                  </a:lnTo>
                  <a:lnTo>
                    <a:pt x="2195" y="37"/>
                  </a:lnTo>
                  <a:lnTo>
                    <a:pt x="2006" y="6584"/>
                  </a:lnTo>
                  <a:lnTo>
                    <a:pt x="134" y="654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43965" y="4120351"/>
              <a:ext cx="359557" cy="19488"/>
            </a:xfrm>
            <a:custGeom>
              <a:avLst/>
              <a:gdLst/>
              <a:ahLst/>
              <a:cxnLst/>
              <a:rect l="l" t="t" r="r" b="b"/>
              <a:pathLst>
                <a:path w="12823" h="695" extrusionOk="0">
                  <a:moveTo>
                    <a:pt x="1" y="1"/>
                  </a:moveTo>
                  <a:lnTo>
                    <a:pt x="19" y="500"/>
                  </a:lnTo>
                  <a:lnTo>
                    <a:pt x="12804" y="694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47722" y="4250961"/>
              <a:ext cx="352042" cy="17918"/>
            </a:xfrm>
            <a:custGeom>
              <a:avLst/>
              <a:gdLst/>
              <a:ahLst/>
              <a:cxnLst/>
              <a:rect l="l" t="t" r="r" b="b"/>
              <a:pathLst>
                <a:path w="12555" h="639" extrusionOk="0">
                  <a:moveTo>
                    <a:pt x="1" y="1"/>
                  </a:moveTo>
                  <a:lnTo>
                    <a:pt x="1" y="481"/>
                  </a:lnTo>
                  <a:lnTo>
                    <a:pt x="12536" y="638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50975" y="4376777"/>
              <a:ext cx="345565" cy="15702"/>
            </a:xfrm>
            <a:custGeom>
              <a:avLst/>
              <a:gdLst/>
              <a:ahLst/>
              <a:cxnLst/>
              <a:rect l="l" t="t" r="r" b="b"/>
              <a:pathLst>
                <a:path w="12324" h="560" extrusionOk="0">
                  <a:moveTo>
                    <a:pt x="0" y="0"/>
                  </a:moveTo>
                  <a:lnTo>
                    <a:pt x="23" y="444"/>
                  </a:lnTo>
                  <a:lnTo>
                    <a:pt x="12305" y="559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54199" y="4497124"/>
              <a:ext cx="339088" cy="14020"/>
            </a:xfrm>
            <a:custGeom>
              <a:avLst/>
              <a:gdLst/>
              <a:ahLst/>
              <a:cxnLst/>
              <a:rect l="l" t="t" r="r" b="b"/>
              <a:pathLst>
                <a:path w="12093" h="500" extrusionOk="0">
                  <a:moveTo>
                    <a:pt x="1" y="1"/>
                  </a:moveTo>
                  <a:lnTo>
                    <a:pt x="24" y="444"/>
                  </a:lnTo>
                  <a:lnTo>
                    <a:pt x="12074" y="500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743965" y="4120351"/>
              <a:ext cx="359557" cy="12478"/>
            </a:xfrm>
            <a:custGeom>
              <a:avLst/>
              <a:gdLst/>
              <a:ahLst/>
              <a:cxnLst/>
              <a:rect l="l" t="t" r="r" b="b"/>
              <a:pathLst>
                <a:path w="12823" h="445" extrusionOk="0">
                  <a:moveTo>
                    <a:pt x="1" y="1"/>
                  </a:moveTo>
                  <a:lnTo>
                    <a:pt x="1" y="56"/>
                  </a:lnTo>
                  <a:lnTo>
                    <a:pt x="12804" y="445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747722" y="4250961"/>
              <a:ext cx="352042" cy="12478"/>
            </a:xfrm>
            <a:custGeom>
              <a:avLst/>
              <a:gdLst/>
              <a:ahLst/>
              <a:cxnLst/>
              <a:rect l="l" t="t" r="r" b="b"/>
              <a:pathLst>
                <a:path w="12555" h="445" extrusionOk="0">
                  <a:moveTo>
                    <a:pt x="1" y="1"/>
                  </a:moveTo>
                  <a:lnTo>
                    <a:pt x="1" y="79"/>
                  </a:lnTo>
                  <a:lnTo>
                    <a:pt x="12555" y="444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750975" y="4376777"/>
              <a:ext cx="345565" cy="10263"/>
            </a:xfrm>
            <a:custGeom>
              <a:avLst/>
              <a:gdLst/>
              <a:ahLst/>
              <a:cxnLst/>
              <a:rect l="l" t="t" r="r" b="b"/>
              <a:pathLst>
                <a:path w="12324" h="366" extrusionOk="0">
                  <a:moveTo>
                    <a:pt x="0" y="0"/>
                  </a:moveTo>
                  <a:lnTo>
                    <a:pt x="0" y="116"/>
                  </a:lnTo>
                  <a:lnTo>
                    <a:pt x="12323" y="365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754199" y="4497124"/>
              <a:ext cx="339088" cy="5468"/>
            </a:xfrm>
            <a:custGeom>
              <a:avLst/>
              <a:gdLst/>
              <a:ahLst/>
              <a:cxnLst/>
              <a:rect l="l" t="t" r="r" b="b"/>
              <a:pathLst>
                <a:path w="12093" h="195" extrusionOk="0">
                  <a:moveTo>
                    <a:pt x="1" y="1"/>
                  </a:moveTo>
                  <a:lnTo>
                    <a:pt x="24" y="195"/>
                  </a:lnTo>
                  <a:lnTo>
                    <a:pt x="12093" y="176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757452" y="4613210"/>
              <a:ext cx="332610" cy="12478"/>
            </a:xfrm>
            <a:custGeom>
              <a:avLst/>
              <a:gdLst/>
              <a:ahLst/>
              <a:cxnLst/>
              <a:rect l="l" t="t" r="r" b="b"/>
              <a:pathLst>
                <a:path w="11862" h="445" extrusionOk="0">
                  <a:moveTo>
                    <a:pt x="0" y="1"/>
                  </a:moveTo>
                  <a:lnTo>
                    <a:pt x="23" y="426"/>
                  </a:lnTo>
                  <a:lnTo>
                    <a:pt x="11843" y="444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757452" y="4613210"/>
              <a:ext cx="332610" cy="4318"/>
            </a:xfrm>
            <a:custGeom>
              <a:avLst/>
              <a:gdLst/>
              <a:ahLst/>
              <a:cxnLst/>
              <a:rect l="l" t="t" r="r" b="b"/>
              <a:pathLst>
                <a:path w="11862" h="154" extrusionOk="0">
                  <a:moveTo>
                    <a:pt x="0" y="1"/>
                  </a:moveTo>
                  <a:lnTo>
                    <a:pt x="0" y="79"/>
                  </a:lnTo>
                  <a:lnTo>
                    <a:pt x="11861" y="153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769874" y="4409163"/>
              <a:ext cx="76745" cy="88522"/>
            </a:xfrm>
            <a:custGeom>
              <a:avLst/>
              <a:gdLst/>
              <a:ahLst/>
              <a:cxnLst/>
              <a:rect l="l" t="t" r="r" b="b"/>
              <a:pathLst>
                <a:path w="2737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36" y="3082"/>
                    <a:pt x="2736" y="2944"/>
                  </a:cubicBezTo>
                  <a:lnTo>
                    <a:pt x="2736" y="499"/>
                  </a:lnTo>
                  <a:cubicBezTo>
                    <a:pt x="2736" y="402"/>
                    <a:pt x="2699" y="250"/>
                    <a:pt x="2676" y="153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772594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61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487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75313" y="4439867"/>
              <a:ext cx="43182" cy="29162"/>
            </a:xfrm>
            <a:custGeom>
              <a:avLst/>
              <a:gdLst/>
              <a:ahLst/>
              <a:cxnLst/>
              <a:rect l="l" t="t" r="r" b="b"/>
              <a:pathLst>
                <a:path w="1540" h="1040" extrusionOk="0">
                  <a:moveTo>
                    <a:pt x="1406" y="0"/>
                  </a:moveTo>
                  <a:lnTo>
                    <a:pt x="1" y="231"/>
                  </a:lnTo>
                  <a:lnTo>
                    <a:pt x="135" y="1040"/>
                  </a:lnTo>
                  <a:lnTo>
                    <a:pt x="1540" y="832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771051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8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500" y="0"/>
                  </a:moveTo>
                  <a:lnTo>
                    <a:pt x="2172" y="171"/>
                  </a:lnTo>
                  <a:cubicBezTo>
                    <a:pt x="2172" y="171"/>
                    <a:pt x="287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807728" y="4401648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97" y="0"/>
                  </a:moveTo>
                  <a:lnTo>
                    <a:pt x="0" y="268"/>
                  </a:lnTo>
                  <a:lnTo>
                    <a:pt x="310" y="268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88174" y="440916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0"/>
                  </a:moveTo>
                  <a:cubicBezTo>
                    <a:pt x="116" y="0"/>
                    <a:pt x="0" y="310"/>
                    <a:pt x="0" y="499"/>
                  </a:cubicBezTo>
                  <a:lnTo>
                    <a:pt x="0" y="2944"/>
                  </a:lnTo>
                  <a:cubicBezTo>
                    <a:pt x="0" y="3082"/>
                    <a:pt x="97" y="3156"/>
                    <a:pt x="97" y="3156"/>
                  </a:cubicBezTo>
                  <a:lnTo>
                    <a:pt x="2616" y="3156"/>
                  </a:lnTo>
                  <a:cubicBezTo>
                    <a:pt x="2616" y="3156"/>
                    <a:pt x="2731" y="3082"/>
                    <a:pt x="2731" y="2944"/>
                  </a:cubicBezTo>
                  <a:lnTo>
                    <a:pt x="2731" y="499"/>
                  </a:lnTo>
                  <a:cubicBezTo>
                    <a:pt x="2731" y="402"/>
                    <a:pt x="2694" y="250"/>
                    <a:pt x="2657" y="153"/>
                  </a:cubicBezTo>
                  <a:cubicBezTo>
                    <a:pt x="2639" y="56"/>
                    <a:pt x="2597" y="0"/>
                    <a:pt x="2597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90894" y="441188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0"/>
                  </a:moveTo>
                  <a:cubicBezTo>
                    <a:pt x="56" y="97"/>
                    <a:pt x="0" y="287"/>
                    <a:pt x="0" y="402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2"/>
                  </a:cubicBezTo>
                  <a:lnTo>
                    <a:pt x="2500" y="2962"/>
                  </a:lnTo>
                  <a:cubicBezTo>
                    <a:pt x="2519" y="2944"/>
                    <a:pt x="2542" y="2907"/>
                    <a:pt x="2542" y="2847"/>
                  </a:cubicBezTo>
                  <a:lnTo>
                    <a:pt x="2542" y="402"/>
                  </a:lnTo>
                  <a:cubicBezTo>
                    <a:pt x="2542" y="287"/>
                    <a:pt x="2482" y="97"/>
                    <a:pt x="244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908644" y="4436614"/>
              <a:ext cx="45369" cy="35667"/>
            </a:xfrm>
            <a:custGeom>
              <a:avLst/>
              <a:gdLst/>
              <a:ahLst/>
              <a:cxnLst/>
              <a:rect l="l" t="t" r="r" b="b"/>
              <a:pathLst>
                <a:path w="1618" h="1272" extrusionOk="0">
                  <a:moveTo>
                    <a:pt x="292" y="1"/>
                  </a:moveTo>
                  <a:lnTo>
                    <a:pt x="0" y="772"/>
                  </a:lnTo>
                  <a:lnTo>
                    <a:pt x="1331" y="1271"/>
                  </a:lnTo>
                  <a:lnTo>
                    <a:pt x="1618" y="50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8921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50" y="268"/>
                  </a:lnTo>
                  <a:cubicBezTo>
                    <a:pt x="268" y="190"/>
                    <a:pt x="268" y="74"/>
                    <a:pt x="26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0"/>
                  </a:moveTo>
                  <a:lnTo>
                    <a:pt x="2177" y="171"/>
                  </a:lnTo>
                  <a:cubicBezTo>
                    <a:pt x="2177" y="171"/>
                    <a:pt x="291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25860" y="440164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92" y="26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1012279" y="4409163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4"/>
                  </a:cubicBezTo>
                  <a:lnTo>
                    <a:pt x="2755" y="499"/>
                  </a:lnTo>
                  <a:cubicBezTo>
                    <a:pt x="2755" y="402"/>
                    <a:pt x="2718" y="250"/>
                    <a:pt x="2676" y="153"/>
                  </a:cubicBezTo>
                  <a:cubicBezTo>
                    <a:pt x="2658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014999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79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38" y="2944"/>
                    <a:pt x="56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012279" y="4439867"/>
              <a:ext cx="30227" cy="31881"/>
            </a:xfrm>
            <a:custGeom>
              <a:avLst/>
              <a:gdLst/>
              <a:ahLst/>
              <a:cxnLst/>
              <a:rect l="l" t="t" r="r" b="b"/>
              <a:pathLst>
                <a:path w="1078" h="1137" extrusionOk="0">
                  <a:moveTo>
                    <a:pt x="1" y="0"/>
                  </a:moveTo>
                  <a:lnTo>
                    <a:pt x="1" y="869"/>
                  </a:lnTo>
                  <a:lnTo>
                    <a:pt x="828" y="1137"/>
                  </a:lnTo>
                  <a:lnTo>
                    <a:pt x="1078" y="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01396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0" y="268"/>
                  </a:lnTo>
                  <a:cubicBezTo>
                    <a:pt x="250" y="190"/>
                    <a:pt x="269" y="74"/>
                    <a:pt x="26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2482" y="0"/>
                  </a:moveTo>
                  <a:lnTo>
                    <a:pt x="2154" y="171"/>
                  </a:lnTo>
                  <a:cubicBezTo>
                    <a:pt x="2154" y="171"/>
                    <a:pt x="287" y="208"/>
                    <a:pt x="1" y="208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050638" y="4401648"/>
              <a:ext cx="10795" cy="7543"/>
            </a:xfrm>
            <a:custGeom>
              <a:avLst/>
              <a:gdLst/>
              <a:ahLst/>
              <a:cxnLst/>
              <a:rect l="l" t="t" r="r" b="b"/>
              <a:pathLst>
                <a:path w="385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87" y="26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769874" y="4525248"/>
              <a:ext cx="76745" cy="87990"/>
            </a:xfrm>
            <a:custGeom>
              <a:avLst/>
              <a:gdLst/>
              <a:ahLst/>
              <a:cxnLst/>
              <a:rect l="l" t="t" r="r" b="b"/>
              <a:pathLst>
                <a:path w="2737" h="3138" extrusionOk="0">
                  <a:moveTo>
                    <a:pt x="135" y="0"/>
                  </a:moveTo>
                  <a:cubicBezTo>
                    <a:pt x="135" y="0"/>
                    <a:pt x="1" y="287"/>
                    <a:pt x="1" y="499"/>
                  </a:cubicBezTo>
                  <a:lnTo>
                    <a:pt x="1" y="2944"/>
                  </a:lnTo>
                  <a:cubicBezTo>
                    <a:pt x="1" y="3078"/>
                    <a:pt x="116" y="3138"/>
                    <a:pt x="116" y="3138"/>
                  </a:cubicBezTo>
                  <a:lnTo>
                    <a:pt x="2639" y="3138"/>
                  </a:lnTo>
                  <a:cubicBezTo>
                    <a:pt x="2639" y="3138"/>
                    <a:pt x="2736" y="3059"/>
                    <a:pt x="2736" y="2944"/>
                  </a:cubicBezTo>
                  <a:lnTo>
                    <a:pt x="2736" y="499"/>
                  </a:lnTo>
                  <a:cubicBezTo>
                    <a:pt x="2736" y="384"/>
                    <a:pt x="2699" y="231"/>
                    <a:pt x="2676" y="134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772594" y="452847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1"/>
                  </a:moveTo>
                  <a:cubicBezTo>
                    <a:pt x="61" y="98"/>
                    <a:pt x="1" y="269"/>
                    <a:pt x="1" y="403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3"/>
                  </a:cubicBezTo>
                  <a:lnTo>
                    <a:pt x="2505" y="2963"/>
                  </a:lnTo>
                  <a:cubicBezTo>
                    <a:pt x="2524" y="2926"/>
                    <a:pt x="2561" y="2889"/>
                    <a:pt x="2561" y="2847"/>
                  </a:cubicBezTo>
                  <a:lnTo>
                    <a:pt x="2561" y="403"/>
                  </a:lnTo>
                  <a:cubicBezTo>
                    <a:pt x="2561" y="269"/>
                    <a:pt x="2487" y="98"/>
                    <a:pt x="246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785043" y="4568374"/>
              <a:ext cx="41611" cy="26470"/>
            </a:xfrm>
            <a:custGeom>
              <a:avLst/>
              <a:gdLst/>
              <a:ahLst/>
              <a:cxnLst/>
              <a:rect l="l" t="t" r="r" b="b"/>
              <a:pathLst>
                <a:path w="1484" h="944" extrusionOk="0">
                  <a:moveTo>
                    <a:pt x="79" y="1"/>
                  </a:moveTo>
                  <a:lnTo>
                    <a:pt x="0" y="828"/>
                  </a:lnTo>
                  <a:lnTo>
                    <a:pt x="1424" y="944"/>
                  </a:lnTo>
                  <a:lnTo>
                    <a:pt x="1484" y="1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771051" y="4517089"/>
              <a:ext cx="7543" cy="8188"/>
            </a:xfrm>
            <a:custGeom>
              <a:avLst/>
              <a:gdLst/>
              <a:ahLst/>
              <a:cxnLst/>
              <a:rect l="l" t="t" r="r" b="b"/>
              <a:pathLst>
                <a:path w="269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8" y="29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2500" y="0"/>
                  </a:moveTo>
                  <a:lnTo>
                    <a:pt x="2172" y="176"/>
                  </a:lnTo>
                  <a:cubicBezTo>
                    <a:pt x="2172" y="176"/>
                    <a:pt x="287" y="213"/>
                    <a:pt x="0" y="213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07728" y="4517089"/>
              <a:ext cx="11300" cy="8188"/>
            </a:xfrm>
            <a:custGeom>
              <a:avLst/>
              <a:gdLst/>
              <a:ahLst/>
              <a:cxnLst/>
              <a:rect l="l" t="t" r="r" b="b"/>
              <a:pathLst>
                <a:path w="403" h="292" extrusionOk="0">
                  <a:moveTo>
                    <a:pt x="97" y="0"/>
                  </a:moveTo>
                  <a:lnTo>
                    <a:pt x="0" y="291"/>
                  </a:lnTo>
                  <a:lnTo>
                    <a:pt x="310" y="291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88174" y="452575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1"/>
                  </a:moveTo>
                  <a:cubicBezTo>
                    <a:pt x="116" y="1"/>
                    <a:pt x="0" y="287"/>
                    <a:pt x="0" y="500"/>
                  </a:cubicBezTo>
                  <a:lnTo>
                    <a:pt x="0" y="2944"/>
                  </a:lnTo>
                  <a:cubicBezTo>
                    <a:pt x="0" y="3083"/>
                    <a:pt x="97" y="3157"/>
                    <a:pt x="97" y="3157"/>
                  </a:cubicBezTo>
                  <a:lnTo>
                    <a:pt x="2616" y="3157"/>
                  </a:lnTo>
                  <a:cubicBezTo>
                    <a:pt x="2616" y="3157"/>
                    <a:pt x="2731" y="3060"/>
                    <a:pt x="2731" y="2944"/>
                  </a:cubicBezTo>
                  <a:lnTo>
                    <a:pt x="2731" y="500"/>
                  </a:lnTo>
                  <a:cubicBezTo>
                    <a:pt x="2731" y="384"/>
                    <a:pt x="2694" y="250"/>
                    <a:pt x="2657" y="135"/>
                  </a:cubicBezTo>
                  <a:cubicBezTo>
                    <a:pt x="2639" y="56"/>
                    <a:pt x="2597" y="1"/>
                    <a:pt x="259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90894" y="452847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1"/>
                  </a:moveTo>
                  <a:cubicBezTo>
                    <a:pt x="56" y="98"/>
                    <a:pt x="0" y="269"/>
                    <a:pt x="0" y="403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3"/>
                  </a:cubicBezTo>
                  <a:lnTo>
                    <a:pt x="2500" y="2963"/>
                  </a:lnTo>
                  <a:cubicBezTo>
                    <a:pt x="2519" y="2926"/>
                    <a:pt x="2542" y="2889"/>
                    <a:pt x="2542" y="2847"/>
                  </a:cubicBezTo>
                  <a:lnTo>
                    <a:pt x="2542" y="403"/>
                  </a:lnTo>
                  <a:cubicBezTo>
                    <a:pt x="2542" y="269"/>
                    <a:pt x="2482" y="98"/>
                    <a:pt x="244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902671" y="4545185"/>
              <a:ext cx="45397" cy="35162"/>
            </a:xfrm>
            <a:custGeom>
              <a:avLst/>
              <a:gdLst/>
              <a:ahLst/>
              <a:cxnLst/>
              <a:rect l="l" t="t" r="r" b="b"/>
              <a:pathLst>
                <a:path w="1619" h="1254" extrusionOk="0">
                  <a:moveTo>
                    <a:pt x="1350" y="1"/>
                  </a:moveTo>
                  <a:lnTo>
                    <a:pt x="1" y="463"/>
                  </a:lnTo>
                  <a:lnTo>
                    <a:pt x="274" y="1253"/>
                  </a:lnTo>
                  <a:lnTo>
                    <a:pt x="1618" y="79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89212" y="451823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50" y="269"/>
                  </a:lnTo>
                  <a:cubicBezTo>
                    <a:pt x="268" y="172"/>
                    <a:pt x="268" y="75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1"/>
                  </a:moveTo>
                  <a:lnTo>
                    <a:pt x="2177" y="172"/>
                  </a:lnTo>
                  <a:cubicBezTo>
                    <a:pt x="2177" y="172"/>
                    <a:pt x="291" y="190"/>
                    <a:pt x="0" y="209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925860" y="451823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1"/>
                  </a:moveTo>
                  <a:lnTo>
                    <a:pt x="1" y="269"/>
                  </a:lnTo>
                  <a:lnTo>
                    <a:pt x="292" y="26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012279" y="4526286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16" y="60"/>
                    <a:pt x="79" y="153"/>
                  </a:cubicBezTo>
                  <a:cubicBezTo>
                    <a:pt x="38" y="250"/>
                    <a:pt x="1" y="384"/>
                    <a:pt x="1" y="499"/>
                  </a:cubicBezTo>
                  <a:lnTo>
                    <a:pt x="1" y="2948"/>
                  </a:lnTo>
                  <a:cubicBezTo>
                    <a:pt x="1" y="3064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8"/>
                  </a:cubicBezTo>
                  <a:lnTo>
                    <a:pt x="2755" y="499"/>
                  </a:lnTo>
                  <a:cubicBezTo>
                    <a:pt x="2755" y="291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014999" y="4529006"/>
              <a:ext cx="71810" cy="83195"/>
            </a:xfrm>
            <a:custGeom>
              <a:avLst/>
              <a:gdLst/>
              <a:ahLst/>
              <a:cxnLst/>
              <a:rect l="l" t="t" r="r" b="b"/>
              <a:pathLst>
                <a:path w="2561" h="2967" extrusionOk="0">
                  <a:moveTo>
                    <a:pt x="98" y="0"/>
                  </a:moveTo>
                  <a:cubicBezTo>
                    <a:pt x="79" y="97"/>
                    <a:pt x="1" y="268"/>
                    <a:pt x="1" y="402"/>
                  </a:cubicBezTo>
                  <a:lnTo>
                    <a:pt x="1" y="2851"/>
                  </a:lnTo>
                  <a:cubicBezTo>
                    <a:pt x="1" y="2907"/>
                    <a:pt x="38" y="2944"/>
                    <a:pt x="56" y="2967"/>
                  </a:cubicBezTo>
                  <a:lnTo>
                    <a:pt x="2524" y="2967"/>
                  </a:lnTo>
                  <a:cubicBezTo>
                    <a:pt x="2542" y="2944"/>
                    <a:pt x="2561" y="2907"/>
                    <a:pt x="2561" y="2851"/>
                  </a:cubicBezTo>
                  <a:lnTo>
                    <a:pt x="2561" y="402"/>
                  </a:lnTo>
                  <a:cubicBezTo>
                    <a:pt x="2561" y="268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059331" y="4557102"/>
              <a:ext cx="30199" cy="31265"/>
            </a:xfrm>
            <a:custGeom>
              <a:avLst/>
              <a:gdLst/>
              <a:ahLst/>
              <a:cxnLst/>
              <a:rect l="l" t="t" r="r" b="b"/>
              <a:pathLst>
                <a:path w="1077" h="1115" extrusionOk="0">
                  <a:moveTo>
                    <a:pt x="1077" y="1"/>
                  </a:moveTo>
                  <a:lnTo>
                    <a:pt x="0" y="324"/>
                  </a:lnTo>
                  <a:lnTo>
                    <a:pt x="250" y="1114"/>
                  </a:lnTo>
                  <a:lnTo>
                    <a:pt x="1077" y="865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080837" y="4518771"/>
              <a:ext cx="7010" cy="7543"/>
            </a:xfrm>
            <a:custGeom>
              <a:avLst/>
              <a:gdLst/>
              <a:ahLst/>
              <a:cxnLst/>
              <a:rect l="l" t="t" r="r" b="b"/>
              <a:pathLst>
                <a:path w="250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13" y="268"/>
                  </a:lnTo>
                  <a:cubicBezTo>
                    <a:pt x="231" y="268"/>
                    <a:pt x="250" y="250"/>
                    <a:pt x="250" y="231"/>
                  </a:cubicBezTo>
                  <a:lnTo>
                    <a:pt x="250" y="37"/>
                  </a:lnTo>
                  <a:cubicBezTo>
                    <a:pt x="250" y="19"/>
                    <a:pt x="231" y="0"/>
                    <a:pt x="21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213"/>
                  </a:lnTo>
                  <a:cubicBezTo>
                    <a:pt x="2367" y="190"/>
                    <a:pt x="482" y="171"/>
                    <a:pt x="482" y="171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040404" y="4518771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1" y="0"/>
                  </a:moveTo>
                  <a:lnTo>
                    <a:pt x="98" y="268"/>
                  </a:lnTo>
                  <a:lnTo>
                    <a:pt x="403" y="26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762892" y="4189413"/>
              <a:ext cx="41107" cy="62613"/>
            </a:xfrm>
            <a:custGeom>
              <a:avLst/>
              <a:gdLst/>
              <a:ahLst/>
              <a:cxnLst/>
              <a:rect l="l" t="t" r="r" b="b"/>
              <a:pathLst>
                <a:path w="1466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60" y="2232"/>
                    <a:pt x="60" y="2232"/>
                  </a:cubicBezTo>
                  <a:lnTo>
                    <a:pt x="1405" y="2232"/>
                  </a:lnTo>
                  <a:cubicBezTo>
                    <a:pt x="1405" y="2232"/>
                    <a:pt x="1465" y="2177"/>
                    <a:pt x="1465" y="2098"/>
                  </a:cubicBezTo>
                  <a:lnTo>
                    <a:pt x="1465" y="347"/>
                  </a:lnTo>
                  <a:cubicBezTo>
                    <a:pt x="1465" y="269"/>
                    <a:pt x="1447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764574" y="4191096"/>
              <a:ext cx="37714" cy="59389"/>
            </a:xfrm>
            <a:custGeom>
              <a:avLst/>
              <a:gdLst/>
              <a:ahLst/>
              <a:cxnLst/>
              <a:rect l="l" t="t" r="r" b="b"/>
              <a:pathLst>
                <a:path w="1345" h="2118" extrusionOk="0">
                  <a:moveTo>
                    <a:pt x="74" y="1"/>
                  </a:moveTo>
                  <a:cubicBezTo>
                    <a:pt x="37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26" y="2099"/>
                    <a:pt x="1345" y="2080"/>
                    <a:pt x="1345" y="2038"/>
                  </a:cubicBezTo>
                  <a:lnTo>
                    <a:pt x="1345" y="287"/>
                  </a:lnTo>
                  <a:cubicBezTo>
                    <a:pt x="1345" y="190"/>
                    <a:pt x="1308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42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66649" y="4211060"/>
              <a:ext cx="30872" cy="21002"/>
            </a:xfrm>
            <a:custGeom>
              <a:avLst/>
              <a:gdLst/>
              <a:ahLst/>
              <a:cxnLst/>
              <a:rect l="l" t="t" r="r" b="b"/>
              <a:pathLst>
                <a:path w="1101" h="749" extrusionOk="0">
                  <a:moveTo>
                    <a:pt x="1003" y="0"/>
                  </a:moveTo>
                  <a:lnTo>
                    <a:pt x="0" y="153"/>
                  </a:lnTo>
                  <a:lnTo>
                    <a:pt x="97" y="749"/>
                  </a:lnTo>
                  <a:lnTo>
                    <a:pt x="1100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823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60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10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1313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8465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9" y="2232"/>
                    <a:pt x="79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8481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42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24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852536" y="4207807"/>
              <a:ext cx="32947" cy="26974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250" y="1"/>
                  </a:moveTo>
                  <a:lnTo>
                    <a:pt x="1" y="560"/>
                  </a:lnTo>
                  <a:lnTo>
                    <a:pt x="943" y="962"/>
                  </a:lnTo>
                  <a:lnTo>
                    <a:pt x="1174" y="421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8660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56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28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9302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4" y="1"/>
                  </a:moveTo>
                  <a:cubicBezTo>
                    <a:pt x="74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4" y="2232"/>
                    <a:pt x="74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9318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1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19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935085" y="4205620"/>
              <a:ext cx="32919" cy="26974"/>
            </a:xfrm>
            <a:custGeom>
              <a:avLst/>
              <a:gdLst/>
              <a:ahLst/>
              <a:cxnLst/>
              <a:rect l="l" t="t" r="r" b="b"/>
              <a:pathLst>
                <a:path w="1174" h="962" extrusionOk="0">
                  <a:moveTo>
                    <a:pt x="250" y="0"/>
                  </a:moveTo>
                  <a:lnTo>
                    <a:pt x="0" y="559"/>
                  </a:lnTo>
                  <a:lnTo>
                    <a:pt x="943" y="961"/>
                  </a:lnTo>
                  <a:lnTo>
                    <a:pt x="1174" y="42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950227" y="4183469"/>
              <a:ext cx="8720" cy="5973"/>
            </a:xfrm>
            <a:custGeom>
              <a:avLst/>
              <a:gdLst/>
              <a:ahLst/>
              <a:cxnLst/>
              <a:rect l="l" t="t" r="r" b="b"/>
              <a:pathLst>
                <a:path w="311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10" y="134"/>
                    <a:pt x="310" y="60"/>
                    <a:pt x="31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013962" y="4189413"/>
              <a:ext cx="41499" cy="62613"/>
            </a:xfrm>
            <a:custGeom>
              <a:avLst/>
              <a:gdLst/>
              <a:ahLst/>
              <a:cxnLst/>
              <a:rect l="l" t="t" r="r" b="b"/>
              <a:pathLst>
                <a:path w="1480" h="2233" extrusionOk="0">
                  <a:moveTo>
                    <a:pt x="75" y="1"/>
                  </a:moveTo>
                  <a:cubicBezTo>
                    <a:pt x="75" y="1"/>
                    <a:pt x="1" y="213"/>
                    <a:pt x="1" y="347"/>
                  </a:cubicBezTo>
                  <a:lnTo>
                    <a:pt x="1" y="2098"/>
                  </a:lnTo>
                  <a:cubicBezTo>
                    <a:pt x="1" y="2196"/>
                    <a:pt x="75" y="2232"/>
                    <a:pt x="75" y="2232"/>
                  </a:cubicBezTo>
                  <a:lnTo>
                    <a:pt x="1406" y="2232"/>
                  </a:lnTo>
                  <a:cubicBezTo>
                    <a:pt x="1406" y="2232"/>
                    <a:pt x="1480" y="2177"/>
                    <a:pt x="1480" y="2098"/>
                  </a:cubicBezTo>
                  <a:lnTo>
                    <a:pt x="1480" y="347"/>
                  </a:lnTo>
                  <a:cubicBezTo>
                    <a:pt x="1480" y="269"/>
                    <a:pt x="1443" y="176"/>
                    <a:pt x="1424" y="98"/>
                  </a:cubicBezTo>
                  <a:cubicBezTo>
                    <a:pt x="1406" y="38"/>
                    <a:pt x="1387" y="1"/>
                    <a:pt x="138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015532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0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08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9" y="0"/>
                  </a:moveTo>
                  <a:cubicBezTo>
                    <a:pt x="1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018252" y="4209882"/>
              <a:ext cx="33452" cy="28657"/>
            </a:xfrm>
            <a:custGeom>
              <a:avLst/>
              <a:gdLst/>
              <a:ahLst/>
              <a:cxnLst/>
              <a:rect l="l" t="t" r="r" b="b"/>
              <a:pathLst>
                <a:path w="1193" h="1022" extrusionOk="0">
                  <a:moveTo>
                    <a:pt x="310" y="1"/>
                  </a:moveTo>
                  <a:lnTo>
                    <a:pt x="0" y="523"/>
                  </a:lnTo>
                  <a:lnTo>
                    <a:pt x="888" y="1022"/>
                  </a:lnTo>
                  <a:lnTo>
                    <a:pt x="1193" y="5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33926" y="4183469"/>
              <a:ext cx="8580" cy="5973"/>
            </a:xfrm>
            <a:custGeom>
              <a:avLst/>
              <a:gdLst/>
              <a:ahLst/>
              <a:cxnLst/>
              <a:rect l="l" t="t" r="r" b="b"/>
              <a:pathLst>
                <a:path w="306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06" y="134"/>
                    <a:pt x="306" y="60"/>
                    <a:pt x="30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290" y="0"/>
                  </a:moveTo>
                  <a:lnTo>
                    <a:pt x="1235" y="134"/>
                  </a:lnTo>
                  <a:cubicBezTo>
                    <a:pt x="1235" y="134"/>
                    <a:pt x="195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76235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84" y="1"/>
                  </a:moveTo>
                  <a:lnTo>
                    <a:pt x="38" y="620"/>
                  </a:lnTo>
                  <a:cubicBezTo>
                    <a:pt x="19" y="657"/>
                    <a:pt x="1" y="712"/>
                    <a:pt x="19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8" y="2967"/>
                  </a:lnTo>
                  <a:lnTo>
                    <a:pt x="1965" y="2353"/>
                  </a:lnTo>
                  <a:lnTo>
                    <a:pt x="2062" y="754"/>
                  </a:lnTo>
                  <a:cubicBezTo>
                    <a:pt x="2062" y="712"/>
                    <a:pt x="2043" y="657"/>
                    <a:pt x="2020" y="620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6507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68" y="675"/>
                  </a:lnTo>
                  <a:cubicBezTo>
                    <a:pt x="1868" y="633"/>
                    <a:pt x="1868" y="596"/>
                    <a:pt x="1849" y="578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771556" y="4289320"/>
              <a:ext cx="39957" cy="4290"/>
            </a:xfrm>
            <a:custGeom>
              <a:avLst/>
              <a:gdLst/>
              <a:ahLst/>
              <a:cxnLst/>
              <a:rect l="l" t="t" r="r" b="b"/>
              <a:pathLst>
                <a:path w="1425" h="153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6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772089" y="4289320"/>
              <a:ext cx="39424" cy="4290"/>
            </a:xfrm>
            <a:custGeom>
              <a:avLst/>
              <a:gdLst/>
              <a:ahLst/>
              <a:cxnLst/>
              <a:rect l="l" t="t" r="r" b="b"/>
              <a:pathLst>
                <a:path w="1406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7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7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771556" y="4289320"/>
              <a:ext cx="39957" cy="1570"/>
            </a:xfrm>
            <a:custGeom>
              <a:avLst/>
              <a:gdLst/>
              <a:ahLst/>
              <a:cxnLst/>
              <a:rect l="l" t="t" r="r" b="b"/>
              <a:pathLst>
                <a:path w="1425" h="56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771051" y="4331941"/>
              <a:ext cx="37209" cy="28657"/>
            </a:xfrm>
            <a:custGeom>
              <a:avLst/>
              <a:gdLst/>
              <a:ahLst/>
              <a:cxnLst/>
              <a:rect l="l" t="t" r="r" b="b"/>
              <a:pathLst>
                <a:path w="1327" h="1022" extrusionOk="0">
                  <a:moveTo>
                    <a:pt x="134" y="0"/>
                  </a:moveTo>
                  <a:lnTo>
                    <a:pt x="0" y="596"/>
                  </a:lnTo>
                  <a:lnTo>
                    <a:pt x="1017" y="1022"/>
                  </a:lnTo>
                  <a:lnTo>
                    <a:pt x="1327" y="4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829879" y="4293582"/>
              <a:ext cx="57790" cy="83223"/>
            </a:xfrm>
            <a:custGeom>
              <a:avLst/>
              <a:gdLst/>
              <a:ahLst/>
              <a:cxnLst/>
              <a:rect l="l" t="t" r="r" b="b"/>
              <a:pathLst>
                <a:path w="2061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19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34" y="2967"/>
                  </a:lnTo>
                  <a:lnTo>
                    <a:pt x="1922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38" y="657"/>
                    <a:pt x="2019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832599" y="4295797"/>
              <a:ext cx="52351" cy="78288"/>
            </a:xfrm>
            <a:custGeom>
              <a:avLst/>
              <a:gdLst/>
              <a:ahLst/>
              <a:cxnLst/>
              <a:rect l="l" t="t" r="r" b="b"/>
              <a:pathLst>
                <a:path w="1867" h="2792" extrusionOk="0">
                  <a:moveTo>
                    <a:pt x="324" y="0"/>
                  </a:moveTo>
                  <a:lnTo>
                    <a:pt x="19" y="578"/>
                  </a:lnTo>
                  <a:cubicBezTo>
                    <a:pt x="0" y="596"/>
                    <a:pt x="0" y="633"/>
                    <a:pt x="0" y="675"/>
                  </a:cubicBezTo>
                  <a:lnTo>
                    <a:pt x="116" y="2791"/>
                  </a:lnTo>
                  <a:lnTo>
                    <a:pt x="1751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8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838431" y="4289320"/>
              <a:ext cx="40041" cy="4290"/>
            </a:xfrm>
            <a:custGeom>
              <a:avLst/>
              <a:gdLst/>
              <a:ahLst/>
              <a:cxnLst/>
              <a:rect l="l" t="t" r="r" b="b"/>
              <a:pathLst>
                <a:path w="1428" h="153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23" y="134"/>
                    <a:pt x="23" y="153"/>
                  </a:cubicBezTo>
                  <a:lnTo>
                    <a:pt x="1409" y="153"/>
                  </a:lnTo>
                  <a:cubicBezTo>
                    <a:pt x="1428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83907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cubicBezTo>
                    <a:pt x="1211" y="56"/>
                    <a:pt x="1229" y="97"/>
                    <a:pt x="1211" y="97"/>
                  </a:cubicBezTo>
                  <a:cubicBezTo>
                    <a:pt x="1211" y="97"/>
                    <a:pt x="208" y="134"/>
                    <a:pt x="0" y="153"/>
                  </a:cubicBezTo>
                  <a:lnTo>
                    <a:pt x="1386" y="153"/>
                  </a:lnTo>
                  <a:cubicBezTo>
                    <a:pt x="1405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838431" y="4289320"/>
              <a:ext cx="40041" cy="1570"/>
            </a:xfrm>
            <a:custGeom>
              <a:avLst/>
              <a:gdLst/>
              <a:ahLst/>
              <a:cxnLst/>
              <a:rect l="l" t="t" r="r" b="b"/>
              <a:pathLst>
                <a:path w="1428" h="56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838431" y="4328688"/>
              <a:ext cx="35639" cy="22180"/>
            </a:xfrm>
            <a:custGeom>
              <a:avLst/>
              <a:gdLst/>
              <a:ahLst/>
              <a:cxnLst/>
              <a:rect l="l" t="t" r="r" b="b"/>
              <a:pathLst>
                <a:path w="1271" h="791" extrusionOk="0">
                  <a:moveTo>
                    <a:pt x="1271" y="1"/>
                  </a:moveTo>
                  <a:lnTo>
                    <a:pt x="0" y="195"/>
                  </a:lnTo>
                  <a:lnTo>
                    <a:pt x="176" y="791"/>
                  </a:lnTo>
                  <a:lnTo>
                    <a:pt x="1271" y="67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897372" y="4293582"/>
              <a:ext cx="57174" cy="83223"/>
            </a:xfrm>
            <a:custGeom>
              <a:avLst/>
              <a:gdLst/>
              <a:ahLst/>
              <a:cxnLst/>
              <a:rect l="l" t="t" r="r" b="b"/>
              <a:pathLst>
                <a:path w="2039" h="2968" extrusionOk="0">
                  <a:moveTo>
                    <a:pt x="365" y="1"/>
                  </a:moveTo>
                  <a:lnTo>
                    <a:pt x="19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04" y="2967"/>
                  </a:lnTo>
                  <a:lnTo>
                    <a:pt x="1941" y="2353"/>
                  </a:lnTo>
                  <a:lnTo>
                    <a:pt x="2038" y="754"/>
                  </a:lnTo>
                  <a:cubicBezTo>
                    <a:pt x="2038" y="712"/>
                    <a:pt x="2038" y="657"/>
                    <a:pt x="2001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899447" y="4295797"/>
              <a:ext cx="53024" cy="78288"/>
            </a:xfrm>
            <a:custGeom>
              <a:avLst/>
              <a:gdLst/>
              <a:ahLst/>
              <a:cxnLst/>
              <a:rect l="l" t="t" r="r" b="b"/>
              <a:pathLst>
                <a:path w="1891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9" y="596"/>
                    <a:pt x="0" y="633"/>
                    <a:pt x="0" y="675"/>
                  </a:cubicBezTo>
                  <a:lnTo>
                    <a:pt x="134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90" y="633"/>
                    <a:pt x="1867" y="596"/>
                    <a:pt x="1849" y="578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905924" y="4289320"/>
              <a:ext cx="40069" cy="4290"/>
            </a:xfrm>
            <a:custGeom>
              <a:avLst/>
              <a:gdLst/>
              <a:ahLst/>
              <a:cxnLst/>
              <a:rect l="l" t="t" r="r" b="b"/>
              <a:pathLst>
                <a:path w="1429" h="153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0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906428" y="4289320"/>
              <a:ext cx="39564" cy="4290"/>
            </a:xfrm>
            <a:custGeom>
              <a:avLst/>
              <a:gdLst/>
              <a:ahLst/>
              <a:cxnLst/>
              <a:rect l="l" t="t" r="r" b="b"/>
              <a:pathLst>
                <a:path w="1411" h="153" extrusionOk="0">
                  <a:moveTo>
                    <a:pt x="1216" y="0"/>
                  </a:moveTo>
                  <a:lnTo>
                    <a:pt x="1216" y="97"/>
                  </a:lnTo>
                  <a:cubicBezTo>
                    <a:pt x="1216" y="97"/>
                    <a:pt x="213" y="134"/>
                    <a:pt x="1" y="153"/>
                  </a:cubicBezTo>
                  <a:lnTo>
                    <a:pt x="1369" y="153"/>
                  </a:lnTo>
                  <a:cubicBezTo>
                    <a:pt x="1387" y="153"/>
                    <a:pt x="1410" y="134"/>
                    <a:pt x="1410" y="116"/>
                  </a:cubicBezTo>
                  <a:lnTo>
                    <a:pt x="1410" y="37"/>
                  </a:lnTo>
                  <a:cubicBezTo>
                    <a:pt x="1410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905924" y="4289320"/>
              <a:ext cx="40069" cy="1570"/>
            </a:xfrm>
            <a:custGeom>
              <a:avLst/>
              <a:gdLst/>
              <a:ahLst/>
              <a:cxnLst/>
              <a:rect l="l" t="t" r="r" b="b"/>
              <a:pathLst>
                <a:path w="1429" h="56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906428" y="4327650"/>
              <a:ext cx="36845" cy="25965"/>
            </a:xfrm>
            <a:custGeom>
              <a:avLst/>
              <a:gdLst/>
              <a:ahLst/>
              <a:cxnLst/>
              <a:rect l="l" t="t" r="r" b="b"/>
              <a:pathLst>
                <a:path w="1314" h="926" extrusionOk="0">
                  <a:moveTo>
                    <a:pt x="79" y="1"/>
                  </a:moveTo>
                  <a:lnTo>
                    <a:pt x="1" y="615"/>
                  </a:lnTo>
                  <a:lnTo>
                    <a:pt x="1064" y="925"/>
                  </a:lnTo>
                  <a:lnTo>
                    <a:pt x="1313" y="30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96421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66" y="1"/>
                  </a:moveTo>
                  <a:lnTo>
                    <a:pt x="42" y="620"/>
                  </a:lnTo>
                  <a:cubicBezTo>
                    <a:pt x="19" y="657"/>
                    <a:pt x="1" y="712"/>
                    <a:pt x="1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7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43" y="657"/>
                    <a:pt x="2024" y="620"/>
                  </a:cubicBezTo>
                  <a:lnTo>
                    <a:pt x="1678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96693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29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16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972911" y="4289320"/>
              <a:ext cx="40434" cy="4290"/>
            </a:xfrm>
            <a:custGeom>
              <a:avLst/>
              <a:gdLst/>
              <a:ahLst/>
              <a:cxnLst/>
              <a:rect l="l" t="t" r="r" b="b"/>
              <a:pathLst>
                <a:path w="1442" h="153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19" y="134"/>
                    <a:pt x="37" y="153"/>
                  </a:cubicBezTo>
                  <a:lnTo>
                    <a:pt x="1405" y="153"/>
                  </a:lnTo>
                  <a:cubicBezTo>
                    <a:pt x="1423" y="153"/>
                    <a:pt x="1442" y="134"/>
                    <a:pt x="1442" y="116"/>
                  </a:cubicBez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973949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197" y="0"/>
                  </a:moveTo>
                  <a:cubicBezTo>
                    <a:pt x="1197" y="56"/>
                    <a:pt x="1215" y="97"/>
                    <a:pt x="1215" y="97"/>
                  </a:cubicBezTo>
                  <a:cubicBezTo>
                    <a:pt x="1197" y="97"/>
                    <a:pt x="194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972911" y="4289320"/>
              <a:ext cx="40434" cy="1570"/>
            </a:xfrm>
            <a:custGeom>
              <a:avLst/>
              <a:gdLst/>
              <a:ahLst/>
              <a:cxnLst/>
              <a:rect l="l" t="t" r="r" b="b"/>
              <a:pathLst>
                <a:path w="1442" h="56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1442" y="56"/>
                  </a:ln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975631" y="4323893"/>
              <a:ext cx="35639" cy="18815"/>
            </a:xfrm>
            <a:custGeom>
              <a:avLst/>
              <a:gdLst/>
              <a:ahLst/>
              <a:cxnLst/>
              <a:rect l="l" t="t" r="r" b="b"/>
              <a:pathLst>
                <a:path w="1271" h="671" extrusionOk="0">
                  <a:moveTo>
                    <a:pt x="0" y="1"/>
                  </a:moveTo>
                  <a:lnTo>
                    <a:pt x="74" y="615"/>
                  </a:lnTo>
                  <a:lnTo>
                    <a:pt x="1174" y="671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031739" y="4293582"/>
              <a:ext cx="57286" cy="83223"/>
            </a:xfrm>
            <a:custGeom>
              <a:avLst/>
              <a:gdLst/>
              <a:ahLst/>
              <a:cxnLst/>
              <a:rect l="l" t="t" r="r" b="b"/>
              <a:pathLst>
                <a:path w="2043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27" y="2967"/>
                  </a:lnTo>
                  <a:lnTo>
                    <a:pt x="1945" y="2353"/>
                  </a:lnTo>
                  <a:lnTo>
                    <a:pt x="2042" y="754"/>
                  </a:lnTo>
                  <a:cubicBezTo>
                    <a:pt x="2042" y="712"/>
                    <a:pt x="2042" y="657"/>
                    <a:pt x="2001" y="620"/>
                  </a:cubicBezTo>
                  <a:lnTo>
                    <a:pt x="16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033926" y="4295797"/>
              <a:ext cx="52883" cy="78288"/>
            </a:xfrm>
            <a:custGeom>
              <a:avLst/>
              <a:gdLst/>
              <a:ahLst/>
              <a:cxnLst/>
              <a:rect l="l" t="t" r="r" b="b"/>
              <a:pathLst>
                <a:path w="1886" h="2792" extrusionOk="0">
                  <a:moveTo>
                    <a:pt x="347" y="0"/>
                  </a:moveTo>
                  <a:lnTo>
                    <a:pt x="38" y="578"/>
                  </a:lnTo>
                  <a:cubicBezTo>
                    <a:pt x="19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86" y="675"/>
                  </a:lnTo>
                  <a:cubicBezTo>
                    <a:pt x="1886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1040404" y="4289320"/>
              <a:ext cx="39929" cy="4290"/>
            </a:xfrm>
            <a:custGeom>
              <a:avLst/>
              <a:gdLst/>
              <a:ahLst/>
              <a:cxnLst/>
              <a:rect l="l" t="t" r="r" b="b"/>
              <a:pathLst>
                <a:path w="1424" h="153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104093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040404" y="4289320"/>
              <a:ext cx="39929" cy="1570"/>
            </a:xfrm>
            <a:custGeom>
              <a:avLst/>
              <a:gdLst/>
              <a:ahLst/>
              <a:cxnLst/>
              <a:rect l="l" t="t" r="r" b="b"/>
              <a:pathLst>
                <a:path w="1424" h="56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1038721" y="4333623"/>
              <a:ext cx="36817" cy="25937"/>
            </a:xfrm>
            <a:custGeom>
              <a:avLst/>
              <a:gdLst/>
              <a:ahLst/>
              <a:cxnLst/>
              <a:rect l="l" t="t" r="r" b="b"/>
              <a:pathLst>
                <a:path w="1313" h="925" extrusionOk="0">
                  <a:moveTo>
                    <a:pt x="79" y="0"/>
                  </a:moveTo>
                  <a:lnTo>
                    <a:pt x="1" y="615"/>
                  </a:lnTo>
                  <a:lnTo>
                    <a:pt x="1059" y="925"/>
                  </a:lnTo>
                  <a:lnTo>
                    <a:pt x="1313" y="28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9"/>
          <p:cNvGrpSpPr/>
          <p:nvPr/>
        </p:nvGrpSpPr>
        <p:grpSpPr>
          <a:xfrm flipH="1">
            <a:off x="1071105" y="629386"/>
            <a:ext cx="2354339" cy="906993"/>
            <a:chOff x="237646" y="4005303"/>
            <a:chExt cx="312534" cy="120404"/>
          </a:xfrm>
        </p:grpSpPr>
        <p:sp>
          <p:nvSpPr>
            <p:cNvPr id="802" name="Google Shape;802;p39"/>
            <p:cNvSpPr/>
            <p:nvPr/>
          </p:nvSpPr>
          <p:spPr>
            <a:xfrm>
              <a:off x="272753" y="4047951"/>
              <a:ext cx="12983" cy="73465"/>
            </a:xfrm>
            <a:custGeom>
              <a:avLst/>
              <a:gdLst/>
              <a:ahLst/>
              <a:cxnLst/>
              <a:rect l="l" t="t" r="r" b="b"/>
              <a:pathLst>
                <a:path w="463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47" y="2620"/>
                  </a:lnTo>
                  <a:lnTo>
                    <a:pt x="347" y="2541"/>
                  </a:lnTo>
                  <a:lnTo>
                    <a:pt x="366" y="2523"/>
                  </a:lnTo>
                  <a:lnTo>
                    <a:pt x="366" y="2504"/>
                  </a:lnTo>
                  <a:lnTo>
                    <a:pt x="366" y="2449"/>
                  </a:lnTo>
                  <a:cubicBezTo>
                    <a:pt x="366" y="2407"/>
                    <a:pt x="384" y="2389"/>
                    <a:pt x="384" y="2352"/>
                  </a:cubicBezTo>
                  <a:lnTo>
                    <a:pt x="384" y="2333"/>
                  </a:lnTo>
                  <a:lnTo>
                    <a:pt x="384" y="2310"/>
                  </a:lnTo>
                  <a:cubicBezTo>
                    <a:pt x="403" y="2255"/>
                    <a:pt x="403" y="2176"/>
                    <a:pt x="403" y="2102"/>
                  </a:cubicBezTo>
                  <a:cubicBezTo>
                    <a:pt x="421" y="2079"/>
                    <a:pt x="421" y="2061"/>
                    <a:pt x="421" y="2042"/>
                  </a:cubicBezTo>
                  <a:lnTo>
                    <a:pt x="421" y="2005"/>
                  </a:lnTo>
                  <a:lnTo>
                    <a:pt x="421" y="1964"/>
                  </a:lnTo>
                  <a:lnTo>
                    <a:pt x="421" y="1927"/>
                  </a:lnTo>
                  <a:cubicBezTo>
                    <a:pt x="421" y="1908"/>
                    <a:pt x="421" y="1890"/>
                    <a:pt x="444" y="1871"/>
                  </a:cubicBezTo>
                  <a:lnTo>
                    <a:pt x="444" y="1793"/>
                  </a:lnTo>
                  <a:lnTo>
                    <a:pt x="444" y="1733"/>
                  </a:lnTo>
                  <a:lnTo>
                    <a:pt x="444" y="1714"/>
                  </a:lnTo>
                  <a:lnTo>
                    <a:pt x="444" y="1659"/>
                  </a:lnTo>
                  <a:lnTo>
                    <a:pt x="444" y="1617"/>
                  </a:lnTo>
                  <a:cubicBezTo>
                    <a:pt x="444" y="1599"/>
                    <a:pt x="444" y="1599"/>
                    <a:pt x="463" y="1580"/>
                  </a:cubicBezTo>
                  <a:lnTo>
                    <a:pt x="463" y="1562"/>
                  </a:lnTo>
                  <a:lnTo>
                    <a:pt x="463" y="1428"/>
                  </a:lnTo>
                  <a:lnTo>
                    <a:pt x="463" y="1409"/>
                  </a:lnTo>
                  <a:lnTo>
                    <a:pt x="463" y="1349"/>
                  </a:lnTo>
                  <a:lnTo>
                    <a:pt x="463" y="1331"/>
                  </a:lnTo>
                  <a:lnTo>
                    <a:pt x="463" y="1252"/>
                  </a:lnTo>
                  <a:lnTo>
                    <a:pt x="463" y="1178"/>
                  </a:lnTo>
                  <a:lnTo>
                    <a:pt x="463" y="1155"/>
                  </a:lnTo>
                  <a:cubicBezTo>
                    <a:pt x="463" y="966"/>
                    <a:pt x="463" y="753"/>
                    <a:pt x="444" y="559"/>
                  </a:cubicBezTo>
                  <a:lnTo>
                    <a:pt x="444" y="504"/>
                  </a:lnTo>
                  <a:lnTo>
                    <a:pt x="444" y="462"/>
                  </a:lnTo>
                  <a:lnTo>
                    <a:pt x="444" y="425"/>
                  </a:lnTo>
                  <a:lnTo>
                    <a:pt x="444" y="370"/>
                  </a:lnTo>
                  <a:lnTo>
                    <a:pt x="444" y="347"/>
                  </a:lnTo>
                  <a:lnTo>
                    <a:pt x="444" y="310"/>
                  </a:lnTo>
                  <a:cubicBezTo>
                    <a:pt x="421" y="273"/>
                    <a:pt x="421" y="231"/>
                    <a:pt x="421" y="194"/>
                  </a:cubicBezTo>
                  <a:lnTo>
                    <a:pt x="421" y="157"/>
                  </a:lnTo>
                  <a:lnTo>
                    <a:pt x="421" y="139"/>
                  </a:lnTo>
                  <a:lnTo>
                    <a:pt x="421" y="97"/>
                  </a:lnTo>
                  <a:cubicBezTo>
                    <a:pt x="421" y="60"/>
                    <a:pt x="403" y="42"/>
                    <a:pt x="40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237646" y="4047951"/>
              <a:ext cx="16235" cy="73465"/>
            </a:xfrm>
            <a:custGeom>
              <a:avLst/>
              <a:gdLst/>
              <a:ahLst/>
              <a:cxnLst/>
              <a:rect l="l" t="t" r="r" b="b"/>
              <a:pathLst>
                <a:path w="579" h="2620" extrusionOk="0">
                  <a:moveTo>
                    <a:pt x="171" y="0"/>
                  </a:moveTo>
                  <a:cubicBezTo>
                    <a:pt x="153" y="0"/>
                    <a:pt x="135" y="23"/>
                    <a:pt x="135" y="42"/>
                  </a:cubicBezTo>
                  <a:cubicBezTo>
                    <a:pt x="116" y="157"/>
                    <a:pt x="98" y="273"/>
                    <a:pt x="79" y="370"/>
                  </a:cubicBezTo>
                  <a:lnTo>
                    <a:pt x="79" y="462"/>
                  </a:lnTo>
                  <a:cubicBezTo>
                    <a:pt x="1" y="1118"/>
                    <a:pt x="37" y="1733"/>
                    <a:pt x="171" y="2310"/>
                  </a:cubicBezTo>
                  <a:cubicBezTo>
                    <a:pt x="195" y="2389"/>
                    <a:pt x="195" y="2449"/>
                    <a:pt x="213" y="2504"/>
                  </a:cubicBezTo>
                  <a:cubicBezTo>
                    <a:pt x="213" y="2523"/>
                    <a:pt x="213" y="2523"/>
                    <a:pt x="232" y="2523"/>
                  </a:cubicBezTo>
                  <a:lnTo>
                    <a:pt x="232" y="2583"/>
                  </a:lnTo>
                  <a:cubicBezTo>
                    <a:pt x="250" y="2601"/>
                    <a:pt x="269" y="2620"/>
                    <a:pt x="287" y="2620"/>
                  </a:cubicBezTo>
                  <a:lnTo>
                    <a:pt x="578" y="2620"/>
                  </a:lnTo>
                  <a:lnTo>
                    <a:pt x="578" y="2541"/>
                  </a:lnTo>
                  <a:cubicBezTo>
                    <a:pt x="560" y="2523"/>
                    <a:pt x="560" y="2523"/>
                    <a:pt x="560" y="2504"/>
                  </a:cubicBezTo>
                  <a:cubicBezTo>
                    <a:pt x="560" y="2449"/>
                    <a:pt x="541" y="2389"/>
                    <a:pt x="541" y="2310"/>
                  </a:cubicBezTo>
                  <a:cubicBezTo>
                    <a:pt x="463" y="1756"/>
                    <a:pt x="444" y="1137"/>
                    <a:pt x="481" y="485"/>
                  </a:cubicBezTo>
                  <a:lnTo>
                    <a:pt x="481" y="370"/>
                  </a:lnTo>
                  <a:cubicBezTo>
                    <a:pt x="500" y="254"/>
                    <a:pt x="500" y="139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249563" y="4047951"/>
              <a:ext cx="14020" cy="73465"/>
            </a:xfrm>
            <a:custGeom>
              <a:avLst/>
              <a:gdLst/>
              <a:ahLst/>
              <a:cxnLst/>
              <a:rect l="l" t="t" r="r" b="b"/>
              <a:pathLst>
                <a:path w="500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500" y="2620"/>
                  </a:lnTo>
                  <a:cubicBezTo>
                    <a:pt x="440" y="1830"/>
                    <a:pt x="440" y="947"/>
                    <a:pt x="481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262518" y="4047951"/>
              <a:ext cx="11300" cy="73465"/>
            </a:xfrm>
            <a:custGeom>
              <a:avLst/>
              <a:gdLst/>
              <a:ahLst/>
              <a:cxnLst/>
              <a:rect l="l" t="t" r="r" b="b"/>
              <a:pathLst>
                <a:path w="403" h="2620" extrusionOk="0">
                  <a:moveTo>
                    <a:pt x="19" y="0"/>
                  </a:moveTo>
                  <a:cubicBezTo>
                    <a:pt x="19" y="60"/>
                    <a:pt x="1" y="97"/>
                    <a:pt x="1" y="157"/>
                  </a:cubicBezTo>
                  <a:lnTo>
                    <a:pt x="1" y="291"/>
                  </a:lnTo>
                  <a:lnTo>
                    <a:pt x="1" y="370"/>
                  </a:lnTo>
                  <a:lnTo>
                    <a:pt x="1" y="504"/>
                  </a:lnTo>
                  <a:lnTo>
                    <a:pt x="1" y="1021"/>
                  </a:lnTo>
                  <a:lnTo>
                    <a:pt x="1" y="1617"/>
                  </a:lnTo>
                  <a:cubicBezTo>
                    <a:pt x="1" y="1871"/>
                    <a:pt x="1" y="2102"/>
                    <a:pt x="19" y="2333"/>
                  </a:cubicBezTo>
                  <a:lnTo>
                    <a:pt x="19" y="2504"/>
                  </a:lnTo>
                  <a:cubicBezTo>
                    <a:pt x="38" y="2541"/>
                    <a:pt x="38" y="2583"/>
                    <a:pt x="38" y="2620"/>
                  </a:cubicBezTo>
                  <a:lnTo>
                    <a:pt x="366" y="2620"/>
                  </a:lnTo>
                  <a:lnTo>
                    <a:pt x="366" y="2541"/>
                  </a:lnTo>
                  <a:cubicBezTo>
                    <a:pt x="384" y="2523"/>
                    <a:pt x="384" y="2523"/>
                    <a:pt x="384" y="2504"/>
                  </a:cubicBezTo>
                  <a:lnTo>
                    <a:pt x="384" y="2333"/>
                  </a:lnTo>
                  <a:cubicBezTo>
                    <a:pt x="403" y="2079"/>
                    <a:pt x="403" y="1830"/>
                    <a:pt x="403" y="1562"/>
                  </a:cubicBezTo>
                  <a:lnTo>
                    <a:pt x="403" y="966"/>
                  </a:lnTo>
                  <a:lnTo>
                    <a:pt x="403" y="541"/>
                  </a:lnTo>
                  <a:lnTo>
                    <a:pt x="403" y="370"/>
                  </a:lnTo>
                  <a:lnTo>
                    <a:pt x="403" y="291"/>
                  </a:lnTo>
                  <a:lnTo>
                    <a:pt x="403" y="157"/>
                  </a:lnTo>
                  <a:cubicBezTo>
                    <a:pt x="403" y="97"/>
                    <a:pt x="403" y="6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272753" y="4047951"/>
              <a:ext cx="2103" cy="73465"/>
            </a:xfrm>
            <a:custGeom>
              <a:avLst/>
              <a:gdLst/>
              <a:ahLst/>
              <a:cxnLst/>
              <a:rect l="l" t="t" r="r" b="b"/>
              <a:pathLst>
                <a:path w="75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8" y="2620"/>
                  </a:lnTo>
                  <a:lnTo>
                    <a:pt x="38" y="2504"/>
                  </a:lnTo>
                  <a:cubicBezTo>
                    <a:pt x="38" y="2449"/>
                    <a:pt x="38" y="2389"/>
                    <a:pt x="56" y="2333"/>
                  </a:cubicBezTo>
                  <a:lnTo>
                    <a:pt x="56" y="2158"/>
                  </a:lnTo>
                  <a:cubicBezTo>
                    <a:pt x="56" y="1964"/>
                    <a:pt x="75" y="1774"/>
                    <a:pt x="75" y="1562"/>
                  </a:cubicBezTo>
                  <a:lnTo>
                    <a:pt x="75" y="966"/>
                  </a:lnTo>
                  <a:lnTo>
                    <a:pt x="75" y="541"/>
                  </a:lnTo>
                  <a:cubicBezTo>
                    <a:pt x="75" y="485"/>
                    <a:pt x="75" y="425"/>
                    <a:pt x="56" y="370"/>
                  </a:cubicBezTo>
                  <a:lnTo>
                    <a:pt x="56" y="291"/>
                  </a:lnTo>
                  <a:lnTo>
                    <a:pt x="56" y="1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282482" y="4047951"/>
              <a:ext cx="15702" cy="73465"/>
            </a:xfrm>
            <a:custGeom>
              <a:avLst/>
              <a:gdLst/>
              <a:ahLst/>
              <a:cxnLst/>
              <a:rect l="l" t="t" r="r" b="b"/>
              <a:pathLst>
                <a:path w="560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70"/>
                  </a:lnTo>
                  <a:lnTo>
                    <a:pt x="97" y="425"/>
                  </a:lnTo>
                  <a:lnTo>
                    <a:pt x="97" y="462"/>
                  </a:lnTo>
                  <a:lnTo>
                    <a:pt x="97" y="485"/>
                  </a:lnTo>
                  <a:lnTo>
                    <a:pt x="97" y="504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617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cubicBezTo>
                    <a:pt x="97" y="1848"/>
                    <a:pt x="74" y="1890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287" y="2620"/>
                  </a:lnTo>
                  <a:cubicBezTo>
                    <a:pt x="305" y="2620"/>
                    <a:pt x="328" y="2601"/>
                    <a:pt x="347" y="2583"/>
                  </a:cubicBezTo>
                  <a:cubicBezTo>
                    <a:pt x="347" y="2541"/>
                    <a:pt x="365" y="2523"/>
                    <a:pt x="365" y="2504"/>
                  </a:cubicBezTo>
                  <a:cubicBezTo>
                    <a:pt x="384" y="2449"/>
                    <a:pt x="384" y="2389"/>
                    <a:pt x="402" y="2333"/>
                  </a:cubicBezTo>
                  <a:lnTo>
                    <a:pt x="402" y="2310"/>
                  </a:lnTo>
                  <a:cubicBezTo>
                    <a:pt x="518" y="1774"/>
                    <a:pt x="559" y="1197"/>
                    <a:pt x="518" y="578"/>
                  </a:cubicBezTo>
                  <a:cubicBezTo>
                    <a:pt x="499" y="504"/>
                    <a:pt x="499" y="444"/>
                    <a:pt x="499" y="370"/>
                  </a:cubicBezTo>
                  <a:cubicBezTo>
                    <a:pt x="481" y="291"/>
                    <a:pt x="481" y="231"/>
                    <a:pt x="462" y="157"/>
                  </a:cubicBezTo>
                  <a:cubicBezTo>
                    <a:pt x="462" y="116"/>
                    <a:pt x="462" y="79"/>
                    <a:pt x="444" y="42"/>
                  </a:cubicBezTo>
                  <a:cubicBezTo>
                    <a:pt x="444" y="23"/>
                    <a:pt x="421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249563" y="4047951"/>
              <a:ext cx="5356" cy="73465"/>
            </a:xfrm>
            <a:custGeom>
              <a:avLst/>
              <a:gdLst/>
              <a:ahLst/>
              <a:cxnLst/>
              <a:rect l="l" t="t" r="r" b="b"/>
              <a:pathLst>
                <a:path w="191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190" y="2620"/>
                  </a:lnTo>
                  <a:cubicBezTo>
                    <a:pt x="172" y="2583"/>
                    <a:pt x="172" y="2541"/>
                    <a:pt x="172" y="2504"/>
                  </a:cubicBezTo>
                  <a:cubicBezTo>
                    <a:pt x="153" y="2449"/>
                    <a:pt x="153" y="2389"/>
                    <a:pt x="135" y="2310"/>
                  </a:cubicBezTo>
                  <a:cubicBezTo>
                    <a:pt x="56" y="1617"/>
                    <a:pt x="38" y="832"/>
                    <a:pt x="11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261873" y="4047951"/>
              <a:ext cx="2243" cy="73465"/>
            </a:xfrm>
            <a:custGeom>
              <a:avLst/>
              <a:gdLst/>
              <a:ahLst/>
              <a:cxnLst/>
              <a:rect l="l" t="t" r="r" b="b"/>
              <a:pathLst>
                <a:path w="80" h="2620" extrusionOk="0">
                  <a:moveTo>
                    <a:pt x="42" y="0"/>
                  </a:moveTo>
                  <a:cubicBezTo>
                    <a:pt x="1" y="947"/>
                    <a:pt x="1" y="1830"/>
                    <a:pt x="61" y="2620"/>
                  </a:cubicBezTo>
                  <a:lnTo>
                    <a:pt x="79" y="2620"/>
                  </a:lnTo>
                  <a:cubicBezTo>
                    <a:pt x="24" y="1830"/>
                    <a:pt x="24" y="947"/>
                    <a:pt x="4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243086" y="4046914"/>
              <a:ext cx="50164" cy="1066"/>
            </a:xfrm>
            <a:custGeom>
              <a:avLst/>
              <a:gdLst/>
              <a:ahLst/>
              <a:cxnLst/>
              <a:rect l="l" t="t" r="r" b="b"/>
              <a:pathLst>
                <a:path w="1789" h="38" extrusionOk="0">
                  <a:moveTo>
                    <a:pt x="19" y="0"/>
                  </a:moveTo>
                  <a:cubicBezTo>
                    <a:pt x="1" y="0"/>
                    <a:pt x="1" y="0"/>
                    <a:pt x="1" y="19"/>
                  </a:cubicBezTo>
                  <a:lnTo>
                    <a:pt x="1" y="37"/>
                  </a:lnTo>
                  <a:lnTo>
                    <a:pt x="1789" y="37"/>
                  </a:lnTo>
                  <a:lnTo>
                    <a:pt x="1789" y="19"/>
                  </a:lnTo>
                  <a:cubicBezTo>
                    <a:pt x="1789" y="0"/>
                    <a:pt x="1789" y="0"/>
                    <a:pt x="177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252171" y="4076048"/>
              <a:ext cx="30844" cy="1842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984" y="1"/>
                  </a:moveTo>
                  <a:lnTo>
                    <a:pt x="0" y="98"/>
                  </a:lnTo>
                  <a:lnTo>
                    <a:pt x="79" y="657"/>
                  </a:lnTo>
                  <a:lnTo>
                    <a:pt x="1100" y="52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282482" y="4047951"/>
              <a:ext cx="4823" cy="73465"/>
            </a:xfrm>
            <a:custGeom>
              <a:avLst/>
              <a:gdLst/>
              <a:ahLst/>
              <a:cxnLst/>
              <a:rect l="l" t="t" r="r" b="b"/>
              <a:pathLst>
                <a:path w="172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39"/>
                  </a:ln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47"/>
                  </a:lnTo>
                  <a:lnTo>
                    <a:pt x="97" y="370"/>
                  </a:lnTo>
                  <a:lnTo>
                    <a:pt x="97" y="425"/>
                  </a:lnTo>
                  <a:lnTo>
                    <a:pt x="97" y="485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599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lnTo>
                    <a:pt x="97" y="1871"/>
                  </a:lnTo>
                  <a:cubicBezTo>
                    <a:pt x="74" y="1890"/>
                    <a:pt x="74" y="1908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37" y="2620"/>
                  </a:lnTo>
                  <a:cubicBezTo>
                    <a:pt x="37" y="2583"/>
                    <a:pt x="37" y="2541"/>
                    <a:pt x="56" y="2504"/>
                  </a:cubicBezTo>
                  <a:cubicBezTo>
                    <a:pt x="56" y="2449"/>
                    <a:pt x="56" y="2389"/>
                    <a:pt x="74" y="2333"/>
                  </a:cubicBezTo>
                  <a:cubicBezTo>
                    <a:pt x="153" y="1774"/>
                    <a:pt x="171" y="1178"/>
                    <a:pt x="134" y="559"/>
                  </a:cubicBezTo>
                  <a:lnTo>
                    <a:pt x="134" y="370"/>
                  </a:lnTo>
                  <a:cubicBezTo>
                    <a:pt x="134" y="347"/>
                    <a:pt x="116" y="328"/>
                    <a:pt x="116" y="310"/>
                  </a:cubicBezTo>
                  <a:lnTo>
                    <a:pt x="116" y="157"/>
                  </a:lnTo>
                  <a:cubicBezTo>
                    <a:pt x="116" y="97"/>
                    <a:pt x="97" y="60"/>
                    <a:pt x="9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24" y="0"/>
                  </a:moveTo>
                  <a:cubicBezTo>
                    <a:pt x="24" y="19"/>
                    <a:pt x="1" y="56"/>
                    <a:pt x="1" y="74"/>
                  </a:cubicBez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" y="0"/>
                  </a:moveTo>
                  <a:lnTo>
                    <a:pt x="1" y="37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49" y="134"/>
                    <a:pt x="1868" y="74"/>
                    <a:pt x="1868" y="19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1946" y="0"/>
                  </a:moveTo>
                  <a:lnTo>
                    <a:pt x="1965" y="153"/>
                  </a:lnTo>
                  <a:lnTo>
                    <a:pt x="1641" y="153"/>
                  </a:lnTo>
                  <a:lnTo>
                    <a:pt x="1484" y="134"/>
                  </a:lnTo>
                  <a:lnTo>
                    <a:pt x="833" y="134"/>
                  </a:ln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775" y="0"/>
                  </a:moveTo>
                  <a:lnTo>
                    <a:pt x="1734" y="116"/>
                  </a:lnTo>
                  <a:lnTo>
                    <a:pt x="1" y="93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68" y="116"/>
                    <a:pt x="1868" y="56"/>
                    <a:pt x="186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239862" y="4058298"/>
              <a:ext cx="57146" cy="5860"/>
            </a:xfrm>
            <a:custGeom>
              <a:avLst/>
              <a:gdLst/>
              <a:ahLst/>
              <a:cxnLst/>
              <a:rect l="l" t="t" r="r" b="b"/>
              <a:pathLst>
                <a:path w="2038" h="209" extrusionOk="0">
                  <a:moveTo>
                    <a:pt x="0" y="1"/>
                  </a:moveTo>
                  <a:lnTo>
                    <a:pt x="0" y="93"/>
                  </a:lnTo>
                  <a:lnTo>
                    <a:pt x="402" y="116"/>
                  </a:lnTo>
                  <a:lnTo>
                    <a:pt x="809" y="135"/>
                  </a:lnTo>
                  <a:lnTo>
                    <a:pt x="1211" y="172"/>
                  </a:lnTo>
                  <a:lnTo>
                    <a:pt x="1423" y="172"/>
                  </a:lnTo>
                  <a:lnTo>
                    <a:pt x="1617" y="190"/>
                  </a:lnTo>
                  <a:lnTo>
                    <a:pt x="1654" y="190"/>
                  </a:lnTo>
                  <a:lnTo>
                    <a:pt x="2038" y="209"/>
                  </a:lnTo>
                  <a:cubicBezTo>
                    <a:pt x="2019" y="135"/>
                    <a:pt x="2019" y="75"/>
                    <a:pt x="20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243619" y="4118164"/>
              <a:ext cx="49126" cy="2215"/>
            </a:xfrm>
            <a:custGeom>
              <a:avLst/>
              <a:gdLst/>
              <a:ahLst/>
              <a:cxnLst/>
              <a:rect l="l" t="t" r="r" b="b"/>
              <a:pathLst>
                <a:path w="1752" h="79" extrusionOk="0">
                  <a:moveTo>
                    <a:pt x="0" y="0"/>
                  </a:moveTo>
                  <a:cubicBezTo>
                    <a:pt x="0" y="19"/>
                    <a:pt x="0" y="19"/>
                    <a:pt x="19" y="19"/>
                  </a:cubicBezTo>
                  <a:lnTo>
                    <a:pt x="365" y="37"/>
                  </a:lnTo>
                  <a:lnTo>
                    <a:pt x="1386" y="61"/>
                  </a:lnTo>
                  <a:lnTo>
                    <a:pt x="1733" y="79"/>
                  </a:lnTo>
                  <a:cubicBezTo>
                    <a:pt x="1733" y="37"/>
                    <a:pt x="1751" y="19"/>
                    <a:pt x="175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18916" y="4035642"/>
              <a:ext cx="16235" cy="90064"/>
            </a:xfrm>
            <a:custGeom>
              <a:avLst/>
              <a:gdLst/>
              <a:ahLst/>
              <a:cxnLst/>
              <a:rect l="l" t="t" r="r" b="b"/>
              <a:pathLst>
                <a:path w="579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421" y="3211"/>
                  </a:lnTo>
                  <a:cubicBezTo>
                    <a:pt x="421" y="3174"/>
                    <a:pt x="444" y="3156"/>
                    <a:pt x="444" y="3119"/>
                  </a:cubicBezTo>
                  <a:lnTo>
                    <a:pt x="444" y="3096"/>
                  </a:lnTo>
                  <a:lnTo>
                    <a:pt x="444" y="3077"/>
                  </a:lnTo>
                  <a:lnTo>
                    <a:pt x="444" y="3059"/>
                  </a:lnTo>
                  <a:cubicBezTo>
                    <a:pt x="444" y="3040"/>
                    <a:pt x="463" y="3022"/>
                    <a:pt x="463" y="3004"/>
                  </a:cubicBezTo>
                  <a:lnTo>
                    <a:pt x="463" y="2980"/>
                  </a:lnTo>
                  <a:cubicBezTo>
                    <a:pt x="463" y="2943"/>
                    <a:pt x="463" y="2925"/>
                    <a:pt x="481" y="2888"/>
                  </a:cubicBezTo>
                  <a:lnTo>
                    <a:pt x="481" y="2846"/>
                  </a:lnTo>
                  <a:cubicBezTo>
                    <a:pt x="500" y="2749"/>
                    <a:pt x="500" y="2675"/>
                    <a:pt x="518" y="2578"/>
                  </a:cubicBezTo>
                  <a:lnTo>
                    <a:pt x="518" y="2560"/>
                  </a:lnTo>
                  <a:lnTo>
                    <a:pt x="518" y="2481"/>
                  </a:lnTo>
                  <a:lnTo>
                    <a:pt x="518" y="2463"/>
                  </a:lnTo>
                  <a:lnTo>
                    <a:pt x="518" y="2384"/>
                  </a:lnTo>
                  <a:cubicBezTo>
                    <a:pt x="537" y="2384"/>
                    <a:pt x="537" y="2366"/>
                    <a:pt x="537" y="2366"/>
                  </a:cubicBezTo>
                  <a:lnTo>
                    <a:pt x="537" y="2287"/>
                  </a:lnTo>
                  <a:lnTo>
                    <a:pt x="537" y="2195"/>
                  </a:lnTo>
                  <a:cubicBezTo>
                    <a:pt x="537" y="2172"/>
                    <a:pt x="537" y="2135"/>
                    <a:pt x="560" y="2116"/>
                  </a:cubicBezTo>
                  <a:lnTo>
                    <a:pt x="560" y="2098"/>
                  </a:lnTo>
                  <a:lnTo>
                    <a:pt x="560" y="2019"/>
                  </a:lnTo>
                  <a:lnTo>
                    <a:pt x="560" y="1982"/>
                  </a:lnTo>
                  <a:lnTo>
                    <a:pt x="560" y="1922"/>
                  </a:lnTo>
                  <a:lnTo>
                    <a:pt x="560" y="1904"/>
                  </a:lnTo>
                  <a:cubicBezTo>
                    <a:pt x="560" y="1848"/>
                    <a:pt x="560" y="1788"/>
                    <a:pt x="578" y="1733"/>
                  </a:cubicBezTo>
                  <a:lnTo>
                    <a:pt x="578" y="1710"/>
                  </a:lnTo>
                  <a:lnTo>
                    <a:pt x="578" y="1636"/>
                  </a:lnTo>
                  <a:lnTo>
                    <a:pt x="578" y="1617"/>
                  </a:lnTo>
                  <a:lnTo>
                    <a:pt x="578" y="1520"/>
                  </a:lnTo>
                  <a:lnTo>
                    <a:pt x="578" y="1423"/>
                  </a:lnTo>
                  <a:lnTo>
                    <a:pt x="578" y="1405"/>
                  </a:lnTo>
                  <a:cubicBezTo>
                    <a:pt x="578" y="1174"/>
                    <a:pt x="578" y="924"/>
                    <a:pt x="560" y="670"/>
                  </a:cubicBezTo>
                  <a:lnTo>
                    <a:pt x="560" y="615"/>
                  </a:lnTo>
                  <a:lnTo>
                    <a:pt x="560" y="555"/>
                  </a:lnTo>
                  <a:lnTo>
                    <a:pt x="560" y="518"/>
                  </a:lnTo>
                  <a:cubicBezTo>
                    <a:pt x="537" y="481"/>
                    <a:pt x="537" y="462"/>
                    <a:pt x="537" y="439"/>
                  </a:cubicBezTo>
                  <a:lnTo>
                    <a:pt x="537" y="421"/>
                  </a:lnTo>
                  <a:lnTo>
                    <a:pt x="537" y="347"/>
                  </a:lnTo>
                  <a:cubicBezTo>
                    <a:pt x="537" y="305"/>
                    <a:pt x="537" y="268"/>
                    <a:pt x="518" y="208"/>
                  </a:cubicBezTo>
                  <a:lnTo>
                    <a:pt x="518" y="171"/>
                  </a:lnTo>
                  <a:lnTo>
                    <a:pt x="518" y="153"/>
                  </a:lnTo>
                  <a:lnTo>
                    <a:pt x="518" y="116"/>
                  </a:lnTo>
                  <a:lnTo>
                    <a:pt x="518" y="93"/>
                  </a:lnTo>
                  <a:cubicBezTo>
                    <a:pt x="518" y="56"/>
                    <a:pt x="518" y="19"/>
                    <a:pt x="50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76295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190" y="0"/>
                  </a:moveTo>
                  <a:cubicBezTo>
                    <a:pt x="172" y="0"/>
                    <a:pt x="135" y="19"/>
                    <a:pt x="135" y="37"/>
                  </a:cubicBezTo>
                  <a:cubicBezTo>
                    <a:pt x="116" y="171"/>
                    <a:pt x="93" y="305"/>
                    <a:pt x="75" y="439"/>
                  </a:cubicBezTo>
                  <a:lnTo>
                    <a:pt x="75" y="536"/>
                  </a:lnTo>
                  <a:cubicBezTo>
                    <a:pt x="1" y="1345"/>
                    <a:pt x="38" y="2116"/>
                    <a:pt x="190" y="2846"/>
                  </a:cubicBezTo>
                  <a:cubicBezTo>
                    <a:pt x="209" y="2906"/>
                    <a:pt x="232" y="2980"/>
                    <a:pt x="250" y="3059"/>
                  </a:cubicBezTo>
                  <a:lnTo>
                    <a:pt x="250" y="3096"/>
                  </a:lnTo>
                  <a:cubicBezTo>
                    <a:pt x="269" y="3119"/>
                    <a:pt x="269" y="3138"/>
                    <a:pt x="269" y="3174"/>
                  </a:cubicBezTo>
                  <a:cubicBezTo>
                    <a:pt x="287" y="3193"/>
                    <a:pt x="306" y="3211"/>
                    <a:pt x="324" y="3211"/>
                  </a:cubicBezTo>
                  <a:lnTo>
                    <a:pt x="694" y="3211"/>
                  </a:lnTo>
                  <a:lnTo>
                    <a:pt x="694" y="3119"/>
                  </a:lnTo>
                  <a:cubicBezTo>
                    <a:pt x="671" y="3096"/>
                    <a:pt x="671" y="3077"/>
                    <a:pt x="671" y="3059"/>
                  </a:cubicBezTo>
                  <a:cubicBezTo>
                    <a:pt x="671" y="2980"/>
                    <a:pt x="652" y="2906"/>
                    <a:pt x="652" y="2846"/>
                  </a:cubicBezTo>
                  <a:cubicBezTo>
                    <a:pt x="555" y="2135"/>
                    <a:pt x="518" y="1363"/>
                    <a:pt x="578" y="578"/>
                  </a:cubicBezTo>
                  <a:lnTo>
                    <a:pt x="578" y="439"/>
                  </a:lnTo>
                  <a:cubicBezTo>
                    <a:pt x="597" y="287"/>
                    <a:pt x="597" y="134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490287" y="4035642"/>
              <a:ext cx="17273" cy="90064"/>
            </a:xfrm>
            <a:custGeom>
              <a:avLst/>
              <a:gdLst/>
              <a:ahLst/>
              <a:cxnLst/>
              <a:rect l="l" t="t" r="r" b="b"/>
              <a:pathLst>
                <a:path w="616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615" y="3211"/>
                  </a:lnTo>
                  <a:cubicBezTo>
                    <a:pt x="560" y="2232"/>
                    <a:pt x="560" y="1132"/>
                    <a:pt x="597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961" y="4035642"/>
              <a:ext cx="14553" cy="90064"/>
            </a:xfrm>
            <a:custGeom>
              <a:avLst/>
              <a:gdLst/>
              <a:ahLst/>
              <a:cxnLst/>
              <a:rect l="l" t="t" r="r" b="b"/>
              <a:pathLst>
                <a:path w="519" h="3212" extrusionOk="0">
                  <a:moveTo>
                    <a:pt x="38" y="0"/>
                  </a:moveTo>
                  <a:cubicBezTo>
                    <a:pt x="19" y="56"/>
                    <a:pt x="19" y="116"/>
                    <a:pt x="19" y="171"/>
                  </a:cubicBezTo>
                  <a:lnTo>
                    <a:pt x="19" y="324"/>
                  </a:lnTo>
                  <a:lnTo>
                    <a:pt x="19" y="439"/>
                  </a:lnTo>
                  <a:lnTo>
                    <a:pt x="19" y="596"/>
                  </a:lnTo>
                  <a:cubicBezTo>
                    <a:pt x="1" y="827"/>
                    <a:pt x="1" y="1040"/>
                    <a:pt x="1" y="1248"/>
                  </a:cubicBezTo>
                  <a:cubicBezTo>
                    <a:pt x="1" y="1502"/>
                    <a:pt x="1" y="1733"/>
                    <a:pt x="19" y="1982"/>
                  </a:cubicBezTo>
                  <a:cubicBezTo>
                    <a:pt x="19" y="2269"/>
                    <a:pt x="19" y="2578"/>
                    <a:pt x="38" y="2846"/>
                  </a:cubicBezTo>
                  <a:cubicBezTo>
                    <a:pt x="38" y="2925"/>
                    <a:pt x="38" y="3004"/>
                    <a:pt x="56" y="3059"/>
                  </a:cubicBezTo>
                  <a:lnTo>
                    <a:pt x="56" y="3211"/>
                  </a:lnTo>
                  <a:lnTo>
                    <a:pt x="463" y="3211"/>
                  </a:lnTo>
                  <a:cubicBezTo>
                    <a:pt x="481" y="3174"/>
                    <a:pt x="481" y="3138"/>
                    <a:pt x="481" y="3119"/>
                  </a:cubicBezTo>
                  <a:lnTo>
                    <a:pt x="481" y="3059"/>
                  </a:lnTo>
                  <a:lnTo>
                    <a:pt x="481" y="2846"/>
                  </a:lnTo>
                  <a:cubicBezTo>
                    <a:pt x="500" y="2541"/>
                    <a:pt x="518" y="2232"/>
                    <a:pt x="518" y="1904"/>
                  </a:cubicBezTo>
                  <a:lnTo>
                    <a:pt x="518" y="1174"/>
                  </a:lnTo>
                  <a:lnTo>
                    <a:pt x="518" y="633"/>
                  </a:lnTo>
                  <a:lnTo>
                    <a:pt x="518" y="439"/>
                  </a:lnTo>
                  <a:cubicBezTo>
                    <a:pt x="518" y="402"/>
                    <a:pt x="518" y="365"/>
                    <a:pt x="500" y="347"/>
                  </a:cubicBezTo>
                  <a:lnTo>
                    <a:pt x="500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18916" y="4035642"/>
              <a:ext cx="2748" cy="90064"/>
            </a:xfrm>
            <a:custGeom>
              <a:avLst/>
              <a:gdLst/>
              <a:ahLst/>
              <a:cxnLst/>
              <a:rect l="l" t="t" r="r" b="b"/>
              <a:pathLst>
                <a:path w="98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38" y="3211"/>
                  </a:lnTo>
                  <a:cubicBezTo>
                    <a:pt x="38" y="3156"/>
                    <a:pt x="56" y="3119"/>
                    <a:pt x="56" y="3059"/>
                  </a:cubicBezTo>
                  <a:lnTo>
                    <a:pt x="56" y="2846"/>
                  </a:lnTo>
                  <a:cubicBezTo>
                    <a:pt x="56" y="2791"/>
                    <a:pt x="75" y="2712"/>
                    <a:pt x="75" y="2657"/>
                  </a:cubicBezTo>
                  <a:cubicBezTo>
                    <a:pt x="75" y="2403"/>
                    <a:pt x="98" y="2153"/>
                    <a:pt x="98" y="1904"/>
                  </a:cubicBezTo>
                  <a:lnTo>
                    <a:pt x="98" y="1174"/>
                  </a:lnTo>
                  <a:lnTo>
                    <a:pt x="98" y="633"/>
                  </a:lnTo>
                  <a:cubicBezTo>
                    <a:pt x="98" y="578"/>
                    <a:pt x="98" y="499"/>
                    <a:pt x="75" y="439"/>
                  </a:cubicBezTo>
                  <a:lnTo>
                    <a:pt x="75" y="347"/>
                  </a:lnTo>
                  <a:lnTo>
                    <a:pt x="75" y="17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30721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55"/>
                  </a:lnTo>
                  <a:lnTo>
                    <a:pt x="139" y="578"/>
                  </a:lnTo>
                  <a:lnTo>
                    <a:pt x="139" y="615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370" y="3211"/>
                  </a:lnTo>
                  <a:cubicBezTo>
                    <a:pt x="407" y="3211"/>
                    <a:pt x="425" y="3193"/>
                    <a:pt x="425" y="3174"/>
                  </a:cubicBezTo>
                  <a:lnTo>
                    <a:pt x="425" y="3156"/>
                  </a:lnTo>
                  <a:cubicBezTo>
                    <a:pt x="444" y="3119"/>
                    <a:pt x="444" y="3096"/>
                    <a:pt x="462" y="3059"/>
                  </a:cubicBezTo>
                  <a:cubicBezTo>
                    <a:pt x="485" y="2980"/>
                    <a:pt x="485" y="2925"/>
                    <a:pt x="504" y="2846"/>
                  </a:cubicBezTo>
                  <a:cubicBezTo>
                    <a:pt x="656" y="2172"/>
                    <a:pt x="693" y="1442"/>
                    <a:pt x="638" y="693"/>
                  </a:cubicBezTo>
                  <a:cubicBezTo>
                    <a:pt x="638" y="615"/>
                    <a:pt x="638" y="518"/>
                    <a:pt x="619" y="439"/>
                  </a:cubicBezTo>
                  <a:cubicBezTo>
                    <a:pt x="619" y="347"/>
                    <a:pt x="601" y="268"/>
                    <a:pt x="578" y="171"/>
                  </a:cubicBezTo>
                  <a:cubicBezTo>
                    <a:pt x="578" y="134"/>
                    <a:pt x="578" y="74"/>
                    <a:pt x="559" y="37"/>
                  </a:cubicBezTo>
                  <a:cubicBezTo>
                    <a:pt x="559" y="19"/>
                    <a:pt x="541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490287" y="4035642"/>
              <a:ext cx="6505" cy="90064"/>
            </a:xfrm>
            <a:custGeom>
              <a:avLst/>
              <a:gdLst/>
              <a:ahLst/>
              <a:cxnLst/>
              <a:rect l="l" t="t" r="r" b="b"/>
              <a:pathLst>
                <a:path w="232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232" y="3211"/>
                  </a:lnTo>
                  <a:cubicBezTo>
                    <a:pt x="232" y="3156"/>
                    <a:pt x="213" y="3096"/>
                    <a:pt x="213" y="3059"/>
                  </a:cubicBezTo>
                  <a:cubicBezTo>
                    <a:pt x="195" y="2980"/>
                    <a:pt x="195" y="2906"/>
                    <a:pt x="172" y="2846"/>
                  </a:cubicBezTo>
                  <a:cubicBezTo>
                    <a:pt x="56" y="1964"/>
                    <a:pt x="56" y="998"/>
                    <a:pt x="1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05961" y="4035642"/>
              <a:ext cx="2103" cy="90064"/>
            </a:xfrm>
            <a:custGeom>
              <a:avLst/>
              <a:gdLst/>
              <a:ahLst/>
              <a:cxnLst/>
              <a:rect l="l" t="t" r="r" b="b"/>
              <a:pathLst>
                <a:path w="75" h="3212" extrusionOk="0">
                  <a:moveTo>
                    <a:pt x="38" y="0"/>
                  </a:moveTo>
                  <a:cubicBezTo>
                    <a:pt x="1" y="1132"/>
                    <a:pt x="1" y="2232"/>
                    <a:pt x="56" y="3211"/>
                  </a:cubicBezTo>
                  <a:lnTo>
                    <a:pt x="75" y="3211"/>
                  </a:lnTo>
                  <a:cubicBezTo>
                    <a:pt x="19" y="2232"/>
                    <a:pt x="19" y="1132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82127" y="4033427"/>
              <a:ext cx="62221" cy="2243"/>
            </a:xfrm>
            <a:custGeom>
              <a:avLst/>
              <a:gdLst/>
              <a:ahLst/>
              <a:cxnLst/>
              <a:rect l="l" t="t" r="r" b="b"/>
              <a:pathLst>
                <a:path w="2219" h="80" extrusionOk="0">
                  <a:moveTo>
                    <a:pt x="42" y="1"/>
                  </a:moveTo>
                  <a:cubicBezTo>
                    <a:pt x="24" y="1"/>
                    <a:pt x="1" y="19"/>
                    <a:pt x="1" y="38"/>
                  </a:cubicBezTo>
                  <a:lnTo>
                    <a:pt x="1" y="79"/>
                  </a:lnTo>
                  <a:lnTo>
                    <a:pt x="2218" y="79"/>
                  </a:lnTo>
                  <a:lnTo>
                    <a:pt x="2218" y="38"/>
                  </a:lnTo>
                  <a:cubicBezTo>
                    <a:pt x="2218" y="19"/>
                    <a:pt x="2218" y="1"/>
                    <a:pt x="219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94044" y="4070608"/>
              <a:ext cx="41107" cy="30872"/>
            </a:xfrm>
            <a:custGeom>
              <a:avLst/>
              <a:gdLst/>
              <a:ahLst/>
              <a:cxnLst/>
              <a:rect l="l" t="t" r="r" b="b"/>
              <a:pathLst>
                <a:path w="1466" h="1101" extrusionOk="0">
                  <a:moveTo>
                    <a:pt x="1137" y="1"/>
                  </a:moveTo>
                  <a:lnTo>
                    <a:pt x="1" y="486"/>
                  </a:lnTo>
                  <a:lnTo>
                    <a:pt x="310" y="1100"/>
                  </a:lnTo>
                  <a:lnTo>
                    <a:pt x="1465" y="560"/>
                  </a:lnTo>
                  <a:lnTo>
                    <a:pt x="113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30721" y="4035642"/>
              <a:ext cx="5973" cy="90064"/>
            </a:xfrm>
            <a:custGeom>
              <a:avLst/>
              <a:gdLst/>
              <a:ahLst/>
              <a:cxnLst/>
              <a:rect l="l" t="t" r="r" b="b"/>
              <a:pathLst>
                <a:path w="213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53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21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78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287"/>
                  </a:ln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42" y="3211"/>
                  </a:lnTo>
                  <a:cubicBezTo>
                    <a:pt x="60" y="3156"/>
                    <a:pt x="60" y="3119"/>
                    <a:pt x="60" y="3059"/>
                  </a:cubicBezTo>
                  <a:cubicBezTo>
                    <a:pt x="79" y="3004"/>
                    <a:pt x="97" y="2925"/>
                    <a:pt x="97" y="2846"/>
                  </a:cubicBezTo>
                  <a:cubicBezTo>
                    <a:pt x="194" y="2172"/>
                    <a:pt x="213" y="1442"/>
                    <a:pt x="176" y="670"/>
                  </a:cubicBezTo>
                  <a:lnTo>
                    <a:pt x="176" y="439"/>
                  </a:lnTo>
                  <a:cubicBezTo>
                    <a:pt x="157" y="402"/>
                    <a:pt x="157" y="384"/>
                    <a:pt x="157" y="365"/>
                  </a:cubicBezTo>
                  <a:cubicBezTo>
                    <a:pt x="157" y="287"/>
                    <a:pt x="157" y="231"/>
                    <a:pt x="139" y="171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38" y="0"/>
                  </a:moveTo>
                  <a:cubicBezTo>
                    <a:pt x="38" y="37"/>
                    <a:pt x="19" y="60"/>
                    <a:pt x="19" y="97"/>
                  </a:cubicBez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80585" y="4115444"/>
              <a:ext cx="65305" cy="5973"/>
            </a:xfrm>
            <a:custGeom>
              <a:avLst/>
              <a:gdLst/>
              <a:ahLst/>
              <a:cxnLst/>
              <a:rect l="l" t="t" r="r" b="b"/>
              <a:pathLst>
                <a:path w="2329" h="213" extrusionOk="0">
                  <a:moveTo>
                    <a:pt x="0" y="0"/>
                  </a:moveTo>
                  <a:cubicBezTo>
                    <a:pt x="0" y="19"/>
                    <a:pt x="19" y="42"/>
                    <a:pt x="19" y="60"/>
                  </a:cubicBezTo>
                  <a:lnTo>
                    <a:pt x="19" y="116"/>
                  </a:lnTo>
                  <a:cubicBezTo>
                    <a:pt x="37" y="158"/>
                    <a:pt x="37" y="194"/>
                    <a:pt x="56" y="213"/>
                  </a:cubicBezTo>
                  <a:lnTo>
                    <a:pt x="2273" y="213"/>
                  </a:lnTo>
                  <a:cubicBezTo>
                    <a:pt x="2310" y="158"/>
                    <a:pt x="2329" y="97"/>
                    <a:pt x="2329" y="42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2408" y="0"/>
                  </a:moveTo>
                  <a:lnTo>
                    <a:pt x="2445" y="194"/>
                  </a:lnTo>
                  <a:lnTo>
                    <a:pt x="2061" y="194"/>
                  </a:lnTo>
                  <a:lnTo>
                    <a:pt x="2020" y="176"/>
                  </a:lnTo>
                  <a:lnTo>
                    <a:pt x="1521" y="176"/>
                  </a:lnTo>
                  <a:lnTo>
                    <a:pt x="1040" y="153"/>
                  </a:ln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81090" y="4115444"/>
              <a:ext cx="64800" cy="5973"/>
            </a:xfrm>
            <a:custGeom>
              <a:avLst/>
              <a:gdLst/>
              <a:ahLst/>
              <a:cxnLst/>
              <a:rect l="l" t="t" r="r" b="b"/>
              <a:pathLst>
                <a:path w="2311" h="213" extrusionOk="0">
                  <a:moveTo>
                    <a:pt x="2177" y="0"/>
                  </a:moveTo>
                  <a:lnTo>
                    <a:pt x="2140" y="158"/>
                  </a:lnTo>
                  <a:lnTo>
                    <a:pt x="1" y="116"/>
                  </a:lnTo>
                  <a:lnTo>
                    <a:pt x="1" y="116"/>
                  </a:lnTo>
                  <a:cubicBezTo>
                    <a:pt x="19" y="158"/>
                    <a:pt x="19" y="194"/>
                    <a:pt x="38" y="213"/>
                  </a:cubicBezTo>
                  <a:lnTo>
                    <a:pt x="2255" y="213"/>
                  </a:lnTo>
                  <a:cubicBezTo>
                    <a:pt x="2292" y="158"/>
                    <a:pt x="2311" y="79"/>
                    <a:pt x="231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478370" y="4047951"/>
              <a:ext cx="70240" cy="7150"/>
            </a:xfrm>
            <a:custGeom>
              <a:avLst/>
              <a:gdLst/>
              <a:ahLst/>
              <a:cxnLst/>
              <a:rect l="l" t="t" r="r" b="b"/>
              <a:pathLst>
                <a:path w="2505" h="255" extrusionOk="0">
                  <a:moveTo>
                    <a:pt x="1" y="0"/>
                  </a:moveTo>
                  <a:lnTo>
                    <a:pt x="1" y="97"/>
                  </a:lnTo>
                  <a:lnTo>
                    <a:pt x="504" y="139"/>
                  </a:lnTo>
                  <a:lnTo>
                    <a:pt x="1003" y="157"/>
                  </a:lnTo>
                  <a:lnTo>
                    <a:pt x="1502" y="194"/>
                  </a:lnTo>
                  <a:lnTo>
                    <a:pt x="1544" y="194"/>
                  </a:lnTo>
                  <a:lnTo>
                    <a:pt x="1752" y="213"/>
                  </a:lnTo>
                  <a:lnTo>
                    <a:pt x="2006" y="231"/>
                  </a:lnTo>
                  <a:lnTo>
                    <a:pt x="2043" y="231"/>
                  </a:lnTo>
                  <a:lnTo>
                    <a:pt x="2505" y="254"/>
                  </a:lnTo>
                  <a:cubicBezTo>
                    <a:pt x="2505" y="176"/>
                    <a:pt x="2505" y="79"/>
                    <a:pt x="248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98568" y="4007518"/>
              <a:ext cx="21002" cy="118189"/>
            </a:xfrm>
            <a:custGeom>
              <a:avLst/>
              <a:gdLst/>
              <a:ahLst/>
              <a:cxnLst/>
              <a:rect l="l" t="t" r="r" b="b"/>
              <a:pathLst>
                <a:path w="749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36" y="4214"/>
                  </a:lnTo>
                  <a:cubicBezTo>
                    <a:pt x="555" y="4177"/>
                    <a:pt x="555" y="4141"/>
                    <a:pt x="555" y="4099"/>
                  </a:cubicBezTo>
                  <a:lnTo>
                    <a:pt x="578" y="4080"/>
                  </a:lnTo>
                  <a:lnTo>
                    <a:pt x="578" y="4062"/>
                  </a:lnTo>
                  <a:lnTo>
                    <a:pt x="578" y="4043"/>
                  </a:lnTo>
                  <a:lnTo>
                    <a:pt x="578" y="4025"/>
                  </a:lnTo>
                  <a:cubicBezTo>
                    <a:pt x="578" y="4007"/>
                    <a:pt x="578" y="3965"/>
                    <a:pt x="596" y="3946"/>
                  </a:cubicBezTo>
                  <a:lnTo>
                    <a:pt x="596" y="3928"/>
                  </a:lnTo>
                  <a:cubicBezTo>
                    <a:pt x="596" y="3868"/>
                    <a:pt x="615" y="3831"/>
                    <a:pt x="615" y="3794"/>
                  </a:cubicBezTo>
                  <a:lnTo>
                    <a:pt x="615" y="3752"/>
                  </a:lnTo>
                  <a:lnTo>
                    <a:pt x="615" y="3734"/>
                  </a:lnTo>
                  <a:cubicBezTo>
                    <a:pt x="633" y="3618"/>
                    <a:pt x="652" y="3503"/>
                    <a:pt x="652" y="3387"/>
                  </a:cubicBezTo>
                  <a:lnTo>
                    <a:pt x="652" y="3369"/>
                  </a:lnTo>
                  <a:cubicBezTo>
                    <a:pt x="670" y="3332"/>
                    <a:pt x="670" y="3290"/>
                    <a:pt x="670" y="3272"/>
                  </a:cubicBezTo>
                  <a:lnTo>
                    <a:pt x="670" y="3235"/>
                  </a:lnTo>
                  <a:cubicBezTo>
                    <a:pt x="670" y="3198"/>
                    <a:pt x="670" y="3175"/>
                    <a:pt x="693" y="3138"/>
                  </a:cubicBezTo>
                  <a:lnTo>
                    <a:pt x="693" y="3101"/>
                  </a:lnTo>
                  <a:lnTo>
                    <a:pt x="693" y="3004"/>
                  </a:lnTo>
                  <a:cubicBezTo>
                    <a:pt x="693" y="2967"/>
                    <a:pt x="693" y="2925"/>
                    <a:pt x="712" y="2888"/>
                  </a:cubicBezTo>
                  <a:lnTo>
                    <a:pt x="712" y="2773"/>
                  </a:lnTo>
                  <a:lnTo>
                    <a:pt x="712" y="2754"/>
                  </a:lnTo>
                  <a:lnTo>
                    <a:pt x="712" y="2657"/>
                  </a:lnTo>
                  <a:cubicBezTo>
                    <a:pt x="712" y="2639"/>
                    <a:pt x="712" y="2620"/>
                    <a:pt x="730" y="2620"/>
                  </a:cubicBezTo>
                  <a:lnTo>
                    <a:pt x="730" y="2597"/>
                  </a:lnTo>
                  <a:lnTo>
                    <a:pt x="730" y="2523"/>
                  </a:lnTo>
                  <a:lnTo>
                    <a:pt x="730" y="2274"/>
                  </a:lnTo>
                  <a:lnTo>
                    <a:pt x="730" y="2251"/>
                  </a:lnTo>
                  <a:lnTo>
                    <a:pt x="730" y="2158"/>
                  </a:lnTo>
                  <a:lnTo>
                    <a:pt x="730" y="2117"/>
                  </a:lnTo>
                  <a:cubicBezTo>
                    <a:pt x="749" y="2080"/>
                    <a:pt x="749" y="2043"/>
                    <a:pt x="749" y="2020"/>
                  </a:cubicBezTo>
                  <a:lnTo>
                    <a:pt x="749" y="2001"/>
                  </a:lnTo>
                  <a:lnTo>
                    <a:pt x="749" y="1886"/>
                  </a:lnTo>
                  <a:lnTo>
                    <a:pt x="749" y="1867"/>
                  </a:lnTo>
                  <a:cubicBezTo>
                    <a:pt x="749" y="1539"/>
                    <a:pt x="730" y="1211"/>
                    <a:pt x="730" y="888"/>
                  </a:cubicBezTo>
                  <a:cubicBezTo>
                    <a:pt x="730" y="865"/>
                    <a:pt x="712" y="846"/>
                    <a:pt x="712" y="809"/>
                  </a:cubicBezTo>
                  <a:lnTo>
                    <a:pt x="712" y="749"/>
                  </a:lnTo>
                  <a:lnTo>
                    <a:pt x="712" y="694"/>
                  </a:lnTo>
                  <a:lnTo>
                    <a:pt x="712" y="597"/>
                  </a:lnTo>
                  <a:lnTo>
                    <a:pt x="712" y="560"/>
                  </a:lnTo>
                  <a:cubicBezTo>
                    <a:pt x="693" y="541"/>
                    <a:pt x="693" y="499"/>
                    <a:pt x="693" y="481"/>
                  </a:cubicBezTo>
                  <a:lnTo>
                    <a:pt x="693" y="310"/>
                  </a:lnTo>
                  <a:cubicBezTo>
                    <a:pt x="670" y="287"/>
                    <a:pt x="670" y="268"/>
                    <a:pt x="670" y="250"/>
                  </a:cubicBezTo>
                  <a:lnTo>
                    <a:pt x="670" y="231"/>
                  </a:lnTo>
                  <a:lnTo>
                    <a:pt x="670" y="171"/>
                  </a:lnTo>
                  <a:lnTo>
                    <a:pt x="670" y="134"/>
                  </a:lnTo>
                  <a:cubicBezTo>
                    <a:pt x="670" y="98"/>
                    <a:pt x="652" y="56"/>
                    <a:pt x="652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42320" y="4007518"/>
              <a:ext cx="25965" cy="118189"/>
            </a:xfrm>
            <a:custGeom>
              <a:avLst/>
              <a:gdLst/>
              <a:ahLst/>
              <a:cxnLst/>
              <a:rect l="l" t="t" r="r" b="b"/>
              <a:pathLst>
                <a:path w="926" h="4215" extrusionOk="0">
                  <a:moveTo>
                    <a:pt x="274" y="0"/>
                  </a:moveTo>
                  <a:cubicBezTo>
                    <a:pt x="232" y="0"/>
                    <a:pt x="195" y="37"/>
                    <a:pt x="195" y="79"/>
                  </a:cubicBezTo>
                  <a:cubicBezTo>
                    <a:pt x="158" y="250"/>
                    <a:pt x="135" y="426"/>
                    <a:pt x="116" y="597"/>
                  </a:cubicBezTo>
                  <a:lnTo>
                    <a:pt x="116" y="731"/>
                  </a:lnTo>
                  <a:cubicBezTo>
                    <a:pt x="1" y="1789"/>
                    <a:pt x="61" y="2791"/>
                    <a:pt x="274" y="3734"/>
                  </a:cubicBezTo>
                  <a:cubicBezTo>
                    <a:pt x="292" y="3812"/>
                    <a:pt x="311" y="3909"/>
                    <a:pt x="329" y="4007"/>
                  </a:cubicBezTo>
                  <a:lnTo>
                    <a:pt x="329" y="4025"/>
                  </a:lnTo>
                  <a:cubicBezTo>
                    <a:pt x="347" y="4043"/>
                    <a:pt x="347" y="4062"/>
                    <a:pt x="347" y="4062"/>
                  </a:cubicBezTo>
                  <a:cubicBezTo>
                    <a:pt x="347" y="4099"/>
                    <a:pt x="366" y="4122"/>
                    <a:pt x="366" y="4159"/>
                  </a:cubicBezTo>
                  <a:cubicBezTo>
                    <a:pt x="389" y="4196"/>
                    <a:pt x="408" y="4214"/>
                    <a:pt x="445" y="4214"/>
                  </a:cubicBezTo>
                  <a:lnTo>
                    <a:pt x="925" y="4214"/>
                  </a:lnTo>
                  <a:cubicBezTo>
                    <a:pt x="925" y="4177"/>
                    <a:pt x="907" y="4122"/>
                    <a:pt x="907" y="4080"/>
                  </a:cubicBezTo>
                  <a:cubicBezTo>
                    <a:pt x="907" y="4062"/>
                    <a:pt x="907" y="4043"/>
                    <a:pt x="888" y="4025"/>
                  </a:cubicBezTo>
                  <a:lnTo>
                    <a:pt x="888" y="4007"/>
                  </a:lnTo>
                  <a:cubicBezTo>
                    <a:pt x="888" y="3909"/>
                    <a:pt x="870" y="3812"/>
                    <a:pt x="851" y="3734"/>
                  </a:cubicBezTo>
                  <a:cubicBezTo>
                    <a:pt x="736" y="2810"/>
                    <a:pt x="694" y="1812"/>
                    <a:pt x="754" y="772"/>
                  </a:cubicBezTo>
                  <a:cubicBezTo>
                    <a:pt x="754" y="712"/>
                    <a:pt x="773" y="657"/>
                    <a:pt x="773" y="597"/>
                  </a:cubicBezTo>
                  <a:cubicBezTo>
                    <a:pt x="791" y="402"/>
                    <a:pt x="791" y="195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61247" y="4007518"/>
              <a:ext cx="22180" cy="118189"/>
            </a:xfrm>
            <a:custGeom>
              <a:avLst/>
              <a:gdLst/>
              <a:ahLst/>
              <a:cxnLst/>
              <a:rect l="l" t="t" r="r" b="b"/>
              <a:pathLst>
                <a:path w="791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791" y="4214"/>
                  </a:lnTo>
                  <a:cubicBezTo>
                    <a:pt x="712" y="2944"/>
                    <a:pt x="712" y="1502"/>
                    <a:pt x="75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1716" y="4007518"/>
              <a:ext cx="18955" cy="118189"/>
            </a:xfrm>
            <a:custGeom>
              <a:avLst/>
              <a:gdLst/>
              <a:ahLst/>
              <a:cxnLst/>
              <a:rect l="l" t="t" r="r" b="b"/>
              <a:pathLst>
                <a:path w="676" h="4215" extrusionOk="0">
                  <a:moveTo>
                    <a:pt x="24" y="0"/>
                  </a:moveTo>
                  <a:lnTo>
                    <a:pt x="24" y="250"/>
                  </a:lnTo>
                  <a:lnTo>
                    <a:pt x="24" y="444"/>
                  </a:lnTo>
                  <a:cubicBezTo>
                    <a:pt x="24" y="499"/>
                    <a:pt x="24" y="541"/>
                    <a:pt x="1" y="597"/>
                  </a:cubicBezTo>
                  <a:lnTo>
                    <a:pt x="1" y="809"/>
                  </a:lnTo>
                  <a:lnTo>
                    <a:pt x="1" y="1636"/>
                  </a:lnTo>
                  <a:lnTo>
                    <a:pt x="1" y="2597"/>
                  </a:lnTo>
                  <a:cubicBezTo>
                    <a:pt x="24" y="3004"/>
                    <a:pt x="24" y="3369"/>
                    <a:pt x="42" y="3752"/>
                  </a:cubicBezTo>
                  <a:cubicBezTo>
                    <a:pt x="42" y="3831"/>
                    <a:pt x="42" y="3928"/>
                    <a:pt x="61" y="4025"/>
                  </a:cubicBezTo>
                  <a:lnTo>
                    <a:pt x="61" y="4214"/>
                  </a:lnTo>
                  <a:lnTo>
                    <a:pt x="601" y="4214"/>
                  </a:lnTo>
                  <a:cubicBezTo>
                    <a:pt x="601" y="4177"/>
                    <a:pt x="620" y="4122"/>
                    <a:pt x="620" y="4080"/>
                  </a:cubicBezTo>
                  <a:lnTo>
                    <a:pt x="620" y="4025"/>
                  </a:lnTo>
                  <a:cubicBezTo>
                    <a:pt x="620" y="3928"/>
                    <a:pt x="620" y="3831"/>
                    <a:pt x="638" y="3752"/>
                  </a:cubicBezTo>
                  <a:cubicBezTo>
                    <a:pt x="638" y="3350"/>
                    <a:pt x="657" y="2944"/>
                    <a:pt x="657" y="2523"/>
                  </a:cubicBezTo>
                  <a:cubicBezTo>
                    <a:pt x="675" y="2195"/>
                    <a:pt x="675" y="1886"/>
                    <a:pt x="675" y="1558"/>
                  </a:cubicBezTo>
                  <a:cubicBezTo>
                    <a:pt x="675" y="1327"/>
                    <a:pt x="675" y="1077"/>
                    <a:pt x="657" y="846"/>
                  </a:cubicBezTo>
                  <a:lnTo>
                    <a:pt x="657" y="597"/>
                  </a:lnTo>
                  <a:lnTo>
                    <a:pt x="657" y="463"/>
                  </a:lnTo>
                  <a:lnTo>
                    <a:pt x="657" y="250"/>
                  </a:lnTo>
                  <a:cubicBezTo>
                    <a:pt x="638" y="171"/>
                    <a:pt x="638" y="79"/>
                    <a:pt x="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98568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6" y="4214"/>
                  </a:lnTo>
                  <a:lnTo>
                    <a:pt x="56" y="4025"/>
                  </a:lnTo>
                  <a:cubicBezTo>
                    <a:pt x="74" y="3928"/>
                    <a:pt x="74" y="3831"/>
                    <a:pt x="74" y="3752"/>
                  </a:cubicBezTo>
                  <a:cubicBezTo>
                    <a:pt x="74" y="3660"/>
                    <a:pt x="74" y="3563"/>
                    <a:pt x="93" y="3484"/>
                  </a:cubicBezTo>
                  <a:cubicBezTo>
                    <a:pt x="93" y="3156"/>
                    <a:pt x="116" y="2828"/>
                    <a:pt x="116" y="2505"/>
                  </a:cubicBezTo>
                  <a:lnTo>
                    <a:pt x="116" y="1539"/>
                  </a:lnTo>
                  <a:lnTo>
                    <a:pt x="116" y="846"/>
                  </a:lnTo>
                  <a:cubicBezTo>
                    <a:pt x="116" y="772"/>
                    <a:pt x="116" y="675"/>
                    <a:pt x="93" y="597"/>
                  </a:cubicBezTo>
                  <a:lnTo>
                    <a:pt x="93" y="463"/>
                  </a:lnTo>
                  <a:lnTo>
                    <a:pt x="93" y="2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413597" y="4007518"/>
              <a:ext cx="25937" cy="118189"/>
            </a:xfrm>
            <a:custGeom>
              <a:avLst/>
              <a:gdLst/>
              <a:ahLst/>
              <a:cxnLst/>
              <a:rect l="l" t="t" r="r" b="b"/>
              <a:pathLst>
                <a:path w="925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518"/>
                    <a:pt x="176" y="560"/>
                    <a:pt x="176" y="597"/>
                  </a:cubicBezTo>
                  <a:lnTo>
                    <a:pt x="176" y="694"/>
                  </a:lnTo>
                  <a:lnTo>
                    <a:pt x="176" y="749"/>
                  </a:lnTo>
                  <a:lnTo>
                    <a:pt x="176" y="772"/>
                  </a:lnTo>
                  <a:lnTo>
                    <a:pt x="176" y="809"/>
                  </a:lnTo>
                  <a:cubicBezTo>
                    <a:pt x="176" y="828"/>
                    <a:pt x="176" y="865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67"/>
                    <a:pt x="157" y="3022"/>
                    <a:pt x="157" y="3101"/>
                  </a:cubicBez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481" y="4214"/>
                  </a:lnTo>
                  <a:cubicBezTo>
                    <a:pt x="522" y="4214"/>
                    <a:pt x="559" y="4196"/>
                    <a:pt x="559" y="4159"/>
                  </a:cubicBezTo>
                  <a:lnTo>
                    <a:pt x="578" y="4141"/>
                  </a:lnTo>
                  <a:cubicBezTo>
                    <a:pt x="578" y="4099"/>
                    <a:pt x="596" y="4062"/>
                    <a:pt x="596" y="4025"/>
                  </a:cubicBezTo>
                  <a:lnTo>
                    <a:pt x="596" y="4007"/>
                  </a:lnTo>
                  <a:cubicBezTo>
                    <a:pt x="638" y="3928"/>
                    <a:pt x="656" y="3831"/>
                    <a:pt x="675" y="3752"/>
                  </a:cubicBezTo>
                  <a:lnTo>
                    <a:pt x="675" y="3734"/>
                  </a:lnTo>
                  <a:cubicBezTo>
                    <a:pt x="869" y="2851"/>
                    <a:pt x="924" y="1904"/>
                    <a:pt x="850" y="925"/>
                  </a:cubicBezTo>
                  <a:cubicBezTo>
                    <a:pt x="827" y="809"/>
                    <a:pt x="827" y="694"/>
                    <a:pt x="809" y="597"/>
                  </a:cubicBezTo>
                  <a:cubicBezTo>
                    <a:pt x="809" y="481"/>
                    <a:pt x="790" y="365"/>
                    <a:pt x="772" y="250"/>
                  </a:cubicBezTo>
                  <a:cubicBezTo>
                    <a:pt x="772" y="195"/>
                    <a:pt x="753" y="134"/>
                    <a:pt x="753" y="79"/>
                  </a:cubicBezTo>
                  <a:cubicBezTo>
                    <a:pt x="735" y="37"/>
                    <a:pt x="712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6124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292" y="4214"/>
                  </a:lnTo>
                  <a:cubicBezTo>
                    <a:pt x="292" y="4141"/>
                    <a:pt x="269" y="4080"/>
                    <a:pt x="269" y="4007"/>
                  </a:cubicBezTo>
                  <a:cubicBezTo>
                    <a:pt x="250" y="3909"/>
                    <a:pt x="232" y="3812"/>
                    <a:pt x="232" y="3734"/>
                  </a:cubicBezTo>
                  <a:cubicBezTo>
                    <a:pt x="79" y="2579"/>
                    <a:pt x="61" y="1327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81211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42" y="0"/>
                  </a:moveTo>
                  <a:cubicBezTo>
                    <a:pt x="0" y="1502"/>
                    <a:pt x="0" y="2944"/>
                    <a:pt x="79" y="4214"/>
                  </a:cubicBezTo>
                  <a:lnTo>
                    <a:pt x="116" y="4214"/>
                  </a:lnTo>
                  <a:cubicBezTo>
                    <a:pt x="42" y="2944"/>
                    <a:pt x="19" y="1502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50507" y="4005303"/>
              <a:ext cx="80980" cy="2243"/>
            </a:xfrm>
            <a:custGeom>
              <a:avLst/>
              <a:gdLst/>
              <a:ahLst/>
              <a:cxnLst/>
              <a:rect l="l" t="t" r="r" b="b"/>
              <a:pathLst>
                <a:path w="2888" h="80" extrusionOk="0">
                  <a:moveTo>
                    <a:pt x="37" y="1"/>
                  </a:moveTo>
                  <a:cubicBezTo>
                    <a:pt x="19" y="1"/>
                    <a:pt x="0" y="19"/>
                    <a:pt x="0" y="43"/>
                  </a:cubicBezTo>
                  <a:lnTo>
                    <a:pt x="0" y="79"/>
                  </a:lnTo>
                  <a:lnTo>
                    <a:pt x="2888" y="79"/>
                  </a:lnTo>
                  <a:lnTo>
                    <a:pt x="2888" y="43"/>
                  </a:lnTo>
                  <a:cubicBezTo>
                    <a:pt x="2888" y="19"/>
                    <a:pt x="2888" y="1"/>
                    <a:pt x="284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66182" y="4038866"/>
              <a:ext cx="50164" cy="42144"/>
            </a:xfrm>
            <a:custGeom>
              <a:avLst/>
              <a:gdLst/>
              <a:ahLst/>
              <a:cxnLst/>
              <a:rect l="l" t="t" r="r" b="b"/>
              <a:pathLst>
                <a:path w="1789" h="1503" extrusionOk="0">
                  <a:moveTo>
                    <a:pt x="365" y="1"/>
                  </a:moveTo>
                  <a:lnTo>
                    <a:pt x="0" y="828"/>
                  </a:lnTo>
                  <a:lnTo>
                    <a:pt x="1502" y="1502"/>
                  </a:lnTo>
                  <a:lnTo>
                    <a:pt x="1788" y="712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41359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3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499"/>
                    <a:pt x="157" y="541"/>
                    <a:pt x="176" y="560"/>
                  </a:cubicBezTo>
                  <a:lnTo>
                    <a:pt x="176" y="597"/>
                  </a:lnTo>
                  <a:lnTo>
                    <a:pt x="176" y="694"/>
                  </a:lnTo>
                  <a:lnTo>
                    <a:pt x="176" y="772"/>
                  </a:lnTo>
                  <a:cubicBezTo>
                    <a:pt x="176" y="809"/>
                    <a:pt x="176" y="846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597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25"/>
                    <a:pt x="157" y="2967"/>
                    <a:pt x="157" y="3004"/>
                  </a:cubicBezTo>
                  <a:lnTo>
                    <a:pt x="157" y="3101"/>
                  </a:ln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60" y="4214"/>
                  </a:lnTo>
                  <a:cubicBezTo>
                    <a:pt x="79" y="4159"/>
                    <a:pt x="79" y="4080"/>
                    <a:pt x="97" y="4025"/>
                  </a:cubicBezTo>
                  <a:cubicBezTo>
                    <a:pt x="116" y="3928"/>
                    <a:pt x="116" y="3831"/>
                    <a:pt x="134" y="3752"/>
                  </a:cubicBezTo>
                  <a:cubicBezTo>
                    <a:pt x="250" y="2851"/>
                    <a:pt x="291" y="1886"/>
                    <a:pt x="231" y="888"/>
                  </a:cubicBezTo>
                  <a:lnTo>
                    <a:pt x="231" y="597"/>
                  </a:lnTo>
                  <a:cubicBezTo>
                    <a:pt x="213" y="560"/>
                    <a:pt x="213" y="518"/>
                    <a:pt x="213" y="481"/>
                  </a:cubicBezTo>
                  <a:cubicBezTo>
                    <a:pt x="213" y="402"/>
                    <a:pt x="213" y="329"/>
                    <a:pt x="194" y="250"/>
                  </a:cubicBezTo>
                  <a:cubicBezTo>
                    <a:pt x="194" y="171"/>
                    <a:pt x="176" y="79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55" y="1"/>
                  </a:moveTo>
                  <a:cubicBezTo>
                    <a:pt x="37" y="38"/>
                    <a:pt x="37" y="80"/>
                    <a:pt x="18" y="116"/>
                  </a:cubicBez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80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1" y="0"/>
                  </a:moveTo>
                  <a:lnTo>
                    <a:pt x="1" y="60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2986" y="194"/>
                    <a:pt x="3023" y="116"/>
                    <a:pt x="3023" y="42"/>
                  </a:cubicBezTo>
                  <a:lnTo>
                    <a:pt x="302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3137" y="1"/>
                  </a:moveTo>
                  <a:lnTo>
                    <a:pt x="3193" y="250"/>
                  </a:lnTo>
                  <a:lnTo>
                    <a:pt x="2694" y="232"/>
                  </a:lnTo>
                  <a:lnTo>
                    <a:pt x="2407" y="232"/>
                  </a:lnTo>
                  <a:lnTo>
                    <a:pt x="2038" y="214"/>
                  </a:lnTo>
                  <a:lnTo>
                    <a:pt x="2001" y="214"/>
                  </a:lnTo>
                  <a:lnTo>
                    <a:pt x="1368" y="195"/>
                  </a:ln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2852" y="0"/>
                  </a:moveTo>
                  <a:lnTo>
                    <a:pt x="2792" y="176"/>
                  </a:lnTo>
                  <a:lnTo>
                    <a:pt x="1" y="139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3004" y="176"/>
                    <a:pt x="3023" y="79"/>
                    <a:pt x="30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345572" y="4024230"/>
              <a:ext cx="91887" cy="9225"/>
            </a:xfrm>
            <a:custGeom>
              <a:avLst/>
              <a:gdLst/>
              <a:ahLst/>
              <a:cxnLst/>
              <a:rect l="l" t="t" r="r" b="b"/>
              <a:pathLst>
                <a:path w="3277" h="329" extrusionOk="0">
                  <a:moveTo>
                    <a:pt x="0" y="1"/>
                  </a:moveTo>
                  <a:lnTo>
                    <a:pt x="0" y="135"/>
                  </a:lnTo>
                  <a:lnTo>
                    <a:pt x="638" y="176"/>
                  </a:lnTo>
                  <a:lnTo>
                    <a:pt x="1290" y="213"/>
                  </a:lnTo>
                  <a:lnTo>
                    <a:pt x="1946" y="250"/>
                  </a:lnTo>
                  <a:lnTo>
                    <a:pt x="2006" y="250"/>
                  </a:lnTo>
                  <a:lnTo>
                    <a:pt x="2292" y="269"/>
                  </a:lnTo>
                  <a:lnTo>
                    <a:pt x="2620" y="292"/>
                  </a:lnTo>
                  <a:lnTo>
                    <a:pt x="2657" y="292"/>
                  </a:lnTo>
                  <a:lnTo>
                    <a:pt x="3276" y="329"/>
                  </a:lnTo>
                  <a:cubicBezTo>
                    <a:pt x="3253" y="213"/>
                    <a:pt x="3253" y="98"/>
                    <a:pt x="32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39"/>
          <p:cNvGrpSpPr/>
          <p:nvPr/>
        </p:nvGrpSpPr>
        <p:grpSpPr>
          <a:xfrm>
            <a:off x="4542775" y="1813029"/>
            <a:ext cx="1878461" cy="4075796"/>
            <a:chOff x="6718924" y="3669636"/>
            <a:chExt cx="317974" cy="689924"/>
          </a:xfrm>
        </p:grpSpPr>
        <p:sp>
          <p:nvSpPr>
            <p:cNvPr id="852" name="Google Shape;852;p39"/>
            <p:cNvSpPr/>
            <p:nvPr/>
          </p:nvSpPr>
          <p:spPr>
            <a:xfrm>
              <a:off x="6986734" y="4330903"/>
              <a:ext cx="50164" cy="28657"/>
            </a:xfrm>
            <a:custGeom>
              <a:avLst/>
              <a:gdLst/>
              <a:ahLst/>
              <a:cxnLst/>
              <a:rect l="l" t="t" r="r" b="b"/>
              <a:pathLst>
                <a:path w="1789" h="1022" extrusionOk="0">
                  <a:moveTo>
                    <a:pt x="134" y="0"/>
                  </a:moveTo>
                  <a:cubicBezTo>
                    <a:pt x="134" y="0"/>
                    <a:pt x="0" y="384"/>
                    <a:pt x="0" y="596"/>
                  </a:cubicBezTo>
                  <a:cubicBezTo>
                    <a:pt x="0" y="809"/>
                    <a:pt x="190" y="1022"/>
                    <a:pt x="190" y="1022"/>
                  </a:cubicBezTo>
                  <a:lnTo>
                    <a:pt x="1618" y="1022"/>
                  </a:lnTo>
                  <a:cubicBezTo>
                    <a:pt x="1618" y="1022"/>
                    <a:pt x="1788" y="883"/>
                    <a:pt x="1710" y="615"/>
                  </a:cubicBezTo>
                  <a:cubicBezTo>
                    <a:pt x="1636" y="347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04699" y="4330903"/>
              <a:ext cx="47051" cy="28657"/>
            </a:xfrm>
            <a:custGeom>
              <a:avLst/>
              <a:gdLst/>
              <a:ahLst/>
              <a:cxnLst/>
              <a:rect l="l" t="t" r="r" b="b"/>
              <a:pathLst>
                <a:path w="1678" h="1022" extrusionOk="0">
                  <a:moveTo>
                    <a:pt x="486" y="0"/>
                  </a:moveTo>
                  <a:cubicBezTo>
                    <a:pt x="213" y="347"/>
                    <a:pt x="0" y="578"/>
                    <a:pt x="24" y="791"/>
                  </a:cubicBezTo>
                  <a:cubicBezTo>
                    <a:pt x="42" y="943"/>
                    <a:pt x="255" y="1022"/>
                    <a:pt x="255" y="1022"/>
                  </a:cubicBezTo>
                  <a:lnTo>
                    <a:pt x="1544" y="1022"/>
                  </a:lnTo>
                  <a:cubicBezTo>
                    <a:pt x="1544" y="1022"/>
                    <a:pt x="1678" y="906"/>
                    <a:pt x="1678" y="767"/>
                  </a:cubicBezTo>
                  <a:cubicBezTo>
                    <a:pt x="1678" y="462"/>
                    <a:pt x="1368" y="0"/>
                    <a:pt x="136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819335" y="3771589"/>
              <a:ext cx="48621" cy="13487"/>
            </a:xfrm>
            <a:custGeom>
              <a:avLst/>
              <a:gdLst/>
              <a:ahLst/>
              <a:cxnLst/>
              <a:rect l="l" t="t" r="r" b="b"/>
              <a:pathLst>
                <a:path w="1734" h="481" extrusionOk="0">
                  <a:moveTo>
                    <a:pt x="791" y="1"/>
                  </a:moveTo>
                  <a:cubicBezTo>
                    <a:pt x="362" y="1"/>
                    <a:pt x="19" y="79"/>
                    <a:pt x="19" y="79"/>
                  </a:cubicBezTo>
                  <a:cubicBezTo>
                    <a:pt x="19" y="79"/>
                    <a:pt x="1" y="292"/>
                    <a:pt x="19" y="328"/>
                  </a:cubicBezTo>
                  <a:cubicBezTo>
                    <a:pt x="19" y="365"/>
                    <a:pt x="135" y="407"/>
                    <a:pt x="153" y="426"/>
                  </a:cubicBezTo>
                  <a:cubicBezTo>
                    <a:pt x="172" y="444"/>
                    <a:pt x="597" y="481"/>
                    <a:pt x="634" y="481"/>
                  </a:cubicBezTo>
                  <a:cubicBezTo>
                    <a:pt x="675" y="481"/>
                    <a:pt x="1387" y="462"/>
                    <a:pt x="1387" y="462"/>
                  </a:cubicBezTo>
                  <a:cubicBezTo>
                    <a:pt x="1387" y="462"/>
                    <a:pt x="1733" y="310"/>
                    <a:pt x="1465" y="79"/>
                  </a:cubicBezTo>
                  <a:cubicBezTo>
                    <a:pt x="1240" y="20"/>
                    <a:pt x="1005" y="1"/>
                    <a:pt x="791" y="1"/>
                  </a:cubicBezTo>
                  <a:close/>
                </a:path>
              </a:pathLst>
            </a:custGeom>
            <a:solidFill>
              <a:srgbClr val="898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93426" y="4168439"/>
              <a:ext cx="58856" cy="164791"/>
            </a:xfrm>
            <a:custGeom>
              <a:avLst/>
              <a:gdLst/>
              <a:ahLst/>
              <a:cxnLst/>
              <a:rect l="l" t="t" r="r" b="b"/>
              <a:pathLst>
                <a:path w="2099" h="5877" extrusionOk="0">
                  <a:moveTo>
                    <a:pt x="0" y="0"/>
                  </a:moveTo>
                  <a:lnTo>
                    <a:pt x="0" y="712"/>
                  </a:lnTo>
                  <a:lnTo>
                    <a:pt x="0" y="1114"/>
                  </a:lnTo>
                  <a:cubicBezTo>
                    <a:pt x="0" y="1691"/>
                    <a:pt x="633" y="5522"/>
                    <a:pt x="888" y="5794"/>
                  </a:cubicBezTo>
                  <a:cubicBezTo>
                    <a:pt x="1013" y="5853"/>
                    <a:pt x="1156" y="5876"/>
                    <a:pt x="1287" y="5876"/>
                  </a:cubicBezTo>
                  <a:cubicBezTo>
                    <a:pt x="1372" y="5876"/>
                    <a:pt x="1453" y="5866"/>
                    <a:pt x="1521" y="5850"/>
                  </a:cubicBezTo>
                  <a:cubicBezTo>
                    <a:pt x="1673" y="5831"/>
                    <a:pt x="1770" y="5794"/>
                    <a:pt x="1770" y="5794"/>
                  </a:cubicBezTo>
                  <a:cubicBezTo>
                    <a:pt x="1770" y="4561"/>
                    <a:pt x="2098" y="3193"/>
                    <a:pt x="2098" y="2269"/>
                  </a:cubicBezTo>
                  <a:cubicBezTo>
                    <a:pt x="2098" y="1345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92155" y="3783506"/>
              <a:ext cx="68053" cy="103159"/>
            </a:xfrm>
            <a:custGeom>
              <a:avLst/>
              <a:gdLst/>
              <a:ahLst/>
              <a:cxnLst/>
              <a:rect l="l" t="t" r="r" b="b"/>
              <a:pathLst>
                <a:path w="2427" h="3679" extrusionOk="0">
                  <a:moveTo>
                    <a:pt x="157" y="1"/>
                  </a:moveTo>
                  <a:lnTo>
                    <a:pt x="0" y="1964"/>
                  </a:lnTo>
                  <a:cubicBezTo>
                    <a:pt x="273" y="2463"/>
                    <a:pt x="809" y="3041"/>
                    <a:pt x="1137" y="3387"/>
                  </a:cubicBezTo>
                  <a:cubicBezTo>
                    <a:pt x="1155" y="3406"/>
                    <a:pt x="1155" y="3406"/>
                    <a:pt x="1179" y="3424"/>
                  </a:cubicBezTo>
                  <a:cubicBezTo>
                    <a:pt x="1234" y="3484"/>
                    <a:pt x="1294" y="3540"/>
                    <a:pt x="1331" y="3581"/>
                  </a:cubicBezTo>
                  <a:cubicBezTo>
                    <a:pt x="1386" y="3637"/>
                    <a:pt x="1428" y="3678"/>
                    <a:pt x="1428" y="3678"/>
                  </a:cubicBezTo>
                  <a:lnTo>
                    <a:pt x="2426" y="3272"/>
                  </a:lnTo>
                  <a:cubicBezTo>
                    <a:pt x="2426" y="3272"/>
                    <a:pt x="1350" y="999"/>
                    <a:pt x="869" y="421"/>
                  </a:cubicBezTo>
                  <a:cubicBezTo>
                    <a:pt x="578" y="190"/>
                    <a:pt x="370" y="98"/>
                    <a:pt x="254" y="37"/>
                  </a:cubicBezTo>
                  <a:cubicBezTo>
                    <a:pt x="194" y="19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718924" y="3783506"/>
              <a:ext cx="70240" cy="95000"/>
            </a:xfrm>
            <a:custGeom>
              <a:avLst/>
              <a:gdLst/>
              <a:ahLst/>
              <a:cxnLst/>
              <a:rect l="l" t="t" r="r" b="b"/>
              <a:pathLst>
                <a:path w="2505" h="3388" extrusionOk="0">
                  <a:moveTo>
                    <a:pt x="2329" y="1"/>
                  </a:moveTo>
                  <a:cubicBezTo>
                    <a:pt x="2329" y="1"/>
                    <a:pt x="1946" y="74"/>
                    <a:pt x="1442" y="384"/>
                  </a:cubicBezTo>
                  <a:cubicBezTo>
                    <a:pt x="888" y="1096"/>
                    <a:pt x="1" y="2311"/>
                    <a:pt x="56" y="2773"/>
                  </a:cubicBezTo>
                  <a:cubicBezTo>
                    <a:pt x="79" y="2985"/>
                    <a:pt x="731" y="3387"/>
                    <a:pt x="731" y="3387"/>
                  </a:cubicBezTo>
                  <a:lnTo>
                    <a:pt x="2505" y="196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822588" y="3966439"/>
              <a:ext cx="145247" cy="202028"/>
            </a:xfrm>
            <a:custGeom>
              <a:avLst/>
              <a:gdLst/>
              <a:ahLst/>
              <a:cxnLst/>
              <a:rect l="l" t="t" r="r" b="b"/>
              <a:pathLst>
                <a:path w="5180" h="7205" extrusionOk="0">
                  <a:moveTo>
                    <a:pt x="0" y="1"/>
                  </a:moveTo>
                  <a:cubicBezTo>
                    <a:pt x="924" y="3776"/>
                    <a:pt x="3271" y="7204"/>
                    <a:pt x="3271" y="7204"/>
                  </a:cubicBezTo>
                  <a:lnTo>
                    <a:pt x="5180" y="7204"/>
                  </a:lnTo>
                  <a:cubicBezTo>
                    <a:pt x="3965" y="2140"/>
                    <a:pt x="3100" y="1"/>
                    <a:pt x="3100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6914307" y="4168439"/>
              <a:ext cx="102122" cy="165716"/>
            </a:xfrm>
            <a:custGeom>
              <a:avLst/>
              <a:gdLst/>
              <a:ahLst/>
              <a:cxnLst/>
              <a:rect l="l" t="t" r="r" b="b"/>
              <a:pathLst>
                <a:path w="3642" h="5910" extrusionOk="0">
                  <a:moveTo>
                    <a:pt x="0" y="0"/>
                  </a:moveTo>
                  <a:cubicBezTo>
                    <a:pt x="0" y="0"/>
                    <a:pt x="61" y="980"/>
                    <a:pt x="310" y="1691"/>
                  </a:cubicBezTo>
                  <a:cubicBezTo>
                    <a:pt x="735" y="2925"/>
                    <a:pt x="1003" y="3156"/>
                    <a:pt x="2717" y="5794"/>
                  </a:cubicBezTo>
                  <a:cubicBezTo>
                    <a:pt x="2717" y="5794"/>
                    <a:pt x="2791" y="5831"/>
                    <a:pt x="2930" y="5868"/>
                  </a:cubicBezTo>
                  <a:cubicBezTo>
                    <a:pt x="3022" y="5891"/>
                    <a:pt x="3119" y="5910"/>
                    <a:pt x="3235" y="5910"/>
                  </a:cubicBezTo>
                  <a:cubicBezTo>
                    <a:pt x="3526" y="5910"/>
                    <a:pt x="3641" y="5794"/>
                    <a:pt x="3641" y="5794"/>
                  </a:cubicBezTo>
                  <a:lnTo>
                    <a:pt x="2930" y="3387"/>
                  </a:lnTo>
                  <a:lnTo>
                    <a:pt x="2080" y="555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768022" y="3966439"/>
              <a:ext cx="88522" cy="202028"/>
            </a:xfrm>
            <a:custGeom>
              <a:avLst/>
              <a:gdLst/>
              <a:ahLst/>
              <a:cxnLst/>
              <a:rect l="l" t="t" r="r" b="b"/>
              <a:pathLst>
                <a:path w="3157" h="7205" extrusionOk="0">
                  <a:moveTo>
                    <a:pt x="269" y="1"/>
                  </a:moveTo>
                  <a:cubicBezTo>
                    <a:pt x="269" y="1"/>
                    <a:pt x="116" y="560"/>
                    <a:pt x="1" y="1502"/>
                  </a:cubicBezTo>
                  <a:cubicBezTo>
                    <a:pt x="1" y="2870"/>
                    <a:pt x="1003" y="7204"/>
                    <a:pt x="1003" y="7204"/>
                  </a:cubicBezTo>
                  <a:lnTo>
                    <a:pt x="2792" y="7204"/>
                  </a:lnTo>
                  <a:cubicBezTo>
                    <a:pt x="3157" y="3873"/>
                    <a:pt x="2949" y="1"/>
                    <a:pt x="2949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819868" y="3733763"/>
              <a:ext cx="39929" cy="48593"/>
            </a:xfrm>
            <a:custGeom>
              <a:avLst/>
              <a:gdLst/>
              <a:ahLst/>
              <a:cxnLst/>
              <a:rect l="l" t="t" r="r" b="b"/>
              <a:pathLst>
                <a:path w="1424" h="1733" extrusionOk="0">
                  <a:moveTo>
                    <a:pt x="268" y="0"/>
                  </a:moveTo>
                  <a:cubicBezTo>
                    <a:pt x="268" y="0"/>
                    <a:pt x="231" y="716"/>
                    <a:pt x="97" y="1409"/>
                  </a:cubicBezTo>
                  <a:cubicBezTo>
                    <a:pt x="97" y="1446"/>
                    <a:pt x="79" y="1465"/>
                    <a:pt x="37" y="1465"/>
                  </a:cubicBezTo>
                  <a:lnTo>
                    <a:pt x="0" y="1465"/>
                  </a:lnTo>
                  <a:cubicBezTo>
                    <a:pt x="60" y="1562"/>
                    <a:pt x="194" y="1733"/>
                    <a:pt x="730" y="1733"/>
                  </a:cubicBezTo>
                  <a:cubicBezTo>
                    <a:pt x="1271" y="1733"/>
                    <a:pt x="1405" y="1562"/>
                    <a:pt x="1423" y="1465"/>
                  </a:cubicBezTo>
                  <a:cubicBezTo>
                    <a:pt x="1405" y="1465"/>
                    <a:pt x="1368" y="1446"/>
                    <a:pt x="1368" y="1409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6775537" y="3773776"/>
              <a:ext cx="134003" cy="209403"/>
            </a:xfrm>
            <a:custGeom>
              <a:avLst/>
              <a:gdLst/>
              <a:ahLst/>
              <a:cxnLst/>
              <a:rect l="l" t="t" r="r" b="b"/>
              <a:pathLst>
                <a:path w="4779" h="7468" extrusionOk="0">
                  <a:moveTo>
                    <a:pt x="1581" y="1"/>
                  </a:moveTo>
                  <a:lnTo>
                    <a:pt x="1410" y="56"/>
                  </a:lnTo>
                  <a:lnTo>
                    <a:pt x="1350" y="75"/>
                  </a:lnTo>
                  <a:cubicBezTo>
                    <a:pt x="1119" y="135"/>
                    <a:pt x="772" y="214"/>
                    <a:pt x="310" y="348"/>
                  </a:cubicBezTo>
                  <a:cubicBezTo>
                    <a:pt x="158" y="1503"/>
                    <a:pt x="213" y="2639"/>
                    <a:pt x="486" y="3582"/>
                  </a:cubicBezTo>
                  <a:cubicBezTo>
                    <a:pt x="560" y="4926"/>
                    <a:pt x="329" y="4792"/>
                    <a:pt x="486" y="5236"/>
                  </a:cubicBezTo>
                  <a:lnTo>
                    <a:pt x="486" y="5255"/>
                  </a:lnTo>
                  <a:cubicBezTo>
                    <a:pt x="176" y="6220"/>
                    <a:pt x="1" y="6872"/>
                    <a:pt x="1" y="6872"/>
                  </a:cubicBezTo>
                  <a:cubicBezTo>
                    <a:pt x="1" y="6872"/>
                    <a:pt x="1234" y="7468"/>
                    <a:pt x="2967" y="7468"/>
                  </a:cubicBezTo>
                  <a:cubicBezTo>
                    <a:pt x="4584" y="7468"/>
                    <a:pt x="4778" y="6872"/>
                    <a:pt x="4778" y="6872"/>
                  </a:cubicBezTo>
                  <a:lnTo>
                    <a:pt x="4275" y="5333"/>
                  </a:lnTo>
                  <a:lnTo>
                    <a:pt x="4159" y="5005"/>
                  </a:lnTo>
                  <a:cubicBezTo>
                    <a:pt x="4159" y="5005"/>
                    <a:pt x="4275" y="3813"/>
                    <a:pt x="4353" y="2598"/>
                  </a:cubicBezTo>
                  <a:cubicBezTo>
                    <a:pt x="4390" y="1674"/>
                    <a:pt x="4413" y="731"/>
                    <a:pt x="4316" y="348"/>
                  </a:cubicBezTo>
                  <a:cubicBezTo>
                    <a:pt x="3910" y="190"/>
                    <a:pt x="3679" y="135"/>
                    <a:pt x="3448" y="98"/>
                  </a:cubicBezTo>
                  <a:lnTo>
                    <a:pt x="3217" y="38"/>
                  </a:lnTo>
                  <a:lnTo>
                    <a:pt x="3027" y="1"/>
                  </a:lnTo>
                  <a:cubicBezTo>
                    <a:pt x="3027" y="1"/>
                    <a:pt x="3027" y="19"/>
                    <a:pt x="3004" y="38"/>
                  </a:cubicBezTo>
                  <a:cubicBezTo>
                    <a:pt x="2986" y="135"/>
                    <a:pt x="2852" y="306"/>
                    <a:pt x="2311" y="306"/>
                  </a:cubicBezTo>
                  <a:cubicBezTo>
                    <a:pt x="1775" y="306"/>
                    <a:pt x="1641" y="135"/>
                    <a:pt x="1581" y="38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6775537" y="3921098"/>
              <a:ext cx="134003" cy="62081"/>
            </a:xfrm>
            <a:custGeom>
              <a:avLst/>
              <a:gdLst/>
              <a:ahLst/>
              <a:cxnLst/>
              <a:rect l="l" t="t" r="r" b="b"/>
              <a:pathLst>
                <a:path w="4779" h="2214" extrusionOk="0">
                  <a:moveTo>
                    <a:pt x="486" y="1"/>
                  </a:moveTo>
                  <a:cubicBezTo>
                    <a:pt x="463" y="98"/>
                    <a:pt x="426" y="176"/>
                    <a:pt x="407" y="273"/>
                  </a:cubicBezTo>
                  <a:cubicBezTo>
                    <a:pt x="347" y="444"/>
                    <a:pt x="310" y="597"/>
                    <a:pt x="255" y="735"/>
                  </a:cubicBezTo>
                  <a:cubicBezTo>
                    <a:pt x="98" y="1290"/>
                    <a:pt x="1" y="1618"/>
                    <a:pt x="1" y="1618"/>
                  </a:cubicBezTo>
                  <a:cubicBezTo>
                    <a:pt x="1" y="1618"/>
                    <a:pt x="1234" y="2214"/>
                    <a:pt x="2967" y="2214"/>
                  </a:cubicBezTo>
                  <a:cubicBezTo>
                    <a:pt x="4584" y="2214"/>
                    <a:pt x="4778" y="1618"/>
                    <a:pt x="4778" y="1618"/>
                  </a:cubicBezTo>
                  <a:lnTo>
                    <a:pt x="4275" y="79"/>
                  </a:lnTo>
                  <a:cubicBezTo>
                    <a:pt x="3556" y="206"/>
                    <a:pt x="2930" y="253"/>
                    <a:pt x="2398" y="253"/>
                  </a:cubicBezTo>
                  <a:cubicBezTo>
                    <a:pt x="1477" y="253"/>
                    <a:pt x="838" y="112"/>
                    <a:pt x="48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803661" y="3775795"/>
              <a:ext cx="16235" cy="66034"/>
            </a:xfrm>
            <a:custGeom>
              <a:avLst/>
              <a:gdLst/>
              <a:ahLst/>
              <a:cxnLst/>
              <a:rect l="l" t="t" r="r" b="b"/>
              <a:pathLst>
                <a:path w="579" h="2355" extrusionOk="0">
                  <a:moveTo>
                    <a:pt x="289" y="1"/>
                  </a:moveTo>
                  <a:cubicBezTo>
                    <a:pt x="97" y="1"/>
                    <a:pt x="0" y="81"/>
                    <a:pt x="0" y="81"/>
                  </a:cubicBezTo>
                  <a:cubicBezTo>
                    <a:pt x="0" y="81"/>
                    <a:pt x="250" y="1084"/>
                    <a:pt x="195" y="2313"/>
                  </a:cubicBezTo>
                  <a:lnTo>
                    <a:pt x="523" y="2355"/>
                  </a:lnTo>
                  <a:cubicBezTo>
                    <a:pt x="523" y="2355"/>
                    <a:pt x="578" y="604"/>
                    <a:pt x="347" y="3"/>
                  </a:cubicBezTo>
                  <a:cubicBezTo>
                    <a:pt x="327" y="1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865714" y="3776496"/>
              <a:ext cx="16740" cy="65333"/>
            </a:xfrm>
            <a:custGeom>
              <a:avLst/>
              <a:gdLst/>
              <a:ahLst/>
              <a:cxnLst/>
              <a:rect l="l" t="t" r="r" b="b"/>
              <a:pathLst>
                <a:path w="597" h="2330" extrusionOk="0">
                  <a:moveTo>
                    <a:pt x="232" y="1"/>
                  </a:moveTo>
                  <a:cubicBezTo>
                    <a:pt x="1" y="597"/>
                    <a:pt x="19" y="2330"/>
                    <a:pt x="19" y="2330"/>
                  </a:cubicBezTo>
                  <a:lnTo>
                    <a:pt x="366" y="2288"/>
                  </a:lnTo>
                  <a:cubicBezTo>
                    <a:pt x="310" y="1059"/>
                    <a:pt x="597" y="93"/>
                    <a:pt x="597" y="93"/>
                  </a:cubicBezTo>
                  <a:cubicBezTo>
                    <a:pt x="597" y="93"/>
                    <a:pt x="523" y="1"/>
                    <a:pt x="232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6763227" y="3825622"/>
              <a:ext cx="208365" cy="365249"/>
            </a:xfrm>
            <a:custGeom>
              <a:avLst/>
              <a:gdLst/>
              <a:ahLst/>
              <a:cxnLst/>
              <a:rect l="l" t="t" r="r" b="b"/>
              <a:pathLst>
                <a:path w="7431" h="13026" extrusionOk="0">
                  <a:moveTo>
                    <a:pt x="1327" y="0"/>
                  </a:moveTo>
                  <a:cubicBezTo>
                    <a:pt x="1327" y="0"/>
                    <a:pt x="1655" y="1867"/>
                    <a:pt x="999" y="3715"/>
                  </a:cubicBezTo>
                  <a:cubicBezTo>
                    <a:pt x="943" y="3868"/>
                    <a:pt x="883" y="4025"/>
                    <a:pt x="828" y="4177"/>
                  </a:cubicBezTo>
                  <a:cubicBezTo>
                    <a:pt x="809" y="4214"/>
                    <a:pt x="786" y="4256"/>
                    <a:pt x="768" y="4274"/>
                  </a:cubicBezTo>
                  <a:cubicBezTo>
                    <a:pt x="384" y="5101"/>
                    <a:pt x="135" y="6007"/>
                    <a:pt x="93" y="6913"/>
                  </a:cubicBezTo>
                  <a:cubicBezTo>
                    <a:pt x="1" y="8761"/>
                    <a:pt x="190" y="10087"/>
                    <a:pt x="809" y="12434"/>
                  </a:cubicBezTo>
                  <a:cubicBezTo>
                    <a:pt x="902" y="12457"/>
                    <a:pt x="980" y="12476"/>
                    <a:pt x="1077" y="12494"/>
                  </a:cubicBezTo>
                  <a:cubicBezTo>
                    <a:pt x="1849" y="12688"/>
                    <a:pt x="2542" y="12822"/>
                    <a:pt x="3138" y="12896"/>
                  </a:cubicBezTo>
                  <a:cubicBezTo>
                    <a:pt x="3775" y="12986"/>
                    <a:pt x="4324" y="13026"/>
                    <a:pt x="4794" y="13026"/>
                  </a:cubicBezTo>
                  <a:cubicBezTo>
                    <a:pt x="5047" y="13026"/>
                    <a:pt x="5277" y="13014"/>
                    <a:pt x="5485" y="12993"/>
                  </a:cubicBezTo>
                  <a:cubicBezTo>
                    <a:pt x="6622" y="12878"/>
                    <a:pt x="7140" y="12531"/>
                    <a:pt x="7334" y="12342"/>
                  </a:cubicBezTo>
                  <a:cubicBezTo>
                    <a:pt x="7412" y="12282"/>
                    <a:pt x="7431" y="12226"/>
                    <a:pt x="7431" y="12226"/>
                  </a:cubicBezTo>
                  <a:cubicBezTo>
                    <a:pt x="7431" y="12226"/>
                    <a:pt x="6294" y="7490"/>
                    <a:pt x="5638" y="5619"/>
                  </a:cubicBezTo>
                  <a:cubicBezTo>
                    <a:pt x="5254" y="4542"/>
                    <a:pt x="4945" y="3655"/>
                    <a:pt x="4755" y="3101"/>
                  </a:cubicBezTo>
                  <a:cubicBezTo>
                    <a:pt x="4621" y="2694"/>
                    <a:pt x="4543" y="2463"/>
                    <a:pt x="4543" y="2463"/>
                  </a:cubicBezTo>
                  <a:cubicBezTo>
                    <a:pt x="4543" y="2463"/>
                    <a:pt x="4640" y="1386"/>
                    <a:pt x="4598" y="56"/>
                  </a:cubicBezTo>
                  <a:lnTo>
                    <a:pt x="4598" y="56"/>
                  </a:lnTo>
                  <a:cubicBezTo>
                    <a:pt x="4084" y="136"/>
                    <a:pt x="3590" y="164"/>
                    <a:pt x="3149" y="164"/>
                  </a:cubicBezTo>
                  <a:cubicBezTo>
                    <a:pt x="2086" y="164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785912" y="3912546"/>
              <a:ext cx="185681" cy="278325"/>
            </a:xfrm>
            <a:custGeom>
              <a:avLst/>
              <a:gdLst/>
              <a:ahLst/>
              <a:cxnLst/>
              <a:rect l="l" t="t" r="r" b="b"/>
              <a:pathLst>
                <a:path w="6622" h="9926" extrusionOk="0">
                  <a:moveTo>
                    <a:pt x="3946" y="1"/>
                  </a:moveTo>
                  <a:lnTo>
                    <a:pt x="2269" y="555"/>
                  </a:lnTo>
                  <a:lnTo>
                    <a:pt x="2597" y="2311"/>
                  </a:lnTo>
                  <a:cubicBezTo>
                    <a:pt x="2669" y="2678"/>
                    <a:pt x="2994" y="2933"/>
                    <a:pt x="3359" y="2933"/>
                  </a:cubicBezTo>
                  <a:cubicBezTo>
                    <a:pt x="3395" y="2933"/>
                    <a:pt x="3430" y="2930"/>
                    <a:pt x="3466" y="2925"/>
                  </a:cubicBezTo>
                  <a:cubicBezTo>
                    <a:pt x="3504" y="2921"/>
                    <a:pt x="3542" y="2918"/>
                    <a:pt x="3579" y="2918"/>
                  </a:cubicBezTo>
                  <a:cubicBezTo>
                    <a:pt x="4014" y="2918"/>
                    <a:pt x="4396" y="3233"/>
                    <a:pt x="4464" y="3697"/>
                  </a:cubicBezTo>
                  <a:cubicBezTo>
                    <a:pt x="4464" y="3831"/>
                    <a:pt x="4506" y="4002"/>
                    <a:pt x="4524" y="4178"/>
                  </a:cubicBezTo>
                  <a:cubicBezTo>
                    <a:pt x="4829" y="6890"/>
                    <a:pt x="2731" y="9279"/>
                    <a:pt x="0" y="9334"/>
                  </a:cubicBezTo>
                  <a:cubicBezTo>
                    <a:pt x="93" y="9357"/>
                    <a:pt x="171" y="9376"/>
                    <a:pt x="268" y="9394"/>
                  </a:cubicBezTo>
                  <a:cubicBezTo>
                    <a:pt x="1040" y="9588"/>
                    <a:pt x="1733" y="9722"/>
                    <a:pt x="2329" y="9796"/>
                  </a:cubicBezTo>
                  <a:cubicBezTo>
                    <a:pt x="2966" y="9886"/>
                    <a:pt x="3515" y="9926"/>
                    <a:pt x="3985" y="9926"/>
                  </a:cubicBezTo>
                  <a:cubicBezTo>
                    <a:pt x="4238" y="9926"/>
                    <a:pt x="4468" y="9914"/>
                    <a:pt x="4676" y="9893"/>
                  </a:cubicBezTo>
                  <a:cubicBezTo>
                    <a:pt x="5813" y="9778"/>
                    <a:pt x="6331" y="9431"/>
                    <a:pt x="6525" y="9242"/>
                  </a:cubicBezTo>
                  <a:cubicBezTo>
                    <a:pt x="6603" y="9182"/>
                    <a:pt x="6622" y="9126"/>
                    <a:pt x="6622" y="9126"/>
                  </a:cubicBezTo>
                  <a:cubicBezTo>
                    <a:pt x="6622" y="9126"/>
                    <a:pt x="5485" y="4390"/>
                    <a:pt x="4829" y="2519"/>
                  </a:cubicBezTo>
                  <a:cubicBezTo>
                    <a:pt x="4445" y="1442"/>
                    <a:pt x="4136" y="555"/>
                    <a:pt x="3946" y="1"/>
                  </a:cubicBez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97184" y="3814210"/>
              <a:ext cx="15702" cy="21675"/>
            </a:xfrm>
            <a:custGeom>
              <a:avLst/>
              <a:gdLst/>
              <a:ahLst/>
              <a:cxnLst/>
              <a:rect l="l" t="t" r="r" b="b"/>
              <a:pathLst>
                <a:path w="560" h="773" extrusionOk="0">
                  <a:moveTo>
                    <a:pt x="462" y="1"/>
                  </a:moveTo>
                  <a:cubicBezTo>
                    <a:pt x="462" y="1"/>
                    <a:pt x="310" y="42"/>
                    <a:pt x="79" y="135"/>
                  </a:cubicBezTo>
                  <a:cubicBezTo>
                    <a:pt x="61" y="135"/>
                    <a:pt x="19" y="158"/>
                    <a:pt x="0" y="158"/>
                  </a:cubicBezTo>
                  <a:cubicBezTo>
                    <a:pt x="0" y="158"/>
                    <a:pt x="37" y="481"/>
                    <a:pt x="61" y="772"/>
                  </a:cubicBezTo>
                  <a:lnTo>
                    <a:pt x="560" y="504"/>
                  </a:lnTo>
                  <a:lnTo>
                    <a:pt x="560" y="48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82659" y="3928753"/>
              <a:ext cx="8580" cy="13487"/>
            </a:xfrm>
            <a:custGeom>
              <a:avLst/>
              <a:gdLst/>
              <a:ahLst/>
              <a:cxnLst/>
              <a:rect l="l" t="t" r="r" b="b"/>
              <a:pathLst>
                <a:path w="306" h="481" extrusionOk="0">
                  <a:moveTo>
                    <a:pt x="135" y="0"/>
                  </a:moveTo>
                  <a:cubicBezTo>
                    <a:pt x="75" y="153"/>
                    <a:pt x="1" y="324"/>
                    <a:pt x="1" y="439"/>
                  </a:cubicBezTo>
                  <a:cubicBezTo>
                    <a:pt x="38" y="462"/>
                    <a:pt x="75" y="481"/>
                    <a:pt x="116" y="481"/>
                  </a:cubicBezTo>
                  <a:cubicBezTo>
                    <a:pt x="190" y="324"/>
                    <a:pt x="250" y="171"/>
                    <a:pt x="306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19457" y="3818612"/>
              <a:ext cx="79942" cy="59753"/>
            </a:xfrm>
            <a:custGeom>
              <a:avLst/>
              <a:gdLst/>
              <a:ahLst/>
              <a:cxnLst/>
              <a:rect l="l" t="t" r="r" b="b"/>
              <a:pathLst>
                <a:path w="2851" h="2131" extrusionOk="0">
                  <a:moveTo>
                    <a:pt x="2772" y="1"/>
                  </a:moveTo>
                  <a:cubicBezTo>
                    <a:pt x="2735" y="19"/>
                    <a:pt x="2675" y="38"/>
                    <a:pt x="2638" y="38"/>
                  </a:cubicBezTo>
                  <a:cubicBezTo>
                    <a:pt x="1848" y="306"/>
                    <a:pt x="559" y="768"/>
                    <a:pt x="347" y="925"/>
                  </a:cubicBezTo>
                  <a:cubicBezTo>
                    <a:pt x="268" y="980"/>
                    <a:pt x="194" y="1077"/>
                    <a:pt x="134" y="1156"/>
                  </a:cubicBezTo>
                  <a:cubicBezTo>
                    <a:pt x="0" y="1364"/>
                    <a:pt x="0" y="1595"/>
                    <a:pt x="116" y="1789"/>
                  </a:cubicBezTo>
                  <a:cubicBezTo>
                    <a:pt x="176" y="1886"/>
                    <a:pt x="231" y="1964"/>
                    <a:pt x="328" y="2020"/>
                  </a:cubicBezTo>
                  <a:cubicBezTo>
                    <a:pt x="444" y="2096"/>
                    <a:pt x="554" y="2130"/>
                    <a:pt x="667" y="2130"/>
                  </a:cubicBezTo>
                  <a:cubicBezTo>
                    <a:pt x="1042" y="2130"/>
                    <a:pt x="1443" y="1748"/>
                    <a:pt x="2139" y="1230"/>
                  </a:cubicBezTo>
                  <a:cubicBezTo>
                    <a:pt x="2139" y="1230"/>
                    <a:pt x="2213" y="1174"/>
                    <a:pt x="2851" y="786"/>
                  </a:cubicBezTo>
                  <a:lnTo>
                    <a:pt x="2851" y="712"/>
                  </a:lnTo>
                  <a:cubicBezTo>
                    <a:pt x="2833" y="421"/>
                    <a:pt x="2772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912232" y="3898947"/>
              <a:ext cx="22039" cy="1645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74" y="0"/>
                  </a:moveTo>
                  <a:cubicBezTo>
                    <a:pt x="19" y="24"/>
                    <a:pt x="1" y="97"/>
                    <a:pt x="19" y="176"/>
                  </a:cubicBezTo>
                  <a:cubicBezTo>
                    <a:pt x="50" y="355"/>
                    <a:pt x="261" y="586"/>
                    <a:pt x="589" y="586"/>
                  </a:cubicBezTo>
                  <a:cubicBezTo>
                    <a:pt x="651" y="586"/>
                    <a:pt x="716" y="578"/>
                    <a:pt x="786" y="560"/>
                  </a:cubicBezTo>
                  <a:cubicBezTo>
                    <a:pt x="786" y="560"/>
                    <a:pt x="500" y="79"/>
                    <a:pt x="17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903540" y="3897377"/>
              <a:ext cx="29722" cy="27507"/>
            </a:xfrm>
            <a:custGeom>
              <a:avLst/>
              <a:gdLst/>
              <a:ahLst/>
              <a:cxnLst/>
              <a:rect l="l" t="t" r="r" b="b"/>
              <a:pathLst>
                <a:path w="1060" h="981" extrusionOk="0">
                  <a:moveTo>
                    <a:pt x="500" y="1"/>
                  </a:moveTo>
                  <a:cubicBezTo>
                    <a:pt x="384" y="116"/>
                    <a:pt x="172" y="311"/>
                    <a:pt x="1" y="482"/>
                  </a:cubicBezTo>
                  <a:cubicBezTo>
                    <a:pt x="38" y="676"/>
                    <a:pt x="135" y="865"/>
                    <a:pt x="195" y="981"/>
                  </a:cubicBezTo>
                  <a:lnTo>
                    <a:pt x="1059" y="463"/>
                  </a:lnTo>
                  <a:cubicBezTo>
                    <a:pt x="980" y="384"/>
                    <a:pt x="749" y="98"/>
                    <a:pt x="50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914307" y="3864934"/>
              <a:ext cx="50808" cy="49715"/>
            </a:xfrm>
            <a:custGeom>
              <a:avLst/>
              <a:gdLst/>
              <a:ahLst/>
              <a:cxnLst/>
              <a:rect l="l" t="t" r="r" b="b"/>
              <a:pathLst>
                <a:path w="1812" h="1773" extrusionOk="0">
                  <a:moveTo>
                    <a:pt x="1240" y="0"/>
                  </a:moveTo>
                  <a:cubicBezTo>
                    <a:pt x="1185" y="0"/>
                    <a:pt x="1124" y="17"/>
                    <a:pt x="1059" y="58"/>
                  </a:cubicBezTo>
                  <a:cubicBezTo>
                    <a:pt x="791" y="252"/>
                    <a:pt x="578" y="405"/>
                    <a:pt x="444" y="562"/>
                  </a:cubicBezTo>
                  <a:cubicBezTo>
                    <a:pt x="116" y="964"/>
                    <a:pt x="0" y="1213"/>
                    <a:pt x="0" y="1213"/>
                  </a:cubicBezTo>
                  <a:cubicBezTo>
                    <a:pt x="14" y="1207"/>
                    <a:pt x="28" y="1205"/>
                    <a:pt x="40" y="1205"/>
                  </a:cubicBezTo>
                  <a:cubicBezTo>
                    <a:pt x="65" y="1205"/>
                    <a:pt x="85" y="1213"/>
                    <a:pt x="97" y="1213"/>
                  </a:cubicBezTo>
                  <a:cubicBezTo>
                    <a:pt x="231" y="1255"/>
                    <a:pt x="365" y="1352"/>
                    <a:pt x="481" y="1468"/>
                  </a:cubicBezTo>
                  <a:cubicBezTo>
                    <a:pt x="620" y="1620"/>
                    <a:pt x="712" y="1773"/>
                    <a:pt x="712" y="1773"/>
                  </a:cubicBezTo>
                  <a:cubicBezTo>
                    <a:pt x="1447" y="1255"/>
                    <a:pt x="1812" y="774"/>
                    <a:pt x="1599" y="289"/>
                  </a:cubicBezTo>
                  <a:lnTo>
                    <a:pt x="1599" y="271"/>
                  </a:lnTo>
                  <a:cubicBezTo>
                    <a:pt x="1539" y="169"/>
                    <a:pt x="1416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815073" y="3773776"/>
              <a:ext cx="50668" cy="17273"/>
            </a:xfrm>
            <a:custGeom>
              <a:avLst/>
              <a:gdLst/>
              <a:ahLst/>
              <a:cxnLst/>
              <a:rect l="l" t="t" r="r" b="b"/>
              <a:pathLst>
                <a:path w="1807" h="616" extrusionOk="0">
                  <a:moveTo>
                    <a:pt x="171" y="1"/>
                  </a:moveTo>
                  <a:lnTo>
                    <a:pt x="0" y="56"/>
                  </a:lnTo>
                  <a:cubicBezTo>
                    <a:pt x="19" y="232"/>
                    <a:pt x="153" y="615"/>
                    <a:pt x="883" y="615"/>
                  </a:cubicBezTo>
                  <a:cubicBezTo>
                    <a:pt x="1557" y="615"/>
                    <a:pt x="1733" y="287"/>
                    <a:pt x="1807" y="38"/>
                  </a:cubicBezTo>
                  <a:lnTo>
                    <a:pt x="1617" y="1"/>
                  </a:lnTo>
                  <a:cubicBezTo>
                    <a:pt x="1617" y="1"/>
                    <a:pt x="1617" y="19"/>
                    <a:pt x="1594" y="38"/>
                  </a:cubicBezTo>
                  <a:cubicBezTo>
                    <a:pt x="1576" y="135"/>
                    <a:pt x="1442" y="306"/>
                    <a:pt x="901" y="306"/>
                  </a:cubicBezTo>
                  <a:cubicBezTo>
                    <a:pt x="365" y="306"/>
                    <a:pt x="231" y="135"/>
                    <a:pt x="171" y="3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819868" y="3843372"/>
              <a:ext cx="58828" cy="38920"/>
            </a:xfrm>
            <a:custGeom>
              <a:avLst/>
              <a:gdLst/>
              <a:ahLst/>
              <a:cxnLst/>
              <a:rect l="l" t="t" r="r" b="b"/>
              <a:pathLst>
                <a:path w="2098" h="1388" extrusionOk="0">
                  <a:moveTo>
                    <a:pt x="2098" y="0"/>
                  </a:moveTo>
                  <a:cubicBezTo>
                    <a:pt x="1704" y="88"/>
                    <a:pt x="1308" y="115"/>
                    <a:pt x="967" y="115"/>
                  </a:cubicBezTo>
                  <a:cubicBezTo>
                    <a:pt x="408" y="115"/>
                    <a:pt x="0" y="42"/>
                    <a:pt x="0" y="42"/>
                  </a:cubicBezTo>
                  <a:lnTo>
                    <a:pt x="0" y="42"/>
                  </a:lnTo>
                  <a:cubicBezTo>
                    <a:pt x="0" y="42"/>
                    <a:pt x="37" y="693"/>
                    <a:pt x="347" y="1331"/>
                  </a:cubicBezTo>
                  <a:cubicBezTo>
                    <a:pt x="562" y="1374"/>
                    <a:pt x="807" y="1388"/>
                    <a:pt x="1030" y="1388"/>
                  </a:cubicBezTo>
                  <a:cubicBezTo>
                    <a:pt x="1404" y="1388"/>
                    <a:pt x="1714" y="1349"/>
                    <a:pt x="1714" y="1349"/>
                  </a:cubicBezTo>
                  <a:cubicBezTo>
                    <a:pt x="1714" y="1349"/>
                    <a:pt x="1945" y="1021"/>
                    <a:pt x="209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847460" y="3888180"/>
              <a:ext cx="68053" cy="93962"/>
            </a:xfrm>
            <a:custGeom>
              <a:avLst/>
              <a:gdLst/>
              <a:ahLst/>
              <a:cxnLst/>
              <a:rect l="l" t="t" r="r" b="b"/>
              <a:pathLst>
                <a:path w="2427" h="3351" extrusionOk="0">
                  <a:moveTo>
                    <a:pt x="1617" y="1"/>
                  </a:moveTo>
                  <a:lnTo>
                    <a:pt x="268" y="232"/>
                  </a:lnTo>
                  <a:lnTo>
                    <a:pt x="37" y="944"/>
                  </a:lnTo>
                  <a:cubicBezTo>
                    <a:pt x="19" y="985"/>
                    <a:pt x="0" y="1041"/>
                    <a:pt x="19" y="1101"/>
                  </a:cubicBezTo>
                  <a:lnTo>
                    <a:pt x="536" y="3235"/>
                  </a:lnTo>
                  <a:lnTo>
                    <a:pt x="555" y="3351"/>
                  </a:lnTo>
                  <a:lnTo>
                    <a:pt x="2426" y="3023"/>
                  </a:lnTo>
                  <a:lnTo>
                    <a:pt x="2329" y="2371"/>
                  </a:lnTo>
                  <a:lnTo>
                    <a:pt x="2135" y="712"/>
                  </a:lnTo>
                  <a:cubicBezTo>
                    <a:pt x="2135" y="657"/>
                    <a:pt x="2116" y="615"/>
                    <a:pt x="2079" y="578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6850039" y="3890899"/>
              <a:ext cx="62221" cy="88522"/>
            </a:xfrm>
            <a:custGeom>
              <a:avLst/>
              <a:gdLst/>
              <a:ahLst/>
              <a:cxnLst/>
              <a:rect l="l" t="t" r="r" b="b"/>
              <a:pathLst>
                <a:path w="2219" h="3157" extrusionOk="0">
                  <a:moveTo>
                    <a:pt x="1484" y="1"/>
                  </a:moveTo>
                  <a:lnTo>
                    <a:pt x="232" y="232"/>
                  </a:lnTo>
                  <a:lnTo>
                    <a:pt x="24" y="865"/>
                  </a:lnTo>
                  <a:cubicBezTo>
                    <a:pt x="24" y="907"/>
                    <a:pt x="1" y="944"/>
                    <a:pt x="24" y="981"/>
                  </a:cubicBezTo>
                  <a:lnTo>
                    <a:pt x="541" y="3157"/>
                  </a:lnTo>
                  <a:lnTo>
                    <a:pt x="2219" y="2852"/>
                  </a:lnTo>
                  <a:lnTo>
                    <a:pt x="1946" y="634"/>
                  </a:lnTo>
                  <a:cubicBezTo>
                    <a:pt x="1946" y="597"/>
                    <a:pt x="1927" y="560"/>
                    <a:pt x="1909" y="542"/>
                  </a:cubicBezTo>
                  <a:lnTo>
                    <a:pt x="148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861452" y="3920061"/>
              <a:ext cx="37854" cy="23750"/>
            </a:xfrm>
            <a:custGeom>
              <a:avLst/>
              <a:gdLst/>
              <a:ahLst/>
              <a:cxnLst/>
              <a:rect l="l" t="t" r="r" b="b"/>
              <a:pathLst>
                <a:path w="1350" h="847" extrusionOk="0">
                  <a:moveTo>
                    <a:pt x="1308" y="1"/>
                  </a:moveTo>
                  <a:lnTo>
                    <a:pt x="0" y="232"/>
                  </a:lnTo>
                  <a:lnTo>
                    <a:pt x="194" y="846"/>
                  </a:lnTo>
                  <a:lnTo>
                    <a:pt x="1349" y="694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901352" y="3905648"/>
              <a:ext cx="8692" cy="6561"/>
            </a:xfrm>
            <a:custGeom>
              <a:avLst/>
              <a:gdLst/>
              <a:ahLst/>
              <a:cxnLst/>
              <a:rect l="l" t="t" r="r" b="b"/>
              <a:pathLst>
                <a:path w="310" h="234" extrusionOk="0">
                  <a:moveTo>
                    <a:pt x="222" y="0"/>
                  </a:moveTo>
                  <a:cubicBezTo>
                    <a:pt x="208" y="0"/>
                    <a:pt x="192" y="6"/>
                    <a:pt x="176" y="16"/>
                  </a:cubicBezTo>
                  <a:lnTo>
                    <a:pt x="42" y="108"/>
                  </a:lnTo>
                  <a:cubicBezTo>
                    <a:pt x="0" y="131"/>
                    <a:pt x="0" y="168"/>
                    <a:pt x="19" y="205"/>
                  </a:cubicBezTo>
                  <a:cubicBezTo>
                    <a:pt x="35" y="218"/>
                    <a:pt x="49" y="233"/>
                    <a:pt x="69" y="233"/>
                  </a:cubicBezTo>
                  <a:cubicBezTo>
                    <a:pt x="77" y="233"/>
                    <a:pt x="86" y="230"/>
                    <a:pt x="97" y="223"/>
                  </a:cubicBezTo>
                  <a:lnTo>
                    <a:pt x="250" y="168"/>
                  </a:lnTo>
                  <a:cubicBezTo>
                    <a:pt x="310" y="168"/>
                    <a:pt x="310" y="108"/>
                    <a:pt x="291" y="71"/>
                  </a:cubicBezTo>
                  <a:lnTo>
                    <a:pt x="273" y="34"/>
                  </a:lnTo>
                  <a:cubicBezTo>
                    <a:pt x="260" y="10"/>
                    <a:pt x="242" y="0"/>
                    <a:pt x="222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901857" y="3913079"/>
              <a:ext cx="9225" cy="5328"/>
            </a:xfrm>
            <a:custGeom>
              <a:avLst/>
              <a:gdLst/>
              <a:ahLst/>
              <a:cxnLst/>
              <a:rect l="l" t="t" r="r" b="b"/>
              <a:pathLst>
                <a:path w="329" h="190" extrusionOk="0">
                  <a:moveTo>
                    <a:pt x="79" y="0"/>
                  </a:moveTo>
                  <a:cubicBezTo>
                    <a:pt x="42" y="0"/>
                    <a:pt x="1" y="37"/>
                    <a:pt x="1" y="56"/>
                  </a:cubicBezTo>
                  <a:cubicBezTo>
                    <a:pt x="1" y="97"/>
                    <a:pt x="24" y="134"/>
                    <a:pt x="61" y="134"/>
                  </a:cubicBezTo>
                  <a:lnTo>
                    <a:pt x="232" y="190"/>
                  </a:lnTo>
                  <a:cubicBezTo>
                    <a:pt x="273" y="190"/>
                    <a:pt x="310" y="171"/>
                    <a:pt x="329" y="134"/>
                  </a:cubicBezTo>
                  <a:lnTo>
                    <a:pt x="329" y="74"/>
                  </a:lnTo>
                  <a:cubicBezTo>
                    <a:pt x="329" y="37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902502" y="3919024"/>
              <a:ext cx="8580" cy="5524"/>
            </a:xfrm>
            <a:custGeom>
              <a:avLst/>
              <a:gdLst/>
              <a:ahLst/>
              <a:cxnLst/>
              <a:rect l="l" t="t" r="r" b="b"/>
              <a:pathLst>
                <a:path w="306" h="197" extrusionOk="0">
                  <a:moveTo>
                    <a:pt x="75" y="1"/>
                  </a:moveTo>
                  <a:cubicBezTo>
                    <a:pt x="38" y="1"/>
                    <a:pt x="19" y="19"/>
                    <a:pt x="1" y="38"/>
                  </a:cubicBezTo>
                  <a:cubicBezTo>
                    <a:pt x="1" y="75"/>
                    <a:pt x="19" y="116"/>
                    <a:pt x="38" y="135"/>
                  </a:cubicBezTo>
                  <a:lnTo>
                    <a:pt x="190" y="190"/>
                  </a:lnTo>
                  <a:cubicBezTo>
                    <a:pt x="201" y="195"/>
                    <a:pt x="212" y="197"/>
                    <a:pt x="223" y="197"/>
                  </a:cubicBezTo>
                  <a:cubicBezTo>
                    <a:pt x="256" y="197"/>
                    <a:pt x="287" y="176"/>
                    <a:pt x="287" y="135"/>
                  </a:cubicBezTo>
                  <a:lnTo>
                    <a:pt x="306" y="93"/>
                  </a:lnTo>
                  <a:cubicBezTo>
                    <a:pt x="306" y="56"/>
                    <a:pt x="287" y="19"/>
                    <a:pt x="250" y="1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903540" y="3924856"/>
              <a:ext cx="8076" cy="5159"/>
            </a:xfrm>
            <a:custGeom>
              <a:avLst/>
              <a:gdLst/>
              <a:ahLst/>
              <a:cxnLst/>
              <a:rect l="l" t="t" r="r" b="b"/>
              <a:pathLst>
                <a:path w="288" h="184" extrusionOk="0">
                  <a:moveTo>
                    <a:pt x="79" y="1"/>
                  </a:moveTo>
                  <a:cubicBezTo>
                    <a:pt x="56" y="1"/>
                    <a:pt x="19" y="24"/>
                    <a:pt x="19" y="42"/>
                  </a:cubicBezTo>
                  <a:cubicBezTo>
                    <a:pt x="1" y="79"/>
                    <a:pt x="19" y="98"/>
                    <a:pt x="38" y="116"/>
                  </a:cubicBezTo>
                  <a:lnTo>
                    <a:pt x="172" y="176"/>
                  </a:lnTo>
                  <a:cubicBezTo>
                    <a:pt x="183" y="181"/>
                    <a:pt x="194" y="183"/>
                    <a:pt x="204" y="183"/>
                  </a:cubicBezTo>
                  <a:cubicBezTo>
                    <a:pt x="232" y="183"/>
                    <a:pt x="255" y="166"/>
                    <a:pt x="269" y="139"/>
                  </a:cubicBezTo>
                  <a:lnTo>
                    <a:pt x="269" y="98"/>
                  </a:lnTo>
                  <a:cubicBezTo>
                    <a:pt x="287" y="61"/>
                    <a:pt x="250" y="24"/>
                    <a:pt x="232" y="24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853937" y="3669636"/>
              <a:ext cx="10767" cy="15029"/>
            </a:xfrm>
            <a:custGeom>
              <a:avLst/>
              <a:gdLst/>
              <a:ahLst/>
              <a:cxnLst/>
              <a:rect l="l" t="t" r="r" b="b"/>
              <a:pathLst>
                <a:path w="384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171" y="134"/>
                    <a:pt x="0" y="462"/>
                    <a:pt x="0" y="462"/>
                  </a:cubicBezTo>
                  <a:lnTo>
                    <a:pt x="324" y="536"/>
                  </a:lnTo>
                  <a:cubicBezTo>
                    <a:pt x="324" y="536"/>
                    <a:pt x="287" y="305"/>
                    <a:pt x="384" y="250"/>
                  </a:cubicBezTo>
                  <a:cubicBezTo>
                    <a:pt x="369" y="244"/>
                    <a:pt x="354" y="242"/>
                    <a:pt x="341" y="242"/>
                  </a:cubicBezTo>
                  <a:cubicBezTo>
                    <a:pt x="249" y="242"/>
                    <a:pt x="190" y="347"/>
                    <a:pt x="190" y="347"/>
                  </a:cubicBezTo>
                  <a:cubicBezTo>
                    <a:pt x="231" y="208"/>
                    <a:pt x="153" y="55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813896" y="3713294"/>
              <a:ext cx="12478" cy="20553"/>
            </a:xfrm>
            <a:custGeom>
              <a:avLst/>
              <a:gdLst/>
              <a:ahLst/>
              <a:cxnLst/>
              <a:rect l="l" t="t" r="r" b="b"/>
              <a:pathLst>
                <a:path w="445" h="733" extrusionOk="0">
                  <a:moveTo>
                    <a:pt x="213" y="0"/>
                  </a:moveTo>
                  <a:cubicBezTo>
                    <a:pt x="98" y="0"/>
                    <a:pt x="19" y="134"/>
                    <a:pt x="0" y="347"/>
                  </a:cubicBezTo>
                  <a:cubicBezTo>
                    <a:pt x="0" y="559"/>
                    <a:pt x="61" y="730"/>
                    <a:pt x="176" y="730"/>
                  </a:cubicBezTo>
                  <a:cubicBezTo>
                    <a:pt x="184" y="732"/>
                    <a:pt x="192" y="732"/>
                    <a:pt x="200" y="732"/>
                  </a:cubicBezTo>
                  <a:cubicBezTo>
                    <a:pt x="321" y="732"/>
                    <a:pt x="408" y="566"/>
                    <a:pt x="426" y="384"/>
                  </a:cubicBezTo>
                  <a:cubicBezTo>
                    <a:pt x="444" y="176"/>
                    <a:pt x="347" y="0"/>
                    <a:pt x="21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869471" y="3734072"/>
              <a:ext cx="17918" cy="18310"/>
            </a:xfrm>
            <a:custGeom>
              <a:avLst/>
              <a:gdLst/>
              <a:ahLst/>
              <a:cxnLst/>
              <a:rect l="l" t="t" r="r" b="b"/>
              <a:pathLst>
                <a:path w="639" h="653" extrusionOk="0">
                  <a:moveTo>
                    <a:pt x="433" y="0"/>
                  </a:moveTo>
                  <a:cubicBezTo>
                    <a:pt x="339" y="0"/>
                    <a:pt x="224" y="76"/>
                    <a:pt x="139" y="202"/>
                  </a:cubicBezTo>
                  <a:cubicBezTo>
                    <a:pt x="24" y="377"/>
                    <a:pt x="1" y="567"/>
                    <a:pt x="98" y="627"/>
                  </a:cubicBezTo>
                  <a:cubicBezTo>
                    <a:pt x="123" y="644"/>
                    <a:pt x="151" y="652"/>
                    <a:pt x="180" y="652"/>
                  </a:cubicBezTo>
                  <a:cubicBezTo>
                    <a:pt x="281" y="652"/>
                    <a:pt x="396" y="555"/>
                    <a:pt x="486" y="433"/>
                  </a:cubicBezTo>
                  <a:cubicBezTo>
                    <a:pt x="601" y="262"/>
                    <a:pt x="638" y="105"/>
                    <a:pt x="523" y="31"/>
                  </a:cubicBezTo>
                  <a:cubicBezTo>
                    <a:pt x="497" y="10"/>
                    <a:pt x="466" y="0"/>
                    <a:pt x="43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6815073" y="3688647"/>
              <a:ext cx="73857" cy="84008"/>
            </a:xfrm>
            <a:custGeom>
              <a:avLst/>
              <a:gdLst/>
              <a:ahLst/>
              <a:cxnLst/>
              <a:rect l="l" t="t" r="r" b="b"/>
              <a:pathLst>
                <a:path w="2634" h="2996" extrusionOk="0">
                  <a:moveTo>
                    <a:pt x="1400" y="0"/>
                  </a:moveTo>
                  <a:cubicBezTo>
                    <a:pt x="873" y="0"/>
                    <a:pt x="342" y="426"/>
                    <a:pt x="134" y="1055"/>
                  </a:cubicBezTo>
                  <a:cubicBezTo>
                    <a:pt x="0" y="1919"/>
                    <a:pt x="92" y="2168"/>
                    <a:pt x="518" y="2843"/>
                  </a:cubicBezTo>
                  <a:cubicBezTo>
                    <a:pt x="555" y="2861"/>
                    <a:pt x="883" y="2977"/>
                    <a:pt x="998" y="2995"/>
                  </a:cubicBezTo>
                  <a:cubicBezTo>
                    <a:pt x="1077" y="2977"/>
                    <a:pt x="1132" y="2958"/>
                    <a:pt x="1192" y="2940"/>
                  </a:cubicBezTo>
                  <a:cubicBezTo>
                    <a:pt x="1807" y="2727"/>
                    <a:pt x="2019" y="2496"/>
                    <a:pt x="2384" y="1803"/>
                  </a:cubicBezTo>
                  <a:cubicBezTo>
                    <a:pt x="2384" y="1785"/>
                    <a:pt x="2384" y="1785"/>
                    <a:pt x="2403" y="1766"/>
                  </a:cubicBezTo>
                  <a:cubicBezTo>
                    <a:pt x="2634" y="1013"/>
                    <a:pt x="2329" y="246"/>
                    <a:pt x="1710" y="52"/>
                  </a:cubicBezTo>
                  <a:cubicBezTo>
                    <a:pt x="1608" y="17"/>
                    <a:pt x="1504" y="0"/>
                    <a:pt x="1400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836047" y="3757064"/>
              <a:ext cx="10795" cy="3785"/>
            </a:xfrm>
            <a:custGeom>
              <a:avLst/>
              <a:gdLst/>
              <a:ahLst/>
              <a:cxnLst/>
              <a:rect l="l" t="t" r="r" b="b"/>
              <a:pathLst>
                <a:path w="385" h="135" extrusionOk="0">
                  <a:moveTo>
                    <a:pt x="1" y="1"/>
                  </a:moveTo>
                  <a:lnTo>
                    <a:pt x="1" y="19"/>
                  </a:lnTo>
                  <a:cubicBezTo>
                    <a:pt x="79" y="75"/>
                    <a:pt x="195" y="135"/>
                    <a:pt x="366" y="135"/>
                  </a:cubicBezTo>
                  <a:lnTo>
                    <a:pt x="384" y="135"/>
                  </a:lnTo>
                  <a:lnTo>
                    <a:pt x="384" y="116"/>
                  </a:lnTo>
                  <a:cubicBezTo>
                    <a:pt x="195" y="116"/>
                    <a:pt x="79" y="56"/>
                    <a:pt x="19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837730" y="3760822"/>
              <a:ext cx="5356" cy="2103"/>
            </a:xfrm>
            <a:custGeom>
              <a:avLst/>
              <a:gdLst/>
              <a:ahLst/>
              <a:cxnLst/>
              <a:rect l="l" t="t" r="r" b="b"/>
              <a:pathLst>
                <a:path w="191" h="75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56" y="75"/>
                    <a:pt x="190" y="75"/>
                  </a:cubicBezTo>
                  <a:lnTo>
                    <a:pt x="190" y="56"/>
                  </a:lnTo>
                  <a:cubicBezTo>
                    <a:pt x="56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831252" y="3725211"/>
              <a:ext cx="12983" cy="4823"/>
            </a:xfrm>
            <a:custGeom>
              <a:avLst/>
              <a:gdLst/>
              <a:ahLst/>
              <a:cxnLst/>
              <a:rect l="l" t="t" r="r" b="b"/>
              <a:pathLst>
                <a:path w="463" h="172" extrusionOk="0">
                  <a:moveTo>
                    <a:pt x="1" y="0"/>
                  </a:moveTo>
                  <a:cubicBezTo>
                    <a:pt x="19" y="19"/>
                    <a:pt x="56" y="37"/>
                    <a:pt x="75" y="56"/>
                  </a:cubicBezTo>
                  <a:cubicBezTo>
                    <a:pt x="135" y="97"/>
                    <a:pt x="190" y="134"/>
                    <a:pt x="250" y="153"/>
                  </a:cubicBezTo>
                  <a:lnTo>
                    <a:pt x="269" y="153"/>
                  </a:lnTo>
                  <a:cubicBezTo>
                    <a:pt x="287" y="153"/>
                    <a:pt x="324" y="171"/>
                    <a:pt x="366" y="171"/>
                  </a:cubicBezTo>
                  <a:cubicBezTo>
                    <a:pt x="384" y="171"/>
                    <a:pt x="421" y="153"/>
                    <a:pt x="463" y="153"/>
                  </a:cubicBezTo>
                  <a:lnTo>
                    <a:pt x="366" y="153"/>
                  </a:lnTo>
                  <a:cubicBezTo>
                    <a:pt x="324" y="153"/>
                    <a:pt x="287" y="134"/>
                    <a:pt x="269" y="134"/>
                  </a:cubicBezTo>
                  <a:cubicBezTo>
                    <a:pt x="209" y="116"/>
                    <a:pt x="153" y="74"/>
                    <a:pt x="93" y="37"/>
                  </a:cubicBezTo>
                  <a:cubicBezTo>
                    <a:pt x="56" y="19"/>
                    <a:pt x="38" y="19"/>
                    <a:pt x="1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855002" y="3733259"/>
              <a:ext cx="15674" cy="4402"/>
            </a:xfrm>
            <a:custGeom>
              <a:avLst/>
              <a:gdLst/>
              <a:ahLst/>
              <a:cxnLst/>
              <a:rect l="l" t="t" r="r" b="b"/>
              <a:pathLst>
                <a:path w="559" h="157" extrusionOk="0">
                  <a:moveTo>
                    <a:pt x="0" y="0"/>
                  </a:moveTo>
                  <a:cubicBezTo>
                    <a:pt x="37" y="19"/>
                    <a:pt x="55" y="42"/>
                    <a:pt x="78" y="60"/>
                  </a:cubicBezTo>
                  <a:cubicBezTo>
                    <a:pt x="96" y="78"/>
                    <a:pt x="133" y="97"/>
                    <a:pt x="152" y="115"/>
                  </a:cubicBezTo>
                  <a:cubicBezTo>
                    <a:pt x="230" y="134"/>
                    <a:pt x="286" y="157"/>
                    <a:pt x="364" y="157"/>
                  </a:cubicBezTo>
                  <a:lnTo>
                    <a:pt x="558" y="157"/>
                  </a:lnTo>
                  <a:cubicBezTo>
                    <a:pt x="540" y="157"/>
                    <a:pt x="498" y="134"/>
                    <a:pt x="461" y="134"/>
                  </a:cubicBezTo>
                  <a:lnTo>
                    <a:pt x="364" y="134"/>
                  </a:lnTo>
                  <a:cubicBezTo>
                    <a:pt x="286" y="115"/>
                    <a:pt x="230" y="115"/>
                    <a:pt x="170" y="97"/>
                  </a:cubicBezTo>
                  <a:cubicBezTo>
                    <a:pt x="133" y="78"/>
                    <a:pt x="115" y="78"/>
                    <a:pt x="96" y="60"/>
                  </a:cubicBezTo>
                  <a:cubicBezTo>
                    <a:pt x="55" y="42"/>
                    <a:pt x="37" y="19"/>
                    <a:pt x="0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826345" y="3716855"/>
              <a:ext cx="20497" cy="6702"/>
            </a:xfrm>
            <a:custGeom>
              <a:avLst/>
              <a:gdLst/>
              <a:ahLst/>
              <a:cxnLst/>
              <a:rect l="l" t="t" r="r" b="b"/>
              <a:pathLst>
                <a:path w="731" h="239" extrusionOk="0">
                  <a:moveTo>
                    <a:pt x="101" y="0"/>
                  </a:moveTo>
                  <a:cubicBezTo>
                    <a:pt x="52" y="0"/>
                    <a:pt x="14" y="22"/>
                    <a:pt x="0" y="67"/>
                  </a:cubicBezTo>
                  <a:lnTo>
                    <a:pt x="231" y="141"/>
                  </a:lnTo>
                  <a:cubicBezTo>
                    <a:pt x="291" y="164"/>
                    <a:pt x="347" y="183"/>
                    <a:pt x="407" y="201"/>
                  </a:cubicBezTo>
                  <a:lnTo>
                    <a:pt x="499" y="220"/>
                  </a:lnTo>
                  <a:lnTo>
                    <a:pt x="522" y="238"/>
                  </a:lnTo>
                  <a:lnTo>
                    <a:pt x="596" y="238"/>
                  </a:lnTo>
                  <a:cubicBezTo>
                    <a:pt x="675" y="238"/>
                    <a:pt x="730" y="183"/>
                    <a:pt x="730" y="123"/>
                  </a:cubicBezTo>
                  <a:lnTo>
                    <a:pt x="522" y="123"/>
                  </a:lnTo>
                  <a:lnTo>
                    <a:pt x="462" y="104"/>
                  </a:lnTo>
                  <a:lnTo>
                    <a:pt x="384" y="86"/>
                  </a:lnTo>
                  <a:lnTo>
                    <a:pt x="153" y="7"/>
                  </a:lnTo>
                  <a:cubicBezTo>
                    <a:pt x="134" y="3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6816111" y="3679197"/>
              <a:ext cx="77222" cy="58996"/>
            </a:xfrm>
            <a:custGeom>
              <a:avLst/>
              <a:gdLst/>
              <a:ahLst/>
              <a:cxnLst/>
              <a:rect l="l" t="t" r="r" b="b"/>
              <a:pathLst>
                <a:path w="2754" h="2104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lnTo>
                    <a:pt x="79" y="1466"/>
                  </a:lnTo>
                  <a:cubicBezTo>
                    <a:pt x="94" y="1450"/>
                    <a:pt x="354" y="878"/>
                    <a:pt x="1017" y="878"/>
                  </a:cubicBezTo>
                  <a:cubicBezTo>
                    <a:pt x="1143" y="878"/>
                    <a:pt x="1285" y="899"/>
                    <a:pt x="1442" y="948"/>
                  </a:cubicBezTo>
                  <a:cubicBezTo>
                    <a:pt x="1617" y="1678"/>
                    <a:pt x="2310" y="1392"/>
                    <a:pt x="2366" y="2103"/>
                  </a:cubicBezTo>
                  <a:cubicBezTo>
                    <a:pt x="2366" y="2103"/>
                    <a:pt x="2426" y="2043"/>
                    <a:pt x="2504" y="1946"/>
                  </a:cubicBezTo>
                  <a:cubicBezTo>
                    <a:pt x="2620" y="1775"/>
                    <a:pt x="2754" y="1507"/>
                    <a:pt x="2754" y="1138"/>
                  </a:cubicBezTo>
                  <a:cubicBezTo>
                    <a:pt x="2754" y="967"/>
                    <a:pt x="2712" y="736"/>
                    <a:pt x="2597" y="505"/>
                  </a:cubicBezTo>
                  <a:cubicBezTo>
                    <a:pt x="2158" y="121"/>
                    <a:pt x="1557" y="79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208" y="1"/>
                    <a:pt x="56" y="347"/>
                    <a:pt x="0" y="541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1" y="79"/>
                    <a:pt x="134" y="176"/>
                    <a:pt x="93" y="273"/>
                  </a:cubicBezTo>
                  <a:cubicBezTo>
                    <a:pt x="56" y="347"/>
                    <a:pt x="19" y="444"/>
                    <a:pt x="0" y="541"/>
                  </a:cubicBezTo>
                  <a:cubicBezTo>
                    <a:pt x="37" y="444"/>
                    <a:pt x="74" y="366"/>
                    <a:pt x="116" y="273"/>
                  </a:cubicBezTo>
                  <a:cubicBezTo>
                    <a:pt x="153" y="176"/>
                    <a:pt x="190" y="98"/>
                    <a:pt x="208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6837758" y="3748568"/>
              <a:ext cx="9197" cy="4206"/>
            </a:xfrm>
            <a:custGeom>
              <a:avLst/>
              <a:gdLst/>
              <a:ahLst/>
              <a:cxnLst/>
              <a:rect l="l" t="t" r="r" b="b"/>
              <a:pathLst>
                <a:path w="328" h="150" extrusionOk="0">
                  <a:moveTo>
                    <a:pt x="100" y="1"/>
                  </a:moveTo>
                  <a:cubicBezTo>
                    <a:pt x="1" y="1"/>
                    <a:pt x="70" y="115"/>
                    <a:pt x="152" y="147"/>
                  </a:cubicBezTo>
                  <a:cubicBezTo>
                    <a:pt x="160" y="149"/>
                    <a:pt x="169" y="150"/>
                    <a:pt x="178" y="150"/>
                  </a:cubicBezTo>
                  <a:cubicBezTo>
                    <a:pt x="252" y="150"/>
                    <a:pt x="328" y="83"/>
                    <a:pt x="171" y="13"/>
                  </a:cubicBezTo>
                  <a:cubicBezTo>
                    <a:pt x="141" y="4"/>
                    <a:pt x="118" y="1"/>
                    <a:pt x="100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822055" y="3732109"/>
              <a:ext cx="18955" cy="11721"/>
            </a:xfrm>
            <a:custGeom>
              <a:avLst/>
              <a:gdLst/>
              <a:ahLst/>
              <a:cxnLst/>
              <a:rect l="l" t="t" r="r" b="b"/>
              <a:pathLst>
                <a:path w="676" h="418" extrusionOk="0">
                  <a:moveTo>
                    <a:pt x="307" y="0"/>
                  </a:moveTo>
                  <a:cubicBezTo>
                    <a:pt x="171" y="0"/>
                    <a:pt x="35" y="55"/>
                    <a:pt x="19" y="156"/>
                  </a:cubicBezTo>
                  <a:cubicBezTo>
                    <a:pt x="1" y="272"/>
                    <a:pt x="135" y="387"/>
                    <a:pt x="306" y="406"/>
                  </a:cubicBezTo>
                  <a:cubicBezTo>
                    <a:pt x="335" y="414"/>
                    <a:pt x="364" y="417"/>
                    <a:pt x="393" y="417"/>
                  </a:cubicBezTo>
                  <a:cubicBezTo>
                    <a:pt x="516" y="417"/>
                    <a:pt x="622" y="351"/>
                    <a:pt x="652" y="272"/>
                  </a:cubicBezTo>
                  <a:cubicBezTo>
                    <a:pt x="675" y="156"/>
                    <a:pt x="537" y="41"/>
                    <a:pt x="366" y="4"/>
                  </a:cubicBezTo>
                  <a:cubicBezTo>
                    <a:pt x="346" y="1"/>
                    <a:pt x="327" y="0"/>
                    <a:pt x="30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851217" y="3740829"/>
              <a:ext cx="18282" cy="13459"/>
            </a:xfrm>
            <a:custGeom>
              <a:avLst/>
              <a:gdLst/>
              <a:ahLst/>
              <a:cxnLst/>
              <a:rect l="l" t="t" r="r" b="b"/>
              <a:pathLst>
                <a:path w="652" h="480" extrusionOk="0">
                  <a:moveTo>
                    <a:pt x="210" y="1"/>
                  </a:moveTo>
                  <a:cubicBezTo>
                    <a:pt x="147" y="1"/>
                    <a:pt x="93" y="21"/>
                    <a:pt x="56" y="58"/>
                  </a:cubicBezTo>
                  <a:cubicBezTo>
                    <a:pt x="0" y="155"/>
                    <a:pt x="56" y="307"/>
                    <a:pt x="213" y="404"/>
                  </a:cubicBezTo>
                  <a:cubicBezTo>
                    <a:pt x="283" y="455"/>
                    <a:pt x="364" y="480"/>
                    <a:pt x="434" y="480"/>
                  </a:cubicBezTo>
                  <a:cubicBezTo>
                    <a:pt x="496" y="480"/>
                    <a:pt x="549" y="460"/>
                    <a:pt x="578" y="423"/>
                  </a:cubicBezTo>
                  <a:cubicBezTo>
                    <a:pt x="652" y="326"/>
                    <a:pt x="578" y="173"/>
                    <a:pt x="444" y="76"/>
                  </a:cubicBezTo>
                  <a:cubicBezTo>
                    <a:pt x="361" y="25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827383" y="3810397"/>
              <a:ext cx="15702" cy="8300"/>
            </a:xfrm>
            <a:custGeom>
              <a:avLst/>
              <a:gdLst/>
              <a:ahLst/>
              <a:cxnLst/>
              <a:rect l="l" t="t" r="r" b="b"/>
              <a:pathLst>
                <a:path w="560" h="296" extrusionOk="0">
                  <a:moveTo>
                    <a:pt x="40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194" y="178"/>
                  </a:lnTo>
                  <a:cubicBezTo>
                    <a:pt x="194" y="197"/>
                    <a:pt x="347" y="294"/>
                    <a:pt x="347" y="294"/>
                  </a:cubicBezTo>
                  <a:cubicBezTo>
                    <a:pt x="347" y="294"/>
                    <a:pt x="363" y="296"/>
                    <a:pt x="386" y="296"/>
                  </a:cubicBezTo>
                  <a:cubicBezTo>
                    <a:pt x="437" y="296"/>
                    <a:pt x="521" y="287"/>
                    <a:pt x="559" y="234"/>
                  </a:cubicBezTo>
                  <a:cubicBezTo>
                    <a:pt x="364" y="24"/>
                    <a:pt x="131" y="1"/>
                    <a:pt x="40" y="1"/>
                  </a:cubicBezTo>
                  <a:close/>
                </a:path>
              </a:pathLst>
            </a:custGeom>
            <a:solidFill>
              <a:srgbClr val="F97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15578" y="3810593"/>
              <a:ext cx="35134" cy="26834"/>
            </a:xfrm>
            <a:custGeom>
              <a:avLst/>
              <a:gdLst/>
              <a:ahLst/>
              <a:cxnLst/>
              <a:rect l="l" t="t" r="r" b="b"/>
              <a:pathLst>
                <a:path w="1253" h="957" extrusionOk="0">
                  <a:moveTo>
                    <a:pt x="1221" y="0"/>
                  </a:moveTo>
                  <a:cubicBezTo>
                    <a:pt x="1211" y="0"/>
                    <a:pt x="1202" y="5"/>
                    <a:pt x="1193" y="14"/>
                  </a:cubicBezTo>
                  <a:lnTo>
                    <a:pt x="19" y="901"/>
                  </a:lnTo>
                  <a:cubicBezTo>
                    <a:pt x="1" y="901"/>
                    <a:pt x="1" y="920"/>
                    <a:pt x="19" y="938"/>
                  </a:cubicBezTo>
                  <a:cubicBezTo>
                    <a:pt x="19" y="957"/>
                    <a:pt x="38" y="957"/>
                    <a:pt x="56" y="957"/>
                  </a:cubicBezTo>
                  <a:lnTo>
                    <a:pt x="1230" y="74"/>
                  </a:lnTo>
                  <a:cubicBezTo>
                    <a:pt x="1253" y="56"/>
                    <a:pt x="1253" y="33"/>
                    <a:pt x="1253" y="14"/>
                  </a:cubicBezTo>
                  <a:cubicBezTo>
                    <a:pt x="1241" y="5"/>
                    <a:pt x="1231" y="0"/>
                    <a:pt x="1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6847460" y="3801424"/>
              <a:ext cx="15057" cy="12674"/>
            </a:xfrm>
            <a:custGeom>
              <a:avLst/>
              <a:gdLst/>
              <a:ahLst/>
              <a:cxnLst/>
              <a:rect l="l" t="t" r="r" b="b"/>
              <a:pathLst>
                <a:path w="537" h="452" extrusionOk="0">
                  <a:moveTo>
                    <a:pt x="331" y="0"/>
                  </a:moveTo>
                  <a:cubicBezTo>
                    <a:pt x="273" y="0"/>
                    <a:pt x="210" y="25"/>
                    <a:pt x="153" y="73"/>
                  </a:cubicBezTo>
                  <a:cubicBezTo>
                    <a:pt x="37" y="152"/>
                    <a:pt x="0" y="286"/>
                    <a:pt x="56" y="383"/>
                  </a:cubicBezTo>
                  <a:cubicBezTo>
                    <a:pt x="95" y="429"/>
                    <a:pt x="148" y="452"/>
                    <a:pt x="206" y="452"/>
                  </a:cubicBezTo>
                  <a:cubicBezTo>
                    <a:pt x="264" y="452"/>
                    <a:pt x="326" y="429"/>
                    <a:pt x="384" y="383"/>
                  </a:cubicBezTo>
                  <a:cubicBezTo>
                    <a:pt x="499" y="304"/>
                    <a:pt x="536" y="152"/>
                    <a:pt x="481" y="73"/>
                  </a:cubicBezTo>
                  <a:cubicBezTo>
                    <a:pt x="441" y="25"/>
                    <a:pt x="388" y="0"/>
                    <a:pt x="33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855479" y="3799713"/>
              <a:ext cx="8188" cy="9730"/>
            </a:xfrm>
            <a:custGeom>
              <a:avLst/>
              <a:gdLst/>
              <a:ahLst/>
              <a:cxnLst/>
              <a:rect l="l" t="t" r="r" b="b"/>
              <a:pathLst>
                <a:path w="292" h="347" extrusionOk="0">
                  <a:moveTo>
                    <a:pt x="1" y="0"/>
                  </a:moveTo>
                  <a:lnTo>
                    <a:pt x="250" y="347"/>
                  </a:lnTo>
                  <a:cubicBezTo>
                    <a:pt x="292" y="250"/>
                    <a:pt x="292" y="153"/>
                    <a:pt x="250" y="97"/>
                  </a:cubicBezTo>
                  <a:cubicBezTo>
                    <a:pt x="195" y="19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51217" y="3800218"/>
              <a:ext cx="10767" cy="12983"/>
            </a:xfrm>
            <a:custGeom>
              <a:avLst/>
              <a:gdLst/>
              <a:ahLst/>
              <a:cxnLst/>
              <a:rect l="l" t="t" r="r" b="b"/>
              <a:pathLst>
                <a:path w="384" h="463" extrusionOk="0">
                  <a:moveTo>
                    <a:pt x="116" y="1"/>
                  </a:moveTo>
                  <a:cubicBezTo>
                    <a:pt x="74" y="1"/>
                    <a:pt x="37" y="19"/>
                    <a:pt x="0" y="38"/>
                  </a:cubicBezTo>
                  <a:lnTo>
                    <a:pt x="305" y="463"/>
                  </a:lnTo>
                  <a:cubicBezTo>
                    <a:pt x="347" y="426"/>
                    <a:pt x="365" y="403"/>
                    <a:pt x="384" y="36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6845777" y="3805658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29" h="362" extrusionOk="0">
                  <a:moveTo>
                    <a:pt x="60" y="1"/>
                  </a:moveTo>
                  <a:cubicBezTo>
                    <a:pt x="19" y="75"/>
                    <a:pt x="0" y="190"/>
                    <a:pt x="60" y="269"/>
                  </a:cubicBezTo>
                  <a:cubicBezTo>
                    <a:pt x="101" y="326"/>
                    <a:pt x="174" y="362"/>
                    <a:pt x="249" y="362"/>
                  </a:cubicBezTo>
                  <a:cubicBezTo>
                    <a:pt x="275" y="362"/>
                    <a:pt x="302" y="357"/>
                    <a:pt x="328" y="34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848497" y="3801788"/>
              <a:ext cx="10767" cy="13627"/>
            </a:xfrm>
            <a:custGeom>
              <a:avLst/>
              <a:gdLst/>
              <a:ahLst/>
              <a:cxnLst/>
              <a:rect l="l" t="t" r="r" b="b"/>
              <a:pathLst>
                <a:path w="384" h="486" extrusionOk="0">
                  <a:moveTo>
                    <a:pt x="79" y="0"/>
                  </a:moveTo>
                  <a:cubicBezTo>
                    <a:pt x="37" y="42"/>
                    <a:pt x="19" y="60"/>
                    <a:pt x="0" y="97"/>
                  </a:cubicBezTo>
                  <a:lnTo>
                    <a:pt x="287" y="485"/>
                  </a:lnTo>
                  <a:cubicBezTo>
                    <a:pt x="310" y="462"/>
                    <a:pt x="347" y="444"/>
                    <a:pt x="384" y="425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821551" y="3810397"/>
              <a:ext cx="21535" cy="22124"/>
            </a:xfrm>
            <a:custGeom>
              <a:avLst/>
              <a:gdLst/>
              <a:ahLst/>
              <a:cxnLst/>
              <a:rect l="l" t="t" r="r" b="b"/>
              <a:pathLst>
                <a:path w="768" h="789" extrusionOk="0">
                  <a:moveTo>
                    <a:pt x="116" y="0"/>
                  </a:moveTo>
                  <a:cubicBezTo>
                    <a:pt x="96" y="0"/>
                    <a:pt x="76" y="1"/>
                    <a:pt x="56" y="3"/>
                  </a:cubicBezTo>
                  <a:lnTo>
                    <a:pt x="0" y="3"/>
                  </a:lnTo>
                  <a:cubicBezTo>
                    <a:pt x="0" y="3"/>
                    <a:pt x="171" y="483"/>
                    <a:pt x="153" y="774"/>
                  </a:cubicBezTo>
                  <a:cubicBezTo>
                    <a:pt x="162" y="783"/>
                    <a:pt x="176" y="788"/>
                    <a:pt x="192" y="788"/>
                  </a:cubicBezTo>
                  <a:cubicBezTo>
                    <a:pt x="209" y="788"/>
                    <a:pt x="229" y="783"/>
                    <a:pt x="250" y="774"/>
                  </a:cubicBezTo>
                  <a:cubicBezTo>
                    <a:pt x="305" y="774"/>
                    <a:pt x="347" y="733"/>
                    <a:pt x="365" y="677"/>
                  </a:cubicBezTo>
                  <a:lnTo>
                    <a:pt x="402" y="640"/>
                  </a:lnTo>
                  <a:cubicBezTo>
                    <a:pt x="439" y="599"/>
                    <a:pt x="481" y="562"/>
                    <a:pt x="499" y="502"/>
                  </a:cubicBezTo>
                  <a:cubicBezTo>
                    <a:pt x="505" y="509"/>
                    <a:pt x="512" y="511"/>
                    <a:pt x="520" y="511"/>
                  </a:cubicBezTo>
                  <a:cubicBezTo>
                    <a:pt x="538" y="511"/>
                    <a:pt x="561" y="496"/>
                    <a:pt x="578" y="483"/>
                  </a:cubicBezTo>
                  <a:lnTo>
                    <a:pt x="615" y="465"/>
                  </a:lnTo>
                  <a:cubicBezTo>
                    <a:pt x="633" y="446"/>
                    <a:pt x="633" y="428"/>
                    <a:pt x="615" y="409"/>
                  </a:cubicBezTo>
                  <a:lnTo>
                    <a:pt x="481" y="294"/>
                  </a:lnTo>
                  <a:lnTo>
                    <a:pt x="481" y="294"/>
                  </a:lnTo>
                  <a:lnTo>
                    <a:pt x="633" y="386"/>
                  </a:lnTo>
                  <a:cubicBezTo>
                    <a:pt x="642" y="398"/>
                    <a:pt x="657" y="403"/>
                    <a:pt x="672" y="403"/>
                  </a:cubicBezTo>
                  <a:cubicBezTo>
                    <a:pt x="687" y="403"/>
                    <a:pt x="702" y="398"/>
                    <a:pt x="712" y="386"/>
                  </a:cubicBezTo>
                  <a:lnTo>
                    <a:pt x="730" y="368"/>
                  </a:lnTo>
                  <a:cubicBezTo>
                    <a:pt x="749" y="368"/>
                    <a:pt x="767" y="331"/>
                    <a:pt x="749" y="312"/>
                  </a:cubicBezTo>
                  <a:cubicBezTo>
                    <a:pt x="730" y="294"/>
                    <a:pt x="730" y="294"/>
                    <a:pt x="712" y="271"/>
                  </a:cubicBezTo>
                  <a:cubicBezTo>
                    <a:pt x="550" y="96"/>
                    <a:pt x="342" y="0"/>
                    <a:pt x="116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6810138" y="3810453"/>
              <a:ext cx="25432" cy="21703"/>
            </a:xfrm>
            <a:custGeom>
              <a:avLst/>
              <a:gdLst/>
              <a:ahLst/>
              <a:cxnLst/>
              <a:rect l="l" t="t" r="r" b="b"/>
              <a:pathLst>
                <a:path w="907" h="774" extrusionOk="0">
                  <a:moveTo>
                    <a:pt x="407" y="1"/>
                  </a:moveTo>
                  <a:cubicBezTo>
                    <a:pt x="195" y="1"/>
                    <a:pt x="0" y="135"/>
                    <a:pt x="0" y="135"/>
                  </a:cubicBezTo>
                  <a:lnTo>
                    <a:pt x="98" y="638"/>
                  </a:lnTo>
                  <a:cubicBezTo>
                    <a:pt x="98" y="638"/>
                    <a:pt x="389" y="774"/>
                    <a:pt x="535" y="774"/>
                  </a:cubicBezTo>
                  <a:cubicBezTo>
                    <a:pt x="544" y="774"/>
                    <a:pt x="552" y="773"/>
                    <a:pt x="560" y="772"/>
                  </a:cubicBezTo>
                  <a:cubicBezTo>
                    <a:pt x="638" y="772"/>
                    <a:pt x="712" y="712"/>
                    <a:pt x="754" y="638"/>
                  </a:cubicBezTo>
                  <a:lnTo>
                    <a:pt x="772" y="597"/>
                  </a:lnTo>
                  <a:cubicBezTo>
                    <a:pt x="906" y="329"/>
                    <a:pt x="731" y="19"/>
                    <a:pt x="44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6853320" y="3806191"/>
              <a:ext cx="32386" cy="95252"/>
            </a:xfrm>
            <a:custGeom>
              <a:avLst/>
              <a:gdLst/>
              <a:ahLst/>
              <a:cxnLst/>
              <a:rect l="l" t="t" r="r" b="b"/>
              <a:pathLst>
                <a:path w="1155" h="3397" extrusionOk="0">
                  <a:moveTo>
                    <a:pt x="369" y="0"/>
                  </a:moveTo>
                  <a:cubicBezTo>
                    <a:pt x="327" y="0"/>
                    <a:pt x="309" y="37"/>
                    <a:pt x="346" y="56"/>
                  </a:cubicBezTo>
                  <a:cubicBezTo>
                    <a:pt x="540" y="190"/>
                    <a:pt x="692" y="402"/>
                    <a:pt x="771" y="633"/>
                  </a:cubicBezTo>
                  <a:cubicBezTo>
                    <a:pt x="886" y="906"/>
                    <a:pt x="886" y="1211"/>
                    <a:pt x="789" y="1502"/>
                  </a:cubicBezTo>
                  <a:cubicBezTo>
                    <a:pt x="771" y="1539"/>
                    <a:pt x="752" y="1599"/>
                    <a:pt x="715" y="1636"/>
                  </a:cubicBezTo>
                  <a:cubicBezTo>
                    <a:pt x="698" y="1663"/>
                    <a:pt x="664" y="1680"/>
                    <a:pt x="623" y="1680"/>
                  </a:cubicBezTo>
                  <a:cubicBezTo>
                    <a:pt x="609" y="1680"/>
                    <a:pt x="593" y="1678"/>
                    <a:pt x="577" y="1673"/>
                  </a:cubicBezTo>
                  <a:cubicBezTo>
                    <a:pt x="521" y="1673"/>
                    <a:pt x="484" y="1617"/>
                    <a:pt x="484" y="1576"/>
                  </a:cubicBezTo>
                  <a:cubicBezTo>
                    <a:pt x="461" y="1520"/>
                    <a:pt x="461" y="1460"/>
                    <a:pt x="461" y="1423"/>
                  </a:cubicBezTo>
                  <a:cubicBezTo>
                    <a:pt x="484" y="1229"/>
                    <a:pt x="521" y="1021"/>
                    <a:pt x="503" y="827"/>
                  </a:cubicBezTo>
                  <a:cubicBezTo>
                    <a:pt x="484" y="652"/>
                    <a:pt x="424" y="462"/>
                    <a:pt x="290" y="328"/>
                  </a:cubicBezTo>
                  <a:cubicBezTo>
                    <a:pt x="252" y="290"/>
                    <a:pt x="127" y="205"/>
                    <a:pt x="59" y="205"/>
                  </a:cubicBezTo>
                  <a:cubicBezTo>
                    <a:pt x="21" y="205"/>
                    <a:pt x="1" y="231"/>
                    <a:pt x="22" y="305"/>
                  </a:cubicBezTo>
                  <a:cubicBezTo>
                    <a:pt x="59" y="462"/>
                    <a:pt x="212" y="596"/>
                    <a:pt x="272" y="767"/>
                  </a:cubicBezTo>
                  <a:cubicBezTo>
                    <a:pt x="346" y="961"/>
                    <a:pt x="387" y="1174"/>
                    <a:pt x="387" y="1368"/>
                  </a:cubicBezTo>
                  <a:cubicBezTo>
                    <a:pt x="387" y="1599"/>
                    <a:pt x="346" y="1830"/>
                    <a:pt x="253" y="2061"/>
                  </a:cubicBezTo>
                  <a:cubicBezTo>
                    <a:pt x="212" y="2176"/>
                    <a:pt x="138" y="2310"/>
                    <a:pt x="115" y="2444"/>
                  </a:cubicBezTo>
                  <a:cubicBezTo>
                    <a:pt x="59" y="2772"/>
                    <a:pt x="253" y="3077"/>
                    <a:pt x="503" y="3271"/>
                  </a:cubicBezTo>
                  <a:cubicBezTo>
                    <a:pt x="597" y="3336"/>
                    <a:pt x="704" y="3397"/>
                    <a:pt x="813" y="3397"/>
                  </a:cubicBezTo>
                  <a:cubicBezTo>
                    <a:pt x="837" y="3397"/>
                    <a:pt x="862" y="3394"/>
                    <a:pt x="886" y="3387"/>
                  </a:cubicBezTo>
                  <a:cubicBezTo>
                    <a:pt x="965" y="3387"/>
                    <a:pt x="1020" y="3350"/>
                    <a:pt x="1062" y="3290"/>
                  </a:cubicBezTo>
                  <a:cubicBezTo>
                    <a:pt x="1154" y="3156"/>
                    <a:pt x="1099" y="2985"/>
                    <a:pt x="983" y="2888"/>
                  </a:cubicBezTo>
                  <a:cubicBezTo>
                    <a:pt x="905" y="2791"/>
                    <a:pt x="789" y="2712"/>
                    <a:pt x="715" y="2597"/>
                  </a:cubicBezTo>
                  <a:cubicBezTo>
                    <a:pt x="637" y="2444"/>
                    <a:pt x="637" y="2269"/>
                    <a:pt x="674" y="2098"/>
                  </a:cubicBezTo>
                  <a:cubicBezTo>
                    <a:pt x="715" y="1945"/>
                    <a:pt x="789" y="1788"/>
                    <a:pt x="849" y="1617"/>
                  </a:cubicBezTo>
                  <a:cubicBezTo>
                    <a:pt x="965" y="1308"/>
                    <a:pt x="1020" y="943"/>
                    <a:pt x="923" y="633"/>
                  </a:cubicBezTo>
                  <a:cubicBezTo>
                    <a:pt x="849" y="347"/>
                    <a:pt x="637" y="97"/>
                    <a:pt x="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854974" y="3864990"/>
              <a:ext cx="6505" cy="9337"/>
            </a:xfrm>
            <a:custGeom>
              <a:avLst/>
              <a:gdLst/>
              <a:ahLst/>
              <a:cxnLst/>
              <a:rect l="l" t="t" r="r" b="b"/>
              <a:pathLst>
                <a:path w="232" h="333" extrusionOk="0">
                  <a:moveTo>
                    <a:pt x="171" y="1"/>
                  </a:moveTo>
                  <a:cubicBezTo>
                    <a:pt x="134" y="1"/>
                    <a:pt x="79" y="38"/>
                    <a:pt x="37" y="135"/>
                  </a:cubicBezTo>
                  <a:cubicBezTo>
                    <a:pt x="0" y="213"/>
                    <a:pt x="19" y="310"/>
                    <a:pt x="56" y="329"/>
                  </a:cubicBezTo>
                  <a:cubicBezTo>
                    <a:pt x="61" y="331"/>
                    <a:pt x="66" y="332"/>
                    <a:pt x="72" y="332"/>
                  </a:cubicBezTo>
                  <a:cubicBezTo>
                    <a:pt x="115" y="332"/>
                    <a:pt x="174" y="276"/>
                    <a:pt x="194" y="195"/>
                  </a:cubicBezTo>
                  <a:cubicBezTo>
                    <a:pt x="231" y="116"/>
                    <a:pt x="231" y="19"/>
                    <a:pt x="1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6873873" y="3880469"/>
              <a:ext cx="6001" cy="5328"/>
            </a:xfrm>
            <a:custGeom>
              <a:avLst/>
              <a:gdLst/>
              <a:ahLst/>
              <a:cxnLst/>
              <a:rect l="l" t="t" r="r" b="b"/>
              <a:pathLst>
                <a:path w="214" h="190" extrusionOk="0">
                  <a:moveTo>
                    <a:pt x="53" y="1"/>
                  </a:moveTo>
                  <a:cubicBezTo>
                    <a:pt x="41" y="1"/>
                    <a:pt x="29" y="3"/>
                    <a:pt x="19" y="8"/>
                  </a:cubicBezTo>
                  <a:cubicBezTo>
                    <a:pt x="1" y="45"/>
                    <a:pt x="1" y="105"/>
                    <a:pt x="56" y="142"/>
                  </a:cubicBezTo>
                  <a:cubicBezTo>
                    <a:pt x="83" y="177"/>
                    <a:pt x="115" y="190"/>
                    <a:pt x="144" y="190"/>
                  </a:cubicBezTo>
                  <a:cubicBezTo>
                    <a:pt x="161" y="190"/>
                    <a:pt x="177" y="186"/>
                    <a:pt x="190" y="179"/>
                  </a:cubicBezTo>
                  <a:cubicBezTo>
                    <a:pt x="213" y="142"/>
                    <a:pt x="190" y="82"/>
                    <a:pt x="153" y="45"/>
                  </a:cubicBezTo>
                  <a:cubicBezTo>
                    <a:pt x="126" y="1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6852759" y="3807172"/>
              <a:ext cx="22712" cy="27507"/>
            </a:xfrm>
            <a:custGeom>
              <a:avLst/>
              <a:gdLst/>
              <a:ahLst/>
              <a:cxnLst/>
              <a:rect l="l" t="t" r="r" b="b"/>
              <a:pathLst>
                <a:path w="810" h="981" extrusionOk="0">
                  <a:moveTo>
                    <a:pt x="357" y="0"/>
                  </a:moveTo>
                  <a:cubicBezTo>
                    <a:pt x="335" y="0"/>
                    <a:pt x="313" y="6"/>
                    <a:pt x="292" y="21"/>
                  </a:cubicBezTo>
                  <a:cubicBezTo>
                    <a:pt x="273" y="21"/>
                    <a:pt x="232" y="62"/>
                    <a:pt x="213" y="81"/>
                  </a:cubicBezTo>
                  <a:cubicBezTo>
                    <a:pt x="176" y="99"/>
                    <a:pt x="135" y="99"/>
                    <a:pt x="116" y="99"/>
                  </a:cubicBezTo>
                  <a:cubicBezTo>
                    <a:pt x="79" y="99"/>
                    <a:pt x="42" y="118"/>
                    <a:pt x="19" y="136"/>
                  </a:cubicBezTo>
                  <a:cubicBezTo>
                    <a:pt x="1" y="178"/>
                    <a:pt x="19" y="215"/>
                    <a:pt x="61" y="233"/>
                  </a:cubicBezTo>
                  <a:cubicBezTo>
                    <a:pt x="70" y="242"/>
                    <a:pt x="84" y="247"/>
                    <a:pt x="98" y="247"/>
                  </a:cubicBezTo>
                  <a:cubicBezTo>
                    <a:pt x="112" y="247"/>
                    <a:pt x="125" y="242"/>
                    <a:pt x="135" y="233"/>
                  </a:cubicBezTo>
                  <a:cubicBezTo>
                    <a:pt x="213" y="233"/>
                    <a:pt x="292" y="312"/>
                    <a:pt x="329" y="367"/>
                  </a:cubicBezTo>
                  <a:cubicBezTo>
                    <a:pt x="366" y="409"/>
                    <a:pt x="389" y="446"/>
                    <a:pt x="407" y="483"/>
                  </a:cubicBezTo>
                  <a:cubicBezTo>
                    <a:pt x="426" y="501"/>
                    <a:pt x="426" y="524"/>
                    <a:pt x="444" y="543"/>
                  </a:cubicBezTo>
                  <a:cubicBezTo>
                    <a:pt x="453" y="552"/>
                    <a:pt x="468" y="557"/>
                    <a:pt x="484" y="557"/>
                  </a:cubicBezTo>
                  <a:cubicBezTo>
                    <a:pt x="499" y="557"/>
                    <a:pt x="514" y="552"/>
                    <a:pt x="523" y="543"/>
                  </a:cubicBezTo>
                  <a:cubicBezTo>
                    <a:pt x="541" y="524"/>
                    <a:pt x="523" y="483"/>
                    <a:pt x="541" y="446"/>
                  </a:cubicBezTo>
                  <a:lnTo>
                    <a:pt x="597" y="446"/>
                  </a:lnTo>
                  <a:cubicBezTo>
                    <a:pt x="620" y="464"/>
                    <a:pt x="620" y="483"/>
                    <a:pt x="638" y="501"/>
                  </a:cubicBezTo>
                  <a:cubicBezTo>
                    <a:pt x="675" y="617"/>
                    <a:pt x="694" y="755"/>
                    <a:pt x="675" y="889"/>
                  </a:cubicBezTo>
                  <a:cubicBezTo>
                    <a:pt x="657" y="908"/>
                    <a:pt x="657" y="945"/>
                    <a:pt x="675" y="963"/>
                  </a:cubicBezTo>
                  <a:cubicBezTo>
                    <a:pt x="685" y="975"/>
                    <a:pt x="694" y="980"/>
                    <a:pt x="704" y="980"/>
                  </a:cubicBezTo>
                  <a:cubicBezTo>
                    <a:pt x="713" y="980"/>
                    <a:pt x="724" y="975"/>
                    <a:pt x="735" y="963"/>
                  </a:cubicBezTo>
                  <a:cubicBezTo>
                    <a:pt x="754" y="945"/>
                    <a:pt x="772" y="926"/>
                    <a:pt x="772" y="908"/>
                  </a:cubicBezTo>
                  <a:cubicBezTo>
                    <a:pt x="809" y="811"/>
                    <a:pt x="772" y="714"/>
                    <a:pt x="735" y="617"/>
                  </a:cubicBezTo>
                  <a:cubicBezTo>
                    <a:pt x="694" y="524"/>
                    <a:pt x="638" y="446"/>
                    <a:pt x="597" y="349"/>
                  </a:cubicBezTo>
                  <a:cubicBezTo>
                    <a:pt x="578" y="293"/>
                    <a:pt x="560" y="233"/>
                    <a:pt x="541" y="178"/>
                  </a:cubicBezTo>
                  <a:cubicBezTo>
                    <a:pt x="523" y="136"/>
                    <a:pt x="504" y="81"/>
                    <a:pt x="463" y="39"/>
                  </a:cubicBezTo>
                  <a:cubicBezTo>
                    <a:pt x="428" y="16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6927766" y="3872505"/>
              <a:ext cx="37349" cy="42144"/>
            </a:xfrm>
            <a:custGeom>
              <a:avLst/>
              <a:gdLst/>
              <a:ahLst/>
              <a:cxnLst/>
              <a:rect l="l" t="t" r="r" b="b"/>
              <a:pathLst>
                <a:path w="1332" h="1503" extrusionOk="0">
                  <a:moveTo>
                    <a:pt x="1119" y="1"/>
                  </a:moveTo>
                  <a:cubicBezTo>
                    <a:pt x="925" y="560"/>
                    <a:pt x="311" y="1003"/>
                    <a:pt x="1" y="1198"/>
                  </a:cubicBezTo>
                  <a:cubicBezTo>
                    <a:pt x="140" y="1350"/>
                    <a:pt x="232" y="1503"/>
                    <a:pt x="232" y="1503"/>
                  </a:cubicBezTo>
                  <a:cubicBezTo>
                    <a:pt x="967" y="985"/>
                    <a:pt x="1332" y="504"/>
                    <a:pt x="1119" y="19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896558" y="3783506"/>
              <a:ext cx="47444" cy="97187"/>
            </a:xfrm>
            <a:custGeom>
              <a:avLst/>
              <a:gdLst/>
              <a:ahLst/>
              <a:cxnLst/>
              <a:rect l="l" t="t" r="r" b="b"/>
              <a:pathLst>
                <a:path w="1692" h="3466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384"/>
                    <a:pt x="74" y="1327"/>
                    <a:pt x="37" y="2251"/>
                  </a:cubicBezTo>
                  <a:cubicBezTo>
                    <a:pt x="305" y="2676"/>
                    <a:pt x="712" y="3119"/>
                    <a:pt x="980" y="3387"/>
                  </a:cubicBezTo>
                  <a:cubicBezTo>
                    <a:pt x="1022" y="3424"/>
                    <a:pt x="1040" y="3447"/>
                    <a:pt x="1077" y="3466"/>
                  </a:cubicBezTo>
                  <a:cubicBezTo>
                    <a:pt x="1211" y="3309"/>
                    <a:pt x="1424" y="3156"/>
                    <a:pt x="1692" y="2962"/>
                  </a:cubicBezTo>
                  <a:lnTo>
                    <a:pt x="1692" y="2962"/>
                  </a:lnTo>
                  <a:cubicBezTo>
                    <a:pt x="1521" y="3004"/>
                    <a:pt x="1229" y="3216"/>
                    <a:pt x="1059" y="3332"/>
                  </a:cubicBezTo>
                  <a:cubicBezTo>
                    <a:pt x="998" y="3235"/>
                    <a:pt x="791" y="2944"/>
                    <a:pt x="171" y="2080"/>
                  </a:cubicBezTo>
                  <a:cubicBezTo>
                    <a:pt x="231" y="1807"/>
                    <a:pt x="116" y="366"/>
                    <a:pt x="97" y="37"/>
                  </a:cubicBezTo>
                  <a:cubicBezTo>
                    <a:pt x="37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722682" y="3818612"/>
              <a:ext cx="76717" cy="59753"/>
            </a:xfrm>
            <a:custGeom>
              <a:avLst/>
              <a:gdLst/>
              <a:ahLst/>
              <a:cxnLst/>
              <a:rect l="l" t="t" r="r" b="b"/>
              <a:pathLst>
                <a:path w="2736" h="2131" extrusionOk="0">
                  <a:moveTo>
                    <a:pt x="2657" y="1"/>
                  </a:moveTo>
                  <a:cubicBezTo>
                    <a:pt x="2620" y="19"/>
                    <a:pt x="2560" y="38"/>
                    <a:pt x="2523" y="38"/>
                  </a:cubicBezTo>
                  <a:lnTo>
                    <a:pt x="2523" y="56"/>
                  </a:lnTo>
                  <a:cubicBezTo>
                    <a:pt x="2463" y="440"/>
                    <a:pt x="2232" y="768"/>
                    <a:pt x="1867" y="943"/>
                  </a:cubicBezTo>
                  <a:cubicBezTo>
                    <a:pt x="1253" y="1230"/>
                    <a:pt x="384" y="1618"/>
                    <a:pt x="1" y="1789"/>
                  </a:cubicBezTo>
                  <a:cubicBezTo>
                    <a:pt x="61" y="1886"/>
                    <a:pt x="116" y="1964"/>
                    <a:pt x="213" y="2020"/>
                  </a:cubicBezTo>
                  <a:cubicBezTo>
                    <a:pt x="329" y="2096"/>
                    <a:pt x="439" y="2130"/>
                    <a:pt x="552" y="2130"/>
                  </a:cubicBezTo>
                  <a:cubicBezTo>
                    <a:pt x="927" y="2130"/>
                    <a:pt x="1328" y="1748"/>
                    <a:pt x="2024" y="1230"/>
                  </a:cubicBezTo>
                  <a:cubicBezTo>
                    <a:pt x="2024" y="1230"/>
                    <a:pt x="2098" y="1174"/>
                    <a:pt x="2736" y="786"/>
                  </a:cubicBezTo>
                  <a:lnTo>
                    <a:pt x="2736" y="712"/>
                  </a:lnTo>
                  <a:cubicBezTo>
                    <a:pt x="2718" y="421"/>
                    <a:pt x="2657" y="1"/>
                    <a:pt x="265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797184" y="3817967"/>
              <a:ext cx="15702" cy="17918"/>
            </a:xfrm>
            <a:custGeom>
              <a:avLst/>
              <a:gdLst/>
              <a:ahLst/>
              <a:cxnLst/>
              <a:rect l="l" t="t" r="r" b="b"/>
              <a:pathLst>
                <a:path w="560" h="639" extrusionOk="0">
                  <a:moveTo>
                    <a:pt x="79" y="1"/>
                  </a:moveTo>
                  <a:cubicBezTo>
                    <a:pt x="61" y="1"/>
                    <a:pt x="19" y="24"/>
                    <a:pt x="0" y="24"/>
                  </a:cubicBezTo>
                  <a:cubicBezTo>
                    <a:pt x="0" y="24"/>
                    <a:pt x="37" y="347"/>
                    <a:pt x="61" y="638"/>
                  </a:cubicBezTo>
                  <a:lnTo>
                    <a:pt x="560" y="370"/>
                  </a:lnTo>
                  <a:lnTo>
                    <a:pt x="560" y="347"/>
                  </a:lnTo>
                  <a:lnTo>
                    <a:pt x="176" y="46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793426" y="4175954"/>
              <a:ext cx="58856" cy="156519"/>
            </a:xfrm>
            <a:custGeom>
              <a:avLst/>
              <a:gdLst/>
              <a:ahLst/>
              <a:cxnLst/>
              <a:rect l="l" t="t" r="r" b="b"/>
              <a:pathLst>
                <a:path w="2099" h="5582" extrusionOk="0">
                  <a:moveTo>
                    <a:pt x="0" y="0"/>
                  </a:moveTo>
                  <a:lnTo>
                    <a:pt x="0" y="444"/>
                  </a:lnTo>
                  <a:cubicBezTo>
                    <a:pt x="310" y="559"/>
                    <a:pt x="888" y="730"/>
                    <a:pt x="1327" y="730"/>
                  </a:cubicBezTo>
                  <a:cubicBezTo>
                    <a:pt x="1599" y="1557"/>
                    <a:pt x="1539" y="4561"/>
                    <a:pt x="1521" y="5582"/>
                  </a:cubicBezTo>
                  <a:cubicBezTo>
                    <a:pt x="1673" y="5563"/>
                    <a:pt x="1770" y="5526"/>
                    <a:pt x="1770" y="5526"/>
                  </a:cubicBezTo>
                  <a:cubicBezTo>
                    <a:pt x="1770" y="4293"/>
                    <a:pt x="2098" y="2925"/>
                    <a:pt x="2098" y="2001"/>
                  </a:cubicBezTo>
                  <a:cubicBezTo>
                    <a:pt x="2098" y="1502"/>
                    <a:pt x="2080" y="864"/>
                    <a:pt x="2061" y="402"/>
                  </a:cubicBezTo>
                  <a:cubicBezTo>
                    <a:pt x="1465" y="328"/>
                    <a:pt x="772" y="194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917027" y="4171664"/>
              <a:ext cx="79437" cy="161342"/>
            </a:xfrm>
            <a:custGeom>
              <a:avLst/>
              <a:gdLst/>
              <a:ahLst/>
              <a:cxnLst/>
              <a:rect l="l" t="t" r="r" b="b"/>
              <a:pathLst>
                <a:path w="2833" h="5754" extrusionOk="0">
                  <a:moveTo>
                    <a:pt x="1849" y="1"/>
                  </a:moveTo>
                  <a:cubicBezTo>
                    <a:pt x="1655" y="190"/>
                    <a:pt x="1137" y="537"/>
                    <a:pt x="0" y="652"/>
                  </a:cubicBezTo>
                  <a:cubicBezTo>
                    <a:pt x="37" y="943"/>
                    <a:pt x="116" y="1290"/>
                    <a:pt x="213" y="1576"/>
                  </a:cubicBezTo>
                  <a:cubicBezTo>
                    <a:pt x="638" y="2810"/>
                    <a:pt x="906" y="3041"/>
                    <a:pt x="2620" y="5679"/>
                  </a:cubicBezTo>
                  <a:cubicBezTo>
                    <a:pt x="2620" y="5679"/>
                    <a:pt x="2694" y="5716"/>
                    <a:pt x="2833" y="5753"/>
                  </a:cubicBezTo>
                  <a:cubicBezTo>
                    <a:pt x="2833" y="5753"/>
                    <a:pt x="1119" y="2773"/>
                    <a:pt x="499" y="1230"/>
                  </a:cubicBezTo>
                  <a:cubicBezTo>
                    <a:pt x="1040" y="962"/>
                    <a:pt x="1733" y="578"/>
                    <a:pt x="1983" y="440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6811176" y="4016715"/>
              <a:ext cx="73493" cy="77250"/>
            </a:xfrm>
            <a:custGeom>
              <a:avLst/>
              <a:gdLst/>
              <a:ahLst/>
              <a:cxnLst/>
              <a:rect l="l" t="t" r="r" b="b"/>
              <a:pathLst>
                <a:path w="2621" h="2755" extrusionOk="0">
                  <a:moveTo>
                    <a:pt x="0" y="1"/>
                  </a:moveTo>
                  <a:lnTo>
                    <a:pt x="791" y="1253"/>
                  </a:lnTo>
                  <a:lnTo>
                    <a:pt x="2620" y="27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6782659" y="4108966"/>
              <a:ext cx="62613" cy="35667"/>
            </a:xfrm>
            <a:custGeom>
              <a:avLst/>
              <a:gdLst/>
              <a:ahLst/>
              <a:cxnLst/>
              <a:rect l="l" t="t" r="r" b="b"/>
              <a:pathLst>
                <a:path w="2233" h="1272" extrusionOk="0">
                  <a:moveTo>
                    <a:pt x="1" y="0"/>
                  </a:moveTo>
                  <a:lnTo>
                    <a:pt x="1114" y="827"/>
                  </a:lnTo>
                  <a:lnTo>
                    <a:pt x="2233" y="12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6852254" y="3883917"/>
              <a:ext cx="42116" cy="11300"/>
            </a:xfrm>
            <a:custGeom>
              <a:avLst/>
              <a:gdLst/>
              <a:ahLst/>
              <a:cxnLst/>
              <a:rect l="l" t="t" r="r" b="b"/>
              <a:pathLst>
                <a:path w="1502" h="403" extrusionOk="0">
                  <a:moveTo>
                    <a:pt x="1446" y="0"/>
                  </a:moveTo>
                  <a:lnTo>
                    <a:pt x="37" y="250"/>
                  </a:lnTo>
                  <a:cubicBezTo>
                    <a:pt x="19" y="250"/>
                    <a:pt x="19" y="250"/>
                    <a:pt x="0" y="268"/>
                  </a:cubicBezTo>
                  <a:lnTo>
                    <a:pt x="0" y="287"/>
                  </a:lnTo>
                  <a:lnTo>
                    <a:pt x="19" y="365"/>
                  </a:lnTo>
                  <a:cubicBezTo>
                    <a:pt x="19" y="384"/>
                    <a:pt x="37" y="402"/>
                    <a:pt x="60" y="402"/>
                  </a:cubicBezTo>
                  <a:lnTo>
                    <a:pt x="1483" y="153"/>
                  </a:lnTo>
                  <a:cubicBezTo>
                    <a:pt x="1502" y="134"/>
                    <a:pt x="1502" y="116"/>
                    <a:pt x="1502" y="97"/>
                  </a:cubicBezTo>
                  <a:lnTo>
                    <a:pt x="1483" y="19"/>
                  </a:lnTo>
                  <a:cubicBezTo>
                    <a:pt x="1483" y="0"/>
                    <a:pt x="1465" y="0"/>
                    <a:pt x="1446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6853937" y="3883917"/>
              <a:ext cx="40434" cy="11300"/>
            </a:xfrm>
            <a:custGeom>
              <a:avLst/>
              <a:gdLst/>
              <a:ahLst/>
              <a:cxnLst/>
              <a:rect l="l" t="t" r="r" b="b"/>
              <a:pathLst>
                <a:path w="1442" h="403" extrusionOk="0">
                  <a:moveTo>
                    <a:pt x="1386" y="0"/>
                  </a:moveTo>
                  <a:lnTo>
                    <a:pt x="1211" y="19"/>
                  </a:lnTo>
                  <a:cubicBezTo>
                    <a:pt x="1229" y="74"/>
                    <a:pt x="1192" y="134"/>
                    <a:pt x="1132" y="153"/>
                  </a:cubicBezTo>
                  <a:cubicBezTo>
                    <a:pt x="883" y="213"/>
                    <a:pt x="171" y="365"/>
                    <a:pt x="0" y="402"/>
                  </a:cubicBezTo>
                  <a:lnTo>
                    <a:pt x="1423" y="153"/>
                  </a:lnTo>
                  <a:cubicBezTo>
                    <a:pt x="1442" y="134"/>
                    <a:pt x="1442" y="116"/>
                    <a:pt x="1442" y="97"/>
                  </a:cubicBezTo>
                  <a:lnTo>
                    <a:pt x="1423" y="19"/>
                  </a:lnTo>
                  <a:cubicBezTo>
                    <a:pt x="1423" y="0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B6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6818298" y="3703620"/>
              <a:ext cx="64156" cy="34657"/>
            </a:xfrm>
            <a:custGeom>
              <a:avLst/>
              <a:gdLst/>
              <a:ahLst/>
              <a:cxnLst/>
              <a:rect l="l" t="t" r="r" b="b"/>
              <a:pathLst>
                <a:path w="2288" h="1236" extrusionOk="0">
                  <a:moveTo>
                    <a:pt x="927" y="0"/>
                  </a:moveTo>
                  <a:cubicBezTo>
                    <a:pt x="273" y="0"/>
                    <a:pt x="16" y="579"/>
                    <a:pt x="1" y="595"/>
                  </a:cubicBezTo>
                  <a:cubicBezTo>
                    <a:pt x="18" y="577"/>
                    <a:pt x="317" y="190"/>
                    <a:pt x="1194" y="190"/>
                  </a:cubicBezTo>
                  <a:cubicBezTo>
                    <a:pt x="1237" y="190"/>
                    <a:pt x="1281" y="191"/>
                    <a:pt x="1327" y="193"/>
                  </a:cubicBezTo>
                  <a:cubicBezTo>
                    <a:pt x="1327" y="636"/>
                    <a:pt x="1558" y="789"/>
                    <a:pt x="2001" y="904"/>
                  </a:cubicBezTo>
                  <a:cubicBezTo>
                    <a:pt x="2128" y="957"/>
                    <a:pt x="2254" y="1235"/>
                    <a:pt x="2284" y="1235"/>
                  </a:cubicBezTo>
                  <a:cubicBezTo>
                    <a:pt x="2285" y="1235"/>
                    <a:pt x="2287" y="1234"/>
                    <a:pt x="2288" y="1232"/>
                  </a:cubicBezTo>
                  <a:cubicBezTo>
                    <a:pt x="2251" y="521"/>
                    <a:pt x="1539" y="826"/>
                    <a:pt x="1364" y="77"/>
                  </a:cubicBezTo>
                  <a:cubicBezTo>
                    <a:pt x="1202" y="23"/>
                    <a:pt x="1057" y="0"/>
                    <a:pt x="92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6857161" y="3719239"/>
              <a:ext cx="18815" cy="10795"/>
            </a:xfrm>
            <a:custGeom>
              <a:avLst/>
              <a:gdLst/>
              <a:ahLst/>
              <a:cxnLst/>
              <a:rect l="l" t="t" r="r" b="b"/>
              <a:pathLst>
                <a:path w="671" h="385" extrusionOk="0">
                  <a:moveTo>
                    <a:pt x="19" y="1"/>
                  </a:moveTo>
                  <a:lnTo>
                    <a:pt x="19" y="1"/>
                  </a:lnTo>
                  <a:cubicBezTo>
                    <a:pt x="1" y="38"/>
                    <a:pt x="19" y="116"/>
                    <a:pt x="75" y="153"/>
                  </a:cubicBezTo>
                  <a:lnTo>
                    <a:pt x="93" y="172"/>
                  </a:lnTo>
                  <a:cubicBezTo>
                    <a:pt x="116" y="195"/>
                    <a:pt x="116" y="195"/>
                    <a:pt x="135" y="195"/>
                  </a:cubicBezTo>
                  <a:lnTo>
                    <a:pt x="153" y="213"/>
                  </a:lnTo>
                  <a:lnTo>
                    <a:pt x="232" y="250"/>
                  </a:lnTo>
                  <a:cubicBezTo>
                    <a:pt x="287" y="269"/>
                    <a:pt x="347" y="287"/>
                    <a:pt x="403" y="310"/>
                  </a:cubicBezTo>
                  <a:cubicBezTo>
                    <a:pt x="518" y="347"/>
                    <a:pt x="537" y="347"/>
                    <a:pt x="652" y="384"/>
                  </a:cubicBezTo>
                  <a:cubicBezTo>
                    <a:pt x="671" y="329"/>
                    <a:pt x="634" y="269"/>
                    <a:pt x="578" y="250"/>
                  </a:cubicBezTo>
                  <a:cubicBezTo>
                    <a:pt x="463" y="213"/>
                    <a:pt x="440" y="213"/>
                    <a:pt x="324" y="172"/>
                  </a:cubicBezTo>
                  <a:lnTo>
                    <a:pt x="250" y="135"/>
                  </a:lnTo>
                  <a:lnTo>
                    <a:pt x="209" y="116"/>
                  </a:lnTo>
                  <a:lnTo>
                    <a:pt x="190" y="116"/>
                  </a:lnTo>
                  <a:lnTo>
                    <a:pt x="172" y="9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6843057" y="3705779"/>
              <a:ext cx="39396" cy="65305"/>
            </a:xfrm>
            <a:custGeom>
              <a:avLst/>
              <a:gdLst/>
              <a:ahLst/>
              <a:cxnLst/>
              <a:rect l="l" t="t" r="r" b="b"/>
              <a:pathLst>
                <a:path w="1405" h="2329" extrusionOk="0">
                  <a:moveTo>
                    <a:pt x="481" y="0"/>
                  </a:moveTo>
                  <a:cubicBezTo>
                    <a:pt x="444" y="171"/>
                    <a:pt x="347" y="906"/>
                    <a:pt x="194" y="1252"/>
                  </a:cubicBezTo>
                  <a:cubicBezTo>
                    <a:pt x="0" y="1636"/>
                    <a:pt x="19" y="2153"/>
                    <a:pt x="194" y="2310"/>
                  </a:cubicBezTo>
                  <a:lnTo>
                    <a:pt x="194" y="2329"/>
                  </a:lnTo>
                  <a:cubicBezTo>
                    <a:pt x="809" y="2116"/>
                    <a:pt x="1021" y="1885"/>
                    <a:pt x="1386" y="1192"/>
                  </a:cubicBezTo>
                  <a:cubicBezTo>
                    <a:pt x="1386" y="1174"/>
                    <a:pt x="1386" y="1174"/>
                    <a:pt x="1405" y="1155"/>
                  </a:cubicBezTo>
                  <a:cubicBezTo>
                    <a:pt x="1368" y="444"/>
                    <a:pt x="656" y="730"/>
                    <a:pt x="481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818298" y="3703788"/>
              <a:ext cx="64156" cy="34405"/>
            </a:xfrm>
            <a:custGeom>
              <a:avLst/>
              <a:gdLst/>
              <a:ahLst/>
              <a:cxnLst/>
              <a:rect l="l" t="t" r="r" b="b"/>
              <a:pathLst>
                <a:path w="2288" h="1227" extrusionOk="0">
                  <a:moveTo>
                    <a:pt x="939" y="1"/>
                  </a:moveTo>
                  <a:cubicBezTo>
                    <a:pt x="276" y="1"/>
                    <a:pt x="16" y="573"/>
                    <a:pt x="1" y="589"/>
                  </a:cubicBezTo>
                  <a:lnTo>
                    <a:pt x="440" y="1051"/>
                  </a:lnTo>
                  <a:cubicBezTo>
                    <a:pt x="440" y="1051"/>
                    <a:pt x="1692" y="1226"/>
                    <a:pt x="2288" y="1226"/>
                  </a:cubicBezTo>
                  <a:cubicBezTo>
                    <a:pt x="2232" y="515"/>
                    <a:pt x="1539" y="801"/>
                    <a:pt x="1364" y="71"/>
                  </a:cubicBezTo>
                  <a:cubicBezTo>
                    <a:pt x="1207" y="22"/>
                    <a:pt x="1065" y="1"/>
                    <a:pt x="939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818298" y="3696582"/>
              <a:ext cx="65333" cy="41611"/>
            </a:xfrm>
            <a:custGeom>
              <a:avLst/>
              <a:gdLst/>
              <a:ahLst/>
              <a:cxnLst/>
              <a:rect l="l" t="t" r="r" b="b"/>
              <a:pathLst>
                <a:path w="2330" h="1484" extrusionOk="0">
                  <a:moveTo>
                    <a:pt x="1502" y="0"/>
                  </a:moveTo>
                  <a:lnTo>
                    <a:pt x="1133" y="56"/>
                  </a:lnTo>
                  <a:cubicBezTo>
                    <a:pt x="56" y="194"/>
                    <a:pt x="1" y="846"/>
                    <a:pt x="1" y="846"/>
                  </a:cubicBezTo>
                  <a:cubicBezTo>
                    <a:pt x="16" y="830"/>
                    <a:pt x="276" y="258"/>
                    <a:pt x="939" y="258"/>
                  </a:cubicBezTo>
                  <a:cubicBezTo>
                    <a:pt x="1065" y="258"/>
                    <a:pt x="1207" y="279"/>
                    <a:pt x="1364" y="328"/>
                  </a:cubicBezTo>
                  <a:cubicBezTo>
                    <a:pt x="1539" y="1058"/>
                    <a:pt x="2232" y="772"/>
                    <a:pt x="2288" y="1483"/>
                  </a:cubicBezTo>
                  <a:cubicBezTo>
                    <a:pt x="2329" y="1137"/>
                    <a:pt x="2195" y="887"/>
                    <a:pt x="1807" y="656"/>
                  </a:cubicBezTo>
                  <a:cubicBezTo>
                    <a:pt x="1424" y="425"/>
                    <a:pt x="1502" y="0"/>
                    <a:pt x="15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816111" y="3679197"/>
              <a:ext cx="54566" cy="40602"/>
            </a:xfrm>
            <a:custGeom>
              <a:avLst/>
              <a:gdLst/>
              <a:ahLst/>
              <a:cxnLst/>
              <a:rect l="l" t="t" r="r" b="b"/>
              <a:pathLst>
                <a:path w="1946" h="1448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cubicBezTo>
                    <a:pt x="79" y="1447"/>
                    <a:pt x="116" y="602"/>
                    <a:pt x="730" y="311"/>
                  </a:cubicBezTo>
                  <a:cubicBezTo>
                    <a:pt x="776" y="297"/>
                    <a:pt x="846" y="289"/>
                    <a:pt x="928" y="289"/>
                  </a:cubicBezTo>
                  <a:cubicBezTo>
                    <a:pt x="1189" y="289"/>
                    <a:pt x="1580" y="370"/>
                    <a:pt x="1770" y="620"/>
                  </a:cubicBezTo>
                  <a:cubicBezTo>
                    <a:pt x="1751" y="523"/>
                    <a:pt x="1617" y="311"/>
                    <a:pt x="1118" y="195"/>
                  </a:cubicBezTo>
                  <a:cubicBezTo>
                    <a:pt x="1483" y="195"/>
                    <a:pt x="1811" y="329"/>
                    <a:pt x="1945" y="583"/>
                  </a:cubicBezTo>
                  <a:cubicBezTo>
                    <a:pt x="1945" y="445"/>
                    <a:pt x="1696" y="237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7" name="Google Shape;927;p39"/>
          <p:cNvGrpSpPr/>
          <p:nvPr/>
        </p:nvGrpSpPr>
        <p:grpSpPr>
          <a:xfrm>
            <a:off x="3719691" y="4628785"/>
            <a:ext cx="1039915" cy="1288616"/>
            <a:chOff x="-927775" y="3696016"/>
            <a:chExt cx="615528" cy="762736"/>
          </a:xfrm>
        </p:grpSpPr>
        <p:sp>
          <p:nvSpPr>
            <p:cNvPr id="928" name="Google Shape;928;p39"/>
            <p:cNvSpPr/>
            <p:nvPr/>
          </p:nvSpPr>
          <p:spPr>
            <a:xfrm>
              <a:off x="-571653" y="3711051"/>
              <a:ext cx="132396" cy="747701"/>
            </a:xfrm>
            <a:custGeom>
              <a:avLst/>
              <a:gdLst/>
              <a:ahLst/>
              <a:cxnLst/>
              <a:rect l="l" t="t" r="r" b="b"/>
              <a:pathLst>
                <a:path w="1180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70" y="6663"/>
                  </a:lnTo>
                  <a:cubicBezTo>
                    <a:pt x="870" y="6608"/>
                    <a:pt x="888" y="6529"/>
                    <a:pt x="888" y="6469"/>
                  </a:cubicBezTo>
                  <a:lnTo>
                    <a:pt x="888" y="6451"/>
                  </a:lnTo>
                  <a:cubicBezTo>
                    <a:pt x="888" y="6451"/>
                    <a:pt x="888" y="6432"/>
                    <a:pt x="907" y="6432"/>
                  </a:cubicBezTo>
                  <a:lnTo>
                    <a:pt x="907" y="6377"/>
                  </a:lnTo>
                  <a:lnTo>
                    <a:pt x="907" y="6354"/>
                  </a:lnTo>
                  <a:cubicBezTo>
                    <a:pt x="907" y="6317"/>
                    <a:pt x="925" y="6280"/>
                    <a:pt x="925" y="6220"/>
                  </a:cubicBezTo>
                  <a:lnTo>
                    <a:pt x="925" y="6201"/>
                  </a:lnTo>
                  <a:cubicBezTo>
                    <a:pt x="948" y="6123"/>
                    <a:pt x="948" y="6049"/>
                    <a:pt x="967" y="5989"/>
                  </a:cubicBezTo>
                  <a:lnTo>
                    <a:pt x="967" y="5915"/>
                  </a:lnTo>
                  <a:cubicBezTo>
                    <a:pt x="967" y="5915"/>
                    <a:pt x="967" y="5892"/>
                    <a:pt x="985" y="5892"/>
                  </a:cubicBezTo>
                  <a:cubicBezTo>
                    <a:pt x="1004" y="5721"/>
                    <a:pt x="1022" y="5527"/>
                    <a:pt x="1041" y="5356"/>
                  </a:cubicBezTo>
                  <a:lnTo>
                    <a:pt x="1041" y="5314"/>
                  </a:lnTo>
                  <a:cubicBezTo>
                    <a:pt x="1041" y="5259"/>
                    <a:pt x="1064" y="5222"/>
                    <a:pt x="1064" y="5162"/>
                  </a:cubicBezTo>
                  <a:lnTo>
                    <a:pt x="1064" y="5106"/>
                  </a:lnTo>
                  <a:cubicBezTo>
                    <a:pt x="1064" y="5065"/>
                    <a:pt x="1082" y="5009"/>
                    <a:pt x="1082" y="4968"/>
                  </a:cubicBezTo>
                  <a:lnTo>
                    <a:pt x="1082" y="4894"/>
                  </a:lnTo>
                  <a:cubicBezTo>
                    <a:pt x="1082" y="4852"/>
                    <a:pt x="1101" y="4797"/>
                    <a:pt x="1101" y="4760"/>
                  </a:cubicBezTo>
                  <a:lnTo>
                    <a:pt x="1101" y="4566"/>
                  </a:lnTo>
                  <a:cubicBezTo>
                    <a:pt x="1119" y="4506"/>
                    <a:pt x="1119" y="4450"/>
                    <a:pt x="1119" y="4390"/>
                  </a:cubicBezTo>
                  <a:lnTo>
                    <a:pt x="1119" y="4353"/>
                  </a:lnTo>
                  <a:cubicBezTo>
                    <a:pt x="1119" y="4298"/>
                    <a:pt x="1138" y="4256"/>
                    <a:pt x="1138" y="4219"/>
                  </a:cubicBezTo>
                  <a:lnTo>
                    <a:pt x="1138" y="4201"/>
                  </a:lnTo>
                  <a:lnTo>
                    <a:pt x="1138" y="4122"/>
                  </a:lnTo>
                  <a:lnTo>
                    <a:pt x="1138" y="4104"/>
                  </a:lnTo>
                  <a:lnTo>
                    <a:pt x="1138" y="3988"/>
                  </a:lnTo>
                  <a:lnTo>
                    <a:pt x="1138" y="3970"/>
                  </a:lnTo>
                  <a:cubicBezTo>
                    <a:pt x="1156" y="3854"/>
                    <a:pt x="1156" y="3720"/>
                    <a:pt x="1156" y="3582"/>
                  </a:cubicBezTo>
                  <a:lnTo>
                    <a:pt x="1156" y="3563"/>
                  </a:lnTo>
                  <a:lnTo>
                    <a:pt x="1156" y="3392"/>
                  </a:lnTo>
                  <a:lnTo>
                    <a:pt x="1156" y="3351"/>
                  </a:lnTo>
                  <a:cubicBezTo>
                    <a:pt x="1156" y="3295"/>
                    <a:pt x="1179" y="3235"/>
                    <a:pt x="1179" y="3180"/>
                  </a:cubicBezTo>
                  <a:lnTo>
                    <a:pt x="1179" y="3161"/>
                  </a:lnTo>
                  <a:lnTo>
                    <a:pt x="1179" y="2967"/>
                  </a:lnTo>
                  <a:lnTo>
                    <a:pt x="1179" y="2930"/>
                  </a:lnTo>
                  <a:cubicBezTo>
                    <a:pt x="1179" y="2426"/>
                    <a:pt x="1156" y="1927"/>
                    <a:pt x="1138" y="1410"/>
                  </a:cubicBezTo>
                  <a:lnTo>
                    <a:pt x="1138" y="1294"/>
                  </a:lnTo>
                  <a:cubicBezTo>
                    <a:pt x="1138" y="1253"/>
                    <a:pt x="1119" y="1216"/>
                    <a:pt x="1119" y="1179"/>
                  </a:cubicBezTo>
                  <a:lnTo>
                    <a:pt x="1119" y="1082"/>
                  </a:lnTo>
                  <a:lnTo>
                    <a:pt x="1119" y="925"/>
                  </a:lnTo>
                  <a:cubicBezTo>
                    <a:pt x="1101" y="906"/>
                    <a:pt x="1101" y="888"/>
                    <a:pt x="1101" y="888"/>
                  </a:cubicBezTo>
                  <a:lnTo>
                    <a:pt x="1101" y="754"/>
                  </a:lnTo>
                  <a:cubicBezTo>
                    <a:pt x="1101" y="657"/>
                    <a:pt x="1082" y="560"/>
                    <a:pt x="1082" y="463"/>
                  </a:cubicBezTo>
                  <a:cubicBezTo>
                    <a:pt x="1082" y="444"/>
                    <a:pt x="1064" y="407"/>
                    <a:pt x="1064" y="389"/>
                  </a:cubicBezTo>
                  <a:lnTo>
                    <a:pt x="1064" y="347"/>
                  </a:lnTo>
                  <a:lnTo>
                    <a:pt x="1064" y="255"/>
                  </a:lnTo>
                  <a:lnTo>
                    <a:pt x="1064" y="213"/>
                  </a:lnTo>
                  <a:cubicBezTo>
                    <a:pt x="1041" y="158"/>
                    <a:pt x="1041" y="79"/>
                    <a:pt x="10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-927775" y="3711051"/>
              <a:ext cx="164485" cy="747701"/>
            </a:xfrm>
            <a:custGeom>
              <a:avLst/>
              <a:gdLst/>
              <a:ahLst/>
              <a:cxnLst/>
              <a:rect l="l" t="t" r="r" b="b"/>
              <a:pathLst>
                <a:path w="1466" h="6664" extrusionOk="0">
                  <a:moveTo>
                    <a:pt x="426" y="1"/>
                  </a:moveTo>
                  <a:cubicBezTo>
                    <a:pt x="366" y="1"/>
                    <a:pt x="310" y="42"/>
                    <a:pt x="310" y="116"/>
                  </a:cubicBezTo>
                  <a:cubicBezTo>
                    <a:pt x="269" y="389"/>
                    <a:pt x="232" y="657"/>
                    <a:pt x="195" y="925"/>
                  </a:cubicBezTo>
                  <a:cubicBezTo>
                    <a:pt x="195" y="1003"/>
                    <a:pt x="172" y="1082"/>
                    <a:pt x="172" y="1156"/>
                  </a:cubicBezTo>
                  <a:cubicBezTo>
                    <a:pt x="1" y="2815"/>
                    <a:pt x="98" y="4413"/>
                    <a:pt x="426" y="5892"/>
                  </a:cubicBezTo>
                  <a:cubicBezTo>
                    <a:pt x="444" y="6049"/>
                    <a:pt x="481" y="6183"/>
                    <a:pt x="518" y="6335"/>
                  </a:cubicBezTo>
                  <a:cubicBezTo>
                    <a:pt x="518" y="6335"/>
                    <a:pt x="518" y="6354"/>
                    <a:pt x="541" y="6354"/>
                  </a:cubicBezTo>
                  <a:lnTo>
                    <a:pt x="541" y="6432"/>
                  </a:lnTo>
                  <a:cubicBezTo>
                    <a:pt x="560" y="6469"/>
                    <a:pt x="578" y="6529"/>
                    <a:pt x="578" y="6566"/>
                  </a:cubicBezTo>
                  <a:cubicBezTo>
                    <a:pt x="597" y="6626"/>
                    <a:pt x="657" y="6663"/>
                    <a:pt x="712" y="6663"/>
                  </a:cubicBezTo>
                  <a:lnTo>
                    <a:pt x="1465" y="6663"/>
                  </a:lnTo>
                  <a:cubicBezTo>
                    <a:pt x="1465" y="6585"/>
                    <a:pt x="1442" y="6529"/>
                    <a:pt x="1424" y="6451"/>
                  </a:cubicBezTo>
                  <a:lnTo>
                    <a:pt x="1424" y="6354"/>
                  </a:lnTo>
                  <a:lnTo>
                    <a:pt x="1405" y="6335"/>
                  </a:lnTo>
                  <a:cubicBezTo>
                    <a:pt x="1387" y="6183"/>
                    <a:pt x="1368" y="6049"/>
                    <a:pt x="1350" y="5892"/>
                  </a:cubicBezTo>
                  <a:cubicBezTo>
                    <a:pt x="1156" y="4432"/>
                    <a:pt x="1096" y="2851"/>
                    <a:pt x="1193" y="1216"/>
                  </a:cubicBezTo>
                  <a:cubicBezTo>
                    <a:pt x="1211" y="1119"/>
                    <a:pt x="1211" y="1022"/>
                    <a:pt x="1211" y="925"/>
                  </a:cubicBezTo>
                  <a:cubicBezTo>
                    <a:pt x="1234" y="620"/>
                    <a:pt x="1271" y="310"/>
                    <a:pt x="129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-809068" y="3711051"/>
              <a:ext cx="142718" cy="747701"/>
            </a:xfrm>
            <a:custGeom>
              <a:avLst/>
              <a:gdLst/>
              <a:ahLst/>
              <a:cxnLst/>
              <a:rect l="l" t="t" r="r" b="b"/>
              <a:pathLst>
                <a:path w="127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1271" y="6663"/>
                  </a:lnTo>
                  <a:cubicBezTo>
                    <a:pt x="1156" y="4663"/>
                    <a:pt x="1137" y="2389"/>
                    <a:pt x="121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-679477" y="3711051"/>
              <a:ext cx="120952" cy="747701"/>
            </a:xfrm>
            <a:custGeom>
              <a:avLst/>
              <a:gdLst/>
              <a:ahLst/>
              <a:cxnLst/>
              <a:rect l="l" t="t" r="r" b="b"/>
              <a:pathLst>
                <a:path w="1078" h="6664" extrusionOk="0">
                  <a:moveTo>
                    <a:pt x="61" y="1"/>
                  </a:moveTo>
                  <a:cubicBezTo>
                    <a:pt x="38" y="139"/>
                    <a:pt x="38" y="255"/>
                    <a:pt x="38" y="389"/>
                  </a:cubicBezTo>
                  <a:lnTo>
                    <a:pt x="38" y="717"/>
                  </a:lnTo>
                  <a:cubicBezTo>
                    <a:pt x="19" y="791"/>
                    <a:pt x="19" y="851"/>
                    <a:pt x="19" y="925"/>
                  </a:cubicBezTo>
                  <a:lnTo>
                    <a:pt x="19" y="1271"/>
                  </a:lnTo>
                  <a:cubicBezTo>
                    <a:pt x="1" y="1715"/>
                    <a:pt x="1" y="2158"/>
                    <a:pt x="1" y="2602"/>
                  </a:cubicBezTo>
                  <a:cubicBezTo>
                    <a:pt x="1" y="3119"/>
                    <a:pt x="1" y="3623"/>
                    <a:pt x="19" y="4104"/>
                  </a:cubicBezTo>
                  <a:cubicBezTo>
                    <a:pt x="19" y="4737"/>
                    <a:pt x="38" y="5337"/>
                    <a:pt x="79" y="5915"/>
                  </a:cubicBezTo>
                  <a:cubicBezTo>
                    <a:pt x="79" y="6067"/>
                    <a:pt x="79" y="6220"/>
                    <a:pt x="98" y="6354"/>
                  </a:cubicBezTo>
                  <a:cubicBezTo>
                    <a:pt x="98" y="6469"/>
                    <a:pt x="98" y="6566"/>
                    <a:pt x="116" y="6663"/>
                  </a:cubicBezTo>
                  <a:lnTo>
                    <a:pt x="962" y="6663"/>
                  </a:lnTo>
                  <a:cubicBezTo>
                    <a:pt x="962" y="6585"/>
                    <a:pt x="962" y="6529"/>
                    <a:pt x="985" y="6451"/>
                  </a:cubicBezTo>
                  <a:lnTo>
                    <a:pt x="985" y="6354"/>
                  </a:lnTo>
                  <a:cubicBezTo>
                    <a:pt x="985" y="6220"/>
                    <a:pt x="1004" y="6067"/>
                    <a:pt x="1004" y="5915"/>
                  </a:cubicBezTo>
                  <a:cubicBezTo>
                    <a:pt x="1022" y="5296"/>
                    <a:pt x="1041" y="4644"/>
                    <a:pt x="1059" y="3970"/>
                  </a:cubicBezTo>
                  <a:cubicBezTo>
                    <a:pt x="1059" y="3466"/>
                    <a:pt x="1077" y="2967"/>
                    <a:pt x="1059" y="2450"/>
                  </a:cubicBezTo>
                  <a:lnTo>
                    <a:pt x="1059" y="1331"/>
                  </a:lnTo>
                  <a:cubicBezTo>
                    <a:pt x="1059" y="1197"/>
                    <a:pt x="1059" y="1063"/>
                    <a:pt x="1041" y="925"/>
                  </a:cubicBezTo>
                  <a:lnTo>
                    <a:pt x="1041" y="735"/>
                  </a:lnTo>
                  <a:lnTo>
                    <a:pt x="1041" y="389"/>
                  </a:lnTo>
                  <a:cubicBezTo>
                    <a:pt x="1022" y="255"/>
                    <a:pt x="1022" y="139"/>
                    <a:pt x="102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-571653" y="3711051"/>
              <a:ext cx="19859" cy="747701"/>
            </a:xfrm>
            <a:custGeom>
              <a:avLst/>
              <a:gdLst/>
              <a:ahLst/>
              <a:cxnLst/>
              <a:rect l="l" t="t" r="r" b="b"/>
              <a:pathLst>
                <a:path w="177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0" y="6663"/>
                  </a:lnTo>
                  <a:cubicBezTo>
                    <a:pt x="80" y="6566"/>
                    <a:pt x="80" y="6469"/>
                    <a:pt x="98" y="6354"/>
                  </a:cubicBezTo>
                  <a:cubicBezTo>
                    <a:pt x="98" y="6220"/>
                    <a:pt x="98" y="6067"/>
                    <a:pt x="116" y="5915"/>
                  </a:cubicBezTo>
                  <a:cubicBezTo>
                    <a:pt x="116" y="5776"/>
                    <a:pt x="116" y="5642"/>
                    <a:pt x="140" y="5490"/>
                  </a:cubicBezTo>
                  <a:cubicBezTo>
                    <a:pt x="158" y="4991"/>
                    <a:pt x="158" y="4487"/>
                    <a:pt x="177" y="3970"/>
                  </a:cubicBezTo>
                  <a:lnTo>
                    <a:pt x="177" y="2450"/>
                  </a:lnTo>
                  <a:lnTo>
                    <a:pt x="177" y="1350"/>
                  </a:lnTo>
                  <a:cubicBezTo>
                    <a:pt x="177" y="1197"/>
                    <a:pt x="158" y="1063"/>
                    <a:pt x="158" y="925"/>
                  </a:cubicBezTo>
                  <a:lnTo>
                    <a:pt x="158" y="735"/>
                  </a:lnTo>
                  <a:cubicBezTo>
                    <a:pt x="158" y="620"/>
                    <a:pt x="158" y="504"/>
                    <a:pt x="140" y="389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-474151" y="3711051"/>
              <a:ext cx="161905" cy="747701"/>
            </a:xfrm>
            <a:custGeom>
              <a:avLst/>
              <a:gdLst/>
              <a:ahLst/>
              <a:cxnLst/>
              <a:rect l="l" t="t" r="r" b="b"/>
              <a:pathLst>
                <a:path w="1443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cubicBezTo>
                    <a:pt x="232" y="809"/>
                    <a:pt x="232" y="869"/>
                    <a:pt x="250" y="925"/>
                  </a:cubicBezTo>
                  <a:lnTo>
                    <a:pt x="250" y="1082"/>
                  </a:lnTo>
                  <a:lnTo>
                    <a:pt x="250" y="1179"/>
                  </a:lnTo>
                  <a:lnTo>
                    <a:pt x="250" y="1234"/>
                  </a:lnTo>
                  <a:cubicBezTo>
                    <a:pt x="269" y="1253"/>
                    <a:pt x="269" y="1271"/>
                    <a:pt x="269" y="1294"/>
                  </a:cubicBezTo>
                  <a:lnTo>
                    <a:pt x="269" y="1387"/>
                  </a:ln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cubicBezTo>
                    <a:pt x="232" y="4681"/>
                    <a:pt x="232" y="4797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49" y="6663"/>
                  </a:lnTo>
                  <a:cubicBezTo>
                    <a:pt x="809" y="6663"/>
                    <a:pt x="865" y="6626"/>
                    <a:pt x="865" y="6566"/>
                  </a:cubicBezTo>
                  <a:cubicBezTo>
                    <a:pt x="888" y="6548"/>
                    <a:pt x="888" y="6548"/>
                    <a:pt x="888" y="6529"/>
                  </a:cubicBezTo>
                  <a:cubicBezTo>
                    <a:pt x="906" y="6469"/>
                    <a:pt x="906" y="6414"/>
                    <a:pt x="925" y="6354"/>
                  </a:cubicBezTo>
                  <a:cubicBezTo>
                    <a:pt x="925" y="6354"/>
                    <a:pt x="925" y="6335"/>
                    <a:pt x="943" y="6335"/>
                  </a:cubicBezTo>
                  <a:cubicBezTo>
                    <a:pt x="962" y="6201"/>
                    <a:pt x="1003" y="6067"/>
                    <a:pt x="1040" y="5915"/>
                  </a:cubicBezTo>
                  <a:lnTo>
                    <a:pt x="1040" y="5892"/>
                  </a:lnTo>
                  <a:cubicBezTo>
                    <a:pt x="1350" y="4506"/>
                    <a:pt x="1442" y="3027"/>
                    <a:pt x="1308" y="1465"/>
                  </a:cubicBezTo>
                  <a:cubicBezTo>
                    <a:pt x="1308" y="1294"/>
                    <a:pt x="1290" y="1100"/>
                    <a:pt x="1271" y="925"/>
                  </a:cubicBezTo>
                  <a:cubicBezTo>
                    <a:pt x="1253" y="754"/>
                    <a:pt x="1211" y="560"/>
                    <a:pt x="1193" y="389"/>
                  </a:cubicBezTo>
                  <a:cubicBezTo>
                    <a:pt x="1174" y="292"/>
                    <a:pt x="1174" y="195"/>
                    <a:pt x="1156" y="116"/>
                  </a:cubicBezTo>
                  <a:cubicBezTo>
                    <a:pt x="1137" y="42"/>
                    <a:pt x="1096" y="1"/>
                    <a:pt x="104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-809068" y="3711051"/>
              <a:ext cx="54080" cy="747701"/>
            </a:xfrm>
            <a:custGeom>
              <a:avLst/>
              <a:gdLst/>
              <a:ahLst/>
              <a:cxnLst/>
              <a:rect l="l" t="t" r="r" b="b"/>
              <a:pathLst>
                <a:path w="48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481" y="6663"/>
                  </a:lnTo>
                  <a:cubicBezTo>
                    <a:pt x="463" y="6548"/>
                    <a:pt x="444" y="6451"/>
                    <a:pt x="426" y="6335"/>
                  </a:cubicBezTo>
                  <a:cubicBezTo>
                    <a:pt x="407" y="6183"/>
                    <a:pt x="384" y="6049"/>
                    <a:pt x="366" y="5892"/>
                  </a:cubicBezTo>
                  <a:cubicBezTo>
                    <a:pt x="135" y="4085"/>
                    <a:pt x="98" y="2080"/>
                    <a:pt x="31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-681496" y="3711051"/>
              <a:ext cx="19298" cy="747701"/>
            </a:xfrm>
            <a:custGeom>
              <a:avLst/>
              <a:gdLst/>
              <a:ahLst/>
              <a:cxnLst/>
              <a:rect l="l" t="t" r="r" b="b"/>
              <a:pathLst>
                <a:path w="172" h="6664" extrusionOk="0">
                  <a:moveTo>
                    <a:pt x="79" y="1"/>
                  </a:moveTo>
                  <a:cubicBezTo>
                    <a:pt x="0" y="2389"/>
                    <a:pt x="19" y="4663"/>
                    <a:pt x="134" y="6663"/>
                  </a:cubicBezTo>
                  <a:lnTo>
                    <a:pt x="171" y="6663"/>
                  </a:lnTo>
                  <a:cubicBezTo>
                    <a:pt x="56" y="4663"/>
                    <a:pt x="37" y="2389"/>
                    <a:pt x="11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-875939" y="3696016"/>
              <a:ext cx="514437" cy="15147"/>
            </a:xfrm>
            <a:custGeom>
              <a:avLst/>
              <a:gdLst/>
              <a:ahLst/>
              <a:cxnLst/>
              <a:rect l="l" t="t" r="r" b="b"/>
              <a:pathLst>
                <a:path w="4585" h="135" extrusionOk="0">
                  <a:moveTo>
                    <a:pt x="56" y="1"/>
                  </a:moveTo>
                  <a:cubicBezTo>
                    <a:pt x="19" y="1"/>
                    <a:pt x="1" y="42"/>
                    <a:pt x="1" y="79"/>
                  </a:cubicBezTo>
                  <a:lnTo>
                    <a:pt x="1" y="135"/>
                  </a:lnTo>
                  <a:lnTo>
                    <a:pt x="4561" y="135"/>
                  </a:lnTo>
                  <a:lnTo>
                    <a:pt x="4584" y="79"/>
                  </a:lnTo>
                  <a:cubicBezTo>
                    <a:pt x="4584" y="42"/>
                    <a:pt x="4543" y="1"/>
                    <a:pt x="45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-783149" y="3998843"/>
              <a:ext cx="315394" cy="183559"/>
            </a:xfrm>
            <a:custGeom>
              <a:avLst/>
              <a:gdLst/>
              <a:ahLst/>
              <a:cxnLst/>
              <a:rect l="l" t="t" r="r" b="b"/>
              <a:pathLst>
                <a:path w="2811" h="1636" extrusionOk="0">
                  <a:moveTo>
                    <a:pt x="2524" y="0"/>
                  </a:moveTo>
                  <a:lnTo>
                    <a:pt x="1" y="231"/>
                  </a:lnTo>
                  <a:lnTo>
                    <a:pt x="213" y="1636"/>
                  </a:lnTo>
                  <a:lnTo>
                    <a:pt x="2810" y="128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-474151" y="3711051"/>
              <a:ext cx="49929" cy="747701"/>
            </a:xfrm>
            <a:custGeom>
              <a:avLst/>
              <a:gdLst/>
              <a:ahLst/>
              <a:cxnLst/>
              <a:rect l="l" t="t" r="r" b="b"/>
              <a:pathLst>
                <a:path w="445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47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lnTo>
                    <a:pt x="232" y="888"/>
                  </a:lnTo>
                  <a:cubicBezTo>
                    <a:pt x="232" y="888"/>
                    <a:pt x="232" y="906"/>
                    <a:pt x="250" y="925"/>
                  </a:cubicBezTo>
                  <a:lnTo>
                    <a:pt x="250" y="1082"/>
                  </a:lnTo>
                  <a:lnTo>
                    <a:pt x="250" y="1234"/>
                  </a:lnTo>
                  <a:cubicBezTo>
                    <a:pt x="269" y="1271"/>
                    <a:pt x="269" y="1331"/>
                    <a:pt x="269" y="1387"/>
                  </a:cubicBez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04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lnTo>
                    <a:pt x="232" y="4760"/>
                  </a:lnTo>
                  <a:cubicBezTo>
                    <a:pt x="232" y="4797"/>
                    <a:pt x="213" y="4852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9" y="6663"/>
                  </a:lnTo>
                  <a:cubicBezTo>
                    <a:pt x="98" y="6566"/>
                    <a:pt x="116" y="6469"/>
                    <a:pt x="135" y="6354"/>
                  </a:cubicBezTo>
                  <a:cubicBezTo>
                    <a:pt x="153" y="6220"/>
                    <a:pt x="172" y="6067"/>
                    <a:pt x="195" y="5915"/>
                  </a:cubicBezTo>
                  <a:cubicBezTo>
                    <a:pt x="384" y="4506"/>
                    <a:pt x="444" y="2985"/>
                    <a:pt x="366" y="1410"/>
                  </a:cubicBezTo>
                  <a:cubicBezTo>
                    <a:pt x="347" y="1253"/>
                    <a:pt x="347" y="1082"/>
                    <a:pt x="329" y="925"/>
                  </a:cubicBezTo>
                  <a:lnTo>
                    <a:pt x="329" y="754"/>
                  </a:lnTo>
                  <a:cubicBezTo>
                    <a:pt x="310" y="638"/>
                    <a:pt x="310" y="504"/>
                    <a:pt x="287" y="389"/>
                  </a:cubicBezTo>
                  <a:cubicBezTo>
                    <a:pt x="269" y="255"/>
                    <a:pt x="269" y="139"/>
                    <a:pt x="25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79" y="1"/>
                  </a:moveTo>
                  <a:cubicBezTo>
                    <a:pt x="56" y="56"/>
                    <a:pt x="37" y="116"/>
                    <a:pt x="19" y="190"/>
                  </a:cubicBezTo>
                  <a:cubicBezTo>
                    <a:pt x="19" y="213"/>
                    <a:pt x="0" y="250"/>
                    <a:pt x="0" y="269"/>
                  </a:cubicBez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116"/>
                  </a:ln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-888842" y="4374600"/>
              <a:ext cx="537662" cy="49368"/>
            </a:xfrm>
            <a:custGeom>
              <a:avLst/>
              <a:gdLst/>
              <a:ahLst/>
              <a:cxnLst/>
              <a:rect l="l" t="t" r="r" b="b"/>
              <a:pathLst>
                <a:path w="4792" h="440" extrusionOk="0">
                  <a:moveTo>
                    <a:pt x="0" y="1"/>
                  </a:moveTo>
                  <a:cubicBezTo>
                    <a:pt x="0" y="38"/>
                    <a:pt x="0" y="75"/>
                    <a:pt x="19" y="116"/>
                  </a:cubicBezTo>
                  <a:cubicBezTo>
                    <a:pt x="19" y="153"/>
                    <a:pt x="19" y="190"/>
                    <a:pt x="37" y="232"/>
                  </a:cubicBezTo>
                  <a:cubicBezTo>
                    <a:pt x="56" y="306"/>
                    <a:pt x="79" y="384"/>
                    <a:pt x="116" y="440"/>
                  </a:cubicBezTo>
                  <a:lnTo>
                    <a:pt x="4699" y="440"/>
                  </a:lnTo>
                  <a:cubicBezTo>
                    <a:pt x="4755" y="324"/>
                    <a:pt x="4792" y="190"/>
                    <a:pt x="4792" y="75"/>
                  </a:cubicBezTo>
                  <a:lnTo>
                    <a:pt x="4792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4949" y="1"/>
                  </a:moveTo>
                  <a:lnTo>
                    <a:pt x="5023" y="384"/>
                  </a:lnTo>
                  <a:lnTo>
                    <a:pt x="4256" y="366"/>
                  </a:lnTo>
                  <a:lnTo>
                    <a:pt x="3775" y="366"/>
                  </a:lnTo>
                  <a:lnTo>
                    <a:pt x="3216" y="347"/>
                  </a:lnTo>
                  <a:lnTo>
                    <a:pt x="3138" y="347"/>
                  </a:lnTo>
                  <a:lnTo>
                    <a:pt x="2135" y="329"/>
                  </a:lnTo>
                  <a:lnTo>
                    <a:pt x="0" y="269"/>
                  </a:ln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884690" y="4374600"/>
              <a:ext cx="533511" cy="49368"/>
            </a:xfrm>
            <a:custGeom>
              <a:avLst/>
              <a:gdLst/>
              <a:ahLst/>
              <a:cxnLst/>
              <a:rect l="l" t="t" r="r" b="b"/>
              <a:pathLst>
                <a:path w="4755" h="440" extrusionOk="0">
                  <a:moveTo>
                    <a:pt x="4487" y="1"/>
                  </a:moveTo>
                  <a:lnTo>
                    <a:pt x="4390" y="306"/>
                  </a:lnTo>
                  <a:lnTo>
                    <a:pt x="0" y="232"/>
                  </a:lnTo>
                  <a:lnTo>
                    <a:pt x="0" y="232"/>
                  </a:lnTo>
                  <a:cubicBezTo>
                    <a:pt x="19" y="306"/>
                    <a:pt x="42" y="384"/>
                    <a:pt x="79" y="440"/>
                  </a:cubicBezTo>
                  <a:lnTo>
                    <a:pt x="4662" y="440"/>
                  </a:lnTo>
                  <a:cubicBezTo>
                    <a:pt x="4718" y="306"/>
                    <a:pt x="4755" y="153"/>
                    <a:pt x="4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-908589" y="3814723"/>
              <a:ext cx="581308" cy="60812"/>
            </a:xfrm>
            <a:custGeom>
              <a:avLst/>
              <a:gdLst/>
              <a:ahLst/>
              <a:cxnLst/>
              <a:rect l="l" t="t" r="r" b="b"/>
              <a:pathLst>
                <a:path w="5181" h="542" extrusionOk="0">
                  <a:moveTo>
                    <a:pt x="24" y="1"/>
                  </a:moveTo>
                  <a:cubicBezTo>
                    <a:pt x="24" y="79"/>
                    <a:pt x="1" y="158"/>
                    <a:pt x="1" y="232"/>
                  </a:cubicBezTo>
                  <a:lnTo>
                    <a:pt x="1022" y="292"/>
                  </a:lnTo>
                  <a:lnTo>
                    <a:pt x="2061" y="347"/>
                  </a:lnTo>
                  <a:lnTo>
                    <a:pt x="3101" y="407"/>
                  </a:lnTo>
                  <a:lnTo>
                    <a:pt x="3180" y="426"/>
                  </a:lnTo>
                  <a:lnTo>
                    <a:pt x="3642" y="444"/>
                  </a:lnTo>
                  <a:lnTo>
                    <a:pt x="4141" y="486"/>
                  </a:lnTo>
                  <a:lnTo>
                    <a:pt x="4238" y="486"/>
                  </a:lnTo>
                  <a:lnTo>
                    <a:pt x="5180" y="541"/>
                  </a:lnTo>
                  <a:cubicBezTo>
                    <a:pt x="5180" y="370"/>
                    <a:pt x="5162" y="176"/>
                    <a:pt x="5143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-867075" y="4423856"/>
              <a:ext cx="496709" cy="19859"/>
            </a:xfrm>
            <a:custGeom>
              <a:avLst/>
              <a:gdLst/>
              <a:ahLst/>
              <a:cxnLst/>
              <a:rect l="l" t="t" r="r" b="b"/>
              <a:pathLst>
                <a:path w="4427" h="177" extrusionOk="0">
                  <a:moveTo>
                    <a:pt x="0" y="1"/>
                  </a:moveTo>
                  <a:lnTo>
                    <a:pt x="0" y="79"/>
                  </a:lnTo>
                  <a:lnTo>
                    <a:pt x="883" y="98"/>
                  </a:lnTo>
                  <a:lnTo>
                    <a:pt x="3521" y="158"/>
                  </a:lnTo>
                  <a:lnTo>
                    <a:pt x="4390" y="176"/>
                  </a:lnTo>
                  <a:cubicBezTo>
                    <a:pt x="4408" y="116"/>
                    <a:pt x="4408" y="61"/>
                    <a:pt x="442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39"/>
          <p:cNvGrpSpPr/>
          <p:nvPr/>
        </p:nvGrpSpPr>
        <p:grpSpPr>
          <a:xfrm>
            <a:off x="3800253" y="3884216"/>
            <a:ext cx="598435" cy="744584"/>
            <a:chOff x="-880090" y="3169350"/>
            <a:chExt cx="354215" cy="440722"/>
          </a:xfrm>
        </p:grpSpPr>
        <p:sp>
          <p:nvSpPr>
            <p:cNvPr id="946" name="Google Shape;946;p39"/>
            <p:cNvSpPr/>
            <p:nvPr/>
          </p:nvSpPr>
          <p:spPr>
            <a:xfrm>
              <a:off x="-675325" y="3177653"/>
              <a:ext cx="75847" cy="432419"/>
            </a:xfrm>
            <a:custGeom>
              <a:avLst/>
              <a:gdLst/>
              <a:ahLst/>
              <a:cxnLst/>
              <a:rect l="l" t="t" r="r" b="b"/>
              <a:pathLst>
                <a:path w="676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86" y="3854"/>
                  </a:lnTo>
                  <a:cubicBezTo>
                    <a:pt x="504" y="3812"/>
                    <a:pt x="504" y="3775"/>
                    <a:pt x="504" y="3738"/>
                  </a:cubicBezTo>
                  <a:lnTo>
                    <a:pt x="523" y="3715"/>
                  </a:lnTo>
                  <a:lnTo>
                    <a:pt x="523" y="3678"/>
                  </a:lnTo>
                  <a:cubicBezTo>
                    <a:pt x="523" y="3641"/>
                    <a:pt x="523" y="3623"/>
                    <a:pt x="541" y="3599"/>
                  </a:cubicBezTo>
                  <a:lnTo>
                    <a:pt x="541" y="3581"/>
                  </a:lnTo>
                  <a:cubicBezTo>
                    <a:pt x="541" y="3544"/>
                    <a:pt x="541" y="3484"/>
                    <a:pt x="560" y="3447"/>
                  </a:cubicBezTo>
                  <a:lnTo>
                    <a:pt x="560" y="3410"/>
                  </a:lnTo>
                  <a:cubicBezTo>
                    <a:pt x="578" y="3295"/>
                    <a:pt x="578" y="3197"/>
                    <a:pt x="602" y="3082"/>
                  </a:cubicBezTo>
                  <a:lnTo>
                    <a:pt x="602" y="3063"/>
                  </a:lnTo>
                  <a:lnTo>
                    <a:pt x="602" y="2985"/>
                  </a:lnTo>
                  <a:cubicBezTo>
                    <a:pt x="602" y="2966"/>
                    <a:pt x="620" y="2966"/>
                    <a:pt x="620" y="2948"/>
                  </a:cubicBezTo>
                  <a:lnTo>
                    <a:pt x="620" y="2869"/>
                  </a:lnTo>
                  <a:lnTo>
                    <a:pt x="620" y="2832"/>
                  </a:lnTo>
                  <a:cubicBezTo>
                    <a:pt x="620" y="2791"/>
                    <a:pt x="620" y="2772"/>
                    <a:pt x="638" y="2735"/>
                  </a:cubicBezTo>
                  <a:lnTo>
                    <a:pt x="638" y="2638"/>
                  </a:lnTo>
                  <a:lnTo>
                    <a:pt x="638" y="2541"/>
                  </a:lnTo>
                  <a:lnTo>
                    <a:pt x="638" y="2504"/>
                  </a:lnTo>
                  <a:cubicBezTo>
                    <a:pt x="638" y="2486"/>
                    <a:pt x="657" y="2467"/>
                    <a:pt x="657" y="2426"/>
                  </a:cubicBezTo>
                  <a:lnTo>
                    <a:pt x="657" y="2389"/>
                  </a:lnTo>
                  <a:lnTo>
                    <a:pt x="657" y="2370"/>
                  </a:lnTo>
                  <a:lnTo>
                    <a:pt x="657" y="2310"/>
                  </a:lnTo>
                  <a:lnTo>
                    <a:pt x="657" y="2292"/>
                  </a:lnTo>
                  <a:lnTo>
                    <a:pt x="657" y="2079"/>
                  </a:lnTo>
                  <a:lnTo>
                    <a:pt x="657" y="2061"/>
                  </a:lnTo>
                  <a:cubicBezTo>
                    <a:pt x="675" y="2024"/>
                    <a:pt x="675" y="2005"/>
                    <a:pt x="675" y="1964"/>
                  </a:cubicBezTo>
                  <a:lnTo>
                    <a:pt x="675" y="1927"/>
                  </a:lnTo>
                  <a:lnTo>
                    <a:pt x="675" y="1830"/>
                  </a:lnTo>
                  <a:lnTo>
                    <a:pt x="675" y="1714"/>
                  </a:lnTo>
                  <a:lnTo>
                    <a:pt x="675" y="1696"/>
                  </a:lnTo>
                  <a:cubicBezTo>
                    <a:pt x="675" y="1405"/>
                    <a:pt x="675" y="1100"/>
                    <a:pt x="657" y="809"/>
                  </a:cubicBezTo>
                  <a:lnTo>
                    <a:pt x="657" y="735"/>
                  </a:lnTo>
                  <a:cubicBezTo>
                    <a:pt x="657" y="712"/>
                    <a:pt x="657" y="693"/>
                    <a:pt x="638" y="675"/>
                  </a:cubicBezTo>
                  <a:lnTo>
                    <a:pt x="638" y="619"/>
                  </a:lnTo>
                  <a:lnTo>
                    <a:pt x="638" y="541"/>
                  </a:lnTo>
                  <a:lnTo>
                    <a:pt x="638" y="504"/>
                  </a:lnTo>
                  <a:lnTo>
                    <a:pt x="638" y="444"/>
                  </a:lnTo>
                  <a:cubicBezTo>
                    <a:pt x="620" y="388"/>
                    <a:pt x="620" y="328"/>
                    <a:pt x="620" y="273"/>
                  </a:cubicBezTo>
                  <a:lnTo>
                    <a:pt x="620" y="213"/>
                  </a:lnTo>
                  <a:lnTo>
                    <a:pt x="620" y="194"/>
                  </a:lnTo>
                  <a:cubicBezTo>
                    <a:pt x="620" y="194"/>
                    <a:pt x="602" y="176"/>
                    <a:pt x="602" y="157"/>
                  </a:cubicBezTo>
                  <a:lnTo>
                    <a:pt x="602" y="11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880090" y="3177653"/>
              <a:ext cx="92902" cy="432419"/>
            </a:xfrm>
            <a:custGeom>
              <a:avLst/>
              <a:gdLst/>
              <a:ahLst/>
              <a:cxnLst/>
              <a:rect l="l" t="t" r="r" b="b"/>
              <a:pathLst>
                <a:path w="828" h="3854" extrusionOk="0">
                  <a:moveTo>
                    <a:pt x="232" y="0"/>
                  </a:moveTo>
                  <a:cubicBezTo>
                    <a:pt x="190" y="0"/>
                    <a:pt x="172" y="19"/>
                    <a:pt x="172" y="60"/>
                  </a:cubicBezTo>
                  <a:cubicBezTo>
                    <a:pt x="135" y="213"/>
                    <a:pt x="116" y="365"/>
                    <a:pt x="93" y="541"/>
                  </a:cubicBezTo>
                  <a:lnTo>
                    <a:pt x="93" y="656"/>
                  </a:lnTo>
                  <a:cubicBezTo>
                    <a:pt x="1" y="1617"/>
                    <a:pt x="38" y="2541"/>
                    <a:pt x="232" y="3410"/>
                  </a:cubicBezTo>
                  <a:cubicBezTo>
                    <a:pt x="250" y="3484"/>
                    <a:pt x="269" y="3563"/>
                    <a:pt x="287" y="3660"/>
                  </a:cubicBezTo>
                  <a:lnTo>
                    <a:pt x="287" y="3678"/>
                  </a:lnTo>
                  <a:cubicBezTo>
                    <a:pt x="287" y="3678"/>
                    <a:pt x="306" y="3697"/>
                    <a:pt x="306" y="3715"/>
                  </a:cubicBezTo>
                  <a:cubicBezTo>
                    <a:pt x="306" y="3738"/>
                    <a:pt x="324" y="3757"/>
                    <a:pt x="324" y="3794"/>
                  </a:cubicBezTo>
                  <a:cubicBezTo>
                    <a:pt x="324" y="3812"/>
                    <a:pt x="366" y="3854"/>
                    <a:pt x="403" y="3854"/>
                  </a:cubicBezTo>
                  <a:lnTo>
                    <a:pt x="828" y="3854"/>
                  </a:lnTo>
                  <a:cubicBezTo>
                    <a:pt x="828" y="3812"/>
                    <a:pt x="828" y="3757"/>
                    <a:pt x="809" y="3715"/>
                  </a:cubicBezTo>
                  <a:lnTo>
                    <a:pt x="809" y="3678"/>
                  </a:lnTo>
                  <a:lnTo>
                    <a:pt x="809" y="3660"/>
                  </a:lnTo>
                  <a:cubicBezTo>
                    <a:pt x="786" y="3563"/>
                    <a:pt x="786" y="3484"/>
                    <a:pt x="768" y="3410"/>
                  </a:cubicBezTo>
                  <a:cubicBezTo>
                    <a:pt x="652" y="2560"/>
                    <a:pt x="634" y="1636"/>
                    <a:pt x="671" y="693"/>
                  </a:cubicBezTo>
                  <a:cubicBezTo>
                    <a:pt x="694" y="638"/>
                    <a:pt x="694" y="578"/>
                    <a:pt x="694" y="541"/>
                  </a:cubicBezTo>
                  <a:cubicBezTo>
                    <a:pt x="712" y="347"/>
                    <a:pt x="712" y="176"/>
                    <a:pt x="73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813219" y="3177653"/>
              <a:ext cx="82018" cy="432419"/>
            </a:xfrm>
            <a:custGeom>
              <a:avLst/>
              <a:gdLst/>
              <a:ahLst/>
              <a:cxnLst/>
              <a:rect l="l" t="t" r="r" b="b"/>
              <a:pathLst>
                <a:path w="731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731" y="3854"/>
                  </a:lnTo>
                  <a:cubicBezTo>
                    <a:pt x="675" y="2675"/>
                    <a:pt x="652" y="1368"/>
                    <a:pt x="69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737484" y="3177653"/>
              <a:ext cx="69003" cy="432419"/>
            </a:xfrm>
            <a:custGeom>
              <a:avLst/>
              <a:gdLst/>
              <a:ahLst/>
              <a:cxnLst/>
              <a:rect l="l" t="t" r="r" b="b"/>
              <a:pathLst>
                <a:path w="615" h="3854" extrusionOk="0">
                  <a:moveTo>
                    <a:pt x="19" y="0"/>
                  </a:moveTo>
                  <a:lnTo>
                    <a:pt x="19" y="213"/>
                  </a:lnTo>
                  <a:lnTo>
                    <a:pt x="19" y="407"/>
                  </a:lnTo>
                  <a:lnTo>
                    <a:pt x="19" y="541"/>
                  </a:lnTo>
                  <a:cubicBezTo>
                    <a:pt x="19" y="596"/>
                    <a:pt x="0" y="675"/>
                    <a:pt x="0" y="735"/>
                  </a:cubicBezTo>
                  <a:lnTo>
                    <a:pt x="0" y="1502"/>
                  </a:lnTo>
                  <a:lnTo>
                    <a:pt x="0" y="2370"/>
                  </a:lnTo>
                  <a:cubicBezTo>
                    <a:pt x="19" y="2735"/>
                    <a:pt x="19" y="3082"/>
                    <a:pt x="37" y="3410"/>
                  </a:cubicBezTo>
                  <a:cubicBezTo>
                    <a:pt x="37" y="3507"/>
                    <a:pt x="37" y="3581"/>
                    <a:pt x="56" y="3678"/>
                  </a:cubicBezTo>
                  <a:lnTo>
                    <a:pt x="56" y="3854"/>
                  </a:lnTo>
                  <a:lnTo>
                    <a:pt x="555" y="3854"/>
                  </a:lnTo>
                  <a:lnTo>
                    <a:pt x="555" y="3715"/>
                  </a:lnTo>
                  <a:lnTo>
                    <a:pt x="555" y="3678"/>
                  </a:lnTo>
                  <a:cubicBezTo>
                    <a:pt x="555" y="3581"/>
                    <a:pt x="578" y="3507"/>
                    <a:pt x="578" y="3410"/>
                  </a:cubicBezTo>
                  <a:cubicBezTo>
                    <a:pt x="596" y="3063"/>
                    <a:pt x="596" y="2675"/>
                    <a:pt x="615" y="2292"/>
                  </a:cubicBezTo>
                  <a:lnTo>
                    <a:pt x="615" y="1405"/>
                  </a:lnTo>
                  <a:lnTo>
                    <a:pt x="615" y="772"/>
                  </a:lnTo>
                  <a:cubicBezTo>
                    <a:pt x="596" y="693"/>
                    <a:pt x="596" y="619"/>
                    <a:pt x="596" y="541"/>
                  </a:cubicBezTo>
                  <a:lnTo>
                    <a:pt x="596" y="425"/>
                  </a:lnTo>
                  <a:lnTo>
                    <a:pt x="596" y="21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-67532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2" y="3854"/>
                  </a:lnTo>
                  <a:lnTo>
                    <a:pt x="42" y="3678"/>
                  </a:lnTo>
                  <a:cubicBezTo>
                    <a:pt x="61" y="3581"/>
                    <a:pt x="61" y="3507"/>
                    <a:pt x="61" y="3410"/>
                  </a:cubicBezTo>
                  <a:cubicBezTo>
                    <a:pt x="61" y="3331"/>
                    <a:pt x="61" y="3253"/>
                    <a:pt x="79" y="3179"/>
                  </a:cubicBezTo>
                  <a:cubicBezTo>
                    <a:pt x="79" y="2888"/>
                    <a:pt x="98" y="2583"/>
                    <a:pt x="98" y="2292"/>
                  </a:cubicBezTo>
                  <a:lnTo>
                    <a:pt x="98" y="1405"/>
                  </a:lnTo>
                  <a:lnTo>
                    <a:pt x="98" y="772"/>
                  </a:lnTo>
                  <a:cubicBezTo>
                    <a:pt x="98" y="693"/>
                    <a:pt x="98" y="619"/>
                    <a:pt x="79" y="541"/>
                  </a:cubicBezTo>
                  <a:lnTo>
                    <a:pt x="79" y="425"/>
                  </a:lnTo>
                  <a:lnTo>
                    <a:pt x="79" y="21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-620796" y="3177653"/>
              <a:ext cx="94921" cy="432419"/>
            </a:xfrm>
            <a:custGeom>
              <a:avLst/>
              <a:gdLst/>
              <a:ahLst/>
              <a:cxnLst/>
              <a:rect l="l" t="t" r="r" b="b"/>
              <a:pathLst>
                <a:path w="846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34" y="176"/>
                    <a:pt x="134" y="194"/>
                    <a:pt x="134" y="213"/>
                  </a:cubicBez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41"/>
                  </a:lnTo>
                  <a:lnTo>
                    <a:pt x="152" y="619"/>
                  </a:lnTo>
                  <a:lnTo>
                    <a:pt x="152" y="675"/>
                  </a:lnTo>
                  <a:cubicBezTo>
                    <a:pt x="152" y="675"/>
                    <a:pt x="171" y="693"/>
                    <a:pt x="171" y="712"/>
                  </a:cubicBezTo>
                  <a:lnTo>
                    <a:pt x="171" y="735"/>
                  </a:ln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cubicBezTo>
                    <a:pt x="152" y="2698"/>
                    <a:pt x="134" y="2772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439" y="3854"/>
                  </a:lnTo>
                  <a:cubicBezTo>
                    <a:pt x="481" y="3854"/>
                    <a:pt x="518" y="3812"/>
                    <a:pt x="518" y="3794"/>
                  </a:cubicBezTo>
                  <a:lnTo>
                    <a:pt x="518" y="3775"/>
                  </a:lnTo>
                  <a:cubicBezTo>
                    <a:pt x="536" y="3738"/>
                    <a:pt x="536" y="3697"/>
                    <a:pt x="554" y="3678"/>
                  </a:cubicBezTo>
                  <a:lnTo>
                    <a:pt x="554" y="3660"/>
                  </a:lnTo>
                  <a:cubicBezTo>
                    <a:pt x="578" y="3581"/>
                    <a:pt x="596" y="3507"/>
                    <a:pt x="615" y="3410"/>
                  </a:cubicBezTo>
                  <a:cubicBezTo>
                    <a:pt x="786" y="2601"/>
                    <a:pt x="846" y="1733"/>
                    <a:pt x="767" y="850"/>
                  </a:cubicBezTo>
                  <a:cubicBezTo>
                    <a:pt x="767" y="735"/>
                    <a:pt x="749" y="638"/>
                    <a:pt x="749" y="541"/>
                  </a:cubicBezTo>
                  <a:cubicBezTo>
                    <a:pt x="730" y="425"/>
                    <a:pt x="712" y="328"/>
                    <a:pt x="712" y="213"/>
                  </a:cubicBezTo>
                  <a:cubicBezTo>
                    <a:pt x="693" y="176"/>
                    <a:pt x="693" y="116"/>
                    <a:pt x="670" y="60"/>
                  </a:cubicBezTo>
                  <a:cubicBezTo>
                    <a:pt x="670" y="19"/>
                    <a:pt x="652" y="0"/>
                    <a:pt x="61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-813219" y="3177653"/>
              <a:ext cx="32314" cy="432419"/>
            </a:xfrm>
            <a:custGeom>
              <a:avLst/>
              <a:gdLst/>
              <a:ahLst/>
              <a:cxnLst/>
              <a:rect l="l" t="t" r="r" b="b"/>
              <a:pathLst>
                <a:path w="288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287" y="3854"/>
                  </a:lnTo>
                  <a:cubicBezTo>
                    <a:pt x="269" y="3775"/>
                    <a:pt x="250" y="3715"/>
                    <a:pt x="250" y="3660"/>
                  </a:cubicBezTo>
                  <a:cubicBezTo>
                    <a:pt x="232" y="3563"/>
                    <a:pt x="232" y="3484"/>
                    <a:pt x="213" y="3410"/>
                  </a:cubicBezTo>
                  <a:cubicBezTo>
                    <a:pt x="75" y="2352"/>
                    <a:pt x="56" y="1197"/>
                    <a:pt x="17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-74006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cubicBezTo>
                    <a:pt x="0" y="1368"/>
                    <a:pt x="23" y="2675"/>
                    <a:pt x="79" y="3854"/>
                  </a:cubicBezTo>
                  <a:lnTo>
                    <a:pt x="97" y="3854"/>
                  </a:lnTo>
                  <a:cubicBezTo>
                    <a:pt x="42" y="2675"/>
                    <a:pt x="23" y="1368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-852040" y="3169350"/>
              <a:ext cx="298228" cy="8415"/>
            </a:xfrm>
            <a:custGeom>
              <a:avLst/>
              <a:gdLst/>
              <a:ahLst/>
              <a:cxnLst/>
              <a:rect l="l" t="t" r="r" b="b"/>
              <a:pathLst>
                <a:path w="2658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4"/>
                  </a:lnTo>
                  <a:lnTo>
                    <a:pt x="2639" y="74"/>
                  </a:lnTo>
                  <a:lnTo>
                    <a:pt x="2657" y="37"/>
                  </a:lnTo>
                  <a:cubicBezTo>
                    <a:pt x="2657" y="19"/>
                    <a:pt x="2639" y="0"/>
                    <a:pt x="261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-875939" y="3371983"/>
              <a:ext cx="138567" cy="105917"/>
            </a:xfrm>
            <a:custGeom>
              <a:avLst/>
              <a:gdLst/>
              <a:ahLst/>
              <a:cxnLst/>
              <a:rect l="l" t="t" r="r" b="b"/>
              <a:pathLst>
                <a:path w="1235" h="944" extrusionOk="0">
                  <a:moveTo>
                    <a:pt x="1" y="1"/>
                  </a:moveTo>
                  <a:cubicBezTo>
                    <a:pt x="1" y="292"/>
                    <a:pt x="19" y="560"/>
                    <a:pt x="56" y="828"/>
                  </a:cubicBezTo>
                  <a:lnTo>
                    <a:pt x="500" y="888"/>
                  </a:lnTo>
                  <a:lnTo>
                    <a:pt x="1211" y="943"/>
                  </a:lnTo>
                  <a:lnTo>
                    <a:pt x="1234" y="176"/>
                  </a:lnTo>
                  <a:lnTo>
                    <a:pt x="426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-620796" y="3177653"/>
              <a:ext cx="30182" cy="432419"/>
            </a:xfrm>
            <a:custGeom>
              <a:avLst/>
              <a:gdLst/>
              <a:ahLst/>
              <a:cxnLst/>
              <a:rect l="l" t="t" r="r" b="b"/>
              <a:pathLst>
                <a:path w="269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16" y="176"/>
                    <a:pt x="134" y="194"/>
                    <a:pt x="134" y="194"/>
                  </a:cubicBezTo>
                  <a:lnTo>
                    <a:pt x="134" y="213"/>
                  </a:ln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04"/>
                  </a:lnTo>
                  <a:lnTo>
                    <a:pt x="152" y="541"/>
                  </a:lnTo>
                  <a:lnTo>
                    <a:pt x="152" y="619"/>
                  </a:lnTo>
                  <a:cubicBezTo>
                    <a:pt x="152" y="656"/>
                    <a:pt x="152" y="675"/>
                    <a:pt x="171" y="712"/>
                  </a:cubicBez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7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lnTo>
                    <a:pt x="152" y="2735"/>
                  </a:lnTo>
                  <a:cubicBezTo>
                    <a:pt x="134" y="2772"/>
                    <a:pt x="134" y="2791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55" y="3854"/>
                  </a:lnTo>
                  <a:cubicBezTo>
                    <a:pt x="74" y="3794"/>
                    <a:pt x="74" y="3738"/>
                    <a:pt x="92" y="3678"/>
                  </a:cubicBezTo>
                  <a:cubicBezTo>
                    <a:pt x="92" y="3581"/>
                    <a:pt x="116" y="3507"/>
                    <a:pt x="116" y="3410"/>
                  </a:cubicBezTo>
                  <a:cubicBezTo>
                    <a:pt x="231" y="2601"/>
                    <a:pt x="268" y="1733"/>
                    <a:pt x="208" y="809"/>
                  </a:cubicBezTo>
                  <a:lnTo>
                    <a:pt x="208" y="541"/>
                  </a:lnTo>
                  <a:cubicBezTo>
                    <a:pt x="208" y="504"/>
                    <a:pt x="189" y="462"/>
                    <a:pt x="189" y="444"/>
                  </a:cubicBezTo>
                  <a:cubicBezTo>
                    <a:pt x="189" y="365"/>
                    <a:pt x="189" y="291"/>
                    <a:pt x="171" y="213"/>
                  </a:cubicBezTo>
                  <a:cubicBezTo>
                    <a:pt x="171" y="134"/>
                    <a:pt x="171" y="79"/>
                    <a:pt x="1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37" y="1"/>
                  </a:moveTo>
                  <a:cubicBezTo>
                    <a:pt x="19" y="38"/>
                    <a:pt x="19" y="79"/>
                    <a:pt x="0" y="116"/>
                  </a:cubicBez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79"/>
                  </a:ln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-858772" y="3560254"/>
              <a:ext cx="311131" cy="30182"/>
            </a:xfrm>
            <a:custGeom>
              <a:avLst/>
              <a:gdLst/>
              <a:ahLst/>
              <a:cxnLst/>
              <a:rect l="l" t="t" r="r" b="b"/>
              <a:pathLst>
                <a:path w="2773" h="269" extrusionOk="0">
                  <a:moveTo>
                    <a:pt x="0" y="0"/>
                  </a:moveTo>
                  <a:lnTo>
                    <a:pt x="0" y="74"/>
                  </a:lnTo>
                  <a:cubicBezTo>
                    <a:pt x="0" y="97"/>
                    <a:pt x="19" y="116"/>
                    <a:pt x="19" y="134"/>
                  </a:cubicBezTo>
                  <a:cubicBezTo>
                    <a:pt x="19" y="171"/>
                    <a:pt x="42" y="231"/>
                    <a:pt x="60" y="268"/>
                  </a:cubicBezTo>
                  <a:lnTo>
                    <a:pt x="2717" y="268"/>
                  </a:lnTo>
                  <a:cubicBezTo>
                    <a:pt x="2736" y="189"/>
                    <a:pt x="2773" y="116"/>
                    <a:pt x="2773" y="37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2851" y="1"/>
                  </a:moveTo>
                  <a:lnTo>
                    <a:pt x="2907" y="232"/>
                  </a:lnTo>
                  <a:lnTo>
                    <a:pt x="2407" y="232"/>
                  </a:lnTo>
                  <a:lnTo>
                    <a:pt x="2176" y="213"/>
                  </a:lnTo>
                  <a:lnTo>
                    <a:pt x="1811" y="213"/>
                  </a:lnTo>
                  <a:lnTo>
                    <a:pt x="1234" y="195"/>
                  </a:ln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-856753" y="3560254"/>
              <a:ext cx="309111" cy="30182"/>
            </a:xfrm>
            <a:custGeom>
              <a:avLst/>
              <a:gdLst/>
              <a:ahLst/>
              <a:cxnLst/>
              <a:rect l="l" t="t" r="r" b="b"/>
              <a:pathLst>
                <a:path w="2755" h="269" extrusionOk="0">
                  <a:moveTo>
                    <a:pt x="2602" y="0"/>
                  </a:moveTo>
                  <a:lnTo>
                    <a:pt x="2542" y="171"/>
                  </a:lnTo>
                  <a:lnTo>
                    <a:pt x="1" y="134"/>
                  </a:lnTo>
                  <a:lnTo>
                    <a:pt x="1" y="134"/>
                  </a:lnTo>
                  <a:cubicBezTo>
                    <a:pt x="1" y="171"/>
                    <a:pt x="24" y="231"/>
                    <a:pt x="42" y="268"/>
                  </a:cubicBezTo>
                  <a:lnTo>
                    <a:pt x="2699" y="268"/>
                  </a:lnTo>
                  <a:cubicBezTo>
                    <a:pt x="2736" y="171"/>
                    <a:pt x="2755" y="97"/>
                    <a:pt x="2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-869656" y="3238241"/>
              <a:ext cx="335029" cy="34894"/>
            </a:xfrm>
            <a:custGeom>
              <a:avLst/>
              <a:gdLst/>
              <a:ahLst/>
              <a:cxnLst/>
              <a:rect l="l" t="t" r="r" b="b"/>
              <a:pathLst>
                <a:path w="2986" h="311" extrusionOk="0">
                  <a:moveTo>
                    <a:pt x="0" y="1"/>
                  </a:moveTo>
                  <a:lnTo>
                    <a:pt x="0" y="116"/>
                  </a:lnTo>
                  <a:lnTo>
                    <a:pt x="578" y="153"/>
                  </a:lnTo>
                  <a:lnTo>
                    <a:pt x="1178" y="195"/>
                  </a:lnTo>
                  <a:lnTo>
                    <a:pt x="1793" y="232"/>
                  </a:lnTo>
                  <a:lnTo>
                    <a:pt x="1830" y="232"/>
                  </a:lnTo>
                  <a:lnTo>
                    <a:pt x="2102" y="250"/>
                  </a:lnTo>
                  <a:lnTo>
                    <a:pt x="2389" y="269"/>
                  </a:lnTo>
                  <a:lnTo>
                    <a:pt x="2426" y="269"/>
                  </a:lnTo>
                  <a:lnTo>
                    <a:pt x="2985" y="310"/>
                  </a:lnTo>
                  <a:cubicBezTo>
                    <a:pt x="2985" y="195"/>
                    <a:pt x="2967" y="98"/>
                    <a:pt x="2967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847889" y="3590324"/>
              <a:ext cx="289364" cy="10996"/>
            </a:xfrm>
            <a:custGeom>
              <a:avLst/>
              <a:gdLst/>
              <a:ahLst/>
              <a:cxnLst/>
              <a:rect l="l" t="t" r="r" b="b"/>
              <a:pathLst>
                <a:path w="2579" h="98" extrusionOk="0">
                  <a:moveTo>
                    <a:pt x="0" y="0"/>
                  </a:moveTo>
                  <a:cubicBezTo>
                    <a:pt x="0" y="0"/>
                    <a:pt x="19" y="19"/>
                    <a:pt x="19" y="37"/>
                  </a:cubicBezTo>
                  <a:lnTo>
                    <a:pt x="522" y="37"/>
                  </a:lnTo>
                  <a:lnTo>
                    <a:pt x="2042" y="79"/>
                  </a:lnTo>
                  <a:lnTo>
                    <a:pt x="2542" y="97"/>
                  </a:lnTo>
                  <a:cubicBezTo>
                    <a:pt x="2560" y="60"/>
                    <a:pt x="2560" y="19"/>
                    <a:pt x="2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070309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-9605" y="883428"/>
            <a:ext cx="12215508" cy="5974568"/>
            <a:chOff x="-7204" y="662571"/>
            <a:chExt cx="9161631" cy="4480926"/>
          </a:xfrm>
        </p:grpSpPr>
        <p:sp>
          <p:nvSpPr>
            <p:cNvPr id="965" name="Google Shape;965;p40"/>
            <p:cNvSpPr/>
            <p:nvPr/>
          </p:nvSpPr>
          <p:spPr>
            <a:xfrm>
              <a:off x="-7204" y="669775"/>
              <a:ext cx="6270279" cy="2582064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392619" y="1092507"/>
              <a:ext cx="2019452" cy="541525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06385" y="662571"/>
              <a:ext cx="1686170" cy="569793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392619" y="1429229"/>
              <a:ext cx="1128449" cy="1471074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616259" y="1308433"/>
              <a:ext cx="3538157" cy="1048208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rgbClr val="9B5C3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616259" y="1384362"/>
              <a:ext cx="1113300" cy="778514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5949541" y="1369955"/>
              <a:ext cx="780018" cy="364687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7328113" y="1294026"/>
              <a:ext cx="1303488" cy="373891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-7204" y="2126724"/>
              <a:ext cx="9161631" cy="1396954"/>
            </a:xfrm>
            <a:custGeom>
              <a:avLst/>
              <a:gdLst/>
              <a:ahLst/>
              <a:cxnLst/>
              <a:rect l="l" t="t" r="r" b="b"/>
              <a:pathLst>
                <a:path w="55638" h="8500" extrusionOk="0">
                  <a:moveTo>
                    <a:pt x="43178" y="1"/>
                  </a:moveTo>
                  <a:cubicBezTo>
                    <a:pt x="40955" y="1"/>
                    <a:pt x="38383" y="81"/>
                    <a:pt x="35422" y="280"/>
                  </a:cubicBezTo>
                  <a:cubicBezTo>
                    <a:pt x="34577" y="335"/>
                    <a:pt x="33731" y="395"/>
                    <a:pt x="32862" y="474"/>
                  </a:cubicBezTo>
                  <a:cubicBezTo>
                    <a:pt x="28339" y="876"/>
                    <a:pt x="23658" y="1491"/>
                    <a:pt x="19310" y="2207"/>
                  </a:cubicBezTo>
                  <a:cubicBezTo>
                    <a:pt x="8701" y="3898"/>
                    <a:pt x="1" y="5996"/>
                    <a:pt x="1" y="5996"/>
                  </a:cubicBezTo>
                  <a:lnTo>
                    <a:pt x="1" y="8500"/>
                  </a:lnTo>
                  <a:lnTo>
                    <a:pt x="55637" y="8500"/>
                  </a:lnTo>
                  <a:lnTo>
                    <a:pt x="55637" y="1514"/>
                  </a:lnTo>
                  <a:lnTo>
                    <a:pt x="55637" y="1398"/>
                  </a:lnTo>
                  <a:cubicBezTo>
                    <a:pt x="55637" y="1398"/>
                    <a:pt x="55600" y="1375"/>
                    <a:pt x="55485" y="1338"/>
                  </a:cubicBezTo>
                  <a:cubicBezTo>
                    <a:pt x="54745" y="1066"/>
                    <a:pt x="51278" y="1"/>
                    <a:pt x="4317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6212675" y="2147596"/>
              <a:ext cx="47424" cy="164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28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-7204" y="2565206"/>
              <a:ext cx="7712909" cy="711789"/>
            </a:xfrm>
            <a:custGeom>
              <a:avLst/>
              <a:gdLst/>
              <a:ahLst/>
              <a:cxnLst/>
              <a:rect l="l" t="t" r="r" b="b"/>
              <a:pathLst>
                <a:path w="46840" h="4331" extrusionOk="0">
                  <a:moveTo>
                    <a:pt x="46493" y="306"/>
                  </a:moveTo>
                  <a:cubicBezTo>
                    <a:pt x="46608" y="306"/>
                    <a:pt x="46724" y="324"/>
                    <a:pt x="46840" y="324"/>
                  </a:cubicBezTo>
                  <a:cubicBezTo>
                    <a:pt x="46724" y="324"/>
                    <a:pt x="46608" y="306"/>
                    <a:pt x="46493" y="306"/>
                  </a:cubicBezTo>
                  <a:close/>
                  <a:moveTo>
                    <a:pt x="38042" y="1"/>
                  </a:moveTo>
                  <a:cubicBezTo>
                    <a:pt x="18575" y="1"/>
                    <a:pt x="1" y="4330"/>
                    <a:pt x="1" y="4330"/>
                  </a:cubicBezTo>
                  <a:lnTo>
                    <a:pt x="1" y="3328"/>
                  </a:lnTo>
                  <a:lnTo>
                    <a:pt x="1" y="3328"/>
                  </a:lnTo>
                  <a:lnTo>
                    <a:pt x="1" y="4330"/>
                  </a:lnTo>
                  <a:cubicBezTo>
                    <a:pt x="1" y="4330"/>
                    <a:pt x="18575" y="1"/>
                    <a:pt x="38042" y="1"/>
                  </a:cubicBezTo>
                  <a:cubicBezTo>
                    <a:pt x="40851" y="1"/>
                    <a:pt x="43684" y="93"/>
                    <a:pt x="46493" y="306"/>
                  </a:cubicBezTo>
                  <a:cubicBezTo>
                    <a:pt x="43684" y="93"/>
                    <a:pt x="40851" y="1"/>
                    <a:pt x="3804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096924" y="2124752"/>
              <a:ext cx="2032295" cy="222033"/>
            </a:xfrm>
            <a:custGeom>
              <a:avLst/>
              <a:gdLst/>
              <a:ahLst/>
              <a:cxnLst/>
              <a:rect l="l" t="t" r="r" b="b"/>
              <a:pathLst>
                <a:path w="12342" h="1351" extrusionOk="0">
                  <a:moveTo>
                    <a:pt x="12323" y="1332"/>
                  </a:moveTo>
                  <a:cubicBezTo>
                    <a:pt x="12323" y="1332"/>
                    <a:pt x="12342" y="1332"/>
                    <a:pt x="12342" y="1350"/>
                  </a:cubicBezTo>
                  <a:cubicBezTo>
                    <a:pt x="12342" y="1332"/>
                    <a:pt x="12323" y="1332"/>
                    <a:pt x="12323" y="1332"/>
                  </a:cubicBezTo>
                  <a:close/>
                  <a:moveTo>
                    <a:pt x="12323" y="1332"/>
                  </a:moveTo>
                  <a:lnTo>
                    <a:pt x="12323" y="1332"/>
                  </a:lnTo>
                  <a:lnTo>
                    <a:pt x="12323" y="1332"/>
                  </a:lnTo>
                  <a:close/>
                  <a:moveTo>
                    <a:pt x="37" y="1"/>
                  </a:moveTo>
                  <a:lnTo>
                    <a:pt x="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-7204" y="2996785"/>
              <a:ext cx="9161631" cy="2146707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-7204" y="3548667"/>
              <a:ext cx="9161631" cy="1594828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-7204" y="3906782"/>
              <a:ext cx="9161631" cy="1236715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1"/>
                  </a:moveTo>
                  <a:cubicBezTo>
                    <a:pt x="5843" y="1"/>
                    <a:pt x="1" y="478"/>
                    <a:pt x="1" y="478"/>
                  </a:cubicBezTo>
                  <a:lnTo>
                    <a:pt x="1" y="7525"/>
                  </a:lnTo>
                  <a:lnTo>
                    <a:pt x="55637" y="7525"/>
                  </a:lnTo>
                  <a:lnTo>
                    <a:pt x="55637" y="5676"/>
                  </a:lnTo>
                  <a:cubicBezTo>
                    <a:pt x="43136" y="971"/>
                    <a:pt x="26114" y="1"/>
                    <a:pt x="1420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7211212" y="3868495"/>
              <a:ext cx="1464860" cy="199189"/>
            </a:xfrm>
            <a:custGeom>
              <a:avLst/>
              <a:gdLst/>
              <a:ahLst/>
              <a:cxnLst/>
              <a:rect l="l" t="t" r="r" b="b"/>
              <a:pathLst>
                <a:path w="8896" h="1212" extrusionOk="0">
                  <a:moveTo>
                    <a:pt x="4450" y="1"/>
                  </a:moveTo>
                  <a:cubicBezTo>
                    <a:pt x="1983" y="1"/>
                    <a:pt x="1" y="287"/>
                    <a:pt x="1" y="615"/>
                  </a:cubicBezTo>
                  <a:cubicBezTo>
                    <a:pt x="1" y="943"/>
                    <a:pt x="1983" y="1211"/>
                    <a:pt x="4450" y="1211"/>
                  </a:cubicBezTo>
                  <a:cubicBezTo>
                    <a:pt x="6913" y="1211"/>
                    <a:pt x="8895" y="943"/>
                    <a:pt x="8895" y="615"/>
                  </a:cubicBezTo>
                  <a:cubicBezTo>
                    <a:pt x="8895" y="287"/>
                    <a:pt x="6913" y="1"/>
                    <a:pt x="445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200282" y="4548727"/>
              <a:ext cx="7954143" cy="385888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1"/>
                  </a:moveTo>
                  <a:cubicBezTo>
                    <a:pt x="10822" y="1"/>
                    <a:pt x="1" y="523"/>
                    <a:pt x="1" y="1174"/>
                  </a:cubicBezTo>
                  <a:cubicBezTo>
                    <a:pt x="1" y="1830"/>
                    <a:pt x="10822" y="2348"/>
                    <a:pt x="24162" y="2348"/>
                  </a:cubicBezTo>
                  <a:cubicBezTo>
                    <a:pt x="37506" y="2348"/>
                    <a:pt x="48304" y="1830"/>
                    <a:pt x="48304" y="1174"/>
                  </a:cubicBezTo>
                  <a:cubicBezTo>
                    <a:pt x="48304" y="523"/>
                    <a:pt x="37506" y="1"/>
                    <a:pt x="2416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-7204" y="1876586"/>
              <a:ext cx="3179846" cy="1235565"/>
            </a:xfrm>
            <a:custGeom>
              <a:avLst/>
              <a:gdLst/>
              <a:ahLst/>
              <a:cxnLst/>
              <a:rect l="l" t="t" r="r" b="b"/>
              <a:pathLst>
                <a:path w="19311" h="7518" extrusionOk="0">
                  <a:moveTo>
                    <a:pt x="2368" y="1"/>
                  </a:moveTo>
                  <a:cubicBezTo>
                    <a:pt x="1773" y="1"/>
                    <a:pt x="1171" y="149"/>
                    <a:pt x="634" y="416"/>
                  </a:cubicBezTo>
                  <a:cubicBezTo>
                    <a:pt x="421" y="531"/>
                    <a:pt x="209" y="665"/>
                    <a:pt x="1" y="799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9"/>
                  </a:cubicBezTo>
                  <a:cubicBezTo>
                    <a:pt x="19116" y="3170"/>
                    <a:pt x="18575" y="2726"/>
                    <a:pt x="18021" y="2477"/>
                  </a:cubicBezTo>
                  <a:cubicBezTo>
                    <a:pt x="17539" y="2269"/>
                    <a:pt x="17017" y="2170"/>
                    <a:pt x="16494" y="2170"/>
                  </a:cubicBezTo>
                  <a:cubicBezTo>
                    <a:pt x="15363" y="2170"/>
                    <a:pt x="14226" y="2634"/>
                    <a:pt x="13474" y="3475"/>
                  </a:cubicBezTo>
                  <a:cubicBezTo>
                    <a:pt x="13105" y="2052"/>
                    <a:pt x="11578" y="1160"/>
                    <a:pt x="10088" y="1160"/>
                  </a:cubicBezTo>
                  <a:cubicBezTo>
                    <a:pt x="10029" y="1160"/>
                    <a:pt x="9971" y="1162"/>
                    <a:pt x="9912" y="1164"/>
                  </a:cubicBezTo>
                  <a:cubicBezTo>
                    <a:pt x="8392" y="1243"/>
                    <a:pt x="7006" y="2112"/>
                    <a:pt x="5892" y="3151"/>
                  </a:cubicBezTo>
                  <a:cubicBezTo>
                    <a:pt x="5698" y="1705"/>
                    <a:pt x="4561" y="434"/>
                    <a:pt x="3138" y="88"/>
                  </a:cubicBezTo>
                  <a:cubicBezTo>
                    <a:pt x="2887" y="29"/>
                    <a:pt x="2628" y="1"/>
                    <a:pt x="2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-7204" y="2750427"/>
              <a:ext cx="9161631" cy="555330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3533745" y="4564669"/>
              <a:ext cx="5383228" cy="300920"/>
            </a:xfrm>
            <a:custGeom>
              <a:avLst/>
              <a:gdLst/>
              <a:ahLst/>
              <a:cxnLst/>
              <a:rect l="l" t="t" r="r" b="b"/>
              <a:pathLst>
                <a:path w="32692" h="1831" extrusionOk="0">
                  <a:moveTo>
                    <a:pt x="16344" y="1"/>
                  </a:moveTo>
                  <a:cubicBezTo>
                    <a:pt x="7315" y="1"/>
                    <a:pt x="1" y="426"/>
                    <a:pt x="1" y="925"/>
                  </a:cubicBezTo>
                  <a:cubicBezTo>
                    <a:pt x="1" y="1424"/>
                    <a:pt x="7315" y="1830"/>
                    <a:pt x="16344" y="1830"/>
                  </a:cubicBezTo>
                  <a:cubicBezTo>
                    <a:pt x="25372" y="1830"/>
                    <a:pt x="32691" y="1424"/>
                    <a:pt x="32691" y="925"/>
                  </a:cubicBezTo>
                  <a:cubicBezTo>
                    <a:pt x="32691" y="426"/>
                    <a:pt x="25372" y="1"/>
                    <a:pt x="1634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5569001" y="4336882"/>
              <a:ext cx="3071826" cy="199189"/>
            </a:xfrm>
            <a:custGeom>
              <a:avLst/>
              <a:gdLst/>
              <a:ahLst/>
              <a:cxnLst/>
              <a:rect l="l" t="t" r="r" b="b"/>
              <a:pathLst>
                <a:path w="18655" h="1212" extrusionOk="0">
                  <a:moveTo>
                    <a:pt x="9339" y="1"/>
                  </a:moveTo>
                  <a:cubicBezTo>
                    <a:pt x="4178" y="1"/>
                    <a:pt x="1" y="269"/>
                    <a:pt x="1" y="615"/>
                  </a:cubicBezTo>
                  <a:cubicBezTo>
                    <a:pt x="1" y="943"/>
                    <a:pt x="4178" y="1211"/>
                    <a:pt x="9339" y="1211"/>
                  </a:cubicBezTo>
                  <a:cubicBezTo>
                    <a:pt x="14477" y="1211"/>
                    <a:pt x="18654" y="943"/>
                    <a:pt x="18654" y="615"/>
                  </a:cubicBezTo>
                  <a:cubicBezTo>
                    <a:pt x="18654" y="269"/>
                    <a:pt x="14477" y="1"/>
                    <a:pt x="933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469855" y="3837263"/>
              <a:ext cx="146223" cy="31226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4313762" y="4362028"/>
              <a:ext cx="133214" cy="35006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5200810" y="3491638"/>
              <a:ext cx="140130" cy="32048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520555" y="3422612"/>
              <a:ext cx="101434" cy="28268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3583968" y="3232789"/>
              <a:ext cx="76240" cy="25145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7068767" y="4336882"/>
              <a:ext cx="79204" cy="13148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7109768" y="5004466"/>
              <a:ext cx="101434" cy="28925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06" y="0"/>
                  </a:moveTo>
                  <a:cubicBezTo>
                    <a:pt x="135" y="0"/>
                    <a:pt x="1" y="37"/>
                    <a:pt x="1" y="79"/>
                  </a:cubicBezTo>
                  <a:cubicBezTo>
                    <a:pt x="1" y="134"/>
                    <a:pt x="135" y="176"/>
                    <a:pt x="306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261736" y="5055249"/>
              <a:ext cx="120370" cy="44209"/>
            </a:xfrm>
            <a:custGeom>
              <a:avLst/>
              <a:gdLst/>
              <a:ahLst/>
              <a:cxnLst/>
              <a:rect l="l" t="t" r="r" b="b"/>
              <a:pathLst>
                <a:path w="731" h="269" extrusionOk="0">
                  <a:moveTo>
                    <a:pt x="365" y="1"/>
                  </a:moveTo>
                  <a:cubicBezTo>
                    <a:pt x="171" y="1"/>
                    <a:pt x="0" y="56"/>
                    <a:pt x="0" y="135"/>
                  </a:cubicBezTo>
                  <a:cubicBezTo>
                    <a:pt x="0" y="213"/>
                    <a:pt x="171" y="269"/>
                    <a:pt x="365" y="269"/>
                  </a:cubicBezTo>
                  <a:cubicBezTo>
                    <a:pt x="578" y="269"/>
                    <a:pt x="730" y="213"/>
                    <a:pt x="730" y="135"/>
                  </a:cubicBezTo>
                  <a:cubicBezTo>
                    <a:pt x="730" y="56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200810" y="4090031"/>
              <a:ext cx="99128" cy="32048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449940" y="3441512"/>
              <a:ext cx="89084" cy="28268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1609639" y="3143877"/>
              <a:ext cx="50387" cy="22187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7087703" y="3830360"/>
              <a:ext cx="101434" cy="29090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70103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91066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06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125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120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95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387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747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591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180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81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7250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34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72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400" y="294400"/>
            <a:ext cx="11469200" cy="6269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0800" y="2102951"/>
            <a:ext cx="6951600" cy="21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123367" y="4324715"/>
            <a:ext cx="4989200" cy="55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2077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61400" y="294400"/>
            <a:ext cx="11469200" cy="6269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074584" y="2906900"/>
            <a:ext cx="4042800" cy="12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5494984" y="1535467"/>
            <a:ext cx="1202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509400" y="4235000"/>
            <a:ext cx="5173200" cy="55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3639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361400" y="294400"/>
            <a:ext cx="11469200" cy="6269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" name="Google Shape;26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944569" y="2638856"/>
            <a:ext cx="346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944569" y="4665099"/>
            <a:ext cx="346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1944567" y="2158115"/>
            <a:ext cx="34692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 b="1"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1944567" y="4184359"/>
            <a:ext cx="34692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 b="1"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214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989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361400" y="294400"/>
            <a:ext cx="11469200" cy="6269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7" name="Google Shape;87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7"/>
          <p:cNvSpPr txBox="1">
            <a:spLocks noGrp="1"/>
          </p:cNvSpPr>
          <p:nvPr>
            <p:ph type="title"/>
          </p:nvPr>
        </p:nvSpPr>
        <p:spPr>
          <a:xfrm>
            <a:off x="960013" y="720957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ubTitle" idx="1"/>
          </p:nvPr>
        </p:nvSpPr>
        <p:spPr>
          <a:xfrm>
            <a:off x="3198800" y="2031600"/>
            <a:ext cx="5794400" cy="27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8102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>
            <a:off x="361400" y="294400"/>
            <a:ext cx="11469200" cy="6269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6" name="Google Shape;96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960133" y="2273284"/>
            <a:ext cx="5136000" cy="1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960000" y="3589517"/>
            <a:ext cx="5136000" cy="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 panose="020F0502020204030203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 panose="020F0502020204030203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 panose="020F0502020204030203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 panose="020F0502020204030203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 panose="020F0502020204030203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 panose="020F0502020204030203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 panose="020F0502020204030203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 panose="020F0502020204030203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 panose="020F0502020204030203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7334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0792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/>
          <p:nvPr/>
        </p:nvSpPr>
        <p:spPr>
          <a:xfrm>
            <a:off x="361400" y="294400"/>
            <a:ext cx="11469200" cy="6269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8" name="Google Shape;138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988380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/>
          <p:nvPr/>
        </p:nvSpPr>
        <p:spPr>
          <a:xfrm>
            <a:off x="361400" y="294400"/>
            <a:ext cx="11469200" cy="6269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1721335" y="3267833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2"/>
          </p:nvPr>
        </p:nvSpPr>
        <p:spPr>
          <a:xfrm>
            <a:off x="7991075" y="3267833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3"/>
          </p:nvPr>
        </p:nvSpPr>
        <p:spPr>
          <a:xfrm>
            <a:off x="4856199" y="3267833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subTitle" idx="4"/>
          </p:nvPr>
        </p:nvSpPr>
        <p:spPr>
          <a:xfrm>
            <a:off x="1721333" y="2801000"/>
            <a:ext cx="2479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 b="1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ubTitle" idx="5"/>
          </p:nvPr>
        </p:nvSpPr>
        <p:spPr>
          <a:xfrm>
            <a:off x="4856200" y="2801000"/>
            <a:ext cx="2479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 b="1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subTitle" idx="6"/>
          </p:nvPr>
        </p:nvSpPr>
        <p:spPr>
          <a:xfrm>
            <a:off x="7991083" y="2801000"/>
            <a:ext cx="2479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 b="1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4942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/>
          <p:nvPr/>
        </p:nvSpPr>
        <p:spPr>
          <a:xfrm>
            <a:off x="361400" y="294400"/>
            <a:ext cx="11469200" cy="6269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1" name="Google Shape;251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p24"/>
          <p:cNvGrpSpPr/>
          <p:nvPr/>
        </p:nvGrpSpPr>
        <p:grpSpPr>
          <a:xfrm>
            <a:off x="2404831" y="4971521"/>
            <a:ext cx="483451" cy="359428"/>
            <a:chOff x="2645986" y="3519715"/>
            <a:chExt cx="362588" cy="269571"/>
          </a:xfrm>
        </p:grpSpPr>
        <p:sp>
          <p:nvSpPr>
            <p:cNvPr id="253" name="Google Shape;253;p24"/>
            <p:cNvSpPr/>
            <p:nvPr/>
          </p:nvSpPr>
          <p:spPr>
            <a:xfrm>
              <a:off x="2645986" y="3519715"/>
              <a:ext cx="362588" cy="269571"/>
            </a:xfrm>
            <a:custGeom>
              <a:avLst/>
              <a:gdLst/>
              <a:ahLst/>
              <a:cxnLst/>
              <a:rect l="l" t="t" r="r" b="b"/>
              <a:pathLst>
                <a:path w="5929" h="4408" extrusionOk="0">
                  <a:moveTo>
                    <a:pt x="2490" y="598"/>
                  </a:moveTo>
                  <a:cubicBezTo>
                    <a:pt x="2573" y="598"/>
                    <a:pt x="2656" y="627"/>
                    <a:pt x="2722" y="694"/>
                  </a:cubicBezTo>
                  <a:cubicBezTo>
                    <a:pt x="2846" y="797"/>
                    <a:pt x="2862" y="965"/>
                    <a:pt x="2792" y="1105"/>
                  </a:cubicBezTo>
                  <a:cubicBezTo>
                    <a:pt x="2733" y="1231"/>
                    <a:pt x="2587" y="1304"/>
                    <a:pt x="2445" y="1304"/>
                  </a:cubicBezTo>
                  <a:cubicBezTo>
                    <a:pt x="2381" y="1304"/>
                    <a:pt x="2317" y="1289"/>
                    <a:pt x="2262" y="1257"/>
                  </a:cubicBezTo>
                  <a:cubicBezTo>
                    <a:pt x="2143" y="1170"/>
                    <a:pt x="2057" y="1035"/>
                    <a:pt x="2090" y="899"/>
                  </a:cubicBezTo>
                  <a:cubicBezTo>
                    <a:pt x="2137" y="725"/>
                    <a:pt x="2316" y="598"/>
                    <a:pt x="2490" y="598"/>
                  </a:cubicBezTo>
                  <a:close/>
                  <a:moveTo>
                    <a:pt x="1629" y="1227"/>
                  </a:moveTo>
                  <a:cubicBezTo>
                    <a:pt x="1651" y="1227"/>
                    <a:pt x="1674" y="1231"/>
                    <a:pt x="1696" y="1240"/>
                  </a:cubicBezTo>
                  <a:cubicBezTo>
                    <a:pt x="1716" y="1240"/>
                    <a:pt x="1749" y="1257"/>
                    <a:pt x="1782" y="1273"/>
                  </a:cubicBezTo>
                  <a:cubicBezTo>
                    <a:pt x="1852" y="1326"/>
                    <a:pt x="1868" y="1445"/>
                    <a:pt x="1819" y="1532"/>
                  </a:cubicBezTo>
                  <a:cubicBezTo>
                    <a:pt x="1819" y="1565"/>
                    <a:pt x="1799" y="1581"/>
                    <a:pt x="1766" y="1597"/>
                  </a:cubicBezTo>
                  <a:cubicBezTo>
                    <a:pt x="1733" y="1644"/>
                    <a:pt x="1683" y="1667"/>
                    <a:pt x="1628" y="1667"/>
                  </a:cubicBezTo>
                  <a:cubicBezTo>
                    <a:pt x="1601" y="1667"/>
                    <a:pt x="1572" y="1662"/>
                    <a:pt x="1544" y="1651"/>
                  </a:cubicBezTo>
                  <a:cubicBezTo>
                    <a:pt x="1474" y="1618"/>
                    <a:pt x="1425" y="1548"/>
                    <a:pt x="1408" y="1462"/>
                  </a:cubicBezTo>
                  <a:cubicBezTo>
                    <a:pt x="1408" y="1335"/>
                    <a:pt x="1515" y="1227"/>
                    <a:pt x="1629" y="1227"/>
                  </a:cubicBezTo>
                  <a:close/>
                  <a:moveTo>
                    <a:pt x="2469" y="1590"/>
                  </a:moveTo>
                  <a:cubicBezTo>
                    <a:pt x="2492" y="1590"/>
                    <a:pt x="2515" y="1592"/>
                    <a:pt x="2538" y="1597"/>
                  </a:cubicBezTo>
                  <a:cubicBezTo>
                    <a:pt x="2620" y="1618"/>
                    <a:pt x="2690" y="1651"/>
                    <a:pt x="2759" y="1721"/>
                  </a:cubicBezTo>
                  <a:cubicBezTo>
                    <a:pt x="2825" y="1786"/>
                    <a:pt x="2878" y="1872"/>
                    <a:pt x="2895" y="1959"/>
                  </a:cubicBezTo>
                  <a:cubicBezTo>
                    <a:pt x="2948" y="2180"/>
                    <a:pt x="2809" y="2419"/>
                    <a:pt x="2587" y="2488"/>
                  </a:cubicBezTo>
                  <a:cubicBezTo>
                    <a:pt x="2554" y="2497"/>
                    <a:pt x="2521" y="2501"/>
                    <a:pt x="2487" y="2501"/>
                  </a:cubicBezTo>
                  <a:cubicBezTo>
                    <a:pt x="2306" y="2501"/>
                    <a:pt x="2116" y="2386"/>
                    <a:pt x="2057" y="2213"/>
                  </a:cubicBezTo>
                  <a:cubicBezTo>
                    <a:pt x="1962" y="1947"/>
                    <a:pt x="2191" y="1590"/>
                    <a:pt x="2469" y="1590"/>
                  </a:cubicBezTo>
                  <a:close/>
                  <a:moveTo>
                    <a:pt x="2729" y="0"/>
                  </a:moveTo>
                  <a:cubicBezTo>
                    <a:pt x="2123" y="0"/>
                    <a:pt x="1528" y="269"/>
                    <a:pt x="1117" y="916"/>
                  </a:cubicBezTo>
                  <a:cubicBezTo>
                    <a:pt x="1" y="2656"/>
                    <a:pt x="1470" y="4407"/>
                    <a:pt x="3009" y="4407"/>
                  </a:cubicBezTo>
                  <a:cubicBezTo>
                    <a:pt x="3617" y="4407"/>
                    <a:pt x="4235" y="4135"/>
                    <a:pt x="4710" y="3482"/>
                  </a:cubicBezTo>
                  <a:cubicBezTo>
                    <a:pt x="5928" y="1782"/>
                    <a:pt x="4290" y="0"/>
                    <a:pt x="2729" y="0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" name="Google Shape;254;p24"/>
            <p:cNvGrpSpPr/>
            <p:nvPr/>
          </p:nvGrpSpPr>
          <p:grpSpPr>
            <a:xfrm>
              <a:off x="2646072" y="3519734"/>
              <a:ext cx="362405" cy="268837"/>
              <a:chOff x="2646072" y="2873084"/>
              <a:chExt cx="362405" cy="268837"/>
            </a:xfrm>
          </p:grpSpPr>
          <p:sp>
            <p:nvSpPr>
              <p:cNvPr id="255" name="Google Shape;255;p24"/>
              <p:cNvSpPr/>
              <p:nvPr/>
            </p:nvSpPr>
            <p:spPr>
              <a:xfrm>
                <a:off x="2704450" y="2898150"/>
                <a:ext cx="186600" cy="1866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4"/>
              <p:cNvSpPr/>
              <p:nvPr/>
            </p:nvSpPr>
            <p:spPr>
              <a:xfrm>
                <a:off x="2646072" y="2873084"/>
                <a:ext cx="362405" cy="268837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4396" extrusionOk="0">
                    <a:moveTo>
                      <a:pt x="2493" y="586"/>
                    </a:moveTo>
                    <a:cubicBezTo>
                      <a:pt x="2575" y="586"/>
                      <a:pt x="2656" y="614"/>
                      <a:pt x="2721" y="680"/>
                    </a:cubicBezTo>
                    <a:cubicBezTo>
                      <a:pt x="2845" y="782"/>
                      <a:pt x="2861" y="971"/>
                      <a:pt x="2791" y="1107"/>
                    </a:cubicBezTo>
                    <a:cubicBezTo>
                      <a:pt x="2734" y="1232"/>
                      <a:pt x="2595" y="1298"/>
                      <a:pt x="2458" y="1298"/>
                    </a:cubicBezTo>
                    <a:cubicBezTo>
                      <a:pt x="2389" y="1298"/>
                      <a:pt x="2320" y="1281"/>
                      <a:pt x="2261" y="1246"/>
                    </a:cubicBezTo>
                    <a:cubicBezTo>
                      <a:pt x="2142" y="1177"/>
                      <a:pt x="2056" y="1021"/>
                      <a:pt x="2089" y="901"/>
                    </a:cubicBezTo>
                    <a:cubicBezTo>
                      <a:pt x="2137" y="717"/>
                      <a:pt x="2318" y="586"/>
                      <a:pt x="2493" y="586"/>
                    </a:cubicBezTo>
                    <a:close/>
                    <a:moveTo>
                      <a:pt x="1636" y="1215"/>
                    </a:moveTo>
                    <a:cubicBezTo>
                      <a:pt x="1656" y="1215"/>
                      <a:pt x="1675" y="1219"/>
                      <a:pt x="1695" y="1226"/>
                    </a:cubicBezTo>
                    <a:cubicBezTo>
                      <a:pt x="1715" y="1226"/>
                      <a:pt x="1748" y="1246"/>
                      <a:pt x="1781" y="1263"/>
                    </a:cubicBezTo>
                    <a:cubicBezTo>
                      <a:pt x="1851" y="1328"/>
                      <a:pt x="1867" y="1431"/>
                      <a:pt x="1818" y="1517"/>
                    </a:cubicBezTo>
                    <a:cubicBezTo>
                      <a:pt x="1818" y="1554"/>
                      <a:pt x="1798" y="1571"/>
                      <a:pt x="1765" y="1604"/>
                    </a:cubicBezTo>
                    <a:cubicBezTo>
                      <a:pt x="1733" y="1637"/>
                      <a:pt x="1687" y="1656"/>
                      <a:pt x="1636" y="1656"/>
                    </a:cubicBezTo>
                    <a:cubicBezTo>
                      <a:pt x="1606" y="1656"/>
                      <a:pt x="1575" y="1650"/>
                      <a:pt x="1543" y="1636"/>
                    </a:cubicBezTo>
                    <a:cubicBezTo>
                      <a:pt x="1473" y="1604"/>
                      <a:pt x="1424" y="1534"/>
                      <a:pt x="1407" y="1452"/>
                    </a:cubicBezTo>
                    <a:cubicBezTo>
                      <a:pt x="1407" y="1332"/>
                      <a:pt x="1519" y="1215"/>
                      <a:pt x="1636" y="1215"/>
                    </a:cubicBezTo>
                    <a:close/>
                    <a:moveTo>
                      <a:pt x="2467" y="1579"/>
                    </a:moveTo>
                    <a:cubicBezTo>
                      <a:pt x="2490" y="1579"/>
                      <a:pt x="2513" y="1582"/>
                      <a:pt x="2537" y="1587"/>
                    </a:cubicBezTo>
                    <a:cubicBezTo>
                      <a:pt x="2619" y="1604"/>
                      <a:pt x="2689" y="1657"/>
                      <a:pt x="2758" y="1706"/>
                    </a:cubicBezTo>
                    <a:cubicBezTo>
                      <a:pt x="2824" y="1776"/>
                      <a:pt x="2877" y="1862"/>
                      <a:pt x="2894" y="1944"/>
                    </a:cubicBezTo>
                    <a:cubicBezTo>
                      <a:pt x="2947" y="2170"/>
                      <a:pt x="2808" y="2408"/>
                      <a:pt x="2586" y="2478"/>
                    </a:cubicBezTo>
                    <a:cubicBezTo>
                      <a:pt x="2555" y="2486"/>
                      <a:pt x="2522" y="2489"/>
                      <a:pt x="2490" y="2489"/>
                    </a:cubicBezTo>
                    <a:cubicBezTo>
                      <a:pt x="2307" y="2489"/>
                      <a:pt x="2115" y="2377"/>
                      <a:pt x="2056" y="2203"/>
                    </a:cubicBezTo>
                    <a:cubicBezTo>
                      <a:pt x="1961" y="1949"/>
                      <a:pt x="2189" y="1579"/>
                      <a:pt x="2467" y="1579"/>
                    </a:cubicBezTo>
                    <a:close/>
                    <a:moveTo>
                      <a:pt x="2734" y="1"/>
                    </a:moveTo>
                    <a:cubicBezTo>
                      <a:pt x="2126" y="1"/>
                      <a:pt x="1528" y="270"/>
                      <a:pt x="1116" y="918"/>
                    </a:cubicBezTo>
                    <a:cubicBezTo>
                      <a:pt x="1" y="2648"/>
                      <a:pt x="1467" y="4396"/>
                      <a:pt x="3005" y="4396"/>
                    </a:cubicBezTo>
                    <a:cubicBezTo>
                      <a:pt x="3614" y="4396"/>
                      <a:pt x="4233" y="4123"/>
                      <a:pt x="4709" y="3468"/>
                    </a:cubicBezTo>
                    <a:cubicBezTo>
                      <a:pt x="5926" y="1769"/>
                      <a:pt x="4293" y="1"/>
                      <a:pt x="27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57" name="Google Shape;257;p24"/>
          <p:cNvGrpSpPr/>
          <p:nvPr/>
        </p:nvGrpSpPr>
        <p:grpSpPr>
          <a:xfrm>
            <a:off x="9671501" y="2397559"/>
            <a:ext cx="394817" cy="291995"/>
            <a:chOff x="4656100" y="3016550"/>
            <a:chExt cx="121050" cy="89525"/>
          </a:xfrm>
        </p:grpSpPr>
        <p:sp>
          <p:nvSpPr>
            <p:cNvPr id="258" name="Google Shape;258;p24"/>
            <p:cNvSpPr/>
            <p:nvPr/>
          </p:nvSpPr>
          <p:spPr>
            <a:xfrm>
              <a:off x="4656100" y="3016550"/>
              <a:ext cx="121050" cy="89450"/>
            </a:xfrm>
            <a:custGeom>
              <a:avLst/>
              <a:gdLst/>
              <a:ahLst/>
              <a:cxnLst/>
              <a:rect l="l" t="t" r="r" b="b"/>
              <a:pathLst>
                <a:path w="4842" h="3578" extrusionOk="0">
                  <a:moveTo>
                    <a:pt x="1470" y="1"/>
                  </a:moveTo>
                  <a:cubicBezTo>
                    <a:pt x="820" y="1"/>
                    <a:pt x="330" y="147"/>
                    <a:pt x="223" y="329"/>
                  </a:cubicBezTo>
                  <a:cubicBezTo>
                    <a:pt x="1" y="703"/>
                    <a:pt x="682" y="2448"/>
                    <a:pt x="2222" y="3355"/>
                  </a:cubicBezTo>
                  <a:cubicBezTo>
                    <a:pt x="2465" y="3511"/>
                    <a:pt x="2752" y="3577"/>
                    <a:pt x="3027" y="3577"/>
                  </a:cubicBezTo>
                  <a:cubicBezTo>
                    <a:pt x="3557" y="3577"/>
                    <a:pt x="4086" y="3306"/>
                    <a:pt x="4394" y="2809"/>
                  </a:cubicBezTo>
                  <a:cubicBezTo>
                    <a:pt x="4842" y="2058"/>
                    <a:pt x="4583" y="1081"/>
                    <a:pt x="3832" y="637"/>
                  </a:cubicBezTo>
                  <a:cubicBezTo>
                    <a:pt x="3044" y="168"/>
                    <a:pt x="2166" y="1"/>
                    <a:pt x="1470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24"/>
            <p:cNvGrpSpPr/>
            <p:nvPr/>
          </p:nvGrpSpPr>
          <p:grpSpPr>
            <a:xfrm>
              <a:off x="4656100" y="3016750"/>
              <a:ext cx="121050" cy="89325"/>
              <a:chOff x="4656100" y="3016750"/>
              <a:chExt cx="121050" cy="89325"/>
            </a:xfrm>
          </p:grpSpPr>
          <p:sp>
            <p:nvSpPr>
              <p:cNvPr id="260" name="Google Shape;260;p24"/>
              <p:cNvSpPr/>
              <p:nvPr/>
            </p:nvSpPr>
            <p:spPr>
              <a:xfrm>
                <a:off x="4730025" y="3062650"/>
                <a:ext cx="19325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651" extrusionOk="0">
                    <a:moveTo>
                      <a:pt x="541" y="1"/>
                    </a:moveTo>
                    <a:cubicBezTo>
                      <a:pt x="523" y="1"/>
                      <a:pt x="503" y="8"/>
                      <a:pt x="481" y="25"/>
                    </a:cubicBezTo>
                    <a:cubicBezTo>
                      <a:pt x="345" y="144"/>
                      <a:pt x="0" y="505"/>
                      <a:pt x="103" y="624"/>
                    </a:cubicBezTo>
                    <a:cubicBezTo>
                      <a:pt x="119" y="642"/>
                      <a:pt x="145" y="650"/>
                      <a:pt x="179" y="650"/>
                    </a:cubicBezTo>
                    <a:cubicBezTo>
                      <a:pt x="366" y="650"/>
                      <a:pt x="772" y="411"/>
                      <a:pt x="772" y="370"/>
                    </a:cubicBezTo>
                    <a:cubicBezTo>
                      <a:pt x="765" y="323"/>
                      <a:pt x="736" y="306"/>
                      <a:pt x="696" y="306"/>
                    </a:cubicBezTo>
                    <a:cubicBezTo>
                      <a:pt x="566" y="306"/>
                      <a:pt x="312" y="491"/>
                      <a:pt x="251" y="491"/>
                    </a:cubicBezTo>
                    <a:cubicBezTo>
                      <a:pt x="248" y="491"/>
                      <a:pt x="245" y="490"/>
                      <a:pt x="242" y="489"/>
                    </a:cubicBezTo>
                    <a:cubicBezTo>
                      <a:pt x="206" y="435"/>
                      <a:pt x="534" y="164"/>
                      <a:pt x="567" y="127"/>
                    </a:cubicBezTo>
                    <a:cubicBezTo>
                      <a:pt x="619" y="63"/>
                      <a:pt x="593" y="1"/>
                      <a:pt x="54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4"/>
              <p:cNvSpPr/>
              <p:nvPr/>
            </p:nvSpPr>
            <p:spPr>
              <a:xfrm>
                <a:off x="4718100" y="3055250"/>
                <a:ext cx="51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99" extrusionOk="0">
                    <a:moveTo>
                      <a:pt x="93" y="0"/>
                    </a:moveTo>
                    <a:cubicBezTo>
                      <a:pt x="72" y="0"/>
                      <a:pt x="50" y="5"/>
                      <a:pt x="34" y="13"/>
                    </a:cubicBezTo>
                    <a:cubicBezTo>
                      <a:pt x="17" y="13"/>
                      <a:pt x="1" y="13"/>
                      <a:pt x="1" y="50"/>
                    </a:cubicBezTo>
                    <a:cubicBezTo>
                      <a:pt x="1" y="66"/>
                      <a:pt x="17" y="83"/>
                      <a:pt x="34" y="83"/>
                    </a:cubicBezTo>
                    <a:cubicBezTo>
                      <a:pt x="67" y="83"/>
                      <a:pt x="104" y="99"/>
                      <a:pt x="136" y="99"/>
                    </a:cubicBezTo>
                    <a:cubicBezTo>
                      <a:pt x="169" y="99"/>
                      <a:pt x="190" y="99"/>
                      <a:pt x="206" y="66"/>
                    </a:cubicBezTo>
                    <a:cubicBezTo>
                      <a:pt x="206" y="50"/>
                      <a:pt x="190" y="29"/>
                      <a:pt x="153" y="13"/>
                    </a:cubicBezTo>
                    <a:cubicBezTo>
                      <a:pt x="136" y="5"/>
                      <a:pt x="115" y="0"/>
                      <a:pt x="9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4658675" y="3018350"/>
                <a:ext cx="116325" cy="86175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3447" extrusionOk="0">
                    <a:moveTo>
                      <a:pt x="1407" y="0"/>
                    </a:moveTo>
                    <a:cubicBezTo>
                      <a:pt x="752" y="0"/>
                      <a:pt x="271" y="149"/>
                      <a:pt x="185" y="294"/>
                    </a:cubicBezTo>
                    <a:cubicBezTo>
                      <a:pt x="0" y="602"/>
                      <a:pt x="579" y="2310"/>
                      <a:pt x="2156" y="3234"/>
                    </a:cubicBezTo>
                    <a:cubicBezTo>
                      <a:pt x="2398" y="3378"/>
                      <a:pt x="2663" y="3446"/>
                      <a:pt x="2925" y="3446"/>
                    </a:cubicBezTo>
                    <a:cubicBezTo>
                      <a:pt x="3441" y="3446"/>
                      <a:pt x="3942" y="3181"/>
                      <a:pt x="4226" y="2704"/>
                    </a:cubicBezTo>
                    <a:cubicBezTo>
                      <a:pt x="4653" y="1986"/>
                      <a:pt x="4415" y="1045"/>
                      <a:pt x="3696" y="618"/>
                    </a:cubicBezTo>
                    <a:cubicBezTo>
                      <a:pt x="2911" y="153"/>
                      <a:pt x="2070" y="0"/>
                      <a:pt x="1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4"/>
              <p:cNvSpPr/>
              <p:nvPr/>
            </p:nvSpPr>
            <p:spPr>
              <a:xfrm>
                <a:off x="4678700" y="3024750"/>
                <a:ext cx="7700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1671" extrusionOk="0">
                    <a:moveTo>
                      <a:pt x="789" y="1"/>
                    </a:moveTo>
                    <a:cubicBezTo>
                      <a:pt x="616" y="1"/>
                      <a:pt x="448" y="1"/>
                      <a:pt x="275" y="17"/>
                    </a:cubicBezTo>
                    <a:cubicBezTo>
                      <a:pt x="226" y="38"/>
                      <a:pt x="103" y="38"/>
                      <a:pt x="54" y="71"/>
                    </a:cubicBezTo>
                    <a:cubicBezTo>
                      <a:pt x="0" y="120"/>
                      <a:pt x="54" y="206"/>
                      <a:pt x="86" y="260"/>
                    </a:cubicBezTo>
                    <a:cubicBezTo>
                      <a:pt x="481" y="892"/>
                      <a:pt x="1113" y="1372"/>
                      <a:pt x="1832" y="1578"/>
                    </a:cubicBezTo>
                    <a:cubicBezTo>
                      <a:pt x="2007" y="1630"/>
                      <a:pt x="2197" y="1671"/>
                      <a:pt x="2383" y="1671"/>
                    </a:cubicBezTo>
                    <a:cubicBezTo>
                      <a:pt x="2487" y="1671"/>
                      <a:pt x="2591" y="1658"/>
                      <a:pt x="2690" y="1627"/>
                    </a:cubicBezTo>
                    <a:cubicBezTo>
                      <a:pt x="2772" y="1594"/>
                      <a:pt x="2858" y="1557"/>
                      <a:pt x="2928" y="1491"/>
                    </a:cubicBezTo>
                    <a:cubicBezTo>
                      <a:pt x="3047" y="1389"/>
                      <a:pt x="3080" y="1200"/>
                      <a:pt x="3030" y="1044"/>
                    </a:cubicBezTo>
                    <a:cubicBezTo>
                      <a:pt x="2998" y="892"/>
                      <a:pt x="2895" y="756"/>
                      <a:pt x="2772" y="654"/>
                    </a:cubicBezTo>
                    <a:cubicBezTo>
                      <a:pt x="2653" y="551"/>
                      <a:pt x="2501" y="481"/>
                      <a:pt x="2361" y="412"/>
                    </a:cubicBezTo>
                    <a:cubicBezTo>
                      <a:pt x="2176" y="346"/>
                      <a:pt x="2004" y="260"/>
                      <a:pt x="1815" y="206"/>
                    </a:cubicBezTo>
                    <a:cubicBezTo>
                      <a:pt x="1491" y="104"/>
                      <a:pt x="1129" y="17"/>
                      <a:pt x="789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4"/>
              <p:cNvSpPr/>
              <p:nvPr/>
            </p:nvSpPr>
            <p:spPr>
              <a:xfrm>
                <a:off x="4699725" y="3038625"/>
                <a:ext cx="6367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235" extrusionOk="0">
                    <a:moveTo>
                      <a:pt x="1268" y="0"/>
                    </a:moveTo>
                    <a:cubicBezTo>
                      <a:pt x="891" y="0"/>
                      <a:pt x="528" y="194"/>
                      <a:pt x="325" y="542"/>
                    </a:cubicBezTo>
                    <a:cubicBezTo>
                      <a:pt x="1" y="1072"/>
                      <a:pt x="186" y="1758"/>
                      <a:pt x="720" y="2082"/>
                    </a:cubicBezTo>
                    <a:cubicBezTo>
                      <a:pt x="897" y="2185"/>
                      <a:pt x="1091" y="2234"/>
                      <a:pt x="1283" y="2234"/>
                    </a:cubicBezTo>
                    <a:cubicBezTo>
                      <a:pt x="1664" y="2234"/>
                      <a:pt x="2034" y="2040"/>
                      <a:pt x="2239" y="1688"/>
                    </a:cubicBezTo>
                    <a:cubicBezTo>
                      <a:pt x="2547" y="1158"/>
                      <a:pt x="2378" y="472"/>
                      <a:pt x="1849" y="164"/>
                    </a:cubicBezTo>
                    <a:cubicBezTo>
                      <a:pt x="1666" y="53"/>
                      <a:pt x="1465" y="0"/>
                      <a:pt x="1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4712575" y="3042950"/>
                <a:ext cx="3337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128" extrusionOk="0">
                    <a:moveTo>
                      <a:pt x="777" y="1"/>
                    </a:moveTo>
                    <a:cubicBezTo>
                      <a:pt x="493" y="1"/>
                      <a:pt x="193" y="192"/>
                      <a:pt x="82" y="439"/>
                    </a:cubicBezTo>
                    <a:cubicBezTo>
                      <a:pt x="17" y="591"/>
                      <a:pt x="0" y="763"/>
                      <a:pt x="82" y="899"/>
                    </a:cubicBezTo>
                    <a:cubicBezTo>
                      <a:pt x="152" y="1018"/>
                      <a:pt x="288" y="1088"/>
                      <a:pt x="427" y="1121"/>
                    </a:cubicBezTo>
                    <a:cubicBezTo>
                      <a:pt x="464" y="1125"/>
                      <a:pt x="500" y="1127"/>
                      <a:pt x="536" y="1127"/>
                    </a:cubicBezTo>
                    <a:cubicBezTo>
                      <a:pt x="634" y="1127"/>
                      <a:pt x="731" y="1112"/>
                      <a:pt x="821" y="1088"/>
                    </a:cubicBezTo>
                    <a:cubicBezTo>
                      <a:pt x="904" y="1055"/>
                      <a:pt x="990" y="1018"/>
                      <a:pt x="1076" y="969"/>
                    </a:cubicBezTo>
                    <a:cubicBezTo>
                      <a:pt x="1248" y="866"/>
                      <a:pt x="1335" y="624"/>
                      <a:pt x="1298" y="419"/>
                    </a:cubicBezTo>
                    <a:cubicBezTo>
                      <a:pt x="1248" y="213"/>
                      <a:pt x="1076" y="61"/>
                      <a:pt x="871" y="8"/>
                    </a:cubicBezTo>
                    <a:cubicBezTo>
                      <a:pt x="840" y="3"/>
                      <a:pt x="808" y="1"/>
                      <a:pt x="777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4"/>
              <p:cNvSpPr/>
              <p:nvPr/>
            </p:nvSpPr>
            <p:spPr>
              <a:xfrm>
                <a:off x="4656100" y="3016750"/>
                <a:ext cx="12105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3573" extrusionOk="0">
                    <a:moveTo>
                      <a:pt x="1504" y="132"/>
                    </a:moveTo>
                    <a:cubicBezTo>
                      <a:pt x="2157" y="132"/>
                      <a:pt x="2978" y="288"/>
                      <a:pt x="3762" y="748"/>
                    </a:cubicBezTo>
                    <a:cubicBezTo>
                      <a:pt x="4448" y="1159"/>
                      <a:pt x="4686" y="2050"/>
                      <a:pt x="4275" y="2735"/>
                    </a:cubicBezTo>
                    <a:cubicBezTo>
                      <a:pt x="4001" y="3190"/>
                      <a:pt x="3515" y="3442"/>
                      <a:pt x="3018" y="3442"/>
                    </a:cubicBezTo>
                    <a:cubicBezTo>
                      <a:pt x="2770" y="3442"/>
                      <a:pt x="2520" y="3380"/>
                      <a:pt x="2292" y="3249"/>
                    </a:cubicBezTo>
                    <a:cubicBezTo>
                      <a:pt x="752" y="2325"/>
                      <a:pt x="186" y="666"/>
                      <a:pt x="342" y="391"/>
                    </a:cubicBezTo>
                    <a:cubicBezTo>
                      <a:pt x="411" y="272"/>
                      <a:pt x="871" y="132"/>
                      <a:pt x="1504" y="132"/>
                    </a:cubicBezTo>
                    <a:close/>
                    <a:moveTo>
                      <a:pt x="1486" y="0"/>
                    </a:moveTo>
                    <a:cubicBezTo>
                      <a:pt x="828" y="0"/>
                      <a:pt x="331" y="147"/>
                      <a:pt x="223" y="321"/>
                    </a:cubicBezTo>
                    <a:cubicBezTo>
                      <a:pt x="1" y="699"/>
                      <a:pt x="682" y="2444"/>
                      <a:pt x="2222" y="3351"/>
                    </a:cubicBezTo>
                    <a:cubicBezTo>
                      <a:pt x="2465" y="3503"/>
                      <a:pt x="2752" y="3573"/>
                      <a:pt x="3027" y="3573"/>
                    </a:cubicBezTo>
                    <a:cubicBezTo>
                      <a:pt x="3557" y="3573"/>
                      <a:pt x="4086" y="3298"/>
                      <a:pt x="4394" y="2801"/>
                    </a:cubicBezTo>
                    <a:cubicBezTo>
                      <a:pt x="4842" y="2050"/>
                      <a:pt x="4583" y="1076"/>
                      <a:pt x="3832" y="629"/>
                    </a:cubicBezTo>
                    <a:cubicBezTo>
                      <a:pt x="3050" y="163"/>
                      <a:pt x="2179" y="0"/>
                      <a:pt x="14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4"/>
              <p:cNvSpPr/>
              <p:nvPr/>
            </p:nvSpPr>
            <p:spPr>
              <a:xfrm>
                <a:off x="4700975" y="3036950"/>
                <a:ext cx="6457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371" extrusionOk="0">
                    <a:moveTo>
                      <a:pt x="1232" y="129"/>
                    </a:moveTo>
                    <a:cubicBezTo>
                      <a:pt x="1421" y="129"/>
                      <a:pt x="1610" y="182"/>
                      <a:pt x="1762" y="285"/>
                    </a:cubicBezTo>
                    <a:cubicBezTo>
                      <a:pt x="2004" y="420"/>
                      <a:pt x="2172" y="659"/>
                      <a:pt x="2242" y="934"/>
                    </a:cubicBezTo>
                    <a:cubicBezTo>
                      <a:pt x="2312" y="1192"/>
                      <a:pt x="2275" y="1480"/>
                      <a:pt x="2139" y="1722"/>
                    </a:cubicBezTo>
                    <a:cubicBezTo>
                      <a:pt x="1937" y="2049"/>
                      <a:pt x="1593" y="2234"/>
                      <a:pt x="1240" y="2234"/>
                    </a:cubicBezTo>
                    <a:cubicBezTo>
                      <a:pt x="1057" y="2234"/>
                      <a:pt x="872" y="2184"/>
                      <a:pt x="702" y="2079"/>
                    </a:cubicBezTo>
                    <a:cubicBezTo>
                      <a:pt x="464" y="1944"/>
                      <a:pt x="292" y="1722"/>
                      <a:pt x="222" y="1447"/>
                    </a:cubicBezTo>
                    <a:cubicBezTo>
                      <a:pt x="156" y="1172"/>
                      <a:pt x="189" y="884"/>
                      <a:pt x="325" y="642"/>
                    </a:cubicBezTo>
                    <a:cubicBezTo>
                      <a:pt x="481" y="404"/>
                      <a:pt x="702" y="231"/>
                      <a:pt x="977" y="166"/>
                    </a:cubicBezTo>
                    <a:cubicBezTo>
                      <a:pt x="1060" y="145"/>
                      <a:pt x="1146" y="129"/>
                      <a:pt x="1232" y="129"/>
                    </a:cubicBezTo>
                    <a:close/>
                    <a:moveTo>
                      <a:pt x="1221" y="0"/>
                    </a:moveTo>
                    <a:cubicBezTo>
                      <a:pt x="820" y="0"/>
                      <a:pt x="430" y="203"/>
                      <a:pt x="206" y="576"/>
                    </a:cubicBezTo>
                    <a:cubicBezTo>
                      <a:pt x="54" y="847"/>
                      <a:pt x="0" y="1172"/>
                      <a:pt x="86" y="1480"/>
                    </a:cubicBezTo>
                    <a:cubicBezTo>
                      <a:pt x="156" y="1788"/>
                      <a:pt x="362" y="2046"/>
                      <a:pt x="633" y="2198"/>
                    </a:cubicBezTo>
                    <a:cubicBezTo>
                      <a:pt x="805" y="2321"/>
                      <a:pt x="1027" y="2371"/>
                      <a:pt x="1232" y="2371"/>
                    </a:cubicBezTo>
                    <a:cubicBezTo>
                      <a:pt x="1335" y="2371"/>
                      <a:pt x="1421" y="2354"/>
                      <a:pt x="1524" y="2338"/>
                    </a:cubicBezTo>
                    <a:cubicBezTo>
                      <a:pt x="1832" y="2252"/>
                      <a:pt x="2086" y="2063"/>
                      <a:pt x="2242" y="1788"/>
                    </a:cubicBezTo>
                    <a:cubicBezTo>
                      <a:pt x="2583" y="1225"/>
                      <a:pt x="2394" y="507"/>
                      <a:pt x="1832" y="166"/>
                    </a:cubicBezTo>
                    <a:cubicBezTo>
                      <a:pt x="1639" y="54"/>
                      <a:pt x="1428" y="0"/>
                      <a:pt x="12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" name="Google Shape;268;p24"/>
          <p:cNvGrpSpPr/>
          <p:nvPr/>
        </p:nvGrpSpPr>
        <p:grpSpPr>
          <a:xfrm>
            <a:off x="1227137" y="2397449"/>
            <a:ext cx="302759" cy="292240"/>
            <a:chOff x="5049175" y="2811525"/>
            <a:chExt cx="92825" cy="89600"/>
          </a:xfrm>
        </p:grpSpPr>
        <p:sp>
          <p:nvSpPr>
            <p:cNvPr id="269" name="Google Shape;269;p24"/>
            <p:cNvSpPr/>
            <p:nvPr/>
          </p:nvSpPr>
          <p:spPr>
            <a:xfrm>
              <a:off x="5049175" y="2811525"/>
              <a:ext cx="92825" cy="89375"/>
            </a:xfrm>
            <a:custGeom>
              <a:avLst/>
              <a:gdLst/>
              <a:ahLst/>
              <a:cxnLst/>
              <a:rect l="l" t="t" r="r" b="b"/>
              <a:pathLst>
                <a:path w="3713" h="3575" extrusionOk="0">
                  <a:moveTo>
                    <a:pt x="1450" y="1"/>
                  </a:moveTo>
                  <a:cubicBezTo>
                    <a:pt x="1414" y="1"/>
                    <a:pt x="1380" y="9"/>
                    <a:pt x="1351" y="26"/>
                  </a:cubicBezTo>
                  <a:cubicBezTo>
                    <a:pt x="1232" y="96"/>
                    <a:pt x="1179" y="232"/>
                    <a:pt x="1146" y="367"/>
                  </a:cubicBezTo>
                  <a:cubicBezTo>
                    <a:pt x="1092" y="642"/>
                    <a:pt x="1060" y="934"/>
                    <a:pt x="1043" y="1225"/>
                  </a:cubicBezTo>
                  <a:cubicBezTo>
                    <a:pt x="821" y="1258"/>
                    <a:pt x="616" y="1275"/>
                    <a:pt x="394" y="1308"/>
                  </a:cubicBezTo>
                  <a:cubicBezTo>
                    <a:pt x="308" y="1308"/>
                    <a:pt x="222" y="1328"/>
                    <a:pt x="136" y="1377"/>
                  </a:cubicBezTo>
                  <a:cubicBezTo>
                    <a:pt x="49" y="1410"/>
                    <a:pt x="0" y="1496"/>
                    <a:pt x="0" y="1583"/>
                  </a:cubicBezTo>
                  <a:cubicBezTo>
                    <a:pt x="0" y="1702"/>
                    <a:pt x="103" y="1772"/>
                    <a:pt x="206" y="1841"/>
                  </a:cubicBezTo>
                  <a:cubicBezTo>
                    <a:pt x="477" y="1993"/>
                    <a:pt x="752" y="2166"/>
                    <a:pt x="1043" y="2301"/>
                  </a:cubicBezTo>
                  <a:cubicBezTo>
                    <a:pt x="1043" y="2437"/>
                    <a:pt x="1060" y="2576"/>
                    <a:pt x="1060" y="2712"/>
                  </a:cubicBezTo>
                  <a:cubicBezTo>
                    <a:pt x="1076" y="2971"/>
                    <a:pt x="1092" y="3242"/>
                    <a:pt x="1179" y="3484"/>
                  </a:cubicBezTo>
                  <a:cubicBezTo>
                    <a:pt x="1179" y="3517"/>
                    <a:pt x="1195" y="3550"/>
                    <a:pt x="1232" y="3566"/>
                  </a:cubicBezTo>
                  <a:cubicBezTo>
                    <a:pt x="1246" y="3572"/>
                    <a:pt x="1260" y="3574"/>
                    <a:pt x="1273" y="3574"/>
                  </a:cubicBezTo>
                  <a:cubicBezTo>
                    <a:pt x="1309" y="3574"/>
                    <a:pt x="1344" y="3557"/>
                    <a:pt x="1368" y="3533"/>
                  </a:cubicBezTo>
                  <a:cubicBezTo>
                    <a:pt x="1659" y="3328"/>
                    <a:pt x="1864" y="3053"/>
                    <a:pt x="2070" y="2765"/>
                  </a:cubicBezTo>
                  <a:cubicBezTo>
                    <a:pt x="2205" y="2815"/>
                    <a:pt x="2361" y="2868"/>
                    <a:pt x="2497" y="2917"/>
                  </a:cubicBezTo>
                  <a:cubicBezTo>
                    <a:pt x="2642" y="2960"/>
                    <a:pt x="2935" y="3097"/>
                    <a:pt x="3153" y="3097"/>
                  </a:cubicBezTo>
                  <a:cubicBezTo>
                    <a:pt x="3293" y="3097"/>
                    <a:pt x="3401" y="3041"/>
                    <a:pt x="3421" y="2868"/>
                  </a:cubicBezTo>
                  <a:cubicBezTo>
                    <a:pt x="3437" y="2679"/>
                    <a:pt x="3248" y="2457"/>
                    <a:pt x="3146" y="2301"/>
                  </a:cubicBezTo>
                  <a:cubicBezTo>
                    <a:pt x="3043" y="2129"/>
                    <a:pt x="2940" y="1960"/>
                    <a:pt x="2838" y="1772"/>
                  </a:cubicBezTo>
                  <a:cubicBezTo>
                    <a:pt x="3453" y="1328"/>
                    <a:pt x="3626" y="1102"/>
                    <a:pt x="3659" y="1037"/>
                  </a:cubicBezTo>
                  <a:cubicBezTo>
                    <a:pt x="3712" y="967"/>
                    <a:pt x="3712" y="881"/>
                    <a:pt x="3642" y="815"/>
                  </a:cubicBezTo>
                  <a:cubicBezTo>
                    <a:pt x="3610" y="778"/>
                    <a:pt x="3556" y="778"/>
                    <a:pt x="3507" y="778"/>
                  </a:cubicBezTo>
                  <a:cubicBezTo>
                    <a:pt x="3463" y="773"/>
                    <a:pt x="3419" y="771"/>
                    <a:pt x="3376" y="771"/>
                  </a:cubicBezTo>
                  <a:cubicBezTo>
                    <a:pt x="3132" y="771"/>
                    <a:pt x="2899" y="841"/>
                    <a:pt x="2669" y="897"/>
                  </a:cubicBezTo>
                  <a:cubicBezTo>
                    <a:pt x="2550" y="918"/>
                    <a:pt x="2447" y="950"/>
                    <a:pt x="2324" y="967"/>
                  </a:cubicBezTo>
                  <a:cubicBezTo>
                    <a:pt x="2189" y="761"/>
                    <a:pt x="2037" y="540"/>
                    <a:pt x="1881" y="318"/>
                  </a:cubicBezTo>
                  <a:cubicBezTo>
                    <a:pt x="1811" y="232"/>
                    <a:pt x="1762" y="129"/>
                    <a:pt x="1659" y="76"/>
                  </a:cubicBezTo>
                  <a:cubicBezTo>
                    <a:pt x="1602" y="32"/>
                    <a:pt x="1522" y="1"/>
                    <a:pt x="1450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049175" y="2811750"/>
              <a:ext cx="92825" cy="89375"/>
            </a:xfrm>
            <a:custGeom>
              <a:avLst/>
              <a:gdLst/>
              <a:ahLst/>
              <a:cxnLst/>
              <a:rect l="l" t="t" r="r" b="b"/>
              <a:pathLst>
                <a:path w="3713" h="3575" extrusionOk="0">
                  <a:moveTo>
                    <a:pt x="1449" y="1"/>
                  </a:moveTo>
                  <a:cubicBezTo>
                    <a:pt x="1413" y="1"/>
                    <a:pt x="1379" y="6"/>
                    <a:pt x="1351" y="17"/>
                  </a:cubicBezTo>
                  <a:cubicBezTo>
                    <a:pt x="1232" y="87"/>
                    <a:pt x="1179" y="222"/>
                    <a:pt x="1146" y="362"/>
                  </a:cubicBezTo>
                  <a:cubicBezTo>
                    <a:pt x="1092" y="633"/>
                    <a:pt x="1060" y="925"/>
                    <a:pt x="1043" y="1216"/>
                  </a:cubicBezTo>
                  <a:cubicBezTo>
                    <a:pt x="821" y="1249"/>
                    <a:pt x="616" y="1286"/>
                    <a:pt x="394" y="1302"/>
                  </a:cubicBezTo>
                  <a:cubicBezTo>
                    <a:pt x="308" y="1319"/>
                    <a:pt x="222" y="1319"/>
                    <a:pt x="136" y="1372"/>
                  </a:cubicBezTo>
                  <a:cubicBezTo>
                    <a:pt x="49" y="1405"/>
                    <a:pt x="0" y="1491"/>
                    <a:pt x="0" y="1577"/>
                  </a:cubicBezTo>
                  <a:cubicBezTo>
                    <a:pt x="0" y="1697"/>
                    <a:pt x="103" y="1762"/>
                    <a:pt x="206" y="1832"/>
                  </a:cubicBezTo>
                  <a:cubicBezTo>
                    <a:pt x="477" y="2005"/>
                    <a:pt x="752" y="2156"/>
                    <a:pt x="1043" y="2296"/>
                  </a:cubicBezTo>
                  <a:cubicBezTo>
                    <a:pt x="1043" y="2432"/>
                    <a:pt x="1060" y="2567"/>
                    <a:pt x="1060" y="2707"/>
                  </a:cubicBezTo>
                  <a:cubicBezTo>
                    <a:pt x="1076" y="2978"/>
                    <a:pt x="1092" y="3236"/>
                    <a:pt x="1179" y="3475"/>
                  </a:cubicBezTo>
                  <a:cubicBezTo>
                    <a:pt x="1179" y="3507"/>
                    <a:pt x="1195" y="3561"/>
                    <a:pt x="1232" y="3561"/>
                  </a:cubicBezTo>
                  <a:cubicBezTo>
                    <a:pt x="1246" y="3570"/>
                    <a:pt x="1261" y="3574"/>
                    <a:pt x="1276" y="3574"/>
                  </a:cubicBezTo>
                  <a:cubicBezTo>
                    <a:pt x="1311" y="3574"/>
                    <a:pt x="1344" y="3551"/>
                    <a:pt x="1368" y="3528"/>
                  </a:cubicBezTo>
                  <a:cubicBezTo>
                    <a:pt x="1659" y="3323"/>
                    <a:pt x="1864" y="3047"/>
                    <a:pt x="2070" y="2756"/>
                  </a:cubicBezTo>
                  <a:cubicBezTo>
                    <a:pt x="2205" y="2809"/>
                    <a:pt x="2361" y="2859"/>
                    <a:pt x="2497" y="2912"/>
                  </a:cubicBezTo>
                  <a:cubicBezTo>
                    <a:pt x="2643" y="2962"/>
                    <a:pt x="2938" y="3105"/>
                    <a:pt x="3157" y="3105"/>
                  </a:cubicBezTo>
                  <a:cubicBezTo>
                    <a:pt x="3295" y="3105"/>
                    <a:pt x="3402" y="3048"/>
                    <a:pt x="3421" y="2875"/>
                  </a:cubicBezTo>
                  <a:cubicBezTo>
                    <a:pt x="3437" y="2670"/>
                    <a:pt x="3248" y="2448"/>
                    <a:pt x="3146" y="2296"/>
                  </a:cubicBezTo>
                  <a:cubicBezTo>
                    <a:pt x="3043" y="2124"/>
                    <a:pt x="2940" y="1951"/>
                    <a:pt x="2838" y="1783"/>
                  </a:cubicBezTo>
                  <a:cubicBezTo>
                    <a:pt x="3453" y="1319"/>
                    <a:pt x="3626" y="1097"/>
                    <a:pt x="3659" y="1027"/>
                  </a:cubicBezTo>
                  <a:cubicBezTo>
                    <a:pt x="3712" y="962"/>
                    <a:pt x="3712" y="875"/>
                    <a:pt x="3642" y="822"/>
                  </a:cubicBezTo>
                  <a:cubicBezTo>
                    <a:pt x="3610" y="773"/>
                    <a:pt x="3556" y="773"/>
                    <a:pt x="3507" y="773"/>
                  </a:cubicBezTo>
                  <a:cubicBezTo>
                    <a:pt x="3476" y="771"/>
                    <a:pt x="3446" y="770"/>
                    <a:pt x="3415" y="770"/>
                  </a:cubicBezTo>
                  <a:cubicBezTo>
                    <a:pt x="3157" y="770"/>
                    <a:pt x="2912" y="829"/>
                    <a:pt x="2669" y="892"/>
                  </a:cubicBezTo>
                  <a:cubicBezTo>
                    <a:pt x="2550" y="925"/>
                    <a:pt x="2447" y="941"/>
                    <a:pt x="2324" y="978"/>
                  </a:cubicBezTo>
                  <a:cubicBezTo>
                    <a:pt x="2189" y="756"/>
                    <a:pt x="2037" y="530"/>
                    <a:pt x="1881" y="325"/>
                  </a:cubicBezTo>
                  <a:cubicBezTo>
                    <a:pt x="1811" y="222"/>
                    <a:pt x="1762" y="140"/>
                    <a:pt x="1659" y="71"/>
                  </a:cubicBezTo>
                  <a:cubicBezTo>
                    <a:pt x="1601" y="24"/>
                    <a:pt x="1521" y="1"/>
                    <a:pt x="1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1" name="Google Shape;271;p24"/>
          <p:cNvGrpSpPr/>
          <p:nvPr/>
        </p:nvGrpSpPr>
        <p:grpSpPr>
          <a:xfrm>
            <a:off x="10750819" y="3084031"/>
            <a:ext cx="439419" cy="443415"/>
            <a:chOff x="4166750" y="2901000"/>
            <a:chExt cx="134725" cy="135950"/>
          </a:xfrm>
        </p:grpSpPr>
        <p:sp>
          <p:nvSpPr>
            <p:cNvPr id="272" name="Google Shape;272;p24"/>
            <p:cNvSpPr/>
            <p:nvPr/>
          </p:nvSpPr>
          <p:spPr>
            <a:xfrm>
              <a:off x="4166750" y="2901025"/>
              <a:ext cx="134725" cy="135850"/>
            </a:xfrm>
            <a:custGeom>
              <a:avLst/>
              <a:gdLst/>
              <a:ahLst/>
              <a:cxnLst/>
              <a:rect l="l" t="t" r="r" b="b"/>
              <a:pathLst>
                <a:path w="5389" h="5434" extrusionOk="0">
                  <a:moveTo>
                    <a:pt x="3355" y="0"/>
                  </a:moveTo>
                  <a:cubicBezTo>
                    <a:pt x="3076" y="0"/>
                    <a:pt x="2453" y="1121"/>
                    <a:pt x="2173" y="1649"/>
                  </a:cubicBezTo>
                  <a:cubicBezTo>
                    <a:pt x="2013" y="1424"/>
                    <a:pt x="1414" y="657"/>
                    <a:pt x="1178" y="657"/>
                  </a:cubicBezTo>
                  <a:cubicBezTo>
                    <a:pt x="1160" y="657"/>
                    <a:pt x="1144" y="662"/>
                    <a:pt x="1130" y="672"/>
                  </a:cubicBezTo>
                  <a:cubicBezTo>
                    <a:pt x="925" y="791"/>
                    <a:pt x="1303" y="1731"/>
                    <a:pt x="1557" y="2195"/>
                  </a:cubicBezTo>
                  <a:cubicBezTo>
                    <a:pt x="1156" y="1979"/>
                    <a:pt x="724" y="1761"/>
                    <a:pt x="265" y="1761"/>
                  </a:cubicBezTo>
                  <a:cubicBezTo>
                    <a:pt x="217" y="1761"/>
                    <a:pt x="169" y="1763"/>
                    <a:pt x="120" y="1768"/>
                  </a:cubicBezTo>
                  <a:cubicBezTo>
                    <a:pt x="87" y="1768"/>
                    <a:pt x="34" y="1784"/>
                    <a:pt x="17" y="1817"/>
                  </a:cubicBezTo>
                  <a:cubicBezTo>
                    <a:pt x="1" y="1854"/>
                    <a:pt x="1" y="1887"/>
                    <a:pt x="17" y="1920"/>
                  </a:cubicBezTo>
                  <a:cubicBezTo>
                    <a:pt x="71" y="2076"/>
                    <a:pt x="206" y="2211"/>
                    <a:pt x="325" y="2331"/>
                  </a:cubicBezTo>
                  <a:cubicBezTo>
                    <a:pt x="650" y="2639"/>
                    <a:pt x="995" y="2930"/>
                    <a:pt x="1352" y="3205"/>
                  </a:cubicBezTo>
                  <a:cubicBezTo>
                    <a:pt x="1011" y="3271"/>
                    <a:pt x="687" y="3394"/>
                    <a:pt x="395" y="3579"/>
                  </a:cubicBezTo>
                  <a:cubicBezTo>
                    <a:pt x="325" y="3616"/>
                    <a:pt x="239" y="3681"/>
                    <a:pt x="239" y="3768"/>
                  </a:cubicBezTo>
                  <a:cubicBezTo>
                    <a:pt x="239" y="3870"/>
                    <a:pt x="395" y="3924"/>
                    <a:pt x="498" y="3940"/>
                  </a:cubicBezTo>
                  <a:cubicBezTo>
                    <a:pt x="838" y="3977"/>
                    <a:pt x="1171" y="3997"/>
                    <a:pt x="1508" y="3997"/>
                  </a:cubicBezTo>
                  <a:cubicBezTo>
                    <a:pt x="1627" y="3997"/>
                    <a:pt x="1745" y="3995"/>
                    <a:pt x="1865" y="3989"/>
                  </a:cubicBezTo>
                  <a:lnTo>
                    <a:pt x="1865" y="3989"/>
                  </a:lnTo>
                  <a:cubicBezTo>
                    <a:pt x="1730" y="4367"/>
                    <a:pt x="1627" y="4761"/>
                    <a:pt x="1524" y="5139"/>
                  </a:cubicBezTo>
                  <a:cubicBezTo>
                    <a:pt x="1508" y="5205"/>
                    <a:pt x="1487" y="5291"/>
                    <a:pt x="1524" y="5344"/>
                  </a:cubicBezTo>
                  <a:cubicBezTo>
                    <a:pt x="1562" y="5407"/>
                    <a:pt x="1631" y="5434"/>
                    <a:pt x="1692" y="5434"/>
                  </a:cubicBezTo>
                  <a:cubicBezTo>
                    <a:pt x="1711" y="5434"/>
                    <a:pt x="1730" y="5431"/>
                    <a:pt x="1746" y="5427"/>
                  </a:cubicBezTo>
                  <a:cubicBezTo>
                    <a:pt x="1832" y="5394"/>
                    <a:pt x="1898" y="5344"/>
                    <a:pt x="1951" y="5275"/>
                  </a:cubicBezTo>
                  <a:cubicBezTo>
                    <a:pt x="2292" y="4967"/>
                    <a:pt x="2600" y="4589"/>
                    <a:pt x="2842" y="4195"/>
                  </a:cubicBezTo>
                  <a:cubicBezTo>
                    <a:pt x="3064" y="4556"/>
                    <a:pt x="3356" y="4880"/>
                    <a:pt x="3680" y="5156"/>
                  </a:cubicBezTo>
                  <a:cubicBezTo>
                    <a:pt x="3772" y="5235"/>
                    <a:pt x="3875" y="5335"/>
                    <a:pt x="3982" y="5335"/>
                  </a:cubicBezTo>
                  <a:cubicBezTo>
                    <a:pt x="4012" y="5335"/>
                    <a:pt x="4043" y="5327"/>
                    <a:pt x="4074" y="5307"/>
                  </a:cubicBezTo>
                  <a:cubicBezTo>
                    <a:pt x="4210" y="5221"/>
                    <a:pt x="3832" y="4215"/>
                    <a:pt x="3627" y="3681"/>
                  </a:cubicBezTo>
                  <a:lnTo>
                    <a:pt x="3627" y="3681"/>
                  </a:lnTo>
                  <a:cubicBezTo>
                    <a:pt x="3972" y="3784"/>
                    <a:pt x="4329" y="3854"/>
                    <a:pt x="4707" y="3924"/>
                  </a:cubicBezTo>
                  <a:cubicBezTo>
                    <a:pt x="4785" y="3931"/>
                    <a:pt x="4911" y="3954"/>
                    <a:pt x="5031" y="3954"/>
                  </a:cubicBezTo>
                  <a:cubicBezTo>
                    <a:pt x="5171" y="3954"/>
                    <a:pt x="5301" y="3924"/>
                    <a:pt x="5339" y="3805"/>
                  </a:cubicBezTo>
                  <a:cubicBezTo>
                    <a:pt x="5388" y="3599"/>
                    <a:pt x="4415" y="2930"/>
                    <a:pt x="4021" y="2606"/>
                  </a:cubicBezTo>
                  <a:cubicBezTo>
                    <a:pt x="4382" y="2298"/>
                    <a:pt x="4690" y="1936"/>
                    <a:pt x="4928" y="1526"/>
                  </a:cubicBezTo>
                  <a:cubicBezTo>
                    <a:pt x="4945" y="1476"/>
                    <a:pt x="4978" y="1423"/>
                    <a:pt x="4961" y="1374"/>
                  </a:cubicBezTo>
                  <a:cubicBezTo>
                    <a:pt x="4951" y="1303"/>
                    <a:pt x="4881" y="1280"/>
                    <a:pt x="4800" y="1280"/>
                  </a:cubicBezTo>
                  <a:cubicBezTo>
                    <a:pt x="4745" y="1280"/>
                    <a:pt x="4685" y="1291"/>
                    <a:pt x="4637" y="1304"/>
                  </a:cubicBezTo>
                  <a:cubicBezTo>
                    <a:pt x="4210" y="1476"/>
                    <a:pt x="3799" y="1628"/>
                    <a:pt x="3372" y="1784"/>
                  </a:cubicBezTo>
                  <a:cubicBezTo>
                    <a:pt x="3475" y="1115"/>
                    <a:pt x="3627" y="109"/>
                    <a:pt x="3388" y="6"/>
                  </a:cubicBezTo>
                  <a:cubicBezTo>
                    <a:pt x="3378" y="2"/>
                    <a:pt x="3367" y="0"/>
                    <a:pt x="3355" y="0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4166750" y="2901000"/>
              <a:ext cx="134725" cy="135950"/>
            </a:xfrm>
            <a:custGeom>
              <a:avLst/>
              <a:gdLst/>
              <a:ahLst/>
              <a:cxnLst/>
              <a:rect l="l" t="t" r="r" b="b"/>
              <a:pathLst>
                <a:path w="5389" h="5438" extrusionOk="0">
                  <a:moveTo>
                    <a:pt x="3355" y="1"/>
                  </a:moveTo>
                  <a:cubicBezTo>
                    <a:pt x="3076" y="1"/>
                    <a:pt x="2453" y="1126"/>
                    <a:pt x="2173" y="1650"/>
                  </a:cubicBezTo>
                  <a:cubicBezTo>
                    <a:pt x="2013" y="1429"/>
                    <a:pt x="1416" y="661"/>
                    <a:pt x="1179" y="661"/>
                  </a:cubicBezTo>
                  <a:cubicBezTo>
                    <a:pt x="1160" y="661"/>
                    <a:pt x="1144" y="666"/>
                    <a:pt x="1130" y="676"/>
                  </a:cubicBezTo>
                  <a:cubicBezTo>
                    <a:pt x="925" y="796"/>
                    <a:pt x="1303" y="1736"/>
                    <a:pt x="1557" y="2196"/>
                  </a:cubicBezTo>
                  <a:cubicBezTo>
                    <a:pt x="1153" y="1979"/>
                    <a:pt x="719" y="1762"/>
                    <a:pt x="257" y="1762"/>
                  </a:cubicBezTo>
                  <a:cubicBezTo>
                    <a:pt x="212" y="1762"/>
                    <a:pt x="166" y="1764"/>
                    <a:pt x="120" y="1769"/>
                  </a:cubicBezTo>
                  <a:cubicBezTo>
                    <a:pt x="87" y="1769"/>
                    <a:pt x="34" y="1785"/>
                    <a:pt x="17" y="1822"/>
                  </a:cubicBezTo>
                  <a:cubicBezTo>
                    <a:pt x="1" y="1855"/>
                    <a:pt x="1" y="1888"/>
                    <a:pt x="17" y="1925"/>
                  </a:cubicBezTo>
                  <a:cubicBezTo>
                    <a:pt x="71" y="2077"/>
                    <a:pt x="206" y="2216"/>
                    <a:pt x="325" y="2335"/>
                  </a:cubicBezTo>
                  <a:cubicBezTo>
                    <a:pt x="650" y="2643"/>
                    <a:pt x="995" y="2935"/>
                    <a:pt x="1352" y="3206"/>
                  </a:cubicBezTo>
                  <a:cubicBezTo>
                    <a:pt x="1011" y="3276"/>
                    <a:pt x="687" y="3411"/>
                    <a:pt x="395" y="3584"/>
                  </a:cubicBezTo>
                  <a:cubicBezTo>
                    <a:pt x="325" y="3616"/>
                    <a:pt x="239" y="3686"/>
                    <a:pt x="239" y="3772"/>
                  </a:cubicBezTo>
                  <a:cubicBezTo>
                    <a:pt x="239" y="3892"/>
                    <a:pt x="395" y="3924"/>
                    <a:pt x="498" y="3941"/>
                  </a:cubicBezTo>
                  <a:cubicBezTo>
                    <a:pt x="844" y="3981"/>
                    <a:pt x="1184" y="4000"/>
                    <a:pt x="1527" y="4000"/>
                  </a:cubicBezTo>
                  <a:cubicBezTo>
                    <a:pt x="1639" y="4000"/>
                    <a:pt x="1752" y="3998"/>
                    <a:pt x="1865" y="3994"/>
                  </a:cubicBezTo>
                  <a:lnTo>
                    <a:pt x="1865" y="3994"/>
                  </a:lnTo>
                  <a:cubicBezTo>
                    <a:pt x="1730" y="4388"/>
                    <a:pt x="1627" y="4762"/>
                    <a:pt x="1524" y="5140"/>
                  </a:cubicBezTo>
                  <a:cubicBezTo>
                    <a:pt x="1508" y="5226"/>
                    <a:pt x="1487" y="5296"/>
                    <a:pt x="1524" y="5362"/>
                  </a:cubicBezTo>
                  <a:cubicBezTo>
                    <a:pt x="1562" y="5415"/>
                    <a:pt x="1631" y="5437"/>
                    <a:pt x="1693" y="5437"/>
                  </a:cubicBezTo>
                  <a:cubicBezTo>
                    <a:pt x="1712" y="5437"/>
                    <a:pt x="1730" y="5435"/>
                    <a:pt x="1746" y="5431"/>
                  </a:cubicBezTo>
                  <a:cubicBezTo>
                    <a:pt x="1832" y="5415"/>
                    <a:pt x="1898" y="5345"/>
                    <a:pt x="1951" y="5296"/>
                  </a:cubicBezTo>
                  <a:cubicBezTo>
                    <a:pt x="2292" y="4967"/>
                    <a:pt x="2600" y="4610"/>
                    <a:pt x="2842" y="4199"/>
                  </a:cubicBezTo>
                  <a:cubicBezTo>
                    <a:pt x="3064" y="4577"/>
                    <a:pt x="3356" y="4902"/>
                    <a:pt x="3680" y="5173"/>
                  </a:cubicBezTo>
                  <a:cubicBezTo>
                    <a:pt x="3773" y="5240"/>
                    <a:pt x="3875" y="5339"/>
                    <a:pt x="3982" y="5339"/>
                  </a:cubicBezTo>
                  <a:cubicBezTo>
                    <a:pt x="4013" y="5339"/>
                    <a:pt x="4043" y="5331"/>
                    <a:pt x="4074" y="5312"/>
                  </a:cubicBezTo>
                  <a:cubicBezTo>
                    <a:pt x="4210" y="5226"/>
                    <a:pt x="3832" y="4216"/>
                    <a:pt x="3627" y="3686"/>
                  </a:cubicBezTo>
                  <a:lnTo>
                    <a:pt x="3627" y="3686"/>
                  </a:lnTo>
                  <a:cubicBezTo>
                    <a:pt x="3972" y="3789"/>
                    <a:pt x="4329" y="3859"/>
                    <a:pt x="4707" y="3924"/>
                  </a:cubicBezTo>
                  <a:cubicBezTo>
                    <a:pt x="4785" y="3932"/>
                    <a:pt x="4911" y="3955"/>
                    <a:pt x="5031" y="3955"/>
                  </a:cubicBezTo>
                  <a:cubicBezTo>
                    <a:pt x="5171" y="3955"/>
                    <a:pt x="5301" y="3924"/>
                    <a:pt x="5339" y="3805"/>
                  </a:cubicBezTo>
                  <a:cubicBezTo>
                    <a:pt x="5388" y="3600"/>
                    <a:pt x="4415" y="2935"/>
                    <a:pt x="4021" y="2606"/>
                  </a:cubicBezTo>
                  <a:cubicBezTo>
                    <a:pt x="4382" y="2298"/>
                    <a:pt x="4690" y="1941"/>
                    <a:pt x="4928" y="1531"/>
                  </a:cubicBezTo>
                  <a:cubicBezTo>
                    <a:pt x="4945" y="1477"/>
                    <a:pt x="4978" y="1428"/>
                    <a:pt x="4961" y="1374"/>
                  </a:cubicBezTo>
                  <a:cubicBezTo>
                    <a:pt x="4951" y="1305"/>
                    <a:pt x="4883" y="1282"/>
                    <a:pt x="4804" y="1282"/>
                  </a:cubicBezTo>
                  <a:cubicBezTo>
                    <a:pt x="4748" y="1282"/>
                    <a:pt x="4686" y="1293"/>
                    <a:pt x="4637" y="1309"/>
                  </a:cubicBezTo>
                  <a:cubicBezTo>
                    <a:pt x="4210" y="1477"/>
                    <a:pt x="3799" y="1633"/>
                    <a:pt x="3372" y="1785"/>
                  </a:cubicBezTo>
                  <a:cubicBezTo>
                    <a:pt x="3475" y="1120"/>
                    <a:pt x="3627" y="126"/>
                    <a:pt x="3388" y="7"/>
                  </a:cubicBezTo>
                  <a:cubicBezTo>
                    <a:pt x="3378" y="3"/>
                    <a:pt x="3367" y="1"/>
                    <a:pt x="3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4"/>
          <p:cNvGrpSpPr/>
          <p:nvPr/>
        </p:nvGrpSpPr>
        <p:grpSpPr>
          <a:xfrm>
            <a:off x="720880" y="3775891"/>
            <a:ext cx="690481" cy="378183"/>
            <a:chOff x="5136825" y="3314325"/>
            <a:chExt cx="211700" cy="115950"/>
          </a:xfrm>
        </p:grpSpPr>
        <p:sp>
          <p:nvSpPr>
            <p:cNvPr id="275" name="Google Shape;275;p24"/>
            <p:cNvSpPr/>
            <p:nvPr/>
          </p:nvSpPr>
          <p:spPr>
            <a:xfrm>
              <a:off x="5138075" y="3314325"/>
              <a:ext cx="210450" cy="115950"/>
            </a:xfrm>
            <a:custGeom>
              <a:avLst/>
              <a:gdLst/>
              <a:ahLst/>
              <a:cxnLst/>
              <a:rect l="l" t="t" r="r" b="b"/>
              <a:pathLst>
                <a:path w="8418" h="4638" extrusionOk="0">
                  <a:moveTo>
                    <a:pt x="4046" y="1"/>
                  </a:moveTo>
                  <a:cubicBezTo>
                    <a:pt x="3342" y="1"/>
                    <a:pt x="2703" y="246"/>
                    <a:pt x="2328" y="683"/>
                  </a:cubicBezTo>
                  <a:cubicBezTo>
                    <a:pt x="2261" y="681"/>
                    <a:pt x="2194" y="680"/>
                    <a:pt x="2129" y="680"/>
                  </a:cubicBezTo>
                  <a:cubicBezTo>
                    <a:pt x="1054" y="680"/>
                    <a:pt x="284" y="934"/>
                    <a:pt x="156" y="1418"/>
                  </a:cubicBezTo>
                  <a:cubicBezTo>
                    <a:pt x="0" y="2034"/>
                    <a:pt x="875" y="2790"/>
                    <a:pt x="2279" y="3389"/>
                  </a:cubicBezTo>
                  <a:lnTo>
                    <a:pt x="2279" y="3730"/>
                  </a:lnTo>
                  <a:cubicBezTo>
                    <a:pt x="2295" y="3833"/>
                    <a:pt x="2361" y="3935"/>
                    <a:pt x="2484" y="3968"/>
                  </a:cubicBezTo>
                  <a:lnTo>
                    <a:pt x="5051" y="4637"/>
                  </a:lnTo>
                  <a:lnTo>
                    <a:pt x="5116" y="4637"/>
                  </a:lnTo>
                  <a:cubicBezTo>
                    <a:pt x="5203" y="4637"/>
                    <a:pt x="5289" y="4584"/>
                    <a:pt x="5338" y="4498"/>
                  </a:cubicBezTo>
                  <a:lnTo>
                    <a:pt x="5511" y="4210"/>
                  </a:lnTo>
                  <a:cubicBezTo>
                    <a:pt x="5802" y="4243"/>
                    <a:pt x="6077" y="4260"/>
                    <a:pt x="6332" y="4260"/>
                  </a:cubicBezTo>
                  <a:cubicBezTo>
                    <a:pt x="6504" y="4260"/>
                    <a:pt x="6673" y="4243"/>
                    <a:pt x="6829" y="4243"/>
                  </a:cubicBezTo>
                  <a:cubicBezTo>
                    <a:pt x="7666" y="4173"/>
                    <a:pt x="8180" y="3919"/>
                    <a:pt x="8299" y="3541"/>
                  </a:cubicBezTo>
                  <a:cubicBezTo>
                    <a:pt x="8299" y="3525"/>
                    <a:pt x="8315" y="3525"/>
                    <a:pt x="8315" y="3508"/>
                  </a:cubicBezTo>
                  <a:cubicBezTo>
                    <a:pt x="8418" y="3114"/>
                    <a:pt x="8077" y="2634"/>
                    <a:pt x="7358" y="2157"/>
                  </a:cubicBezTo>
                  <a:cubicBezTo>
                    <a:pt x="7169" y="2034"/>
                    <a:pt x="6981" y="1931"/>
                    <a:pt x="6759" y="1812"/>
                  </a:cubicBezTo>
                  <a:cubicBezTo>
                    <a:pt x="6590" y="1045"/>
                    <a:pt x="5835" y="359"/>
                    <a:pt x="4845" y="104"/>
                  </a:cubicBezTo>
                  <a:cubicBezTo>
                    <a:pt x="4577" y="34"/>
                    <a:pt x="4307" y="1"/>
                    <a:pt x="4046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" name="Google Shape;276;p24"/>
            <p:cNvGrpSpPr/>
            <p:nvPr/>
          </p:nvGrpSpPr>
          <p:grpSpPr>
            <a:xfrm>
              <a:off x="5136825" y="3314400"/>
              <a:ext cx="211700" cy="115875"/>
              <a:chOff x="5136825" y="3314400"/>
              <a:chExt cx="211700" cy="115875"/>
            </a:xfrm>
          </p:grpSpPr>
          <p:sp>
            <p:nvSpPr>
              <p:cNvPr id="277" name="Google Shape;277;p24"/>
              <p:cNvSpPr/>
              <p:nvPr/>
            </p:nvSpPr>
            <p:spPr>
              <a:xfrm>
                <a:off x="5196275" y="3383625"/>
                <a:ext cx="860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810" extrusionOk="0">
                    <a:moveTo>
                      <a:pt x="0" y="1"/>
                    </a:moveTo>
                    <a:lnTo>
                      <a:pt x="17" y="958"/>
                    </a:lnTo>
                    <a:cubicBezTo>
                      <a:pt x="17" y="1044"/>
                      <a:pt x="87" y="1130"/>
                      <a:pt x="173" y="1147"/>
                    </a:cubicBezTo>
                    <a:lnTo>
                      <a:pt x="2739" y="1799"/>
                    </a:lnTo>
                    <a:cubicBezTo>
                      <a:pt x="2757" y="1806"/>
                      <a:pt x="2775" y="1809"/>
                      <a:pt x="2792" y="1809"/>
                    </a:cubicBezTo>
                    <a:cubicBezTo>
                      <a:pt x="2858" y="1809"/>
                      <a:pt x="2919" y="1765"/>
                      <a:pt x="2961" y="1713"/>
                    </a:cubicBezTo>
                    <a:lnTo>
                      <a:pt x="3441" y="89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4"/>
              <p:cNvSpPr/>
              <p:nvPr/>
            </p:nvSpPr>
            <p:spPr>
              <a:xfrm>
                <a:off x="5216400" y="3389600"/>
                <a:ext cx="42300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388" extrusionOk="0">
                    <a:moveTo>
                      <a:pt x="136" y="0"/>
                    </a:moveTo>
                    <a:lnTo>
                      <a:pt x="17" y="924"/>
                    </a:lnTo>
                    <a:cubicBezTo>
                      <a:pt x="0" y="1010"/>
                      <a:pt x="17" y="1080"/>
                      <a:pt x="70" y="1080"/>
                    </a:cubicBezTo>
                    <a:lnTo>
                      <a:pt x="1232" y="1388"/>
                    </a:lnTo>
                    <a:cubicBezTo>
                      <a:pt x="1265" y="1388"/>
                      <a:pt x="1318" y="1355"/>
                      <a:pt x="1351" y="1269"/>
                    </a:cubicBezTo>
                    <a:lnTo>
                      <a:pt x="1692" y="394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4"/>
              <p:cNvSpPr/>
              <p:nvPr/>
            </p:nvSpPr>
            <p:spPr>
              <a:xfrm>
                <a:off x="5194525" y="3382175"/>
                <a:ext cx="8902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1924" extrusionOk="0">
                    <a:moveTo>
                      <a:pt x="124" y="145"/>
                    </a:moveTo>
                    <a:lnTo>
                      <a:pt x="3409" y="983"/>
                    </a:lnTo>
                    <a:lnTo>
                      <a:pt x="2977" y="1734"/>
                    </a:lnTo>
                    <a:cubicBezTo>
                      <a:pt x="2950" y="1778"/>
                      <a:pt x="2898" y="1808"/>
                      <a:pt x="2853" y="1808"/>
                    </a:cubicBezTo>
                    <a:cubicBezTo>
                      <a:pt x="2843" y="1808"/>
                      <a:pt x="2834" y="1807"/>
                      <a:pt x="2826" y="1804"/>
                    </a:cubicBezTo>
                    <a:lnTo>
                      <a:pt x="243" y="1139"/>
                    </a:lnTo>
                    <a:cubicBezTo>
                      <a:pt x="189" y="1139"/>
                      <a:pt x="140" y="1069"/>
                      <a:pt x="140" y="1016"/>
                    </a:cubicBezTo>
                    <a:lnTo>
                      <a:pt x="124" y="145"/>
                    </a:lnTo>
                    <a:close/>
                    <a:moveTo>
                      <a:pt x="67" y="0"/>
                    </a:moveTo>
                    <a:cubicBezTo>
                      <a:pt x="52" y="0"/>
                      <a:pt x="37" y="10"/>
                      <a:pt x="37" y="10"/>
                    </a:cubicBezTo>
                    <a:cubicBezTo>
                      <a:pt x="21" y="26"/>
                      <a:pt x="0" y="42"/>
                      <a:pt x="0" y="59"/>
                    </a:cubicBezTo>
                    <a:lnTo>
                      <a:pt x="21" y="1016"/>
                    </a:lnTo>
                    <a:cubicBezTo>
                      <a:pt x="37" y="1139"/>
                      <a:pt x="103" y="1241"/>
                      <a:pt x="226" y="1258"/>
                    </a:cubicBezTo>
                    <a:lnTo>
                      <a:pt x="2793" y="1923"/>
                    </a:lnTo>
                    <a:lnTo>
                      <a:pt x="2858" y="1923"/>
                    </a:lnTo>
                    <a:cubicBezTo>
                      <a:pt x="2945" y="1923"/>
                      <a:pt x="3031" y="1874"/>
                      <a:pt x="3080" y="1804"/>
                    </a:cubicBezTo>
                    <a:lnTo>
                      <a:pt x="3561" y="966"/>
                    </a:lnTo>
                    <a:lnTo>
                      <a:pt x="3561" y="913"/>
                    </a:lnTo>
                    <a:cubicBezTo>
                      <a:pt x="3544" y="897"/>
                      <a:pt x="3544" y="880"/>
                      <a:pt x="3528" y="880"/>
                    </a:cubicBezTo>
                    <a:lnTo>
                      <a:pt x="87" y="10"/>
                    </a:lnTo>
                    <a:cubicBezTo>
                      <a:pt x="81" y="3"/>
                      <a:pt x="74" y="0"/>
                      <a:pt x="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4"/>
              <p:cNvSpPr/>
              <p:nvPr/>
            </p:nvSpPr>
            <p:spPr>
              <a:xfrm>
                <a:off x="5138575" y="3332725"/>
                <a:ext cx="208725" cy="86675"/>
              </a:xfrm>
              <a:custGeom>
                <a:avLst/>
                <a:gdLst/>
                <a:ahLst/>
                <a:cxnLst/>
                <a:rect l="l" t="t" r="r" b="b"/>
                <a:pathLst>
                  <a:path w="8349" h="3467" extrusionOk="0">
                    <a:moveTo>
                      <a:pt x="2000" y="0"/>
                    </a:moveTo>
                    <a:cubicBezTo>
                      <a:pt x="1007" y="17"/>
                      <a:pt x="309" y="259"/>
                      <a:pt x="185" y="702"/>
                    </a:cubicBezTo>
                    <a:cubicBezTo>
                      <a:pt x="1" y="1474"/>
                      <a:pt x="1643" y="2550"/>
                      <a:pt x="3865" y="3133"/>
                    </a:cubicBezTo>
                    <a:cubicBezTo>
                      <a:pt x="4750" y="3359"/>
                      <a:pt x="5596" y="3467"/>
                      <a:pt x="6304" y="3467"/>
                    </a:cubicBezTo>
                    <a:cubicBezTo>
                      <a:pt x="7364" y="3467"/>
                      <a:pt x="8116" y="3225"/>
                      <a:pt x="8229" y="2772"/>
                    </a:cubicBezTo>
                    <a:cubicBezTo>
                      <a:pt x="8348" y="2328"/>
                      <a:pt x="7852" y="1782"/>
                      <a:pt x="6981" y="1285"/>
                    </a:cubicBezTo>
                    <a:cubicBezTo>
                      <a:pt x="6345" y="924"/>
                      <a:pt x="5507" y="583"/>
                      <a:pt x="4567" y="345"/>
                    </a:cubicBezTo>
                    <a:cubicBezTo>
                      <a:pt x="3626" y="103"/>
                      <a:pt x="2735" y="0"/>
                      <a:pt x="20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4"/>
              <p:cNvSpPr/>
              <p:nvPr/>
            </p:nvSpPr>
            <p:spPr>
              <a:xfrm>
                <a:off x="5183025" y="3332725"/>
                <a:ext cx="1305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2210" extrusionOk="0">
                    <a:moveTo>
                      <a:pt x="222" y="0"/>
                    </a:moveTo>
                    <a:cubicBezTo>
                      <a:pt x="206" y="37"/>
                      <a:pt x="189" y="70"/>
                      <a:pt x="173" y="103"/>
                    </a:cubicBezTo>
                    <a:cubicBezTo>
                      <a:pt x="1" y="394"/>
                      <a:pt x="70" y="756"/>
                      <a:pt x="309" y="994"/>
                    </a:cubicBezTo>
                    <a:cubicBezTo>
                      <a:pt x="617" y="1302"/>
                      <a:pt x="1232" y="1713"/>
                      <a:pt x="2362" y="2004"/>
                    </a:cubicBezTo>
                    <a:cubicBezTo>
                      <a:pt x="2958" y="2156"/>
                      <a:pt x="3443" y="2210"/>
                      <a:pt x="3829" y="2210"/>
                    </a:cubicBezTo>
                    <a:cubicBezTo>
                      <a:pt x="4184" y="2210"/>
                      <a:pt x="4456" y="2164"/>
                      <a:pt x="4653" y="2107"/>
                    </a:cubicBezTo>
                    <a:cubicBezTo>
                      <a:pt x="4977" y="2020"/>
                      <a:pt x="5220" y="1729"/>
                      <a:pt x="5220" y="1388"/>
                    </a:cubicBezTo>
                    <a:cubicBezTo>
                      <a:pt x="5220" y="1351"/>
                      <a:pt x="5220" y="1318"/>
                      <a:pt x="5203" y="1285"/>
                    </a:cubicBezTo>
                    <a:cubicBezTo>
                      <a:pt x="4567" y="924"/>
                      <a:pt x="3729" y="583"/>
                      <a:pt x="2789" y="345"/>
                    </a:cubicBezTo>
                    <a:cubicBezTo>
                      <a:pt x="1848" y="103"/>
                      <a:pt x="957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4"/>
              <p:cNvSpPr/>
              <p:nvPr/>
            </p:nvSpPr>
            <p:spPr>
              <a:xfrm>
                <a:off x="5136825" y="3331375"/>
                <a:ext cx="2117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8468" h="3582" extrusionOk="0">
                    <a:moveTo>
                      <a:pt x="2189" y="124"/>
                    </a:moveTo>
                    <a:cubicBezTo>
                      <a:pt x="2892" y="124"/>
                      <a:pt x="3746" y="227"/>
                      <a:pt x="4620" y="465"/>
                    </a:cubicBezTo>
                    <a:cubicBezTo>
                      <a:pt x="5696" y="740"/>
                      <a:pt x="6657" y="1134"/>
                      <a:pt x="7339" y="1578"/>
                    </a:cubicBezTo>
                    <a:cubicBezTo>
                      <a:pt x="8008" y="2021"/>
                      <a:pt x="8332" y="2469"/>
                      <a:pt x="8246" y="2809"/>
                    </a:cubicBezTo>
                    <a:lnTo>
                      <a:pt x="8246" y="2826"/>
                    </a:lnTo>
                    <a:cubicBezTo>
                      <a:pt x="8165" y="3024"/>
                      <a:pt x="7683" y="3135"/>
                      <a:pt x="6964" y="3135"/>
                    </a:cubicBezTo>
                    <a:cubicBezTo>
                      <a:pt x="6194" y="3135"/>
                      <a:pt x="5152" y="3008"/>
                      <a:pt x="4037" y="2723"/>
                    </a:cubicBezTo>
                    <a:cubicBezTo>
                      <a:pt x="1849" y="2161"/>
                      <a:pt x="206" y="1200"/>
                      <a:pt x="325" y="773"/>
                    </a:cubicBezTo>
                    <a:cubicBezTo>
                      <a:pt x="428" y="346"/>
                      <a:pt x="1163" y="124"/>
                      <a:pt x="2189" y="124"/>
                    </a:cubicBezTo>
                    <a:close/>
                    <a:moveTo>
                      <a:pt x="379" y="1167"/>
                    </a:moveTo>
                    <a:lnTo>
                      <a:pt x="379" y="1167"/>
                    </a:lnTo>
                    <a:cubicBezTo>
                      <a:pt x="871" y="1713"/>
                      <a:pt x="2329" y="2399"/>
                      <a:pt x="4021" y="2842"/>
                    </a:cubicBezTo>
                    <a:cubicBezTo>
                      <a:pt x="5101" y="3117"/>
                      <a:pt x="6144" y="3253"/>
                      <a:pt x="6928" y="3253"/>
                    </a:cubicBezTo>
                    <a:cubicBezTo>
                      <a:pt x="7375" y="3253"/>
                      <a:pt x="7749" y="3220"/>
                      <a:pt x="7991" y="3134"/>
                    </a:cubicBezTo>
                    <a:lnTo>
                      <a:pt x="7991" y="3134"/>
                    </a:lnTo>
                    <a:cubicBezTo>
                      <a:pt x="7749" y="3290"/>
                      <a:pt x="7375" y="3409"/>
                      <a:pt x="6879" y="3442"/>
                    </a:cubicBezTo>
                    <a:cubicBezTo>
                      <a:pt x="6724" y="3455"/>
                      <a:pt x="6562" y="3461"/>
                      <a:pt x="6394" y="3461"/>
                    </a:cubicBezTo>
                    <a:cubicBezTo>
                      <a:pt x="5664" y="3461"/>
                      <a:pt x="4812" y="3341"/>
                      <a:pt x="3935" y="3117"/>
                    </a:cubicBezTo>
                    <a:cubicBezTo>
                      <a:pt x="2157" y="2674"/>
                      <a:pt x="719" y="1853"/>
                      <a:pt x="379" y="1167"/>
                    </a:cubicBezTo>
                    <a:close/>
                    <a:moveTo>
                      <a:pt x="2163" y="1"/>
                    </a:moveTo>
                    <a:cubicBezTo>
                      <a:pt x="1084" y="1"/>
                      <a:pt x="330" y="256"/>
                      <a:pt x="206" y="740"/>
                    </a:cubicBezTo>
                    <a:cubicBezTo>
                      <a:pt x="1" y="1561"/>
                      <a:pt x="1627" y="2658"/>
                      <a:pt x="3918" y="3237"/>
                    </a:cubicBezTo>
                    <a:cubicBezTo>
                      <a:pt x="4793" y="3458"/>
                      <a:pt x="5647" y="3581"/>
                      <a:pt x="6382" y="3581"/>
                    </a:cubicBezTo>
                    <a:cubicBezTo>
                      <a:pt x="6554" y="3581"/>
                      <a:pt x="6723" y="3581"/>
                      <a:pt x="6879" y="3561"/>
                    </a:cubicBezTo>
                    <a:cubicBezTo>
                      <a:pt x="7716" y="3495"/>
                      <a:pt x="8230" y="3237"/>
                      <a:pt x="8349" y="2863"/>
                    </a:cubicBezTo>
                    <a:cubicBezTo>
                      <a:pt x="8349" y="2863"/>
                      <a:pt x="8365" y="2842"/>
                      <a:pt x="8365" y="2826"/>
                    </a:cubicBezTo>
                    <a:cubicBezTo>
                      <a:pt x="8468" y="2432"/>
                      <a:pt x="8127" y="1955"/>
                      <a:pt x="7408" y="1491"/>
                    </a:cubicBezTo>
                    <a:cubicBezTo>
                      <a:pt x="6706" y="1032"/>
                      <a:pt x="5733" y="621"/>
                      <a:pt x="4653" y="346"/>
                    </a:cubicBezTo>
                    <a:cubicBezTo>
                      <a:pt x="3739" y="113"/>
                      <a:pt x="2880" y="1"/>
                      <a:pt x="2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4"/>
              <p:cNvSpPr/>
              <p:nvPr/>
            </p:nvSpPr>
            <p:spPr>
              <a:xfrm>
                <a:off x="5190725" y="3315975"/>
                <a:ext cx="115500" cy="65025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601" extrusionOk="0">
                    <a:moveTo>
                      <a:pt x="2050" y="1"/>
                    </a:moveTo>
                    <a:cubicBezTo>
                      <a:pt x="2005" y="1"/>
                      <a:pt x="1961" y="2"/>
                      <a:pt x="1918" y="5"/>
                    </a:cubicBezTo>
                    <a:cubicBezTo>
                      <a:pt x="1573" y="5"/>
                      <a:pt x="1249" y="54"/>
                      <a:pt x="957" y="173"/>
                    </a:cubicBezTo>
                    <a:cubicBezTo>
                      <a:pt x="584" y="329"/>
                      <a:pt x="276" y="584"/>
                      <a:pt x="103" y="913"/>
                    </a:cubicBezTo>
                    <a:cubicBezTo>
                      <a:pt x="1" y="1081"/>
                      <a:pt x="33" y="1323"/>
                      <a:pt x="189" y="1459"/>
                    </a:cubicBezTo>
                    <a:cubicBezTo>
                      <a:pt x="460" y="1713"/>
                      <a:pt x="1027" y="2124"/>
                      <a:pt x="2123" y="2399"/>
                    </a:cubicBezTo>
                    <a:cubicBezTo>
                      <a:pt x="2702" y="2551"/>
                      <a:pt x="3166" y="2600"/>
                      <a:pt x="3528" y="2600"/>
                    </a:cubicBezTo>
                    <a:cubicBezTo>
                      <a:pt x="3860" y="2600"/>
                      <a:pt x="4107" y="2559"/>
                      <a:pt x="4279" y="2518"/>
                    </a:cubicBezTo>
                    <a:cubicBezTo>
                      <a:pt x="4484" y="2452"/>
                      <a:pt x="4620" y="2280"/>
                      <a:pt x="4620" y="2058"/>
                    </a:cubicBezTo>
                    <a:cubicBezTo>
                      <a:pt x="4620" y="1220"/>
                      <a:pt x="3848" y="379"/>
                      <a:pt x="2719" y="91"/>
                    </a:cubicBezTo>
                    <a:cubicBezTo>
                      <a:pt x="2494" y="33"/>
                      <a:pt x="2266" y="1"/>
                      <a:pt x="20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4"/>
              <p:cNvSpPr/>
              <p:nvPr/>
            </p:nvSpPr>
            <p:spPr>
              <a:xfrm>
                <a:off x="5215050" y="3326900"/>
                <a:ext cx="4582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274" extrusionOk="0">
                    <a:moveTo>
                      <a:pt x="1391" y="1"/>
                    </a:moveTo>
                    <a:cubicBezTo>
                      <a:pt x="1104" y="1"/>
                      <a:pt x="749" y="165"/>
                      <a:pt x="567" y="250"/>
                    </a:cubicBezTo>
                    <a:cubicBezTo>
                      <a:pt x="362" y="352"/>
                      <a:pt x="173" y="476"/>
                      <a:pt x="71" y="681"/>
                    </a:cubicBezTo>
                    <a:cubicBezTo>
                      <a:pt x="38" y="730"/>
                      <a:pt x="1" y="783"/>
                      <a:pt x="1" y="849"/>
                    </a:cubicBezTo>
                    <a:cubicBezTo>
                      <a:pt x="1" y="1022"/>
                      <a:pt x="124" y="1174"/>
                      <a:pt x="276" y="1227"/>
                    </a:cubicBezTo>
                    <a:cubicBezTo>
                      <a:pt x="360" y="1261"/>
                      <a:pt x="444" y="1274"/>
                      <a:pt x="525" y="1274"/>
                    </a:cubicBezTo>
                    <a:cubicBezTo>
                      <a:pt x="610" y="1274"/>
                      <a:pt x="693" y="1260"/>
                      <a:pt x="773" y="1243"/>
                    </a:cubicBezTo>
                    <a:cubicBezTo>
                      <a:pt x="1027" y="1174"/>
                      <a:pt x="1270" y="1071"/>
                      <a:pt x="1475" y="919"/>
                    </a:cubicBezTo>
                    <a:cubicBezTo>
                      <a:pt x="1577" y="833"/>
                      <a:pt x="1680" y="747"/>
                      <a:pt x="1746" y="627"/>
                    </a:cubicBezTo>
                    <a:cubicBezTo>
                      <a:pt x="1816" y="508"/>
                      <a:pt x="1832" y="352"/>
                      <a:pt x="1783" y="233"/>
                    </a:cubicBezTo>
                    <a:cubicBezTo>
                      <a:pt x="1712" y="60"/>
                      <a:pt x="1564" y="1"/>
                      <a:pt x="1391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4"/>
              <p:cNvSpPr/>
              <p:nvPr/>
            </p:nvSpPr>
            <p:spPr>
              <a:xfrm>
                <a:off x="5188975" y="3314400"/>
                <a:ext cx="119000" cy="680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2721" extrusionOk="0">
                    <a:moveTo>
                      <a:pt x="2021" y="117"/>
                    </a:moveTo>
                    <a:cubicBezTo>
                      <a:pt x="2259" y="117"/>
                      <a:pt x="2518" y="154"/>
                      <a:pt x="2772" y="220"/>
                    </a:cubicBezTo>
                    <a:cubicBezTo>
                      <a:pt x="3852" y="495"/>
                      <a:pt x="4637" y="1300"/>
                      <a:pt x="4637" y="2121"/>
                    </a:cubicBezTo>
                    <a:cubicBezTo>
                      <a:pt x="4637" y="2310"/>
                      <a:pt x="4518" y="2462"/>
                      <a:pt x="4329" y="2515"/>
                    </a:cubicBezTo>
                    <a:cubicBezTo>
                      <a:pt x="4151" y="2564"/>
                      <a:pt x="3907" y="2604"/>
                      <a:pt x="3585" y="2604"/>
                    </a:cubicBezTo>
                    <a:cubicBezTo>
                      <a:pt x="3228" y="2604"/>
                      <a:pt x="2775" y="2555"/>
                      <a:pt x="2210" y="2413"/>
                    </a:cubicBezTo>
                    <a:cubicBezTo>
                      <a:pt x="1146" y="2138"/>
                      <a:pt x="584" y="1760"/>
                      <a:pt x="292" y="1489"/>
                    </a:cubicBezTo>
                    <a:cubicBezTo>
                      <a:pt x="173" y="1349"/>
                      <a:pt x="140" y="1160"/>
                      <a:pt x="222" y="992"/>
                    </a:cubicBezTo>
                    <a:cubicBezTo>
                      <a:pt x="530" y="442"/>
                      <a:pt x="1216" y="117"/>
                      <a:pt x="2021" y="117"/>
                    </a:cubicBezTo>
                    <a:close/>
                    <a:moveTo>
                      <a:pt x="2027" y="0"/>
                    </a:moveTo>
                    <a:cubicBezTo>
                      <a:pt x="1191" y="0"/>
                      <a:pt x="450" y="350"/>
                      <a:pt x="120" y="939"/>
                    </a:cubicBezTo>
                    <a:cubicBezTo>
                      <a:pt x="1" y="1144"/>
                      <a:pt x="54" y="1403"/>
                      <a:pt x="222" y="1571"/>
                    </a:cubicBezTo>
                    <a:cubicBezTo>
                      <a:pt x="514" y="1846"/>
                      <a:pt x="1097" y="2240"/>
                      <a:pt x="2173" y="2532"/>
                    </a:cubicBezTo>
                    <a:cubicBezTo>
                      <a:pt x="2756" y="2667"/>
                      <a:pt x="3220" y="2721"/>
                      <a:pt x="3594" y="2721"/>
                    </a:cubicBezTo>
                    <a:cubicBezTo>
                      <a:pt x="3918" y="2721"/>
                      <a:pt x="4177" y="2684"/>
                      <a:pt x="4366" y="2634"/>
                    </a:cubicBezTo>
                    <a:cubicBezTo>
                      <a:pt x="4604" y="2565"/>
                      <a:pt x="4760" y="2359"/>
                      <a:pt x="4760" y="2121"/>
                    </a:cubicBezTo>
                    <a:cubicBezTo>
                      <a:pt x="4760" y="1247"/>
                      <a:pt x="3939" y="392"/>
                      <a:pt x="2809" y="101"/>
                    </a:cubicBezTo>
                    <a:cubicBezTo>
                      <a:pt x="2546" y="33"/>
                      <a:pt x="2282" y="0"/>
                      <a:pt x="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4"/>
              <p:cNvSpPr/>
              <p:nvPr/>
            </p:nvSpPr>
            <p:spPr>
              <a:xfrm>
                <a:off x="5200575" y="3324975"/>
                <a:ext cx="573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808" extrusionOk="0">
                    <a:moveTo>
                      <a:pt x="1544" y="0"/>
                    </a:moveTo>
                    <a:cubicBezTo>
                      <a:pt x="866" y="0"/>
                      <a:pt x="273" y="259"/>
                      <a:pt x="17" y="721"/>
                    </a:cubicBezTo>
                    <a:cubicBezTo>
                      <a:pt x="1" y="737"/>
                      <a:pt x="17" y="774"/>
                      <a:pt x="50" y="791"/>
                    </a:cubicBezTo>
                    <a:cubicBezTo>
                      <a:pt x="50" y="807"/>
                      <a:pt x="66" y="807"/>
                      <a:pt x="66" y="807"/>
                    </a:cubicBezTo>
                    <a:cubicBezTo>
                      <a:pt x="87" y="807"/>
                      <a:pt x="120" y="791"/>
                      <a:pt x="120" y="774"/>
                    </a:cubicBezTo>
                    <a:cubicBezTo>
                      <a:pt x="351" y="349"/>
                      <a:pt x="910" y="109"/>
                      <a:pt x="1549" y="109"/>
                    </a:cubicBezTo>
                    <a:cubicBezTo>
                      <a:pt x="1762" y="109"/>
                      <a:pt x="1984" y="136"/>
                      <a:pt x="2206" y="191"/>
                    </a:cubicBezTo>
                    <a:cubicBezTo>
                      <a:pt x="2216" y="196"/>
                      <a:pt x="2225" y="198"/>
                      <a:pt x="2234" y="198"/>
                    </a:cubicBezTo>
                    <a:cubicBezTo>
                      <a:pt x="2258" y="198"/>
                      <a:pt x="2276" y="182"/>
                      <a:pt x="2276" y="158"/>
                    </a:cubicBezTo>
                    <a:cubicBezTo>
                      <a:pt x="2292" y="121"/>
                      <a:pt x="2276" y="89"/>
                      <a:pt x="2243" y="89"/>
                    </a:cubicBezTo>
                    <a:cubicBezTo>
                      <a:pt x="2007" y="29"/>
                      <a:pt x="1771" y="0"/>
                      <a:pt x="15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4"/>
              <p:cNvSpPr/>
              <p:nvPr/>
            </p:nvSpPr>
            <p:spPr>
              <a:xfrm>
                <a:off x="5201000" y="3372350"/>
                <a:ext cx="1500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471" extrusionOk="0">
                    <a:moveTo>
                      <a:pt x="265" y="1"/>
                    </a:moveTo>
                    <a:cubicBezTo>
                      <a:pt x="170" y="1"/>
                      <a:pt x="86" y="40"/>
                      <a:pt x="49" y="111"/>
                    </a:cubicBezTo>
                    <a:cubicBezTo>
                      <a:pt x="0" y="230"/>
                      <a:pt x="70" y="366"/>
                      <a:pt x="205" y="435"/>
                    </a:cubicBezTo>
                    <a:cubicBezTo>
                      <a:pt x="252" y="459"/>
                      <a:pt x="300" y="471"/>
                      <a:pt x="346" y="471"/>
                    </a:cubicBezTo>
                    <a:cubicBezTo>
                      <a:pt x="435" y="471"/>
                      <a:pt x="514" y="428"/>
                      <a:pt x="546" y="349"/>
                    </a:cubicBezTo>
                    <a:cubicBezTo>
                      <a:pt x="600" y="247"/>
                      <a:pt x="530" y="95"/>
                      <a:pt x="394" y="25"/>
                    </a:cubicBezTo>
                    <a:cubicBezTo>
                      <a:pt x="351" y="8"/>
                      <a:pt x="307" y="1"/>
                      <a:pt x="2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4"/>
              <p:cNvSpPr/>
              <p:nvPr/>
            </p:nvSpPr>
            <p:spPr>
              <a:xfrm>
                <a:off x="5204800" y="3374350"/>
                <a:ext cx="5150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0" extrusionOk="0">
                    <a:moveTo>
                      <a:pt x="108" y="0"/>
                    </a:moveTo>
                    <a:cubicBezTo>
                      <a:pt x="63" y="0"/>
                      <a:pt x="15" y="33"/>
                      <a:pt x="0" y="80"/>
                    </a:cubicBezTo>
                    <a:cubicBezTo>
                      <a:pt x="0" y="117"/>
                      <a:pt x="0" y="150"/>
                      <a:pt x="37" y="183"/>
                    </a:cubicBezTo>
                    <a:cubicBezTo>
                      <a:pt x="53" y="183"/>
                      <a:pt x="70" y="183"/>
                      <a:pt x="70" y="199"/>
                    </a:cubicBezTo>
                    <a:cubicBezTo>
                      <a:pt x="103" y="199"/>
                      <a:pt x="140" y="199"/>
                      <a:pt x="156" y="183"/>
                    </a:cubicBezTo>
                    <a:cubicBezTo>
                      <a:pt x="189" y="167"/>
                      <a:pt x="189" y="134"/>
                      <a:pt x="189" y="117"/>
                    </a:cubicBezTo>
                    <a:cubicBezTo>
                      <a:pt x="205" y="80"/>
                      <a:pt x="189" y="48"/>
                      <a:pt x="156" y="15"/>
                    </a:cubicBezTo>
                    <a:cubicBezTo>
                      <a:pt x="142" y="5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4"/>
              <p:cNvSpPr/>
              <p:nvPr/>
            </p:nvSpPr>
            <p:spPr>
              <a:xfrm>
                <a:off x="5200175" y="3370775"/>
                <a:ext cx="166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585" extrusionOk="0">
                    <a:moveTo>
                      <a:pt x="288" y="121"/>
                    </a:moveTo>
                    <a:cubicBezTo>
                      <a:pt x="341" y="121"/>
                      <a:pt x="374" y="121"/>
                      <a:pt x="411" y="137"/>
                    </a:cubicBezTo>
                    <a:cubicBezTo>
                      <a:pt x="460" y="174"/>
                      <a:pt x="514" y="207"/>
                      <a:pt x="530" y="260"/>
                    </a:cubicBezTo>
                    <a:cubicBezTo>
                      <a:pt x="546" y="310"/>
                      <a:pt x="546" y="342"/>
                      <a:pt x="530" y="396"/>
                    </a:cubicBezTo>
                    <a:cubicBezTo>
                      <a:pt x="506" y="442"/>
                      <a:pt x="446" y="472"/>
                      <a:pt x="379" y="472"/>
                    </a:cubicBezTo>
                    <a:cubicBezTo>
                      <a:pt x="344" y="472"/>
                      <a:pt x="307" y="463"/>
                      <a:pt x="271" y="445"/>
                    </a:cubicBezTo>
                    <a:cubicBezTo>
                      <a:pt x="206" y="412"/>
                      <a:pt x="169" y="379"/>
                      <a:pt x="152" y="326"/>
                    </a:cubicBezTo>
                    <a:cubicBezTo>
                      <a:pt x="119" y="277"/>
                      <a:pt x="119" y="240"/>
                      <a:pt x="136" y="207"/>
                    </a:cubicBezTo>
                    <a:cubicBezTo>
                      <a:pt x="152" y="158"/>
                      <a:pt x="206" y="137"/>
                      <a:pt x="238" y="121"/>
                    </a:cubicBezTo>
                    <a:close/>
                    <a:moveTo>
                      <a:pt x="305" y="0"/>
                    </a:moveTo>
                    <a:cubicBezTo>
                      <a:pt x="275" y="0"/>
                      <a:pt x="247" y="6"/>
                      <a:pt x="222" y="18"/>
                    </a:cubicBezTo>
                    <a:cubicBezTo>
                      <a:pt x="136" y="34"/>
                      <a:pt x="66" y="88"/>
                      <a:pt x="33" y="158"/>
                    </a:cubicBezTo>
                    <a:cubicBezTo>
                      <a:pt x="0" y="223"/>
                      <a:pt x="0" y="293"/>
                      <a:pt x="33" y="379"/>
                    </a:cubicBezTo>
                    <a:cubicBezTo>
                      <a:pt x="66" y="445"/>
                      <a:pt x="136" y="515"/>
                      <a:pt x="222" y="548"/>
                    </a:cubicBezTo>
                    <a:cubicBezTo>
                      <a:pt x="271" y="585"/>
                      <a:pt x="325" y="585"/>
                      <a:pt x="374" y="585"/>
                    </a:cubicBezTo>
                    <a:cubicBezTo>
                      <a:pt x="493" y="585"/>
                      <a:pt x="596" y="531"/>
                      <a:pt x="633" y="445"/>
                    </a:cubicBezTo>
                    <a:cubicBezTo>
                      <a:pt x="666" y="363"/>
                      <a:pt x="666" y="293"/>
                      <a:pt x="633" y="207"/>
                    </a:cubicBezTo>
                    <a:cubicBezTo>
                      <a:pt x="596" y="137"/>
                      <a:pt x="546" y="71"/>
                      <a:pt x="460" y="34"/>
                    </a:cubicBezTo>
                    <a:cubicBezTo>
                      <a:pt x="407" y="14"/>
                      <a:pt x="354" y="0"/>
                      <a:pt x="3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4"/>
              <p:cNvSpPr/>
              <p:nvPr/>
            </p:nvSpPr>
            <p:spPr>
              <a:xfrm>
                <a:off x="5266900" y="3389175"/>
                <a:ext cx="1407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50" extrusionOk="0">
                    <a:moveTo>
                      <a:pt x="288" y="1"/>
                    </a:moveTo>
                    <a:cubicBezTo>
                      <a:pt x="136" y="1"/>
                      <a:pt x="17" y="87"/>
                      <a:pt x="0" y="206"/>
                    </a:cubicBezTo>
                    <a:cubicBezTo>
                      <a:pt x="0" y="346"/>
                      <a:pt x="119" y="448"/>
                      <a:pt x="271" y="448"/>
                    </a:cubicBezTo>
                    <a:cubicBezTo>
                      <a:pt x="282" y="449"/>
                      <a:pt x="293" y="450"/>
                      <a:pt x="304" y="450"/>
                    </a:cubicBezTo>
                    <a:cubicBezTo>
                      <a:pt x="444" y="450"/>
                      <a:pt x="546" y="353"/>
                      <a:pt x="546" y="243"/>
                    </a:cubicBezTo>
                    <a:cubicBezTo>
                      <a:pt x="563" y="120"/>
                      <a:pt x="444" y="17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4"/>
              <p:cNvSpPr/>
              <p:nvPr/>
            </p:nvSpPr>
            <p:spPr>
              <a:xfrm>
                <a:off x="5269450" y="3392025"/>
                <a:ext cx="51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95" extrusionOk="0">
                    <a:moveTo>
                      <a:pt x="109" y="0"/>
                    </a:moveTo>
                    <a:cubicBezTo>
                      <a:pt x="63" y="0"/>
                      <a:pt x="17" y="34"/>
                      <a:pt x="17" y="92"/>
                    </a:cubicBezTo>
                    <a:cubicBezTo>
                      <a:pt x="1" y="129"/>
                      <a:pt x="17" y="162"/>
                      <a:pt x="50" y="178"/>
                    </a:cubicBezTo>
                    <a:cubicBezTo>
                      <a:pt x="67" y="178"/>
                      <a:pt x="67" y="195"/>
                      <a:pt x="83" y="195"/>
                    </a:cubicBezTo>
                    <a:cubicBezTo>
                      <a:pt x="120" y="195"/>
                      <a:pt x="153" y="195"/>
                      <a:pt x="169" y="178"/>
                    </a:cubicBezTo>
                    <a:cubicBezTo>
                      <a:pt x="206" y="162"/>
                      <a:pt x="206" y="145"/>
                      <a:pt x="206" y="108"/>
                    </a:cubicBezTo>
                    <a:cubicBezTo>
                      <a:pt x="206" y="76"/>
                      <a:pt x="206" y="43"/>
                      <a:pt x="169" y="26"/>
                    </a:cubicBezTo>
                    <a:cubicBezTo>
                      <a:pt x="153" y="9"/>
                      <a:pt x="131" y="0"/>
                      <a:pt x="1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4"/>
              <p:cNvSpPr/>
              <p:nvPr/>
            </p:nvSpPr>
            <p:spPr>
              <a:xfrm>
                <a:off x="5265150" y="3387950"/>
                <a:ext cx="1717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563" extrusionOk="0">
                    <a:moveTo>
                      <a:pt x="358" y="119"/>
                    </a:moveTo>
                    <a:cubicBezTo>
                      <a:pt x="411" y="119"/>
                      <a:pt x="481" y="136"/>
                      <a:pt x="514" y="169"/>
                    </a:cubicBezTo>
                    <a:cubicBezTo>
                      <a:pt x="547" y="206"/>
                      <a:pt x="563" y="255"/>
                      <a:pt x="563" y="292"/>
                    </a:cubicBezTo>
                    <a:cubicBezTo>
                      <a:pt x="563" y="374"/>
                      <a:pt x="460" y="444"/>
                      <a:pt x="341" y="444"/>
                    </a:cubicBezTo>
                    <a:cubicBezTo>
                      <a:pt x="222" y="427"/>
                      <a:pt x="136" y="358"/>
                      <a:pt x="136" y="271"/>
                    </a:cubicBezTo>
                    <a:cubicBezTo>
                      <a:pt x="136" y="222"/>
                      <a:pt x="152" y="189"/>
                      <a:pt x="206" y="152"/>
                    </a:cubicBezTo>
                    <a:cubicBezTo>
                      <a:pt x="239" y="136"/>
                      <a:pt x="292" y="119"/>
                      <a:pt x="341" y="119"/>
                    </a:cubicBezTo>
                    <a:close/>
                    <a:moveTo>
                      <a:pt x="358" y="0"/>
                    </a:moveTo>
                    <a:cubicBezTo>
                      <a:pt x="276" y="0"/>
                      <a:pt x="189" y="17"/>
                      <a:pt x="136" y="66"/>
                    </a:cubicBezTo>
                    <a:cubicBezTo>
                      <a:pt x="50" y="119"/>
                      <a:pt x="17" y="189"/>
                      <a:pt x="17" y="255"/>
                    </a:cubicBezTo>
                    <a:cubicBezTo>
                      <a:pt x="1" y="411"/>
                      <a:pt x="152" y="546"/>
                      <a:pt x="341" y="563"/>
                    </a:cubicBezTo>
                    <a:lnTo>
                      <a:pt x="358" y="563"/>
                    </a:lnTo>
                    <a:cubicBezTo>
                      <a:pt x="530" y="563"/>
                      <a:pt x="666" y="444"/>
                      <a:pt x="686" y="292"/>
                    </a:cubicBezTo>
                    <a:cubicBezTo>
                      <a:pt x="686" y="222"/>
                      <a:pt x="649" y="136"/>
                      <a:pt x="600" y="87"/>
                    </a:cubicBezTo>
                    <a:cubicBezTo>
                      <a:pt x="530" y="33"/>
                      <a:pt x="444" y="0"/>
                      <a:pt x="3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4"/>
              <p:cNvSpPr/>
              <p:nvPr/>
            </p:nvSpPr>
            <p:spPr>
              <a:xfrm>
                <a:off x="5313500" y="3383075"/>
                <a:ext cx="150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465" extrusionOk="0">
                    <a:moveTo>
                      <a:pt x="339" y="1"/>
                    </a:moveTo>
                    <a:cubicBezTo>
                      <a:pt x="297" y="1"/>
                      <a:pt x="251" y="8"/>
                      <a:pt x="206" y="23"/>
                    </a:cubicBezTo>
                    <a:cubicBezTo>
                      <a:pt x="66" y="93"/>
                      <a:pt x="1" y="228"/>
                      <a:pt x="50" y="331"/>
                    </a:cubicBezTo>
                    <a:cubicBezTo>
                      <a:pt x="75" y="414"/>
                      <a:pt x="157" y="465"/>
                      <a:pt x="249" y="465"/>
                    </a:cubicBezTo>
                    <a:cubicBezTo>
                      <a:pt x="290" y="465"/>
                      <a:pt x="333" y="455"/>
                      <a:pt x="374" y="434"/>
                    </a:cubicBezTo>
                    <a:cubicBezTo>
                      <a:pt x="530" y="384"/>
                      <a:pt x="600" y="245"/>
                      <a:pt x="547" y="126"/>
                    </a:cubicBezTo>
                    <a:cubicBezTo>
                      <a:pt x="524" y="42"/>
                      <a:pt x="440" y="1"/>
                      <a:pt x="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4"/>
              <p:cNvSpPr/>
              <p:nvPr/>
            </p:nvSpPr>
            <p:spPr>
              <a:xfrm>
                <a:off x="5316900" y="3387000"/>
                <a:ext cx="515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3" extrusionOk="0">
                    <a:moveTo>
                      <a:pt x="111" y="0"/>
                    </a:moveTo>
                    <a:cubicBezTo>
                      <a:pt x="59" y="0"/>
                      <a:pt x="12" y="41"/>
                      <a:pt x="0" y="88"/>
                    </a:cubicBezTo>
                    <a:cubicBezTo>
                      <a:pt x="0" y="125"/>
                      <a:pt x="16" y="157"/>
                      <a:pt x="53" y="174"/>
                    </a:cubicBezTo>
                    <a:cubicBezTo>
                      <a:pt x="53" y="190"/>
                      <a:pt x="70" y="190"/>
                      <a:pt x="86" y="190"/>
                    </a:cubicBezTo>
                    <a:cubicBezTo>
                      <a:pt x="103" y="198"/>
                      <a:pt x="120" y="203"/>
                      <a:pt x="136" y="203"/>
                    </a:cubicBezTo>
                    <a:cubicBezTo>
                      <a:pt x="151" y="203"/>
                      <a:pt x="164" y="198"/>
                      <a:pt x="172" y="190"/>
                    </a:cubicBezTo>
                    <a:cubicBezTo>
                      <a:pt x="189" y="174"/>
                      <a:pt x="205" y="141"/>
                      <a:pt x="205" y="104"/>
                    </a:cubicBezTo>
                    <a:cubicBezTo>
                      <a:pt x="205" y="71"/>
                      <a:pt x="189" y="38"/>
                      <a:pt x="172" y="22"/>
                    </a:cubicBezTo>
                    <a:cubicBezTo>
                      <a:pt x="152" y="7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4"/>
              <p:cNvSpPr/>
              <p:nvPr/>
            </p:nvSpPr>
            <p:spPr>
              <a:xfrm>
                <a:off x="5312575" y="3381625"/>
                <a:ext cx="175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78" extrusionOk="0">
                    <a:moveTo>
                      <a:pt x="378" y="114"/>
                    </a:moveTo>
                    <a:cubicBezTo>
                      <a:pt x="395" y="114"/>
                      <a:pt x="411" y="114"/>
                      <a:pt x="432" y="134"/>
                    </a:cubicBezTo>
                    <a:cubicBezTo>
                      <a:pt x="481" y="151"/>
                      <a:pt x="514" y="167"/>
                      <a:pt x="534" y="200"/>
                    </a:cubicBezTo>
                    <a:cubicBezTo>
                      <a:pt x="567" y="286"/>
                      <a:pt x="514" y="389"/>
                      <a:pt x="395" y="442"/>
                    </a:cubicBezTo>
                    <a:cubicBezTo>
                      <a:pt x="360" y="454"/>
                      <a:pt x="315" y="465"/>
                      <a:pt x="274" y="465"/>
                    </a:cubicBezTo>
                    <a:cubicBezTo>
                      <a:pt x="257" y="465"/>
                      <a:pt x="241" y="463"/>
                      <a:pt x="226" y="459"/>
                    </a:cubicBezTo>
                    <a:cubicBezTo>
                      <a:pt x="189" y="442"/>
                      <a:pt x="157" y="405"/>
                      <a:pt x="140" y="372"/>
                    </a:cubicBezTo>
                    <a:cubicBezTo>
                      <a:pt x="124" y="340"/>
                      <a:pt x="124" y="286"/>
                      <a:pt x="140" y="253"/>
                    </a:cubicBezTo>
                    <a:cubicBezTo>
                      <a:pt x="173" y="200"/>
                      <a:pt x="226" y="167"/>
                      <a:pt x="276" y="134"/>
                    </a:cubicBezTo>
                    <a:cubicBezTo>
                      <a:pt x="309" y="134"/>
                      <a:pt x="345" y="114"/>
                      <a:pt x="378" y="114"/>
                    </a:cubicBezTo>
                    <a:close/>
                    <a:moveTo>
                      <a:pt x="374" y="1"/>
                    </a:moveTo>
                    <a:cubicBezTo>
                      <a:pt x="326" y="1"/>
                      <a:pt x="276" y="9"/>
                      <a:pt x="226" y="32"/>
                    </a:cubicBezTo>
                    <a:cubicBezTo>
                      <a:pt x="140" y="64"/>
                      <a:pt x="87" y="114"/>
                      <a:pt x="38" y="184"/>
                    </a:cubicBezTo>
                    <a:cubicBezTo>
                      <a:pt x="1" y="270"/>
                      <a:pt x="1" y="356"/>
                      <a:pt x="21" y="422"/>
                    </a:cubicBezTo>
                    <a:cubicBezTo>
                      <a:pt x="54" y="492"/>
                      <a:pt x="124" y="545"/>
                      <a:pt x="206" y="561"/>
                    </a:cubicBezTo>
                    <a:cubicBezTo>
                      <a:pt x="226" y="578"/>
                      <a:pt x="259" y="578"/>
                      <a:pt x="292" y="578"/>
                    </a:cubicBezTo>
                    <a:cubicBezTo>
                      <a:pt x="345" y="578"/>
                      <a:pt x="395" y="578"/>
                      <a:pt x="448" y="561"/>
                    </a:cubicBezTo>
                    <a:cubicBezTo>
                      <a:pt x="616" y="475"/>
                      <a:pt x="703" y="303"/>
                      <a:pt x="653" y="167"/>
                    </a:cubicBezTo>
                    <a:cubicBezTo>
                      <a:pt x="616" y="97"/>
                      <a:pt x="551" y="32"/>
                      <a:pt x="465" y="11"/>
                    </a:cubicBezTo>
                    <a:cubicBezTo>
                      <a:pt x="437" y="5"/>
                      <a:pt x="406" y="1"/>
                      <a:pt x="3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6" name="Google Shape;296;p24"/>
          <p:cNvGrpSpPr/>
          <p:nvPr/>
        </p:nvGrpSpPr>
        <p:grpSpPr>
          <a:xfrm>
            <a:off x="10837023" y="491815"/>
            <a:ext cx="789960" cy="774304"/>
            <a:chOff x="4167575" y="3340475"/>
            <a:chExt cx="242200" cy="237400"/>
          </a:xfrm>
        </p:grpSpPr>
        <p:sp>
          <p:nvSpPr>
            <p:cNvPr id="297" name="Google Shape;297;p24"/>
            <p:cNvSpPr/>
            <p:nvPr/>
          </p:nvSpPr>
          <p:spPr>
            <a:xfrm>
              <a:off x="4167575" y="3340475"/>
              <a:ext cx="242200" cy="237300"/>
            </a:xfrm>
            <a:custGeom>
              <a:avLst/>
              <a:gdLst/>
              <a:ahLst/>
              <a:cxnLst/>
              <a:rect l="l" t="t" r="r" b="b"/>
              <a:pathLst>
                <a:path w="9688" h="9492" extrusionOk="0">
                  <a:moveTo>
                    <a:pt x="2192" y="0"/>
                  </a:moveTo>
                  <a:cubicBezTo>
                    <a:pt x="894" y="0"/>
                    <a:pt x="50" y="680"/>
                    <a:pt x="38" y="680"/>
                  </a:cubicBezTo>
                  <a:cubicBezTo>
                    <a:pt x="17" y="701"/>
                    <a:pt x="1" y="717"/>
                    <a:pt x="1" y="750"/>
                  </a:cubicBezTo>
                  <a:cubicBezTo>
                    <a:pt x="1" y="766"/>
                    <a:pt x="120" y="2836"/>
                    <a:pt x="2296" y="3813"/>
                  </a:cubicBezTo>
                  <a:cubicBezTo>
                    <a:pt x="2518" y="3916"/>
                    <a:pt x="2723" y="4002"/>
                    <a:pt x="2928" y="4068"/>
                  </a:cubicBezTo>
                  <a:cubicBezTo>
                    <a:pt x="3405" y="5029"/>
                    <a:pt x="4246" y="5747"/>
                    <a:pt x="5252" y="6088"/>
                  </a:cubicBezTo>
                  <a:lnTo>
                    <a:pt x="6521" y="6499"/>
                  </a:lnTo>
                  <a:cubicBezTo>
                    <a:pt x="6538" y="6515"/>
                    <a:pt x="6538" y="6515"/>
                    <a:pt x="6554" y="6515"/>
                  </a:cubicBezTo>
                  <a:cubicBezTo>
                    <a:pt x="6571" y="6515"/>
                    <a:pt x="6587" y="6499"/>
                    <a:pt x="6587" y="6482"/>
                  </a:cubicBezTo>
                  <a:cubicBezTo>
                    <a:pt x="6607" y="6466"/>
                    <a:pt x="6624" y="6449"/>
                    <a:pt x="6607" y="6412"/>
                  </a:cubicBezTo>
                  <a:lnTo>
                    <a:pt x="5971" y="4737"/>
                  </a:lnTo>
                  <a:lnTo>
                    <a:pt x="6074" y="4737"/>
                  </a:lnTo>
                  <a:cubicBezTo>
                    <a:pt x="6230" y="4737"/>
                    <a:pt x="6365" y="4684"/>
                    <a:pt x="6468" y="4581"/>
                  </a:cubicBezTo>
                  <a:lnTo>
                    <a:pt x="6998" y="4721"/>
                  </a:lnTo>
                  <a:lnTo>
                    <a:pt x="7067" y="4721"/>
                  </a:lnTo>
                  <a:cubicBezTo>
                    <a:pt x="7137" y="4721"/>
                    <a:pt x="7186" y="4704"/>
                    <a:pt x="7240" y="4667"/>
                  </a:cubicBezTo>
                  <a:cubicBezTo>
                    <a:pt x="7737" y="4926"/>
                    <a:pt x="8077" y="5234"/>
                    <a:pt x="8283" y="5644"/>
                  </a:cubicBezTo>
                  <a:cubicBezTo>
                    <a:pt x="8948" y="6909"/>
                    <a:pt x="8094" y="8552"/>
                    <a:pt x="7683" y="9200"/>
                  </a:cubicBezTo>
                  <a:cubicBezTo>
                    <a:pt x="7634" y="9270"/>
                    <a:pt x="7650" y="9373"/>
                    <a:pt x="7716" y="9443"/>
                  </a:cubicBezTo>
                  <a:cubicBezTo>
                    <a:pt x="7753" y="9475"/>
                    <a:pt x="7786" y="9492"/>
                    <a:pt x="7839" y="9492"/>
                  </a:cubicBezTo>
                  <a:cubicBezTo>
                    <a:pt x="7889" y="9492"/>
                    <a:pt x="7942" y="9459"/>
                    <a:pt x="7975" y="9426"/>
                  </a:cubicBezTo>
                  <a:cubicBezTo>
                    <a:pt x="8147" y="9221"/>
                    <a:pt x="8316" y="8995"/>
                    <a:pt x="8488" y="8740"/>
                  </a:cubicBezTo>
                  <a:cubicBezTo>
                    <a:pt x="8969" y="8022"/>
                    <a:pt x="9687" y="6618"/>
                    <a:pt x="9190" y="5250"/>
                  </a:cubicBezTo>
                  <a:cubicBezTo>
                    <a:pt x="8985" y="4667"/>
                    <a:pt x="8574" y="4138"/>
                    <a:pt x="8008" y="3710"/>
                  </a:cubicBezTo>
                  <a:cubicBezTo>
                    <a:pt x="7942" y="3641"/>
                    <a:pt x="7856" y="3591"/>
                    <a:pt x="7770" y="3538"/>
                  </a:cubicBezTo>
                  <a:cubicBezTo>
                    <a:pt x="7770" y="3435"/>
                    <a:pt x="7716" y="3349"/>
                    <a:pt x="7650" y="3300"/>
                  </a:cubicBezTo>
                  <a:lnTo>
                    <a:pt x="7203" y="2992"/>
                  </a:lnTo>
                  <a:cubicBezTo>
                    <a:pt x="7203" y="2836"/>
                    <a:pt x="7137" y="2684"/>
                    <a:pt x="7035" y="2565"/>
                  </a:cubicBezTo>
                  <a:lnTo>
                    <a:pt x="6981" y="2511"/>
                  </a:lnTo>
                  <a:lnTo>
                    <a:pt x="8661" y="1879"/>
                  </a:lnTo>
                  <a:cubicBezTo>
                    <a:pt x="8677" y="1863"/>
                    <a:pt x="8693" y="1846"/>
                    <a:pt x="8693" y="1809"/>
                  </a:cubicBezTo>
                  <a:cubicBezTo>
                    <a:pt x="8693" y="1793"/>
                    <a:pt x="8693" y="1760"/>
                    <a:pt x="8661" y="1760"/>
                  </a:cubicBezTo>
                  <a:lnTo>
                    <a:pt x="7511" y="1091"/>
                  </a:lnTo>
                  <a:cubicBezTo>
                    <a:pt x="6886" y="721"/>
                    <a:pt x="6176" y="540"/>
                    <a:pt x="5470" y="540"/>
                  </a:cubicBezTo>
                  <a:cubicBezTo>
                    <a:pt x="5132" y="540"/>
                    <a:pt x="4795" y="581"/>
                    <a:pt x="4468" y="664"/>
                  </a:cubicBezTo>
                  <a:cubicBezTo>
                    <a:pt x="4263" y="561"/>
                    <a:pt x="4058" y="458"/>
                    <a:pt x="3852" y="372"/>
                  </a:cubicBezTo>
                  <a:cubicBezTo>
                    <a:pt x="3247" y="99"/>
                    <a:pt x="2686" y="0"/>
                    <a:pt x="2192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8" name="Google Shape;298;p24"/>
            <p:cNvGrpSpPr/>
            <p:nvPr/>
          </p:nvGrpSpPr>
          <p:grpSpPr>
            <a:xfrm>
              <a:off x="4167575" y="3340700"/>
              <a:ext cx="242200" cy="237175"/>
              <a:chOff x="4167575" y="3340700"/>
              <a:chExt cx="242200" cy="237175"/>
            </a:xfrm>
          </p:grpSpPr>
          <p:sp>
            <p:nvSpPr>
              <p:cNvPr id="299" name="Google Shape;299;p24"/>
              <p:cNvSpPr/>
              <p:nvPr/>
            </p:nvSpPr>
            <p:spPr>
              <a:xfrm>
                <a:off x="4334800" y="3420900"/>
                <a:ext cx="71475" cy="15522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6209" extrusionOk="0">
                    <a:moveTo>
                      <a:pt x="378" y="0"/>
                    </a:moveTo>
                    <a:lnTo>
                      <a:pt x="243" y="460"/>
                    </a:lnTo>
                    <a:lnTo>
                      <a:pt x="1" y="1162"/>
                    </a:lnTo>
                    <a:cubicBezTo>
                      <a:pt x="686" y="1401"/>
                      <a:pt x="1319" y="1762"/>
                      <a:pt x="1664" y="2394"/>
                    </a:cubicBezTo>
                    <a:cubicBezTo>
                      <a:pt x="1832" y="2735"/>
                      <a:pt x="1918" y="3096"/>
                      <a:pt x="1918" y="3470"/>
                    </a:cubicBezTo>
                    <a:cubicBezTo>
                      <a:pt x="1918" y="4361"/>
                      <a:pt x="1508" y="5301"/>
                      <a:pt x="1048" y="6020"/>
                    </a:cubicBezTo>
                    <a:cubicBezTo>
                      <a:pt x="1011" y="6073"/>
                      <a:pt x="1027" y="6139"/>
                      <a:pt x="1064" y="6176"/>
                    </a:cubicBezTo>
                    <a:cubicBezTo>
                      <a:pt x="1097" y="6192"/>
                      <a:pt x="1113" y="6209"/>
                      <a:pt x="1130" y="6209"/>
                    </a:cubicBezTo>
                    <a:cubicBezTo>
                      <a:pt x="1183" y="6209"/>
                      <a:pt x="1216" y="6192"/>
                      <a:pt x="1232" y="6176"/>
                    </a:cubicBezTo>
                    <a:cubicBezTo>
                      <a:pt x="1421" y="5954"/>
                      <a:pt x="1594" y="5728"/>
                      <a:pt x="1746" y="5490"/>
                    </a:cubicBezTo>
                    <a:cubicBezTo>
                      <a:pt x="2399" y="4497"/>
                      <a:pt x="2858" y="3232"/>
                      <a:pt x="2431" y="2070"/>
                    </a:cubicBezTo>
                    <a:cubicBezTo>
                      <a:pt x="2226" y="1454"/>
                      <a:pt x="1783" y="924"/>
                      <a:pt x="1269" y="547"/>
                    </a:cubicBezTo>
                    <a:cubicBezTo>
                      <a:pt x="1167" y="460"/>
                      <a:pt x="994" y="358"/>
                      <a:pt x="892" y="271"/>
                    </a:cubicBezTo>
                    <a:cubicBezTo>
                      <a:pt x="719" y="185"/>
                      <a:pt x="567" y="66"/>
                      <a:pt x="3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4"/>
              <p:cNvSpPr/>
              <p:nvPr/>
            </p:nvSpPr>
            <p:spPr>
              <a:xfrm>
                <a:off x="4334800" y="3432400"/>
                <a:ext cx="57400" cy="143725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5749" extrusionOk="0">
                    <a:moveTo>
                      <a:pt x="243" y="0"/>
                    </a:moveTo>
                    <a:lnTo>
                      <a:pt x="1" y="702"/>
                    </a:lnTo>
                    <a:cubicBezTo>
                      <a:pt x="686" y="941"/>
                      <a:pt x="1319" y="1302"/>
                      <a:pt x="1664" y="1934"/>
                    </a:cubicBezTo>
                    <a:cubicBezTo>
                      <a:pt x="1832" y="2275"/>
                      <a:pt x="1918" y="2636"/>
                      <a:pt x="1918" y="3010"/>
                    </a:cubicBezTo>
                    <a:cubicBezTo>
                      <a:pt x="1918" y="3901"/>
                      <a:pt x="1508" y="4841"/>
                      <a:pt x="1048" y="5560"/>
                    </a:cubicBezTo>
                    <a:cubicBezTo>
                      <a:pt x="1011" y="5613"/>
                      <a:pt x="1027" y="5679"/>
                      <a:pt x="1064" y="5716"/>
                    </a:cubicBezTo>
                    <a:cubicBezTo>
                      <a:pt x="1097" y="5732"/>
                      <a:pt x="1113" y="5749"/>
                      <a:pt x="1130" y="5749"/>
                    </a:cubicBezTo>
                    <a:lnTo>
                      <a:pt x="1438" y="5289"/>
                    </a:lnTo>
                    <a:cubicBezTo>
                      <a:pt x="1832" y="4636"/>
                      <a:pt x="2140" y="3934"/>
                      <a:pt x="2226" y="3183"/>
                    </a:cubicBezTo>
                    <a:cubicBezTo>
                      <a:pt x="2296" y="2431"/>
                      <a:pt x="2140" y="1626"/>
                      <a:pt x="1664" y="1027"/>
                    </a:cubicBezTo>
                    <a:cubicBezTo>
                      <a:pt x="1302" y="583"/>
                      <a:pt x="789" y="275"/>
                      <a:pt x="259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4"/>
              <p:cNvSpPr/>
              <p:nvPr/>
            </p:nvSpPr>
            <p:spPr>
              <a:xfrm>
                <a:off x="4332750" y="3419150"/>
                <a:ext cx="77025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6349" extrusionOk="0">
                    <a:moveTo>
                      <a:pt x="514" y="153"/>
                    </a:moveTo>
                    <a:cubicBezTo>
                      <a:pt x="616" y="206"/>
                      <a:pt x="699" y="276"/>
                      <a:pt x="801" y="325"/>
                    </a:cubicBezTo>
                    <a:cubicBezTo>
                      <a:pt x="838" y="358"/>
                      <a:pt x="887" y="378"/>
                      <a:pt x="941" y="411"/>
                    </a:cubicBezTo>
                    <a:cubicBezTo>
                      <a:pt x="974" y="428"/>
                      <a:pt x="990" y="444"/>
                      <a:pt x="1043" y="460"/>
                    </a:cubicBezTo>
                    <a:cubicBezTo>
                      <a:pt x="1130" y="530"/>
                      <a:pt x="1249" y="600"/>
                      <a:pt x="1314" y="666"/>
                    </a:cubicBezTo>
                    <a:cubicBezTo>
                      <a:pt x="1865" y="1076"/>
                      <a:pt x="2259" y="1590"/>
                      <a:pt x="2464" y="2156"/>
                    </a:cubicBezTo>
                    <a:cubicBezTo>
                      <a:pt x="2924" y="3474"/>
                      <a:pt x="2238" y="4825"/>
                      <a:pt x="1778" y="5527"/>
                    </a:cubicBezTo>
                    <a:cubicBezTo>
                      <a:pt x="1606" y="5782"/>
                      <a:pt x="1438" y="5987"/>
                      <a:pt x="1265" y="6193"/>
                    </a:cubicBezTo>
                    <a:cubicBezTo>
                      <a:pt x="1257" y="6201"/>
                      <a:pt x="1244" y="6205"/>
                      <a:pt x="1230" y="6205"/>
                    </a:cubicBezTo>
                    <a:cubicBezTo>
                      <a:pt x="1217" y="6205"/>
                      <a:pt x="1204" y="6201"/>
                      <a:pt x="1195" y="6193"/>
                    </a:cubicBezTo>
                    <a:cubicBezTo>
                      <a:pt x="1179" y="6176"/>
                      <a:pt x="1179" y="6160"/>
                      <a:pt x="1195" y="6127"/>
                    </a:cubicBezTo>
                    <a:cubicBezTo>
                      <a:pt x="1606" y="5458"/>
                      <a:pt x="2497" y="3766"/>
                      <a:pt x="1795" y="2431"/>
                    </a:cubicBezTo>
                    <a:cubicBezTo>
                      <a:pt x="1503" y="1881"/>
                      <a:pt x="974" y="1487"/>
                      <a:pt x="169" y="1179"/>
                    </a:cubicBezTo>
                    <a:lnTo>
                      <a:pt x="514" y="153"/>
                    </a:lnTo>
                    <a:close/>
                    <a:moveTo>
                      <a:pt x="493" y="1"/>
                    </a:moveTo>
                    <a:cubicBezTo>
                      <a:pt x="477" y="1"/>
                      <a:pt x="460" y="1"/>
                      <a:pt x="444" y="17"/>
                    </a:cubicBezTo>
                    <a:cubicBezTo>
                      <a:pt x="428" y="17"/>
                      <a:pt x="411" y="33"/>
                      <a:pt x="411" y="50"/>
                    </a:cubicBezTo>
                    <a:lnTo>
                      <a:pt x="17" y="1216"/>
                    </a:lnTo>
                    <a:cubicBezTo>
                      <a:pt x="0" y="1249"/>
                      <a:pt x="33" y="1282"/>
                      <a:pt x="66" y="1302"/>
                    </a:cubicBezTo>
                    <a:cubicBezTo>
                      <a:pt x="871" y="1573"/>
                      <a:pt x="1384" y="1967"/>
                      <a:pt x="1676" y="2497"/>
                    </a:cubicBezTo>
                    <a:cubicBezTo>
                      <a:pt x="2341" y="3766"/>
                      <a:pt x="1487" y="5408"/>
                      <a:pt x="1076" y="6057"/>
                    </a:cubicBezTo>
                    <a:cubicBezTo>
                      <a:pt x="1027" y="6127"/>
                      <a:pt x="1043" y="6230"/>
                      <a:pt x="1109" y="6295"/>
                    </a:cubicBezTo>
                    <a:cubicBezTo>
                      <a:pt x="1146" y="6332"/>
                      <a:pt x="1179" y="6349"/>
                      <a:pt x="1232" y="6349"/>
                    </a:cubicBezTo>
                    <a:cubicBezTo>
                      <a:pt x="1282" y="6349"/>
                      <a:pt x="1335" y="6332"/>
                      <a:pt x="1368" y="6279"/>
                    </a:cubicBezTo>
                    <a:cubicBezTo>
                      <a:pt x="1540" y="6074"/>
                      <a:pt x="1709" y="5868"/>
                      <a:pt x="1881" y="5593"/>
                    </a:cubicBezTo>
                    <a:cubicBezTo>
                      <a:pt x="2362" y="4875"/>
                      <a:pt x="3080" y="3491"/>
                      <a:pt x="2583" y="2103"/>
                    </a:cubicBezTo>
                    <a:cubicBezTo>
                      <a:pt x="2378" y="1524"/>
                      <a:pt x="1967" y="994"/>
                      <a:pt x="1401" y="563"/>
                    </a:cubicBezTo>
                    <a:cubicBezTo>
                      <a:pt x="1314" y="497"/>
                      <a:pt x="1212" y="428"/>
                      <a:pt x="1109" y="358"/>
                    </a:cubicBezTo>
                    <a:cubicBezTo>
                      <a:pt x="1076" y="341"/>
                      <a:pt x="1043" y="309"/>
                      <a:pt x="1007" y="292"/>
                    </a:cubicBezTo>
                    <a:cubicBezTo>
                      <a:pt x="957" y="255"/>
                      <a:pt x="904" y="239"/>
                      <a:pt x="871" y="206"/>
                    </a:cubicBezTo>
                    <a:cubicBezTo>
                      <a:pt x="752" y="136"/>
                      <a:pt x="633" y="70"/>
                      <a:pt x="4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4"/>
              <p:cNvSpPr/>
              <p:nvPr/>
            </p:nvSpPr>
            <p:spPr>
              <a:xfrm>
                <a:off x="4321550" y="3411875"/>
                <a:ext cx="39450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802" extrusionOk="0">
                    <a:moveTo>
                      <a:pt x="720" y="0"/>
                    </a:moveTo>
                    <a:lnTo>
                      <a:pt x="1" y="1593"/>
                    </a:lnTo>
                    <a:lnTo>
                      <a:pt x="859" y="1799"/>
                    </a:lnTo>
                    <a:cubicBezTo>
                      <a:pt x="873" y="1801"/>
                      <a:pt x="887" y="1801"/>
                      <a:pt x="901" y="1801"/>
                    </a:cubicBezTo>
                    <a:cubicBezTo>
                      <a:pt x="1002" y="1801"/>
                      <a:pt x="1087" y="1749"/>
                      <a:pt x="1130" y="1659"/>
                    </a:cubicBezTo>
                    <a:lnTo>
                      <a:pt x="1524" y="805"/>
                    </a:lnTo>
                    <a:cubicBezTo>
                      <a:pt x="1578" y="702"/>
                      <a:pt x="1541" y="567"/>
                      <a:pt x="1438" y="513"/>
                    </a:cubicBezTo>
                    <a:lnTo>
                      <a:pt x="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4"/>
              <p:cNvSpPr/>
              <p:nvPr/>
            </p:nvSpPr>
            <p:spPr>
              <a:xfrm>
                <a:off x="4336125" y="3440100"/>
                <a:ext cx="124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401" extrusionOk="0">
                    <a:moveTo>
                      <a:pt x="239" y="0"/>
                    </a:moveTo>
                    <a:cubicBezTo>
                      <a:pt x="173" y="0"/>
                      <a:pt x="87" y="70"/>
                      <a:pt x="50" y="136"/>
                    </a:cubicBezTo>
                    <a:cubicBezTo>
                      <a:pt x="1" y="275"/>
                      <a:pt x="120" y="378"/>
                      <a:pt x="239" y="394"/>
                    </a:cubicBezTo>
                    <a:cubicBezTo>
                      <a:pt x="256" y="398"/>
                      <a:pt x="274" y="401"/>
                      <a:pt x="290" y="401"/>
                    </a:cubicBezTo>
                    <a:cubicBezTo>
                      <a:pt x="342" y="401"/>
                      <a:pt x="391" y="381"/>
                      <a:pt x="428" y="341"/>
                    </a:cubicBezTo>
                    <a:cubicBezTo>
                      <a:pt x="481" y="275"/>
                      <a:pt x="498" y="173"/>
                      <a:pt x="461" y="103"/>
                    </a:cubicBezTo>
                    <a:cubicBezTo>
                      <a:pt x="412" y="33"/>
                      <a:pt x="325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4"/>
              <p:cNvSpPr/>
              <p:nvPr/>
            </p:nvSpPr>
            <p:spPr>
              <a:xfrm>
                <a:off x="4319925" y="3410125"/>
                <a:ext cx="4272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935" extrusionOk="0">
                    <a:moveTo>
                      <a:pt x="821" y="173"/>
                    </a:moveTo>
                    <a:lnTo>
                      <a:pt x="1470" y="637"/>
                    </a:lnTo>
                    <a:cubicBezTo>
                      <a:pt x="1540" y="686"/>
                      <a:pt x="1556" y="772"/>
                      <a:pt x="1520" y="842"/>
                    </a:cubicBezTo>
                    <a:lnTo>
                      <a:pt x="1146" y="1696"/>
                    </a:lnTo>
                    <a:cubicBezTo>
                      <a:pt x="1115" y="1768"/>
                      <a:pt x="1053" y="1803"/>
                      <a:pt x="983" y="1803"/>
                    </a:cubicBezTo>
                    <a:cubicBezTo>
                      <a:pt x="969" y="1803"/>
                      <a:pt x="955" y="1801"/>
                      <a:pt x="941" y="1799"/>
                    </a:cubicBezTo>
                    <a:lnTo>
                      <a:pt x="169" y="1626"/>
                    </a:lnTo>
                    <a:lnTo>
                      <a:pt x="821" y="173"/>
                    </a:lnTo>
                    <a:close/>
                    <a:moveTo>
                      <a:pt x="768" y="0"/>
                    </a:moveTo>
                    <a:cubicBezTo>
                      <a:pt x="752" y="0"/>
                      <a:pt x="735" y="21"/>
                      <a:pt x="735" y="37"/>
                    </a:cubicBezTo>
                    <a:lnTo>
                      <a:pt x="17" y="1643"/>
                    </a:lnTo>
                    <a:cubicBezTo>
                      <a:pt x="0" y="1663"/>
                      <a:pt x="0" y="1680"/>
                      <a:pt x="17" y="1696"/>
                    </a:cubicBezTo>
                    <a:cubicBezTo>
                      <a:pt x="17" y="1713"/>
                      <a:pt x="33" y="1729"/>
                      <a:pt x="50" y="1729"/>
                    </a:cubicBezTo>
                    <a:lnTo>
                      <a:pt x="904" y="1934"/>
                    </a:lnTo>
                    <a:lnTo>
                      <a:pt x="973" y="1934"/>
                    </a:lnTo>
                    <a:cubicBezTo>
                      <a:pt x="1092" y="1934"/>
                      <a:pt x="1212" y="1869"/>
                      <a:pt x="1265" y="1766"/>
                    </a:cubicBezTo>
                    <a:lnTo>
                      <a:pt x="1643" y="891"/>
                    </a:lnTo>
                    <a:cubicBezTo>
                      <a:pt x="1708" y="772"/>
                      <a:pt x="1659" y="600"/>
                      <a:pt x="1556" y="514"/>
                    </a:cubicBezTo>
                    <a:lnTo>
                      <a:pt x="838" y="21"/>
                    </a:lnTo>
                    <a:cubicBezTo>
                      <a:pt x="821" y="0"/>
                      <a:pt x="801" y="0"/>
                      <a:pt x="7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4"/>
              <p:cNvSpPr/>
              <p:nvPr/>
            </p:nvSpPr>
            <p:spPr>
              <a:xfrm>
                <a:off x="4235650" y="3425525"/>
                <a:ext cx="95800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3832" h="3047" extrusionOk="0">
                    <a:moveTo>
                      <a:pt x="0" y="0"/>
                    </a:moveTo>
                    <a:cubicBezTo>
                      <a:pt x="374" y="1232"/>
                      <a:pt x="1335" y="2226"/>
                      <a:pt x="2566" y="2620"/>
                    </a:cubicBezTo>
                    <a:lnTo>
                      <a:pt x="3831" y="3047"/>
                    </a:lnTo>
                    <a:lnTo>
                      <a:pt x="3010" y="9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4"/>
              <p:cNvSpPr/>
              <p:nvPr/>
            </p:nvSpPr>
            <p:spPr>
              <a:xfrm>
                <a:off x="4255250" y="3452525"/>
                <a:ext cx="62525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540" extrusionOk="0">
                    <a:moveTo>
                      <a:pt x="0" y="0"/>
                    </a:moveTo>
                    <a:cubicBezTo>
                      <a:pt x="0" y="136"/>
                      <a:pt x="292" y="341"/>
                      <a:pt x="395" y="411"/>
                    </a:cubicBezTo>
                    <a:cubicBezTo>
                      <a:pt x="567" y="546"/>
                      <a:pt x="739" y="686"/>
                      <a:pt x="908" y="805"/>
                    </a:cubicBezTo>
                    <a:cubicBezTo>
                      <a:pt x="1405" y="1129"/>
                      <a:pt x="1918" y="1487"/>
                      <a:pt x="2501" y="1540"/>
                    </a:cubicBezTo>
                    <a:cubicBezTo>
                      <a:pt x="2415" y="1248"/>
                      <a:pt x="2329" y="957"/>
                      <a:pt x="2259" y="665"/>
                    </a:cubicBezTo>
                    <a:cubicBezTo>
                      <a:pt x="2242" y="616"/>
                      <a:pt x="2226" y="583"/>
                      <a:pt x="2209" y="546"/>
                    </a:cubicBezTo>
                    <a:cubicBezTo>
                      <a:pt x="2156" y="460"/>
                      <a:pt x="2037" y="444"/>
                      <a:pt x="1951" y="427"/>
                    </a:cubicBezTo>
                    <a:cubicBezTo>
                      <a:pt x="1626" y="357"/>
                      <a:pt x="1286" y="324"/>
                      <a:pt x="961" y="255"/>
                    </a:cubicBezTo>
                    <a:cubicBezTo>
                      <a:pt x="637" y="205"/>
                      <a:pt x="329" y="86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4233900" y="3423875"/>
                <a:ext cx="99275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3183" extrusionOk="0">
                    <a:moveTo>
                      <a:pt x="173" y="169"/>
                    </a:moveTo>
                    <a:lnTo>
                      <a:pt x="3031" y="1043"/>
                    </a:lnTo>
                    <a:lnTo>
                      <a:pt x="3782" y="3010"/>
                    </a:lnTo>
                    <a:lnTo>
                      <a:pt x="3782" y="3010"/>
                    </a:lnTo>
                    <a:lnTo>
                      <a:pt x="2653" y="2633"/>
                    </a:lnTo>
                    <a:cubicBezTo>
                      <a:pt x="1491" y="2242"/>
                      <a:pt x="567" y="1335"/>
                      <a:pt x="173" y="169"/>
                    </a:cubicBezTo>
                    <a:close/>
                    <a:moveTo>
                      <a:pt x="87" y="0"/>
                    </a:moveTo>
                    <a:cubicBezTo>
                      <a:pt x="70" y="0"/>
                      <a:pt x="33" y="0"/>
                      <a:pt x="17" y="17"/>
                    </a:cubicBezTo>
                    <a:cubicBezTo>
                      <a:pt x="0" y="33"/>
                      <a:pt x="0" y="50"/>
                      <a:pt x="0" y="87"/>
                    </a:cubicBezTo>
                    <a:cubicBezTo>
                      <a:pt x="394" y="1351"/>
                      <a:pt x="1351" y="2345"/>
                      <a:pt x="2599" y="2756"/>
                    </a:cubicBezTo>
                    <a:lnTo>
                      <a:pt x="3868" y="3183"/>
                    </a:lnTo>
                    <a:lnTo>
                      <a:pt x="3901" y="3183"/>
                    </a:lnTo>
                    <a:cubicBezTo>
                      <a:pt x="3918" y="3183"/>
                      <a:pt x="3934" y="3166"/>
                      <a:pt x="3934" y="3166"/>
                    </a:cubicBezTo>
                    <a:cubicBezTo>
                      <a:pt x="3954" y="3129"/>
                      <a:pt x="3971" y="3113"/>
                      <a:pt x="3954" y="3080"/>
                    </a:cubicBezTo>
                    <a:lnTo>
                      <a:pt x="3150" y="957"/>
                    </a:lnTo>
                    <a:cubicBezTo>
                      <a:pt x="3150" y="941"/>
                      <a:pt x="3133" y="924"/>
                      <a:pt x="3096" y="924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4"/>
              <p:cNvSpPr/>
              <p:nvPr/>
            </p:nvSpPr>
            <p:spPr>
              <a:xfrm>
                <a:off x="4262950" y="3355600"/>
                <a:ext cx="120225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013" extrusionOk="0">
                    <a:moveTo>
                      <a:pt x="1671" y="1"/>
                    </a:moveTo>
                    <a:cubicBezTo>
                      <a:pt x="1103" y="1"/>
                      <a:pt x="533" y="123"/>
                      <a:pt x="0" y="370"/>
                    </a:cubicBezTo>
                    <a:lnTo>
                      <a:pt x="2690" y="2013"/>
                    </a:lnTo>
                    <a:lnTo>
                      <a:pt x="4809" y="1208"/>
                    </a:lnTo>
                    <a:lnTo>
                      <a:pt x="3663" y="539"/>
                    </a:lnTo>
                    <a:cubicBezTo>
                      <a:pt x="3051" y="182"/>
                      <a:pt x="2363" y="1"/>
                      <a:pt x="16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4"/>
              <p:cNvSpPr/>
              <p:nvPr/>
            </p:nvSpPr>
            <p:spPr>
              <a:xfrm>
                <a:off x="4295900" y="3359950"/>
                <a:ext cx="507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80" extrusionOk="0">
                    <a:moveTo>
                      <a:pt x="133" y="1"/>
                    </a:moveTo>
                    <a:cubicBezTo>
                      <a:pt x="118" y="1"/>
                      <a:pt x="102" y="3"/>
                      <a:pt x="87" y="8"/>
                    </a:cubicBezTo>
                    <a:cubicBezTo>
                      <a:pt x="37" y="24"/>
                      <a:pt x="0" y="77"/>
                      <a:pt x="17" y="127"/>
                    </a:cubicBezTo>
                    <a:cubicBezTo>
                      <a:pt x="17" y="143"/>
                      <a:pt x="37" y="160"/>
                      <a:pt x="54" y="180"/>
                    </a:cubicBezTo>
                    <a:cubicBezTo>
                      <a:pt x="119" y="229"/>
                      <a:pt x="189" y="262"/>
                      <a:pt x="243" y="299"/>
                    </a:cubicBezTo>
                    <a:cubicBezTo>
                      <a:pt x="411" y="385"/>
                      <a:pt x="567" y="488"/>
                      <a:pt x="735" y="591"/>
                    </a:cubicBezTo>
                    <a:cubicBezTo>
                      <a:pt x="1011" y="759"/>
                      <a:pt x="1269" y="964"/>
                      <a:pt x="1507" y="1170"/>
                    </a:cubicBezTo>
                    <a:cubicBezTo>
                      <a:pt x="1577" y="1223"/>
                      <a:pt x="1643" y="1289"/>
                      <a:pt x="1696" y="1342"/>
                    </a:cubicBezTo>
                    <a:cubicBezTo>
                      <a:pt x="1729" y="1375"/>
                      <a:pt x="1746" y="1428"/>
                      <a:pt x="1799" y="1461"/>
                    </a:cubicBezTo>
                    <a:cubicBezTo>
                      <a:pt x="1824" y="1474"/>
                      <a:pt x="1848" y="1480"/>
                      <a:pt x="1870" y="1480"/>
                    </a:cubicBezTo>
                    <a:cubicBezTo>
                      <a:pt x="1967" y="1480"/>
                      <a:pt x="2028" y="1366"/>
                      <a:pt x="1988" y="1256"/>
                    </a:cubicBezTo>
                    <a:cubicBezTo>
                      <a:pt x="1967" y="1207"/>
                      <a:pt x="1934" y="1170"/>
                      <a:pt x="1885" y="1120"/>
                    </a:cubicBezTo>
                    <a:cubicBezTo>
                      <a:pt x="1438" y="624"/>
                      <a:pt x="891" y="196"/>
                      <a:pt x="243" y="24"/>
                    </a:cubicBezTo>
                    <a:cubicBezTo>
                      <a:pt x="205" y="12"/>
                      <a:pt x="169" y="1"/>
                      <a:pt x="133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4"/>
              <p:cNvSpPr/>
              <p:nvPr/>
            </p:nvSpPr>
            <p:spPr>
              <a:xfrm>
                <a:off x="4324550" y="3363525"/>
                <a:ext cx="24025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11" extrusionOk="0">
                    <a:moveTo>
                      <a:pt x="242" y="0"/>
                    </a:moveTo>
                    <a:cubicBezTo>
                      <a:pt x="189" y="0"/>
                      <a:pt x="123" y="17"/>
                      <a:pt x="103" y="70"/>
                    </a:cubicBezTo>
                    <a:cubicBezTo>
                      <a:pt x="0" y="205"/>
                      <a:pt x="259" y="292"/>
                      <a:pt x="328" y="345"/>
                    </a:cubicBezTo>
                    <a:cubicBezTo>
                      <a:pt x="464" y="448"/>
                      <a:pt x="583" y="583"/>
                      <a:pt x="739" y="669"/>
                    </a:cubicBezTo>
                    <a:cubicBezTo>
                      <a:pt x="770" y="690"/>
                      <a:pt x="816" y="711"/>
                      <a:pt x="858" y="711"/>
                    </a:cubicBezTo>
                    <a:cubicBezTo>
                      <a:pt x="883" y="711"/>
                      <a:pt x="906" y="704"/>
                      <a:pt x="924" y="686"/>
                    </a:cubicBezTo>
                    <a:cubicBezTo>
                      <a:pt x="961" y="653"/>
                      <a:pt x="961" y="583"/>
                      <a:pt x="944" y="530"/>
                    </a:cubicBezTo>
                    <a:cubicBezTo>
                      <a:pt x="907" y="427"/>
                      <a:pt x="821" y="324"/>
                      <a:pt x="719" y="259"/>
                    </a:cubicBezTo>
                    <a:cubicBezTo>
                      <a:pt x="636" y="173"/>
                      <a:pt x="534" y="103"/>
                      <a:pt x="411" y="53"/>
                    </a:cubicBezTo>
                    <a:cubicBezTo>
                      <a:pt x="361" y="17"/>
                      <a:pt x="308" y="0"/>
                      <a:pt x="242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4"/>
              <p:cNvSpPr/>
              <p:nvPr/>
            </p:nvSpPr>
            <p:spPr>
              <a:xfrm>
                <a:off x="4261300" y="3353950"/>
                <a:ext cx="123625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2145" extrusionOk="0">
                    <a:moveTo>
                      <a:pt x="1740" y="139"/>
                    </a:moveTo>
                    <a:cubicBezTo>
                      <a:pt x="2418" y="139"/>
                      <a:pt x="3095" y="317"/>
                      <a:pt x="3696" y="675"/>
                    </a:cubicBezTo>
                    <a:lnTo>
                      <a:pt x="4723" y="1274"/>
                    </a:lnTo>
                    <a:lnTo>
                      <a:pt x="2756" y="2009"/>
                    </a:lnTo>
                    <a:lnTo>
                      <a:pt x="206" y="453"/>
                    </a:lnTo>
                    <a:cubicBezTo>
                      <a:pt x="697" y="244"/>
                      <a:pt x="1219" y="139"/>
                      <a:pt x="1740" y="139"/>
                    </a:cubicBezTo>
                    <a:close/>
                    <a:moveTo>
                      <a:pt x="1722" y="0"/>
                    </a:moveTo>
                    <a:cubicBezTo>
                      <a:pt x="1147" y="0"/>
                      <a:pt x="570" y="122"/>
                      <a:pt x="33" y="367"/>
                    </a:cubicBezTo>
                    <a:cubicBezTo>
                      <a:pt x="17" y="383"/>
                      <a:pt x="1" y="400"/>
                      <a:pt x="1" y="436"/>
                    </a:cubicBezTo>
                    <a:cubicBezTo>
                      <a:pt x="1" y="453"/>
                      <a:pt x="17" y="486"/>
                      <a:pt x="33" y="486"/>
                    </a:cubicBezTo>
                    <a:lnTo>
                      <a:pt x="2719" y="2145"/>
                    </a:lnTo>
                    <a:lnTo>
                      <a:pt x="2772" y="2145"/>
                    </a:lnTo>
                    <a:lnTo>
                      <a:pt x="4912" y="1344"/>
                    </a:lnTo>
                    <a:cubicBezTo>
                      <a:pt x="4928" y="1323"/>
                      <a:pt x="4944" y="1307"/>
                      <a:pt x="4944" y="1291"/>
                    </a:cubicBezTo>
                    <a:cubicBezTo>
                      <a:pt x="4944" y="1258"/>
                      <a:pt x="4944" y="1241"/>
                      <a:pt x="4912" y="1221"/>
                    </a:cubicBezTo>
                    <a:lnTo>
                      <a:pt x="3762" y="556"/>
                    </a:lnTo>
                    <a:cubicBezTo>
                      <a:pt x="3138" y="186"/>
                      <a:pt x="2432" y="0"/>
                      <a:pt x="17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4"/>
              <p:cNvSpPr/>
              <p:nvPr/>
            </p:nvSpPr>
            <p:spPr>
              <a:xfrm>
                <a:off x="4169325" y="3342175"/>
                <a:ext cx="17752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4620" extrusionOk="0">
                    <a:moveTo>
                      <a:pt x="2087" y="0"/>
                    </a:moveTo>
                    <a:cubicBezTo>
                      <a:pt x="1958" y="0"/>
                      <a:pt x="1833" y="6"/>
                      <a:pt x="1713" y="16"/>
                    </a:cubicBezTo>
                    <a:cubicBezTo>
                      <a:pt x="666" y="136"/>
                      <a:pt x="1" y="686"/>
                      <a:pt x="1" y="686"/>
                    </a:cubicBezTo>
                    <a:cubicBezTo>
                      <a:pt x="1" y="686"/>
                      <a:pt x="33" y="1523"/>
                      <a:pt x="649" y="2394"/>
                    </a:cubicBezTo>
                    <a:cubicBezTo>
                      <a:pt x="974" y="2874"/>
                      <a:pt x="1487" y="3355"/>
                      <a:pt x="2259" y="3696"/>
                    </a:cubicBezTo>
                    <a:cubicBezTo>
                      <a:pt x="3848" y="4414"/>
                      <a:pt x="5322" y="4587"/>
                      <a:pt x="5971" y="4619"/>
                    </a:cubicBezTo>
                    <a:cubicBezTo>
                      <a:pt x="6193" y="4619"/>
                      <a:pt x="6398" y="4500"/>
                      <a:pt x="6484" y="4295"/>
                    </a:cubicBezTo>
                    <a:lnTo>
                      <a:pt x="7014" y="3149"/>
                    </a:lnTo>
                    <a:cubicBezTo>
                      <a:pt x="7100" y="2944"/>
                      <a:pt x="7067" y="2702"/>
                      <a:pt x="6911" y="2550"/>
                    </a:cubicBezTo>
                    <a:cubicBezTo>
                      <a:pt x="6451" y="2070"/>
                      <a:pt x="5355" y="1096"/>
                      <a:pt x="3745" y="357"/>
                    </a:cubicBezTo>
                    <a:cubicBezTo>
                      <a:pt x="3137" y="87"/>
                      <a:pt x="2580" y="0"/>
                      <a:pt x="2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4"/>
              <p:cNvSpPr/>
              <p:nvPr/>
            </p:nvSpPr>
            <p:spPr>
              <a:xfrm>
                <a:off x="4215525" y="3366175"/>
                <a:ext cx="6500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2280" extrusionOk="0">
                    <a:moveTo>
                      <a:pt x="1308" y="1"/>
                    </a:moveTo>
                    <a:cubicBezTo>
                      <a:pt x="868" y="1"/>
                      <a:pt x="445" y="249"/>
                      <a:pt x="255" y="666"/>
                    </a:cubicBezTo>
                    <a:cubicBezTo>
                      <a:pt x="0" y="1245"/>
                      <a:pt x="255" y="1914"/>
                      <a:pt x="838" y="2169"/>
                    </a:cubicBezTo>
                    <a:cubicBezTo>
                      <a:pt x="993" y="2244"/>
                      <a:pt x="1157" y="2280"/>
                      <a:pt x="1318" y="2280"/>
                    </a:cubicBezTo>
                    <a:cubicBezTo>
                      <a:pt x="1746" y="2280"/>
                      <a:pt x="2157" y="2030"/>
                      <a:pt x="2345" y="1606"/>
                    </a:cubicBezTo>
                    <a:cubicBezTo>
                      <a:pt x="2599" y="1023"/>
                      <a:pt x="2345" y="358"/>
                      <a:pt x="1778" y="99"/>
                    </a:cubicBezTo>
                    <a:cubicBezTo>
                      <a:pt x="1626" y="32"/>
                      <a:pt x="1466" y="1"/>
                      <a:pt x="1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4"/>
              <p:cNvSpPr/>
              <p:nvPr/>
            </p:nvSpPr>
            <p:spPr>
              <a:xfrm>
                <a:off x="4169325" y="3342575"/>
                <a:ext cx="48775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378" extrusionOk="0">
                    <a:moveTo>
                      <a:pt x="1713" y="0"/>
                    </a:moveTo>
                    <a:lnTo>
                      <a:pt x="1713" y="0"/>
                    </a:lnTo>
                    <a:cubicBezTo>
                      <a:pt x="666" y="120"/>
                      <a:pt x="1" y="670"/>
                      <a:pt x="1" y="670"/>
                    </a:cubicBezTo>
                    <a:cubicBezTo>
                      <a:pt x="1" y="670"/>
                      <a:pt x="33" y="1507"/>
                      <a:pt x="649" y="2378"/>
                    </a:cubicBezTo>
                    <a:cubicBezTo>
                      <a:pt x="666" y="2361"/>
                      <a:pt x="1232" y="2156"/>
                      <a:pt x="1590" y="1368"/>
                    </a:cubicBezTo>
                    <a:cubicBezTo>
                      <a:pt x="1951" y="567"/>
                      <a:pt x="1713" y="0"/>
                      <a:pt x="1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4"/>
              <p:cNvSpPr/>
              <p:nvPr/>
            </p:nvSpPr>
            <p:spPr>
              <a:xfrm>
                <a:off x="4221475" y="3371375"/>
                <a:ext cx="5310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856" extrusionOk="0">
                    <a:moveTo>
                      <a:pt x="1064" y="1"/>
                    </a:moveTo>
                    <a:cubicBezTo>
                      <a:pt x="712" y="1"/>
                      <a:pt x="374" y="202"/>
                      <a:pt x="222" y="544"/>
                    </a:cubicBezTo>
                    <a:cubicBezTo>
                      <a:pt x="0" y="1021"/>
                      <a:pt x="222" y="1571"/>
                      <a:pt x="686" y="1776"/>
                    </a:cubicBezTo>
                    <a:cubicBezTo>
                      <a:pt x="807" y="1830"/>
                      <a:pt x="934" y="1856"/>
                      <a:pt x="1060" y="1856"/>
                    </a:cubicBezTo>
                    <a:cubicBezTo>
                      <a:pt x="1413" y="1856"/>
                      <a:pt x="1755" y="1654"/>
                      <a:pt x="1918" y="1312"/>
                    </a:cubicBezTo>
                    <a:cubicBezTo>
                      <a:pt x="2123" y="852"/>
                      <a:pt x="1918" y="286"/>
                      <a:pt x="1438" y="80"/>
                    </a:cubicBezTo>
                    <a:cubicBezTo>
                      <a:pt x="1317" y="26"/>
                      <a:pt x="1190" y="1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4"/>
              <p:cNvSpPr/>
              <p:nvPr/>
            </p:nvSpPr>
            <p:spPr>
              <a:xfrm>
                <a:off x="4225375" y="3386600"/>
                <a:ext cx="2825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222" extrusionOk="0">
                    <a:moveTo>
                      <a:pt x="152" y="1"/>
                    </a:moveTo>
                    <a:cubicBezTo>
                      <a:pt x="103" y="17"/>
                      <a:pt x="66" y="87"/>
                      <a:pt x="50" y="141"/>
                    </a:cubicBezTo>
                    <a:cubicBezTo>
                      <a:pt x="0" y="412"/>
                      <a:pt x="66" y="720"/>
                      <a:pt x="239" y="925"/>
                    </a:cubicBezTo>
                    <a:cubicBezTo>
                      <a:pt x="407" y="1107"/>
                      <a:pt x="643" y="1222"/>
                      <a:pt x="884" y="1222"/>
                    </a:cubicBezTo>
                    <a:cubicBezTo>
                      <a:pt x="914" y="1222"/>
                      <a:pt x="944" y="1220"/>
                      <a:pt x="974" y="1216"/>
                    </a:cubicBezTo>
                    <a:cubicBezTo>
                      <a:pt x="1027" y="1200"/>
                      <a:pt x="1060" y="1200"/>
                      <a:pt x="1076" y="1184"/>
                    </a:cubicBezTo>
                    <a:cubicBezTo>
                      <a:pt x="1113" y="1147"/>
                      <a:pt x="1130" y="1114"/>
                      <a:pt x="1130" y="1081"/>
                    </a:cubicBezTo>
                    <a:cubicBezTo>
                      <a:pt x="1130" y="1028"/>
                      <a:pt x="1076" y="1011"/>
                      <a:pt x="1027" y="1011"/>
                    </a:cubicBezTo>
                    <a:cubicBezTo>
                      <a:pt x="992" y="1019"/>
                      <a:pt x="957" y="1023"/>
                      <a:pt x="923" y="1023"/>
                    </a:cubicBezTo>
                    <a:cubicBezTo>
                      <a:pt x="888" y="1023"/>
                      <a:pt x="855" y="1019"/>
                      <a:pt x="822" y="1011"/>
                    </a:cubicBezTo>
                    <a:cubicBezTo>
                      <a:pt x="703" y="995"/>
                      <a:pt x="579" y="941"/>
                      <a:pt x="477" y="859"/>
                    </a:cubicBezTo>
                    <a:cubicBezTo>
                      <a:pt x="325" y="720"/>
                      <a:pt x="222" y="514"/>
                      <a:pt x="239" y="309"/>
                    </a:cubicBezTo>
                    <a:cubicBezTo>
                      <a:pt x="239" y="243"/>
                      <a:pt x="255" y="173"/>
                      <a:pt x="255" y="104"/>
                    </a:cubicBezTo>
                    <a:cubicBezTo>
                      <a:pt x="239" y="71"/>
                      <a:pt x="239" y="17"/>
                      <a:pt x="206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4"/>
              <p:cNvSpPr/>
              <p:nvPr/>
            </p:nvSpPr>
            <p:spPr>
              <a:xfrm>
                <a:off x="4231325" y="3379925"/>
                <a:ext cx="33400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172" extrusionOk="0">
                    <a:moveTo>
                      <a:pt x="678" y="1"/>
                    </a:moveTo>
                    <a:cubicBezTo>
                      <a:pt x="455" y="1"/>
                      <a:pt x="240" y="125"/>
                      <a:pt x="136" y="354"/>
                    </a:cubicBezTo>
                    <a:cubicBezTo>
                      <a:pt x="1" y="646"/>
                      <a:pt x="136" y="987"/>
                      <a:pt x="428" y="1126"/>
                    </a:cubicBezTo>
                    <a:cubicBezTo>
                      <a:pt x="503" y="1157"/>
                      <a:pt x="584" y="1172"/>
                      <a:pt x="663" y="1172"/>
                    </a:cubicBezTo>
                    <a:cubicBezTo>
                      <a:pt x="890" y="1172"/>
                      <a:pt x="1111" y="1051"/>
                      <a:pt x="1200" y="835"/>
                    </a:cubicBezTo>
                    <a:cubicBezTo>
                      <a:pt x="1335" y="527"/>
                      <a:pt x="1200" y="182"/>
                      <a:pt x="908" y="46"/>
                    </a:cubicBezTo>
                    <a:cubicBezTo>
                      <a:pt x="833" y="16"/>
                      <a:pt x="755" y="1"/>
                      <a:pt x="6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4"/>
              <p:cNvSpPr/>
              <p:nvPr/>
            </p:nvSpPr>
            <p:spPr>
              <a:xfrm>
                <a:off x="4235225" y="3386200"/>
                <a:ext cx="180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803" extrusionOk="0">
                    <a:moveTo>
                      <a:pt x="309" y="1"/>
                    </a:moveTo>
                    <a:cubicBezTo>
                      <a:pt x="239" y="1"/>
                      <a:pt x="169" y="54"/>
                      <a:pt x="136" y="120"/>
                    </a:cubicBezTo>
                    <a:cubicBezTo>
                      <a:pt x="1" y="362"/>
                      <a:pt x="136" y="633"/>
                      <a:pt x="374" y="752"/>
                    </a:cubicBezTo>
                    <a:cubicBezTo>
                      <a:pt x="436" y="778"/>
                      <a:pt x="505" y="802"/>
                      <a:pt x="571" y="802"/>
                    </a:cubicBezTo>
                    <a:cubicBezTo>
                      <a:pt x="598" y="802"/>
                      <a:pt x="625" y="798"/>
                      <a:pt x="649" y="789"/>
                    </a:cubicBezTo>
                    <a:cubicBezTo>
                      <a:pt x="666" y="772"/>
                      <a:pt x="682" y="772"/>
                      <a:pt x="699" y="752"/>
                    </a:cubicBezTo>
                    <a:cubicBezTo>
                      <a:pt x="719" y="736"/>
                      <a:pt x="719" y="719"/>
                      <a:pt x="699" y="686"/>
                    </a:cubicBezTo>
                    <a:cubicBezTo>
                      <a:pt x="699" y="649"/>
                      <a:pt x="682" y="616"/>
                      <a:pt x="666" y="567"/>
                    </a:cubicBezTo>
                    <a:cubicBezTo>
                      <a:pt x="617" y="411"/>
                      <a:pt x="530" y="276"/>
                      <a:pt x="444" y="120"/>
                    </a:cubicBezTo>
                    <a:cubicBezTo>
                      <a:pt x="411" y="70"/>
                      <a:pt x="358" y="17"/>
                      <a:pt x="309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4"/>
              <p:cNvSpPr/>
              <p:nvPr/>
            </p:nvSpPr>
            <p:spPr>
              <a:xfrm>
                <a:off x="4212550" y="3376275"/>
                <a:ext cx="107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77" extrusionOk="0">
                    <a:moveTo>
                      <a:pt x="216" y="0"/>
                    </a:moveTo>
                    <a:cubicBezTo>
                      <a:pt x="147" y="0"/>
                      <a:pt x="76" y="43"/>
                      <a:pt x="49" y="106"/>
                    </a:cubicBezTo>
                    <a:cubicBezTo>
                      <a:pt x="0" y="209"/>
                      <a:pt x="49" y="311"/>
                      <a:pt x="136" y="365"/>
                    </a:cubicBezTo>
                    <a:cubicBezTo>
                      <a:pt x="161" y="373"/>
                      <a:pt x="187" y="377"/>
                      <a:pt x="211" y="377"/>
                    </a:cubicBezTo>
                    <a:cubicBezTo>
                      <a:pt x="286" y="377"/>
                      <a:pt x="354" y="339"/>
                      <a:pt x="394" y="262"/>
                    </a:cubicBezTo>
                    <a:cubicBezTo>
                      <a:pt x="427" y="176"/>
                      <a:pt x="394" y="57"/>
                      <a:pt x="292" y="20"/>
                    </a:cubicBezTo>
                    <a:cubicBezTo>
                      <a:pt x="268" y="6"/>
                      <a:pt x="242" y="0"/>
                      <a:pt x="2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4"/>
              <p:cNvSpPr/>
              <p:nvPr/>
            </p:nvSpPr>
            <p:spPr>
              <a:xfrm>
                <a:off x="4197550" y="3398325"/>
                <a:ext cx="1070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75" extrusionOk="0">
                    <a:moveTo>
                      <a:pt x="224" y="0"/>
                    </a:moveTo>
                    <a:cubicBezTo>
                      <a:pt x="152" y="0"/>
                      <a:pt x="78" y="38"/>
                      <a:pt x="50" y="115"/>
                    </a:cubicBezTo>
                    <a:cubicBezTo>
                      <a:pt x="1" y="201"/>
                      <a:pt x="50" y="320"/>
                      <a:pt x="136" y="353"/>
                    </a:cubicBezTo>
                    <a:cubicBezTo>
                      <a:pt x="165" y="368"/>
                      <a:pt x="193" y="375"/>
                      <a:pt x="220" y="375"/>
                    </a:cubicBezTo>
                    <a:cubicBezTo>
                      <a:pt x="292" y="375"/>
                      <a:pt x="356" y="329"/>
                      <a:pt x="395" y="267"/>
                    </a:cubicBezTo>
                    <a:cubicBezTo>
                      <a:pt x="428" y="164"/>
                      <a:pt x="395" y="62"/>
                      <a:pt x="292" y="12"/>
                    </a:cubicBezTo>
                    <a:cubicBezTo>
                      <a:pt x="271" y="4"/>
                      <a:pt x="247" y="0"/>
                      <a:pt x="2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4"/>
              <p:cNvSpPr/>
              <p:nvPr/>
            </p:nvSpPr>
            <p:spPr>
              <a:xfrm>
                <a:off x="4218900" y="3350600"/>
                <a:ext cx="1070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72" extrusionOk="0">
                    <a:moveTo>
                      <a:pt x="217" y="1"/>
                    </a:moveTo>
                    <a:cubicBezTo>
                      <a:pt x="147" y="1"/>
                      <a:pt x="78" y="44"/>
                      <a:pt x="54" y="106"/>
                    </a:cubicBezTo>
                    <a:cubicBezTo>
                      <a:pt x="1" y="209"/>
                      <a:pt x="54" y="312"/>
                      <a:pt x="140" y="349"/>
                    </a:cubicBezTo>
                    <a:cubicBezTo>
                      <a:pt x="172" y="364"/>
                      <a:pt x="203" y="371"/>
                      <a:pt x="233" y="371"/>
                    </a:cubicBezTo>
                    <a:cubicBezTo>
                      <a:pt x="301" y="371"/>
                      <a:pt x="361" y="334"/>
                      <a:pt x="395" y="263"/>
                    </a:cubicBezTo>
                    <a:cubicBezTo>
                      <a:pt x="428" y="176"/>
                      <a:pt x="395" y="57"/>
                      <a:pt x="292" y="20"/>
                    </a:cubicBezTo>
                    <a:cubicBezTo>
                      <a:pt x="269" y="7"/>
                      <a:pt x="243" y="1"/>
                      <a:pt x="2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4"/>
              <p:cNvSpPr/>
              <p:nvPr/>
            </p:nvSpPr>
            <p:spPr>
              <a:xfrm>
                <a:off x="4167575" y="3340700"/>
                <a:ext cx="18100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4749" extrusionOk="0">
                    <a:moveTo>
                      <a:pt x="1729" y="162"/>
                    </a:moveTo>
                    <a:lnTo>
                      <a:pt x="1729" y="162"/>
                    </a:lnTo>
                    <a:cubicBezTo>
                      <a:pt x="1783" y="314"/>
                      <a:pt x="1885" y="794"/>
                      <a:pt x="1594" y="1426"/>
                    </a:cubicBezTo>
                    <a:cubicBezTo>
                      <a:pt x="1302" y="2059"/>
                      <a:pt x="892" y="2301"/>
                      <a:pt x="736" y="2367"/>
                    </a:cubicBezTo>
                    <a:cubicBezTo>
                      <a:pt x="243" y="1632"/>
                      <a:pt x="157" y="930"/>
                      <a:pt x="140" y="778"/>
                    </a:cubicBezTo>
                    <a:cubicBezTo>
                      <a:pt x="276" y="675"/>
                      <a:pt x="859" y="281"/>
                      <a:pt x="1729" y="162"/>
                    </a:cubicBezTo>
                    <a:close/>
                    <a:moveTo>
                      <a:pt x="2201" y="129"/>
                    </a:moveTo>
                    <a:cubicBezTo>
                      <a:pt x="2678" y="129"/>
                      <a:pt x="3221" y="225"/>
                      <a:pt x="3799" y="486"/>
                    </a:cubicBezTo>
                    <a:cubicBezTo>
                      <a:pt x="5150" y="1102"/>
                      <a:pt x="6144" y="1890"/>
                      <a:pt x="6710" y="2436"/>
                    </a:cubicBezTo>
                    <a:lnTo>
                      <a:pt x="5733" y="4576"/>
                    </a:lnTo>
                    <a:cubicBezTo>
                      <a:pt x="4965" y="4506"/>
                      <a:pt x="3713" y="4301"/>
                      <a:pt x="2345" y="3685"/>
                    </a:cubicBezTo>
                    <a:cubicBezTo>
                      <a:pt x="1627" y="3360"/>
                      <a:pt x="1146" y="2917"/>
                      <a:pt x="822" y="2469"/>
                    </a:cubicBezTo>
                    <a:cubicBezTo>
                      <a:pt x="994" y="2387"/>
                      <a:pt x="1421" y="2129"/>
                      <a:pt x="1713" y="1480"/>
                    </a:cubicBezTo>
                    <a:cubicBezTo>
                      <a:pt x="2005" y="827"/>
                      <a:pt x="1918" y="334"/>
                      <a:pt x="1865" y="145"/>
                    </a:cubicBezTo>
                    <a:cubicBezTo>
                      <a:pt x="1973" y="135"/>
                      <a:pt x="2085" y="129"/>
                      <a:pt x="2201" y="129"/>
                    </a:cubicBezTo>
                    <a:close/>
                    <a:moveTo>
                      <a:pt x="6813" y="2523"/>
                    </a:moveTo>
                    <a:cubicBezTo>
                      <a:pt x="6846" y="2572"/>
                      <a:pt x="6895" y="2609"/>
                      <a:pt x="6932" y="2658"/>
                    </a:cubicBezTo>
                    <a:cubicBezTo>
                      <a:pt x="7067" y="2798"/>
                      <a:pt x="7100" y="3003"/>
                      <a:pt x="7018" y="3171"/>
                    </a:cubicBezTo>
                    <a:lnTo>
                      <a:pt x="6505" y="4338"/>
                    </a:lnTo>
                    <a:cubicBezTo>
                      <a:pt x="6419" y="4506"/>
                      <a:pt x="6246" y="4609"/>
                      <a:pt x="6057" y="4609"/>
                    </a:cubicBezTo>
                    <a:cubicBezTo>
                      <a:pt x="5992" y="4609"/>
                      <a:pt x="5938" y="4592"/>
                      <a:pt x="5868" y="4592"/>
                    </a:cubicBezTo>
                    <a:lnTo>
                      <a:pt x="6813" y="2523"/>
                    </a:lnTo>
                    <a:close/>
                    <a:moveTo>
                      <a:pt x="2197" y="1"/>
                    </a:moveTo>
                    <a:cubicBezTo>
                      <a:pt x="897" y="1"/>
                      <a:pt x="50" y="679"/>
                      <a:pt x="38" y="691"/>
                    </a:cubicBezTo>
                    <a:cubicBezTo>
                      <a:pt x="17" y="691"/>
                      <a:pt x="1" y="724"/>
                      <a:pt x="1" y="745"/>
                    </a:cubicBezTo>
                    <a:cubicBezTo>
                      <a:pt x="1" y="761"/>
                      <a:pt x="120" y="2831"/>
                      <a:pt x="2296" y="3804"/>
                    </a:cubicBezTo>
                    <a:cubicBezTo>
                      <a:pt x="3885" y="4522"/>
                      <a:pt x="5322" y="4695"/>
                      <a:pt x="6041" y="4748"/>
                    </a:cubicBezTo>
                    <a:lnTo>
                      <a:pt x="6074" y="4748"/>
                    </a:lnTo>
                    <a:cubicBezTo>
                      <a:pt x="6316" y="4748"/>
                      <a:pt x="6521" y="4609"/>
                      <a:pt x="6624" y="4387"/>
                    </a:cubicBezTo>
                    <a:lnTo>
                      <a:pt x="7154" y="3225"/>
                    </a:lnTo>
                    <a:cubicBezTo>
                      <a:pt x="7240" y="3003"/>
                      <a:pt x="7203" y="2728"/>
                      <a:pt x="7035" y="2556"/>
                    </a:cubicBezTo>
                    <a:cubicBezTo>
                      <a:pt x="6521" y="2042"/>
                      <a:pt x="5425" y="1086"/>
                      <a:pt x="3852" y="367"/>
                    </a:cubicBezTo>
                    <a:cubicBezTo>
                      <a:pt x="3249" y="98"/>
                      <a:pt x="2691" y="1"/>
                      <a:pt x="2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4"/>
              <p:cNvSpPr/>
              <p:nvPr/>
            </p:nvSpPr>
            <p:spPr>
              <a:xfrm>
                <a:off x="4219825" y="3369700"/>
                <a:ext cx="5392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6" extrusionOk="0">
                    <a:moveTo>
                      <a:pt x="1130" y="131"/>
                    </a:moveTo>
                    <a:cubicBezTo>
                      <a:pt x="1249" y="131"/>
                      <a:pt x="1368" y="164"/>
                      <a:pt x="1487" y="217"/>
                    </a:cubicBezTo>
                    <a:cubicBezTo>
                      <a:pt x="1692" y="303"/>
                      <a:pt x="1849" y="472"/>
                      <a:pt x="1931" y="693"/>
                    </a:cubicBezTo>
                    <a:cubicBezTo>
                      <a:pt x="2017" y="899"/>
                      <a:pt x="2017" y="1141"/>
                      <a:pt x="1914" y="1346"/>
                    </a:cubicBezTo>
                    <a:cubicBezTo>
                      <a:pt x="1828" y="1568"/>
                      <a:pt x="1660" y="1720"/>
                      <a:pt x="1438" y="1806"/>
                    </a:cubicBezTo>
                    <a:cubicBezTo>
                      <a:pt x="1336" y="1838"/>
                      <a:pt x="1235" y="1855"/>
                      <a:pt x="1135" y="1855"/>
                    </a:cubicBezTo>
                    <a:cubicBezTo>
                      <a:pt x="1015" y="1855"/>
                      <a:pt x="898" y="1830"/>
                      <a:pt x="785" y="1773"/>
                    </a:cubicBezTo>
                    <a:cubicBezTo>
                      <a:pt x="342" y="1584"/>
                      <a:pt x="153" y="1071"/>
                      <a:pt x="342" y="644"/>
                    </a:cubicBezTo>
                    <a:cubicBezTo>
                      <a:pt x="444" y="439"/>
                      <a:pt x="617" y="266"/>
                      <a:pt x="822" y="201"/>
                    </a:cubicBezTo>
                    <a:cubicBezTo>
                      <a:pt x="925" y="147"/>
                      <a:pt x="1027" y="131"/>
                      <a:pt x="1130" y="131"/>
                    </a:cubicBezTo>
                    <a:close/>
                    <a:moveTo>
                      <a:pt x="1129" y="0"/>
                    </a:moveTo>
                    <a:cubicBezTo>
                      <a:pt x="1012" y="0"/>
                      <a:pt x="895" y="22"/>
                      <a:pt x="785" y="61"/>
                    </a:cubicBezTo>
                    <a:cubicBezTo>
                      <a:pt x="530" y="164"/>
                      <a:pt x="342" y="353"/>
                      <a:pt x="222" y="591"/>
                    </a:cubicBezTo>
                    <a:cubicBezTo>
                      <a:pt x="1" y="1088"/>
                      <a:pt x="222" y="1671"/>
                      <a:pt x="719" y="1909"/>
                    </a:cubicBezTo>
                    <a:cubicBezTo>
                      <a:pt x="855" y="1962"/>
                      <a:pt x="990" y="1995"/>
                      <a:pt x="1130" y="1995"/>
                    </a:cubicBezTo>
                    <a:cubicBezTo>
                      <a:pt x="1249" y="1995"/>
                      <a:pt x="1368" y="1962"/>
                      <a:pt x="1487" y="1925"/>
                    </a:cubicBezTo>
                    <a:cubicBezTo>
                      <a:pt x="1725" y="1823"/>
                      <a:pt x="1931" y="1654"/>
                      <a:pt x="2033" y="1396"/>
                    </a:cubicBezTo>
                    <a:cubicBezTo>
                      <a:pt x="2156" y="1157"/>
                      <a:pt x="2156" y="899"/>
                      <a:pt x="2070" y="644"/>
                    </a:cubicBezTo>
                    <a:cubicBezTo>
                      <a:pt x="1968" y="406"/>
                      <a:pt x="1779" y="201"/>
                      <a:pt x="1541" y="98"/>
                    </a:cubicBezTo>
                    <a:cubicBezTo>
                      <a:pt x="1409" y="31"/>
                      <a:pt x="1268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4"/>
              <p:cNvSpPr/>
              <p:nvPr/>
            </p:nvSpPr>
            <p:spPr>
              <a:xfrm>
                <a:off x="4229575" y="3378275"/>
                <a:ext cx="351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12" extrusionOk="0">
                    <a:moveTo>
                      <a:pt x="740" y="129"/>
                    </a:moveTo>
                    <a:cubicBezTo>
                      <a:pt x="806" y="129"/>
                      <a:pt x="892" y="145"/>
                      <a:pt x="962" y="182"/>
                    </a:cubicBezTo>
                    <a:cubicBezTo>
                      <a:pt x="1081" y="231"/>
                      <a:pt x="1183" y="334"/>
                      <a:pt x="1216" y="474"/>
                    </a:cubicBezTo>
                    <a:cubicBezTo>
                      <a:pt x="1270" y="593"/>
                      <a:pt x="1270" y="745"/>
                      <a:pt x="1216" y="864"/>
                    </a:cubicBezTo>
                    <a:cubicBezTo>
                      <a:pt x="1129" y="1054"/>
                      <a:pt x="939" y="1169"/>
                      <a:pt x="743" y="1169"/>
                    </a:cubicBezTo>
                    <a:cubicBezTo>
                      <a:pt x="673" y="1169"/>
                      <a:pt x="602" y="1154"/>
                      <a:pt x="535" y="1122"/>
                    </a:cubicBezTo>
                    <a:cubicBezTo>
                      <a:pt x="276" y="1003"/>
                      <a:pt x="157" y="695"/>
                      <a:pt x="276" y="437"/>
                    </a:cubicBezTo>
                    <a:cubicBezTo>
                      <a:pt x="329" y="318"/>
                      <a:pt x="432" y="215"/>
                      <a:pt x="551" y="166"/>
                    </a:cubicBezTo>
                    <a:cubicBezTo>
                      <a:pt x="617" y="145"/>
                      <a:pt x="687" y="129"/>
                      <a:pt x="740" y="129"/>
                    </a:cubicBezTo>
                    <a:close/>
                    <a:moveTo>
                      <a:pt x="729" y="1"/>
                    </a:moveTo>
                    <a:cubicBezTo>
                      <a:pt x="655" y="1"/>
                      <a:pt x="582" y="14"/>
                      <a:pt x="514" y="42"/>
                    </a:cubicBezTo>
                    <a:cubicBezTo>
                      <a:pt x="346" y="112"/>
                      <a:pt x="227" y="231"/>
                      <a:pt x="140" y="387"/>
                    </a:cubicBezTo>
                    <a:cubicBezTo>
                      <a:pt x="1" y="712"/>
                      <a:pt x="140" y="1106"/>
                      <a:pt x="481" y="1241"/>
                    </a:cubicBezTo>
                    <a:cubicBezTo>
                      <a:pt x="567" y="1295"/>
                      <a:pt x="654" y="1311"/>
                      <a:pt x="740" y="1311"/>
                    </a:cubicBezTo>
                    <a:cubicBezTo>
                      <a:pt x="995" y="1311"/>
                      <a:pt x="1233" y="1155"/>
                      <a:pt x="1335" y="917"/>
                    </a:cubicBezTo>
                    <a:cubicBezTo>
                      <a:pt x="1405" y="761"/>
                      <a:pt x="1405" y="593"/>
                      <a:pt x="1356" y="420"/>
                    </a:cubicBezTo>
                    <a:cubicBezTo>
                      <a:pt x="1286" y="268"/>
                      <a:pt x="1167" y="129"/>
                      <a:pt x="1011" y="63"/>
                    </a:cubicBezTo>
                    <a:cubicBezTo>
                      <a:pt x="925" y="23"/>
                      <a:pt x="827" y="1"/>
                      <a:pt x="7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4"/>
              <p:cNvSpPr/>
              <p:nvPr/>
            </p:nvSpPr>
            <p:spPr>
              <a:xfrm>
                <a:off x="4280500" y="3398875"/>
                <a:ext cx="146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087" extrusionOk="0">
                    <a:moveTo>
                      <a:pt x="519" y="0"/>
                    </a:moveTo>
                    <a:cubicBezTo>
                      <a:pt x="490" y="0"/>
                      <a:pt x="460" y="16"/>
                      <a:pt x="448" y="40"/>
                    </a:cubicBezTo>
                    <a:lnTo>
                      <a:pt x="17" y="1000"/>
                    </a:lnTo>
                    <a:cubicBezTo>
                      <a:pt x="0" y="1033"/>
                      <a:pt x="17" y="1066"/>
                      <a:pt x="54" y="1087"/>
                    </a:cubicBezTo>
                    <a:lnTo>
                      <a:pt x="87" y="1087"/>
                    </a:lnTo>
                    <a:cubicBezTo>
                      <a:pt x="103" y="1087"/>
                      <a:pt x="140" y="1066"/>
                      <a:pt x="140" y="1050"/>
                    </a:cubicBezTo>
                    <a:lnTo>
                      <a:pt x="567" y="93"/>
                    </a:lnTo>
                    <a:cubicBezTo>
                      <a:pt x="584" y="60"/>
                      <a:pt x="584" y="23"/>
                      <a:pt x="551" y="7"/>
                    </a:cubicBezTo>
                    <a:cubicBezTo>
                      <a:pt x="541" y="2"/>
                      <a:pt x="530" y="0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4"/>
              <p:cNvSpPr/>
              <p:nvPr/>
            </p:nvSpPr>
            <p:spPr>
              <a:xfrm>
                <a:off x="4288200" y="3402250"/>
                <a:ext cx="1460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088" extrusionOk="0">
                    <a:moveTo>
                      <a:pt x="505" y="1"/>
                    </a:moveTo>
                    <a:cubicBezTo>
                      <a:pt x="481" y="1"/>
                      <a:pt x="460" y="17"/>
                      <a:pt x="448" y="44"/>
                    </a:cubicBezTo>
                    <a:lnTo>
                      <a:pt x="17" y="1001"/>
                    </a:lnTo>
                    <a:cubicBezTo>
                      <a:pt x="0" y="1034"/>
                      <a:pt x="17" y="1071"/>
                      <a:pt x="54" y="1087"/>
                    </a:cubicBezTo>
                    <a:lnTo>
                      <a:pt x="70" y="1087"/>
                    </a:lnTo>
                    <a:cubicBezTo>
                      <a:pt x="103" y="1087"/>
                      <a:pt x="120" y="1071"/>
                      <a:pt x="140" y="1054"/>
                    </a:cubicBezTo>
                    <a:lnTo>
                      <a:pt x="567" y="94"/>
                    </a:lnTo>
                    <a:cubicBezTo>
                      <a:pt x="584" y="61"/>
                      <a:pt x="567" y="28"/>
                      <a:pt x="530" y="7"/>
                    </a:cubicBezTo>
                    <a:cubicBezTo>
                      <a:pt x="521" y="3"/>
                      <a:pt x="513" y="1"/>
                      <a:pt x="5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4"/>
              <p:cNvSpPr/>
              <p:nvPr/>
            </p:nvSpPr>
            <p:spPr>
              <a:xfrm>
                <a:off x="4295475" y="3405750"/>
                <a:ext cx="146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083" extrusionOk="0">
                    <a:moveTo>
                      <a:pt x="504" y="0"/>
                    </a:moveTo>
                    <a:cubicBezTo>
                      <a:pt x="481" y="0"/>
                      <a:pt x="459" y="16"/>
                      <a:pt x="444" y="40"/>
                    </a:cubicBezTo>
                    <a:lnTo>
                      <a:pt x="17" y="980"/>
                    </a:lnTo>
                    <a:cubicBezTo>
                      <a:pt x="1" y="1017"/>
                      <a:pt x="17" y="1066"/>
                      <a:pt x="54" y="1083"/>
                    </a:cubicBezTo>
                    <a:lnTo>
                      <a:pt x="87" y="1083"/>
                    </a:lnTo>
                    <a:cubicBezTo>
                      <a:pt x="104" y="1083"/>
                      <a:pt x="136" y="1066"/>
                      <a:pt x="136" y="1050"/>
                    </a:cubicBezTo>
                    <a:lnTo>
                      <a:pt x="568" y="93"/>
                    </a:lnTo>
                    <a:cubicBezTo>
                      <a:pt x="584" y="56"/>
                      <a:pt x="568" y="23"/>
                      <a:pt x="531" y="7"/>
                    </a:cubicBezTo>
                    <a:cubicBezTo>
                      <a:pt x="522" y="3"/>
                      <a:pt x="513" y="0"/>
                      <a:pt x="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4"/>
              <p:cNvSpPr/>
              <p:nvPr/>
            </p:nvSpPr>
            <p:spPr>
              <a:xfrm>
                <a:off x="4211200" y="3374800"/>
                <a:ext cx="1420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10" extrusionOk="0">
                    <a:moveTo>
                      <a:pt x="276" y="132"/>
                    </a:moveTo>
                    <a:cubicBezTo>
                      <a:pt x="292" y="132"/>
                      <a:pt x="309" y="132"/>
                      <a:pt x="325" y="149"/>
                    </a:cubicBezTo>
                    <a:cubicBezTo>
                      <a:pt x="346" y="149"/>
                      <a:pt x="379" y="181"/>
                      <a:pt x="379" y="202"/>
                    </a:cubicBezTo>
                    <a:cubicBezTo>
                      <a:pt x="395" y="235"/>
                      <a:pt x="395" y="268"/>
                      <a:pt x="379" y="305"/>
                    </a:cubicBezTo>
                    <a:cubicBezTo>
                      <a:pt x="362" y="321"/>
                      <a:pt x="346" y="354"/>
                      <a:pt x="309" y="354"/>
                    </a:cubicBezTo>
                    <a:cubicBezTo>
                      <a:pt x="301" y="362"/>
                      <a:pt x="288" y="366"/>
                      <a:pt x="273" y="366"/>
                    </a:cubicBezTo>
                    <a:cubicBezTo>
                      <a:pt x="258" y="366"/>
                      <a:pt x="241" y="362"/>
                      <a:pt x="223" y="354"/>
                    </a:cubicBezTo>
                    <a:cubicBezTo>
                      <a:pt x="190" y="354"/>
                      <a:pt x="173" y="321"/>
                      <a:pt x="157" y="284"/>
                    </a:cubicBezTo>
                    <a:lnTo>
                      <a:pt x="157" y="202"/>
                    </a:lnTo>
                    <a:cubicBezTo>
                      <a:pt x="190" y="149"/>
                      <a:pt x="223" y="132"/>
                      <a:pt x="276" y="132"/>
                    </a:cubicBezTo>
                    <a:close/>
                    <a:moveTo>
                      <a:pt x="278" y="1"/>
                    </a:moveTo>
                    <a:cubicBezTo>
                      <a:pt x="246" y="1"/>
                      <a:pt x="216" y="5"/>
                      <a:pt x="190" y="13"/>
                    </a:cubicBezTo>
                    <a:cubicBezTo>
                      <a:pt x="120" y="30"/>
                      <a:pt x="71" y="79"/>
                      <a:pt x="38" y="149"/>
                    </a:cubicBezTo>
                    <a:cubicBezTo>
                      <a:pt x="17" y="202"/>
                      <a:pt x="1" y="268"/>
                      <a:pt x="38" y="337"/>
                    </a:cubicBezTo>
                    <a:cubicBezTo>
                      <a:pt x="54" y="407"/>
                      <a:pt x="103" y="457"/>
                      <a:pt x="173" y="473"/>
                    </a:cubicBezTo>
                    <a:cubicBezTo>
                      <a:pt x="206" y="489"/>
                      <a:pt x="243" y="510"/>
                      <a:pt x="276" y="510"/>
                    </a:cubicBezTo>
                    <a:cubicBezTo>
                      <a:pt x="309" y="510"/>
                      <a:pt x="325" y="489"/>
                      <a:pt x="362" y="489"/>
                    </a:cubicBezTo>
                    <a:cubicBezTo>
                      <a:pt x="428" y="457"/>
                      <a:pt x="481" y="424"/>
                      <a:pt x="498" y="354"/>
                    </a:cubicBezTo>
                    <a:cubicBezTo>
                      <a:pt x="567" y="235"/>
                      <a:pt x="498" y="79"/>
                      <a:pt x="379" y="13"/>
                    </a:cubicBezTo>
                    <a:cubicBezTo>
                      <a:pt x="344" y="5"/>
                      <a:pt x="310" y="1"/>
                      <a:pt x="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4"/>
              <p:cNvSpPr/>
              <p:nvPr/>
            </p:nvSpPr>
            <p:spPr>
              <a:xfrm>
                <a:off x="4195800" y="3396650"/>
                <a:ext cx="1420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07" extrusionOk="0">
                    <a:moveTo>
                      <a:pt x="292" y="129"/>
                    </a:moveTo>
                    <a:cubicBezTo>
                      <a:pt x="309" y="129"/>
                      <a:pt x="325" y="129"/>
                      <a:pt x="325" y="149"/>
                    </a:cubicBezTo>
                    <a:cubicBezTo>
                      <a:pt x="362" y="166"/>
                      <a:pt x="379" y="182"/>
                      <a:pt x="395" y="215"/>
                    </a:cubicBezTo>
                    <a:cubicBezTo>
                      <a:pt x="412" y="252"/>
                      <a:pt x="412" y="268"/>
                      <a:pt x="395" y="301"/>
                    </a:cubicBezTo>
                    <a:cubicBezTo>
                      <a:pt x="379" y="334"/>
                      <a:pt x="362" y="354"/>
                      <a:pt x="325" y="371"/>
                    </a:cubicBezTo>
                    <a:lnTo>
                      <a:pt x="243" y="371"/>
                    </a:lnTo>
                    <a:cubicBezTo>
                      <a:pt x="173" y="334"/>
                      <a:pt x="157" y="268"/>
                      <a:pt x="173" y="198"/>
                    </a:cubicBezTo>
                    <a:cubicBezTo>
                      <a:pt x="190" y="166"/>
                      <a:pt x="243" y="129"/>
                      <a:pt x="292" y="129"/>
                    </a:cubicBezTo>
                    <a:close/>
                    <a:moveTo>
                      <a:pt x="283" y="0"/>
                    </a:moveTo>
                    <a:cubicBezTo>
                      <a:pt x="183" y="0"/>
                      <a:pt x="90" y="59"/>
                      <a:pt x="54" y="149"/>
                    </a:cubicBezTo>
                    <a:cubicBezTo>
                      <a:pt x="1" y="285"/>
                      <a:pt x="54" y="420"/>
                      <a:pt x="190" y="490"/>
                    </a:cubicBezTo>
                    <a:cubicBezTo>
                      <a:pt x="206" y="506"/>
                      <a:pt x="260" y="506"/>
                      <a:pt x="292" y="506"/>
                    </a:cubicBezTo>
                    <a:cubicBezTo>
                      <a:pt x="309" y="506"/>
                      <a:pt x="346" y="506"/>
                      <a:pt x="379" y="490"/>
                    </a:cubicBezTo>
                    <a:cubicBezTo>
                      <a:pt x="448" y="474"/>
                      <a:pt x="498" y="420"/>
                      <a:pt x="514" y="354"/>
                    </a:cubicBezTo>
                    <a:cubicBezTo>
                      <a:pt x="568" y="231"/>
                      <a:pt x="514" y="79"/>
                      <a:pt x="395" y="26"/>
                    </a:cubicBezTo>
                    <a:cubicBezTo>
                      <a:pt x="358" y="8"/>
                      <a:pt x="320" y="0"/>
                      <a:pt x="2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4"/>
              <p:cNvSpPr/>
              <p:nvPr/>
            </p:nvSpPr>
            <p:spPr>
              <a:xfrm>
                <a:off x="4218075" y="3348925"/>
                <a:ext cx="137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98" extrusionOk="0">
                    <a:moveTo>
                      <a:pt x="309" y="141"/>
                    </a:moveTo>
                    <a:cubicBezTo>
                      <a:pt x="358" y="173"/>
                      <a:pt x="395" y="243"/>
                      <a:pt x="358" y="293"/>
                    </a:cubicBezTo>
                    <a:cubicBezTo>
                      <a:pt x="358" y="330"/>
                      <a:pt x="325" y="346"/>
                      <a:pt x="292" y="362"/>
                    </a:cubicBezTo>
                    <a:cubicBezTo>
                      <a:pt x="284" y="371"/>
                      <a:pt x="271" y="375"/>
                      <a:pt x="256" y="375"/>
                    </a:cubicBezTo>
                    <a:cubicBezTo>
                      <a:pt x="240" y="375"/>
                      <a:pt x="223" y="371"/>
                      <a:pt x="206" y="362"/>
                    </a:cubicBezTo>
                    <a:cubicBezTo>
                      <a:pt x="173" y="346"/>
                      <a:pt x="153" y="330"/>
                      <a:pt x="136" y="293"/>
                    </a:cubicBezTo>
                    <a:cubicBezTo>
                      <a:pt x="136" y="260"/>
                      <a:pt x="136" y="227"/>
                      <a:pt x="153" y="210"/>
                    </a:cubicBezTo>
                    <a:cubicBezTo>
                      <a:pt x="173" y="157"/>
                      <a:pt x="206" y="141"/>
                      <a:pt x="256" y="141"/>
                    </a:cubicBezTo>
                    <a:close/>
                    <a:moveTo>
                      <a:pt x="259" y="1"/>
                    </a:moveTo>
                    <a:cubicBezTo>
                      <a:pt x="165" y="1"/>
                      <a:pt x="69" y="53"/>
                      <a:pt x="17" y="141"/>
                    </a:cubicBezTo>
                    <a:cubicBezTo>
                      <a:pt x="1" y="210"/>
                      <a:pt x="1" y="276"/>
                      <a:pt x="17" y="346"/>
                    </a:cubicBezTo>
                    <a:cubicBezTo>
                      <a:pt x="34" y="395"/>
                      <a:pt x="87" y="449"/>
                      <a:pt x="153" y="481"/>
                    </a:cubicBezTo>
                    <a:cubicBezTo>
                      <a:pt x="190" y="498"/>
                      <a:pt x="223" y="498"/>
                      <a:pt x="256" y="498"/>
                    </a:cubicBezTo>
                    <a:cubicBezTo>
                      <a:pt x="358" y="498"/>
                      <a:pt x="444" y="449"/>
                      <a:pt x="481" y="362"/>
                    </a:cubicBezTo>
                    <a:cubicBezTo>
                      <a:pt x="547" y="227"/>
                      <a:pt x="481" y="71"/>
                      <a:pt x="358" y="22"/>
                    </a:cubicBezTo>
                    <a:cubicBezTo>
                      <a:pt x="327" y="8"/>
                      <a:pt x="293" y="1"/>
                      <a:pt x="2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31" name="Google Shape;331;p24"/>
          <p:cNvGrpSpPr/>
          <p:nvPr/>
        </p:nvGrpSpPr>
        <p:grpSpPr>
          <a:xfrm rot="-1061850">
            <a:off x="729777" y="4499915"/>
            <a:ext cx="1531143" cy="1710531"/>
            <a:chOff x="237700" y="1732475"/>
            <a:chExt cx="314100" cy="350900"/>
          </a:xfrm>
        </p:grpSpPr>
        <p:sp>
          <p:nvSpPr>
            <p:cNvPr id="332" name="Google Shape;332;p24"/>
            <p:cNvSpPr/>
            <p:nvPr/>
          </p:nvSpPr>
          <p:spPr>
            <a:xfrm>
              <a:off x="237700" y="1732500"/>
              <a:ext cx="314050" cy="350875"/>
            </a:xfrm>
            <a:custGeom>
              <a:avLst/>
              <a:gdLst/>
              <a:ahLst/>
              <a:cxnLst/>
              <a:rect l="l" t="t" r="r" b="b"/>
              <a:pathLst>
                <a:path w="12562" h="14035" extrusionOk="0">
                  <a:moveTo>
                    <a:pt x="5810" y="1469"/>
                  </a:moveTo>
                  <a:cubicBezTo>
                    <a:pt x="6087" y="1469"/>
                    <a:pt x="6365" y="1546"/>
                    <a:pt x="6603" y="1716"/>
                  </a:cubicBezTo>
                  <a:cubicBezTo>
                    <a:pt x="6846" y="1889"/>
                    <a:pt x="7014" y="2127"/>
                    <a:pt x="7100" y="2369"/>
                  </a:cubicBezTo>
                  <a:cubicBezTo>
                    <a:pt x="7014" y="2574"/>
                    <a:pt x="6948" y="2780"/>
                    <a:pt x="6878" y="2985"/>
                  </a:cubicBezTo>
                  <a:cubicBezTo>
                    <a:pt x="6792" y="3276"/>
                    <a:pt x="6706" y="3564"/>
                    <a:pt x="6640" y="3872"/>
                  </a:cubicBezTo>
                  <a:cubicBezTo>
                    <a:pt x="6603" y="3855"/>
                    <a:pt x="6554" y="3839"/>
                    <a:pt x="6517" y="3822"/>
                  </a:cubicBezTo>
                  <a:cubicBezTo>
                    <a:pt x="6657" y="3650"/>
                    <a:pt x="6759" y="3428"/>
                    <a:pt x="6776" y="3153"/>
                  </a:cubicBezTo>
                  <a:cubicBezTo>
                    <a:pt x="6833" y="2394"/>
                    <a:pt x="6288" y="1867"/>
                    <a:pt x="5745" y="1867"/>
                  </a:cubicBezTo>
                  <a:cubicBezTo>
                    <a:pt x="5469" y="1867"/>
                    <a:pt x="5193" y="2004"/>
                    <a:pt x="4998" y="2316"/>
                  </a:cubicBezTo>
                  <a:cubicBezTo>
                    <a:pt x="4739" y="2710"/>
                    <a:pt x="4858" y="3379"/>
                    <a:pt x="5371" y="3445"/>
                  </a:cubicBezTo>
                  <a:cubicBezTo>
                    <a:pt x="5388" y="3449"/>
                    <a:pt x="5409" y="3451"/>
                    <a:pt x="5433" y="3451"/>
                  </a:cubicBezTo>
                  <a:cubicBezTo>
                    <a:pt x="5632" y="3451"/>
                    <a:pt x="6027" y="3318"/>
                    <a:pt x="5782" y="3120"/>
                  </a:cubicBezTo>
                  <a:cubicBezTo>
                    <a:pt x="5753" y="3095"/>
                    <a:pt x="5721" y="3087"/>
                    <a:pt x="5686" y="3087"/>
                  </a:cubicBezTo>
                  <a:cubicBezTo>
                    <a:pt x="5611" y="3087"/>
                    <a:pt x="5526" y="3129"/>
                    <a:pt x="5446" y="3129"/>
                  </a:cubicBezTo>
                  <a:cubicBezTo>
                    <a:pt x="5415" y="3129"/>
                    <a:pt x="5384" y="3122"/>
                    <a:pt x="5355" y="3104"/>
                  </a:cubicBezTo>
                  <a:cubicBezTo>
                    <a:pt x="4947" y="2845"/>
                    <a:pt x="5357" y="2343"/>
                    <a:pt x="5742" y="2343"/>
                  </a:cubicBezTo>
                  <a:cubicBezTo>
                    <a:pt x="5790" y="2343"/>
                    <a:pt x="5839" y="2351"/>
                    <a:pt x="5885" y="2369"/>
                  </a:cubicBezTo>
                  <a:cubicBezTo>
                    <a:pt x="6193" y="2472"/>
                    <a:pt x="6365" y="2796"/>
                    <a:pt x="6332" y="3104"/>
                  </a:cubicBezTo>
                  <a:cubicBezTo>
                    <a:pt x="6312" y="3379"/>
                    <a:pt x="6143" y="3584"/>
                    <a:pt x="5922" y="3703"/>
                  </a:cubicBezTo>
                  <a:cubicBezTo>
                    <a:pt x="5782" y="3687"/>
                    <a:pt x="5630" y="3666"/>
                    <a:pt x="5490" y="3666"/>
                  </a:cubicBezTo>
                  <a:cubicBezTo>
                    <a:pt x="5285" y="3666"/>
                    <a:pt x="5100" y="3687"/>
                    <a:pt x="4912" y="3720"/>
                  </a:cubicBezTo>
                  <a:cubicBezTo>
                    <a:pt x="4620" y="3584"/>
                    <a:pt x="4431" y="3293"/>
                    <a:pt x="4382" y="2948"/>
                  </a:cubicBezTo>
                  <a:cubicBezTo>
                    <a:pt x="4255" y="2079"/>
                    <a:pt x="5030" y="1469"/>
                    <a:pt x="5810" y="1469"/>
                  </a:cubicBezTo>
                  <a:close/>
                  <a:moveTo>
                    <a:pt x="9890" y="8370"/>
                  </a:moveTo>
                  <a:cubicBezTo>
                    <a:pt x="10079" y="8370"/>
                    <a:pt x="10271" y="8504"/>
                    <a:pt x="10315" y="8696"/>
                  </a:cubicBezTo>
                  <a:cubicBezTo>
                    <a:pt x="10352" y="8852"/>
                    <a:pt x="10266" y="9004"/>
                    <a:pt x="10147" y="9074"/>
                  </a:cubicBezTo>
                  <a:cubicBezTo>
                    <a:pt x="10083" y="9114"/>
                    <a:pt x="10008" y="9133"/>
                    <a:pt x="9933" y="9133"/>
                  </a:cubicBezTo>
                  <a:cubicBezTo>
                    <a:pt x="9783" y="9133"/>
                    <a:pt x="9632" y="9059"/>
                    <a:pt x="9564" y="8922"/>
                  </a:cubicBezTo>
                  <a:cubicBezTo>
                    <a:pt x="9514" y="8836"/>
                    <a:pt x="9514" y="8750"/>
                    <a:pt x="9531" y="8647"/>
                  </a:cubicBezTo>
                  <a:lnTo>
                    <a:pt x="9531" y="8647"/>
                  </a:lnTo>
                  <a:cubicBezTo>
                    <a:pt x="9580" y="8664"/>
                    <a:pt x="9617" y="8680"/>
                    <a:pt x="9650" y="8696"/>
                  </a:cubicBezTo>
                  <a:cubicBezTo>
                    <a:pt x="9662" y="8711"/>
                    <a:pt x="9692" y="8724"/>
                    <a:pt x="9715" y="8724"/>
                  </a:cubicBezTo>
                  <a:cubicBezTo>
                    <a:pt x="9724" y="8724"/>
                    <a:pt x="9732" y="8722"/>
                    <a:pt x="9736" y="8717"/>
                  </a:cubicBezTo>
                  <a:cubicBezTo>
                    <a:pt x="9753" y="8696"/>
                    <a:pt x="9736" y="8664"/>
                    <a:pt x="9720" y="8647"/>
                  </a:cubicBezTo>
                  <a:cubicBezTo>
                    <a:pt x="9666" y="8614"/>
                    <a:pt x="9634" y="8577"/>
                    <a:pt x="9580" y="8545"/>
                  </a:cubicBezTo>
                  <a:cubicBezTo>
                    <a:pt x="9597" y="8512"/>
                    <a:pt x="9617" y="8491"/>
                    <a:pt x="9634" y="8475"/>
                  </a:cubicBezTo>
                  <a:cubicBezTo>
                    <a:pt x="9706" y="8402"/>
                    <a:pt x="9798" y="8370"/>
                    <a:pt x="9890" y="8370"/>
                  </a:cubicBezTo>
                  <a:close/>
                  <a:moveTo>
                    <a:pt x="10814" y="9046"/>
                  </a:moveTo>
                  <a:cubicBezTo>
                    <a:pt x="10941" y="9046"/>
                    <a:pt x="11054" y="9167"/>
                    <a:pt x="11054" y="9296"/>
                  </a:cubicBezTo>
                  <a:cubicBezTo>
                    <a:pt x="11034" y="9382"/>
                    <a:pt x="10984" y="9468"/>
                    <a:pt x="10898" y="9501"/>
                  </a:cubicBezTo>
                  <a:cubicBezTo>
                    <a:pt x="10875" y="9514"/>
                    <a:pt x="10848" y="9520"/>
                    <a:pt x="10820" y="9520"/>
                  </a:cubicBezTo>
                  <a:cubicBezTo>
                    <a:pt x="10764" y="9520"/>
                    <a:pt x="10704" y="9496"/>
                    <a:pt x="10660" y="9452"/>
                  </a:cubicBezTo>
                  <a:cubicBezTo>
                    <a:pt x="10644" y="9436"/>
                    <a:pt x="10623" y="9399"/>
                    <a:pt x="10607" y="9382"/>
                  </a:cubicBezTo>
                  <a:cubicBezTo>
                    <a:pt x="10574" y="9280"/>
                    <a:pt x="10574" y="9160"/>
                    <a:pt x="10660" y="9107"/>
                  </a:cubicBezTo>
                  <a:cubicBezTo>
                    <a:pt x="10693" y="9074"/>
                    <a:pt x="10709" y="9074"/>
                    <a:pt x="10746" y="9058"/>
                  </a:cubicBezTo>
                  <a:cubicBezTo>
                    <a:pt x="10769" y="9050"/>
                    <a:pt x="10792" y="9046"/>
                    <a:pt x="10814" y="9046"/>
                  </a:cubicBezTo>
                  <a:close/>
                  <a:moveTo>
                    <a:pt x="1837" y="6627"/>
                  </a:moveTo>
                  <a:cubicBezTo>
                    <a:pt x="1846" y="6627"/>
                    <a:pt x="1856" y="6627"/>
                    <a:pt x="1865" y="6627"/>
                  </a:cubicBezTo>
                  <a:lnTo>
                    <a:pt x="1865" y="6643"/>
                  </a:lnTo>
                  <a:cubicBezTo>
                    <a:pt x="1898" y="6783"/>
                    <a:pt x="1918" y="7038"/>
                    <a:pt x="1865" y="7432"/>
                  </a:cubicBezTo>
                  <a:cubicBezTo>
                    <a:pt x="1627" y="7432"/>
                    <a:pt x="1368" y="7465"/>
                    <a:pt x="1130" y="7518"/>
                  </a:cubicBezTo>
                  <a:cubicBezTo>
                    <a:pt x="1044" y="7518"/>
                    <a:pt x="892" y="7551"/>
                    <a:pt x="892" y="7604"/>
                  </a:cubicBezTo>
                  <a:cubicBezTo>
                    <a:pt x="908" y="7621"/>
                    <a:pt x="974" y="7621"/>
                    <a:pt x="1011" y="7621"/>
                  </a:cubicBezTo>
                  <a:cubicBezTo>
                    <a:pt x="1179" y="7604"/>
                    <a:pt x="1351" y="7588"/>
                    <a:pt x="1508" y="7588"/>
                  </a:cubicBezTo>
                  <a:cubicBezTo>
                    <a:pt x="1627" y="7567"/>
                    <a:pt x="1746" y="7567"/>
                    <a:pt x="1848" y="7567"/>
                  </a:cubicBezTo>
                  <a:cubicBezTo>
                    <a:pt x="1832" y="7670"/>
                    <a:pt x="1815" y="7793"/>
                    <a:pt x="1779" y="7929"/>
                  </a:cubicBezTo>
                  <a:cubicBezTo>
                    <a:pt x="1573" y="7978"/>
                    <a:pt x="1368" y="8048"/>
                    <a:pt x="1179" y="8150"/>
                  </a:cubicBezTo>
                  <a:cubicBezTo>
                    <a:pt x="1146" y="8183"/>
                    <a:pt x="1060" y="8253"/>
                    <a:pt x="1076" y="8269"/>
                  </a:cubicBezTo>
                  <a:cubicBezTo>
                    <a:pt x="1085" y="8278"/>
                    <a:pt x="1098" y="8282"/>
                    <a:pt x="1113" y="8282"/>
                  </a:cubicBezTo>
                  <a:cubicBezTo>
                    <a:pt x="1160" y="8282"/>
                    <a:pt x="1228" y="8245"/>
                    <a:pt x="1265" y="8220"/>
                  </a:cubicBezTo>
                  <a:cubicBezTo>
                    <a:pt x="1421" y="8167"/>
                    <a:pt x="1573" y="8117"/>
                    <a:pt x="1729" y="8081"/>
                  </a:cubicBezTo>
                  <a:lnTo>
                    <a:pt x="1729" y="8081"/>
                  </a:lnTo>
                  <a:cubicBezTo>
                    <a:pt x="1713" y="8134"/>
                    <a:pt x="1692" y="8183"/>
                    <a:pt x="1676" y="8253"/>
                  </a:cubicBezTo>
                  <a:cubicBezTo>
                    <a:pt x="1643" y="8356"/>
                    <a:pt x="1610" y="8442"/>
                    <a:pt x="1573" y="8545"/>
                  </a:cubicBezTo>
                  <a:cubicBezTo>
                    <a:pt x="1487" y="8594"/>
                    <a:pt x="1421" y="8647"/>
                    <a:pt x="1351" y="8696"/>
                  </a:cubicBezTo>
                  <a:cubicBezTo>
                    <a:pt x="1335" y="8717"/>
                    <a:pt x="1302" y="8766"/>
                    <a:pt x="1319" y="8783"/>
                  </a:cubicBezTo>
                  <a:cubicBezTo>
                    <a:pt x="1322" y="8786"/>
                    <a:pt x="1327" y="8787"/>
                    <a:pt x="1332" y="8787"/>
                  </a:cubicBezTo>
                  <a:cubicBezTo>
                    <a:pt x="1354" y="8787"/>
                    <a:pt x="1392" y="8766"/>
                    <a:pt x="1421" y="8766"/>
                  </a:cubicBezTo>
                  <a:cubicBezTo>
                    <a:pt x="1454" y="8750"/>
                    <a:pt x="1487" y="8733"/>
                    <a:pt x="1508" y="8717"/>
                  </a:cubicBezTo>
                  <a:lnTo>
                    <a:pt x="1508" y="8717"/>
                  </a:lnTo>
                  <a:cubicBezTo>
                    <a:pt x="1282" y="9247"/>
                    <a:pt x="1060" y="9518"/>
                    <a:pt x="908" y="9674"/>
                  </a:cubicBezTo>
                  <a:lnTo>
                    <a:pt x="892" y="9674"/>
                  </a:lnTo>
                  <a:cubicBezTo>
                    <a:pt x="719" y="9555"/>
                    <a:pt x="584" y="9366"/>
                    <a:pt x="497" y="9128"/>
                  </a:cubicBezTo>
                  <a:cubicBezTo>
                    <a:pt x="428" y="8922"/>
                    <a:pt x="395" y="8680"/>
                    <a:pt x="411" y="8442"/>
                  </a:cubicBezTo>
                  <a:cubicBezTo>
                    <a:pt x="411" y="8253"/>
                    <a:pt x="444" y="8064"/>
                    <a:pt x="514" y="7875"/>
                  </a:cubicBezTo>
                  <a:cubicBezTo>
                    <a:pt x="530" y="7810"/>
                    <a:pt x="547" y="7740"/>
                    <a:pt x="584" y="7670"/>
                  </a:cubicBezTo>
                  <a:cubicBezTo>
                    <a:pt x="850" y="7049"/>
                    <a:pt x="1349" y="6627"/>
                    <a:pt x="1837" y="6627"/>
                  </a:cubicBezTo>
                  <a:close/>
                  <a:moveTo>
                    <a:pt x="9913" y="9444"/>
                  </a:moveTo>
                  <a:cubicBezTo>
                    <a:pt x="10218" y="9444"/>
                    <a:pt x="10447" y="9831"/>
                    <a:pt x="10352" y="10101"/>
                  </a:cubicBezTo>
                  <a:cubicBezTo>
                    <a:pt x="10295" y="10283"/>
                    <a:pt x="10098" y="10410"/>
                    <a:pt x="9906" y="10410"/>
                  </a:cubicBezTo>
                  <a:cubicBezTo>
                    <a:pt x="9865" y="10410"/>
                    <a:pt x="9825" y="10405"/>
                    <a:pt x="9785" y="10392"/>
                  </a:cubicBezTo>
                  <a:cubicBezTo>
                    <a:pt x="9547" y="10322"/>
                    <a:pt x="9391" y="10068"/>
                    <a:pt x="9461" y="9846"/>
                  </a:cubicBezTo>
                  <a:cubicBezTo>
                    <a:pt x="9478" y="9744"/>
                    <a:pt x="9531" y="9641"/>
                    <a:pt x="9617" y="9571"/>
                  </a:cubicBezTo>
                  <a:cubicBezTo>
                    <a:pt x="9666" y="9518"/>
                    <a:pt x="9753" y="9468"/>
                    <a:pt x="9839" y="9452"/>
                  </a:cubicBezTo>
                  <a:cubicBezTo>
                    <a:pt x="9864" y="9447"/>
                    <a:pt x="9889" y="9444"/>
                    <a:pt x="9913" y="9444"/>
                  </a:cubicBezTo>
                  <a:close/>
                  <a:moveTo>
                    <a:pt x="9111" y="0"/>
                  </a:moveTo>
                  <a:cubicBezTo>
                    <a:pt x="9053" y="0"/>
                    <a:pt x="8993" y="8"/>
                    <a:pt x="8931" y="24"/>
                  </a:cubicBezTo>
                  <a:cubicBezTo>
                    <a:pt x="8726" y="74"/>
                    <a:pt x="8537" y="160"/>
                    <a:pt x="8385" y="316"/>
                  </a:cubicBezTo>
                  <a:cubicBezTo>
                    <a:pt x="8180" y="521"/>
                    <a:pt x="7991" y="743"/>
                    <a:pt x="7835" y="997"/>
                  </a:cubicBezTo>
                  <a:cubicBezTo>
                    <a:pt x="7667" y="1256"/>
                    <a:pt x="7511" y="1531"/>
                    <a:pt x="7359" y="1802"/>
                  </a:cubicBezTo>
                  <a:cubicBezTo>
                    <a:pt x="7015" y="1263"/>
                    <a:pt x="6393" y="946"/>
                    <a:pt x="5748" y="946"/>
                  </a:cubicBezTo>
                  <a:cubicBezTo>
                    <a:pt x="5431" y="946"/>
                    <a:pt x="5108" y="1023"/>
                    <a:pt x="4809" y="1186"/>
                  </a:cubicBezTo>
                  <a:cubicBezTo>
                    <a:pt x="4345" y="1445"/>
                    <a:pt x="4020" y="1905"/>
                    <a:pt x="3901" y="2402"/>
                  </a:cubicBezTo>
                  <a:cubicBezTo>
                    <a:pt x="3848" y="2283"/>
                    <a:pt x="3815" y="2164"/>
                    <a:pt x="3766" y="2024"/>
                  </a:cubicBezTo>
                  <a:cubicBezTo>
                    <a:pt x="3610" y="1634"/>
                    <a:pt x="3421" y="1256"/>
                    <a:pt x="3183" y="895"/>
                  </a:cubicBezTo>
                  <a:cubicBezTo>
                    <a:pt x="3010" y="624"/>
                    <a:pt x="2789" y="402"/>
                    <a:pt x="2514" y="230"/>
                  </a:cubicBezTo>
                  <a:cubicBezTo>
                    <a:pt x="2381" y="162"/>
                    <a:pt x="2236" y="117"/>
                    <a:pt x="2080" y="117"/>
                  </a:cubicBezTo>
                  <a:cubicBezTo>
                    <a:pt x="2037" y="117"/>
                    <a:pt x="1995" y="120"/>
                    <a:pt x="1951" y="127"/>
                  </a:cubicBezTo>
                  <a:cubicBezTo>
                    <a:pt x="1729" y="160"/>
                    <a:pt x="1557" y="246"/>
                    <a:pt x="1438" y="451"/>
                  </a:cubicBezTo>
                  <a:cubicBezTo>
                    <a:pt x="1368" y="607"/>
                    <a:pt x="1319" y="759"/>
                    <a:pt x="1302" y="932"/>
                  </a:cubicBezTo>
                  <a:cubicBezTo>
                    <a:pt x="1282" y="1170"/>
                    <a:pt x="1319" y="1408"/>
                    <a:pt x="1368" y="1650"/>
                  </a:cubicBezTo>
                  <a:cubicBezTo>
                    <a:pt x="1438" y="1991"/>
                    <a:pt x="1573" y="2299"/>
                    <a:pt x="1729" y="2624"/>
                  </a:cubicBezTo>
                  <a:cubicBezTo>
                    <a:pt x="1832" y="2866"/>
                    <a:pt x="1935" y="3104"/>
                    <a:pt x="2054" y="3342"/>
                  </a:cubicBezTo>
                  <a:lnTo>
                    <a:pt x="2021" y="3342"/>
                  </a:lnTo>
                  <a:cubicBezTo>
                    <a:pt x="1627" y="3342"/>
                    <a:pt x="1302" y="3666"/>
                    <a:pt x="1302" y="4061"/>
                  </a:cubicBezTo>
                  <a:cubicBezTo>
                    <a:pt x="1302" y="4455"/>
                    <a:pt x="1627" y="4779"/>
                    <a:pt x="2021" y="4779"/>
                  </a:cubicBezTo>
                  <a:cubicBezTo>
                    <a:pt x="2156" y="4779"/>
                    <a:pt x="2292" y="4746"/>
                    <a:pt x="2411" y="4660"/>
                  </a:cubicBezTo>
                  <a:cubicBezTo>
                    <a:pt x="2534" y="4763"/>
                    <a:pt x="2653" y="4882"/>
                    <a:pt x="2772" y="5021"/>
                  </a:cubicBezTo>
                  <a:cubicBezTo>
                    <a:pt x="2756" y="5038"/>
                    <a:pt x="2739" y="5054"/>
                    <a:pt x="2719" y="5071"/>
                  </a:cubicBezTo>
                  <a:cubicBezTo>
                    <a:pt x="2448" y="5206"/>
                    <a:pt x="2123" y="5535"/>
                    <a:pt x="1815" y="6011"/>
                  </a:cubicBezTo>
                  <a:cubicBezTo>
                    <a:pt x="1762" y="6081"/>
                    <a:pt x="1713" y="6167"/>
                    <a:pt x="1659" y="6253"/>
                  </a:cubicBezTo>
                  <a:cubicBezTo>
                    <a:pt x="1076" y="6335"/>
                    <a:pt x="514" y="6816"/>
                    <a:pt x="222" y="7534"/>
                  </a:cubicBezTo>
                  <a:cubicBezTo>
                    <a:pt x="189" y="7604"/>
                    <a:pt x="153" y="7670"/>
                    <a:pt x="136" y="7756"/>
                  </a:cubicBezTo>
                  <a:cubicBezTo>
                    <a:pt x="70" y="7978"/>
                    <a:pt x="17" y="8204"/>
                    <a:pt x="17" y="8425"/>
                  </a:cubicBezTo>
                  <a:cubicBezTo>
                    <a:pt x="1" y="8717"/>
                    <a:pt x="33" y="9004"/>
                    <a:pt x="120" y="9247"/>
                  </a:cubicBezTo>
                  <a:cubicBezTo>
                    <a:pt x="206" y="9485"/>
                    <a:pt x="341" y="9707"/>
                    <a:pt x="514" y="9863"/>
                  </a:cubicBezTo>
                  <a:cubicBezTo>
                    <a:pt x="497" y="9965"/>
                    <a:pt x="497" y="10051"/>
                    <a:pt x="497" y="10154"/>
                  </a:cubicBezTo>
                  <a:cubicBezTo>
                    <a:pt x="460" y="10992"/>
                    <a:pt x="616" y="11591"/>
                    <a:pt x="994" y="11710"/>
                  </a:cubicBezTo>
                  <a:cubicBezTo>
                    <a:pt x="1036" y="11724"/>
                    <a:pt x="1079" y="11730"/>
                    <a:pt x="1124" y="11730"/>
                  </a:cubicBezTo>
                  <a:cubicBezTo>
                    <a:pt x="1646" y="11730"/>
                    <a:pt x="2354" y="10846"/>
                    <a:pt x="2891" y="9571"/>
                  </a:cubicBezTo>
                  <a:cubicBezTo>
                    <a:pt x="2961" y="9657"/>
                    <a:pt x="3027" y="9744"/>
                    <a:pt x="3080" y="9826"/>
                  </a:cubicBezTo>
                  <a:cubicBezTo>
                    <a:pt x="2961" y="10015"/>
                    <a:pt x="2891" y="10220"/>
                    <a:pt x="2875" y="10425"/>
                  </a:cubicBezTo>
                  <a:cubicBezTo>
                    <a:pt x="2616" y="10598"/>
                    <a:pt x="2411" y="10803"/>
                    <a:pt x="2259" y="11078"/>
                  </a:cubicBezTo>
                  <a:cubicBezTo>
                    <a:pt x="2086" y="11419"/>
                    <a:pt x="1951" y="11776"/>
                    <a:pt x="1967" y="12187"/>
                  </a:cubicBezTo>
                  <a:cubicBezTo>
                    <a:pt x="1984" y="12581"/>
                    <a:pt x="2275" y="12959"/>
                    <a:pt x="2653" y="13045"/>
                  </a:cubicBezTo>
                  <a:cubicBezTo>
                    <a:pt x="2680" y="13048"/>
                    <a:pt x="2707" y="13049"/>
                    <a:pt x="2733" y="13049"/>
                  </a:cubicBezTo>
                  <a:cubicBezTo>
                    <a:pt x="2859" y="13049"/>
                    <a:pt x="2985" y="13019"/>
                    <a:pt x="3097" y="12975"/>
                  </a:cubicBezTo>
                  <a:cubicBezTo>
                    <a:pt x="3183" y="12942"/>
                    <a:pt x="3269" y="12905"/>
                    <a:pt x="3335" y="12856"/>
                  </a:cubicBezTo>
                  <a:lnTo>
                    <a:pt x="3335" y="12856"/>
                  </a:lnTo>
                  <a:cubicBezTo>
                    <a:pt x="3302" y="13336"/>
                    <a:pt x="3318" y="13726"/>
                    <a:pt x="3318" y="13899"/>
                  </a:cubicBezTo>
                  <a:cubicBezTo>
                    <a:pt x="3318" y="13899"/>
                    <a:pt x="3335" y="14034"/>
                    <a:pt x="3474" y="14034"/>
                  </a:cubicBezTo>
                  <a:lnTo>
                    <a:pt x="7921" y="14034"/>
                  </a:lnTo>
                  <a:cubicBezTo>
                    <a:pt x="8057" y="14034"/>
                    <a:pt x="8077" y="13899"/>
                    <a:pt x="8077" y="13899"/>
                  </a:cubicBezTo>
                  <a:cubicBezTo>
                    <a:pt x="8077" y="13747"/>
                    <a:pt x="8094" y="13418"/>
                    <a:pt x="8057" y="13008"/>
                  </a:cubicBezTo>
                  <a:lnTo>
                    <a:pt x="8057" y="13008"/>
                  </a:lnTo>
                  <a:cubicBezTo>
                    <a:pt x="8148" y="13035"/>
                    <a:pt x="8236" y="13051"/>
                    <a:pt x="8331" y="13051"/>
                  </a:cubicBezTo>
                  <a:cubicBezTo>
                    <a:pt x="8364" y="13051"/>
                    <a:pt x="8399" y="13049"/>
                    <a:pt x="8435" y="13045"/>
                  </a:cubicBezTo>
                  <a:cubicBezTo>
                    <a:pt x="8726" y="12975"/>
                    <a:pt x="8981" y="12737"/>
                    <a:pt x="9083" y="12445"/>
                  </a:cubicBezTo>
                  <a:cubicBezTo>
                    <a:pt x="9173" y="12457"/>
                    <a:pt x="9262" y="12462"/>
                    <a:pt x="9351" y="12462"/>
                  </a:cubicBezTo>
                  <a:cubicBezTo>
                    <a:pt x="10991" y="12462"/>
                    <a:pt x="12562" y="10583"/>
                    <a:pt x="11362" y="8733"/>
                  </a:cubicBezTo>
                  <a:cubicBezTo>
                    <a:pt x="10919" y="8031"/>
                    <a:pt x="10279" y="7744"/>
                    <a:pt x="9630" y="7744"/>
                  </a:cubicBezTo>
                  <a:cubicBezTo>
                    <a:pt x="9425" y="7744"/>
                    <a:pt x="9219" y="7773"/>
                    <a:pt x="9018" y="7826"/>
                  </a:cubicBezTo>
                  <a:cubicBezTo>
                    <a:pt x="8948" y="7810"/>
                    <a:pt x="8899" y="7810"/>
                    <a:pt x="8845" y="7810"/>
                  </a:cubicBezTo>
                  <a:cubicBezTo>
                    <a:pt x="8862" y="7723"/>
                    <a:pt x="8862" y="7637"/>
                    <a:pt x="8878" y="7551"/>
                  </a:cubicBezTo>
                  <a:cubicBezTo>
                    <a:pt x="8949" y="7546"/>
                    <a:pt x="9020" y="7544"/>
                    <a:pt x="9090" y="7544"/>
                  </a:cubicBezTo>
                  <a:cubicBezTo>
                    <a:pt x="9260" y="7544"/>
                    <a:pt x="9428" y="7556"/>
                    <a:pt x="9597" y="7567"/>
                  </a:cubicBezTo>
                  <a:cubicBezTo>
                    <a:pt x="9753" y="7588"/>
                    <a:pt x="9925" y="7604"/>
                    <a:pt x="10077" y="7621"/>
                  </a:cubicBezTo>
                  <a:cubicBezTo>
                    <a:pt x="10099" y="7621"/>
                    <a:pt x="10145" y="7628"/>
                    <a:pt x="10173" y="7628"/>
                  </a:cubicBezTo>
                  <a:cubicBezTo>
                    <a:pt x="10187" y="7628"/>
                    <a:pt x="10196" y="7626"/>
                    <a:pt x="10196" y="7621"/>
                  </a:cubicBezTo>
                  <a:cubicBezTo>
                    <a:pt x="10213" y="7567"/>
                    <a:pt x="10044" y="7534"/>
                    <a:pt x="9974" y="7518"/>
                  </a:cubicBezTo>
                  <a:cubicBezTo>
                    <a:pt x="9664" y="7457"/>
                    <a:pt x="9350" y="7412"/>
                    <a:pt x="9039" y="7412"/>
                  </a:cubicBezTo>
                  <a:cubicBezTo>
                    <a:pt x="8992" y="7412"/>
                    <a:pt x="8945" y="7413"/>
                    <a:pt x="8899" y="7415"/>
                  </a:cubicBezTo>
                  <a:cubicBezTo>
                    <a:pt x="8915" y="7313"/>
                    <a:pt x="8915" y="7210"/>
                    <a:pt x="8915" y="7107"/>
                  </a:cubicBezTo>
                  <a:cubicBezTo>
                    <a:pt x="8915" y="6319"/>
                    <a:pt x="8640" y="5600"/>
                    <a:pt x="8213" y="5021"/>
                  </a:cubicBezTo>
                  <a:cubicBezTo>
                    <a:pt x="8315" y="4882"/>
                    <a:pt x="8451" y="4763"/>
                    <a:pt x="8554" y="4660"/>
                  </a:cubicBezTo>
                  <a:cubicBezTo>
                    <a:pt x="8673" y="4746"/>
                    <a:pt x="8812" y="4779"/>
                    <a:pt x="8948" y="4779"/>
                  </a:cubicBezTo>
                  <a:cubicBezTo>
                    <a:pt x="9358" y="4779"/>
                    <a:pt x="9666" y="4455"/>
                    <a:pt x="9666" y="4061"/>
                  </a:cubicBezTo>
                  <a:cubicBezTo>
                    <a:pt x="9666" y="3720"/>
                    <a:pt x="9428" y="3412"/>
                    <a:pt x="9083" y="3359"/>
                  </a:cubicBezTo>
                  <a:cubicBezTo>
                    <a:pt x="9170" y="3190"/>
                    <a:pt x="9272" y="3018"/>
                    <a:pt x="9342" y="2829"/>
                  </a:cubicBezTo>
                  <a:cubicBezTo>
                    <a:pt x="9514" y="2455"/>
                    <a:pt x="9617" y="2061"/>
                    <a:pt x="9736" y="1667"/>
                  </a:cubicBezTo>
                  <a:cubicBezTo>
                    <a:pt x="9839" y="1326"/>
                    <a:pt x="9839" y="948"/>
                    <a:pt x="9785" y="587"/>
                  </a:cubicBezTo>
                  <a:cubicBezTo>
                    <a:pt x="9743" y="293"/>
                    <a:pt x="9469" y="0"/>
                    <a:pt x="9111" y="0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24"/>
            <p:cNvGrpSpPr/>
            <p:nvPr/>
          </p:nvGrpSpPr>
          <p:grpSpPr>
            <a:xfrm>
              <a:off x="237700" y="1732475"/>
              <a:ext cx="314100" cy="350875"/>
              <a:chOff x="237700" y="1732475"/>
              <a:chExt cx="314100" cy="350875"/>
            </a:xfrm>
          </p:grpSpPr>
          <p:sp>
            <p:nvSpPr>
              <p:cNvPr id="334" name="Google Shape;334;p24"/>
              <p:cNvSpPr/>
              <p:nvPr/>
            </p:nvSpPr>
            <p:spPr>
              <a:xfrm>
                <a:off x="237700" y="1857600"/>
                <a:ext cx="949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6724" extrusionOk="0">
                    <a:moveTo>
                      <a:pt x="1837" y="1622"/>
                    </a:moveTo>
                    <a:cubicBezTo>
                      <a:pt x="1846" y="1622"/>
                      <a:pt x="1856" y="1622"/>
                      <a:pt x="1865" y="1622"/>
                    </a:cubicBezTo>
                    <a:cubicBezTo>
                      <a:pt x="1918" y="1865"/>
                      <a:pt x="1951" y="2378"/>
                      <a:pt x="1676" y="3248"/>
                    </a:cubicBezTo>
                    <a:cubicBezTo>
                      <a:pt x="1627" y="3404"/>
                      <a:pt x="1573" y="3556"/>
                      <a:pt x="1524" y="3692"/>
                    </a:cubicBezTo>
                    <a:cubicBezTo>
                      <a:pt x="1282" y="4226"/>
                      <a:pt x="1060" y="4513"/>
                      <a:pt x="908" y="4669"/>
                    </a:cubicBezTo>
                    <a:lnTo>
                      <a:pt x="892" y="4669"/>
                    </a:lnTo>
                    <a:cubicBezTo>
                      <a:pt x="719" y="4550"/>
                      <a:pt x="584" y="4361"/>
                      <a:pt x="497" y="4102"/>
                    </a:cubicBezTo>
                    <a:cubicBezTo>
                      <a:pt x="428" y="3918"/>
                      <a:pt x="395" y="3675"/>
                      <a:pt x="411" y="3437"/>
                    </a:cubicBezTo>
                    <a:cubicBezTo>
                      <a:pt x="411" y="3248"/>
                      <a:pt x="444" y="3059"/>
                      <a:pt x="514" y="2871"/>
                    </a:cubicBezTo>
                    <a:cubicBezTo>
                      <a:pt x="530" y="2805"/>
                      <a:pt x="547" y="2735"/>
                      <a:pt x="584" y="2665"/>
                    </a:cubicBezTo>
                    <a:cubicBezTo>
                      <a:pt x="850" y="2045"/>
                      <a:pt x="1349" y="1622"/>
                      <a:pt x="1837" y="1622"/>
                    </a:cubicBezTo>
                    <a:close/>
                    <a:moveTo>
                      <a:pt x="2991" y="0"/>
                    </a:moveTo>
                    <a:cubicBezTo>
                      <a:pt x="2648" y="0"/>
                      <a:pt x="2210" y="366"/>
                      <a:pt x="1815" y="1006"/>
                    </a:cubicBezTo>
                    <a:cubicBezTo>
                      <a:pt x="1762" y="1076"/>
                      <a:pt x="1713" y="1162"/>
                      <a:pt x="1659" y="1249"/>
                    </a:cubicBezTo>
                    <a:cubicBezTo>
                      <a:pt x="1076" y="1331"/>
                      <a:pt x="514" y="1811"/>
                      <a:pt x="222" y="2513"/>
                    </a:cubicBezTo>
                    <a:cubicBezTo>
                      <a:pt x="189" y="2600"/>
                      <a:pt x="153" y="2665"/>
                      <a:pt x="136" y="2751"/>
                    </a:cubicBezTo>
                    <a:cubicBezTo>
                      <a:pt x="70" y="2973"/>
                      <a:pt x="17" y="3199"/>
                      <a:pt x="17" y="3421"/>
                    </a:cubicBezTo>
                    <a:cubicBezTo>
                      <a:pt x="1" y="3712"/>
                      <a:pt x="33" y="3983"/>
                      <a:pt x="120" y="4242"/>
                    </a:cubicBezTo>
                    <a:cubicBezTo>
                      <a:pt x="206" y="4480"/>
                      <a:pt x="341" y="4702"/>
                      <a:pt x="514" y="4858"/>
                    </a:cubicBezTo>
                    <a:cubicBezTo>
                      <a:pt x="497" y="4961"/>
                      <a:pt x="497" y="5047"/>
                      <a:pt x="497" y="5149"/>
                    </a:cubicBezTo>
                    <a:cubicBezTo>
                      <a:pt x="460" y="5987"/>
                      <a:pt x="616" y="6587"/>
                      <a:pt x="994" y="6706"/>
                    </a:cubicBezTo>
                    <a:cubicBezTo>
                      <a:pt x="1035" y="6718"/>
                      <a:pt x="1077" y="6724"/>
                      <a:pt x="1120" y="6724"/>
                    </a:cubicBezTo>
                    <a:cubicBezTo>
                      <a:pt x="1752" y="6724"/>
                      <a:pt x="2653" y="5458"/>
                      <a:pt x="3199" y="3729"/>
                    </a:cubicBezTo>
                    <a:cubicBezTo>
                      <a:pt x="3799" y="1881"/>
                      <a:pt x="3745" y="222"/>
                      <a:pt x="3113" y="17"/>
                    </a:cubicBezTo>
                    <a:cubicBezTo>
                      <a:pt x="3074" y="6"/>
                      <a:pt x="3033" y="0"/>
                      <a:pt x="2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24"/>
              <p:cNvSpPr/>
              <p:nvPr/>
            </p:nvSpPr>
            <p:spPr>
              <a:xfrm>
                <a:off x="392475" y="1925800"/>
                <a:ext cx="159325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4732" extrusionOk="0">
                    <a:moveTo>
                      <a:pt x="3699" y="637"/>
                    </a:moveTo>
                    <a:cubicBezTo>
                      <a:pt x="3888" y="637"/>
                      <a:pt x="4080" y="771"/>
                      <a:pt x="4124" y="964"/>
                    </a:cubicBezTo>
                    <a:cubicBezTo>
                      <a:pt x="4161" y="1120"/>
                      <a:pt x="4075" y="1272"/>
                      <a:pt x="3956" y="1342"/>
                    </a:cubicBezTo>
                    <a:cubicBezTo>
                      <a:pt x="3892" y="1382"/>
                      <a:pt x="3817" y="1401"/>
                      <a:pt x="3742" y="1401"/>
                    </a:cubicBezTo>
                    <a:cubicBezTo>
                      <a:pt x="3592" y="1401"/>
                      <a:pt x="3441" y="1326"/>
                      <a:pt x="3373" y="1190"/>
                    </a:cubicBezTo>
                    <a:cubicBezTo>
                      <a:pt x="3303" y="1050"/>
                      <a:pt x="3323" y="845"/>
                      <a:pt x="3443" y="742"/>
                    </a:cubicBezTo>
                    <a:cubicBezTo>
                      <a:pt x="3515" y="669"/>
                      <a:pt x="3607" y="637"/>
                      <a:pt x="3699" y="637"/>
                    </a:cubicBezTo>
                    <a:close/>
                    <a:moveTo>
                      <a:pt x="4623" y="1314"/>
                    </a:moveTo>
                    <a:cubicBezTo>
                      <a:pt x="4750" y="1314"/>
                      <a:pt x="4863" y="1434"/>
                      <a:pt x="4863" y="1563"/>
                    </a:cubicBezTo>
                    <a:cubicBezTo>
                      <a:pt x="4843" y="1650"/>
                      <a:pt x="4793" y="1736"/>
                      <a:pt x="4707" y="1769"/>
                    </a:cubicBezTo>
                    <a:cubicBezTo>
                      <a:pt x="4684" y="1781"/>
                      <a:pt x="4657" y="1787"/>
                      <a:pt x="4629" y="1787"/>
                    </a:cubicBezTo>
                    <a:cubicBezTo>
                      <a:pt x="4573" y="1787"/>
                      <a:pt x="4513" y="1763"/>
                      <a:pt x="4469" y="1719"/>
                    </a:cubicBezTo>
                    <a:cubicBezTo>
                      <a:pt x="4453" y="1703"/>
                      <a:pt x="4432" y="1666"/>
                      <a:pt x="4416" y="1650"/>
                    </a:cubicBezTo>
                    <a:cubicBezTo>
                      <a:pt x="4383" y="1547"/>
                      <a:pt x="4383" y="1428"/>
                      <a:pt x="4469" y="1374"/>
                    </a:cubicBezTo>
                    <a:cubicBezTo>
                      <a:pt x="4502" y="1342"/>
                      <a:pt x="4518" y="1342"/>
                      <a:pt x="4555" y="1325"/>
                    </a:cubicBezTo>
                    <a:cubicBezTo>
                      <a:pt x="4578" y="1317"/>
                      <a:pt x="4601" y="1314"/>
                      <a:pt x="4623" y="1314"/>
                    </a:cubicBezTo>
                    <a:close/>
                    <a:moveTo>
                      <a:pt x="3722" y="1712"/>
                    </a:moveTo>
                    <a:cubicBezTo>
                      <a:pt x="4027" y="1712"/>
                      <a:pt x="4256" y="2098"/>
                      <a:pt x="4161" y="2368"/>
                    </a:cubicBezTo>
                    <a:cubicBezTo>
                      <a:pt x="4104" y="2551"/>
                      <a:pt x="3907" y="2678"/>
                      <a:pt x="3715" y="2678"/>
                    </a:cubicBezTo>
                    <a:cubicBezTo>
                      <a:pt x="3674" y="2678"/>
                      <a:pt x="3634" y="2672"/>
                      <a:pt x="3594" y="2660"/>
                    </a:cubicBezTo>
                    <a:cubicBezTo>
                      <a:pt x="3356" y="2590"/>
                      <a:pt x="3200" y="2335"/>
                      <a:pt x="3270" y="2093"/>
                    </a:cubicBezTo>
                    <a:cubicBezTo>
                      <a:pt x="3287" y="2011"/>
                      <a:pt x="3340" y="1908"/>
                      <a:pt x="3426" y="1838"/>
                    </a:cubicBezTo>
                    <a:cubicBezTo>
                      <a:pt x="3475" y="1785"/>
                      <a:pt x="3562" y="1736"/>
                      <a:pt x="3648" y="1719"/>
                    </a:cubicBezTo>
                    <a:cubicBezTo>
                      <a:pt x="3673" y="1714"/>
                      <a:pt x="3698" y="1712"/>
                      <a:pt x="3722" y="1712"/>
                    </a:cubicBezTo>
                    <a:close/>
                    <a:moveTo>
                      <a:pt x="3439" y="1"/>
                    </a:moveTo>
                    <a:cubicBezTo>
                      <a:pt x="1762" y="1"/>
                      <a:pt x="1" y="1914"/>
                      <a:pt x="1320" y="3735"/>
                    </a:cubicBezTo>
                    <a:cubicBezTo>
                      <a:pt x="1828" y="4438"/>
                      <a:pt x="2492" y="4731"/>
                      <a:pt x="3143" y="4731"/>
                    </a:cubicBezTo>
                    <a:cubicBezTo>
                      <a:pt x="4795" y="4731"/>
                      <a:pt x="6373" y="2848"/>
                      <a:pt x="5171" y="984"/>
                    </a:cubicBezTo>
                    <a:cubicBezTo>
                      <a:pt x="4730" y="289"/>
                      <a:pt x="4091" y="1"/>
                      <a:pt x="3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24"/>
              <p:cNvSpPr/>
              <p:nvPr/>
            </p:nvSpPr>
            <p:spPr>
              <a:xfrm>
                <a:off x="324550" y="1756125"/>
                <a:ext cx="1060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3712" extrusionOk="0">
                    <a:moveTo>
                      <a:pt x="2269" y="0"/>
                    </a:moveTo>
                    <a:cubicBezTo>
                      <a:pt x="1953" y="0"/>
                      <a:pt x="1632" y="77"/>
                      <a:pt x="1335" y="241"/>
                    </a:cubicBezTo>
                    <a:cubicBezTo>
                      <a:pt x="374" y="770"/>
                      <a:pt x="0" y="2142"/>
                      <a:pt x="822" y="2963"/>
                    </a:cubicBezTo>
                    <a:cubicBezTo>
                      <a:pt x="1100" y="3235"/>
                      <a:pt x="1493" y="3367"/>
                      <a:pt x="1885" y="3367"/>
                    </a:cubicBezTo>
                    <a:cubicBezTo>
                      <a:pt x="2574" y="3367"/>
                      <a:pt x="3257" y="2961"/>
                      <a:pt x="3302" y="2208"/>
                    </a:cubicBezTo>
                    <a:cubicBezTo>
                      <a:pt x="3359" y="1448"/>
                      <a:pt x="2814" y="922"/>
                      <a:pt x="2271" y="922"/>
                    </a:cubicBezTo>
                    <a:cubicBezTo>
                      <a:pt x="1995" y="922"/>
                      <a:pt x="1719" y="1058"/>
                      <a:pt x="1524" y="1370"/>
                    </a:cubicBezTo>
                    <a:cubicBezTo>
                      <a:pt x="1265" y="1748"/>
                      <a:pt x="1384" y="2433"/>
                      <a:pt x="1897" y="2499"/>
                    </a:cubicBezTo>
                    <a:cubicBezTo>
                      <a:pt x="1907" y="2500"/>
                      <a:pt x="1918" y="2501"/>
                      <a:pt x="1930" y="2501"/>
                    </a:cubicBezTo>
                    <a:cubicBezTo>
                      <a:pt x="2115" y="2501"/>
                      <a:pt x="2566" y="2383"/>
                      <a:pt x="2308" y="2175"/>
                    </a:cubicBezTo>
                    <a:cubicBezTo>
                      <a:pt x="2279" y="2150"/>
                      <a:pt x="2247" y="2141"/>
                      <a:pt x="2212" y="2141"/>
                    </a:cubicBezTo>
                    <a:cubicBezTo>
                      <a:pt x="2137" y="2141"/>
                      <a:pt x="2052" y="2183"/>
                      <a:pt x="1972" y="2183"/>
                    </a:cubicBezTo>
                    <a:cubicBezTo>
                      <a:pt x="1941" y="2183"/>
                      <a:pt x="1910" y="2177"/>
                      <a:pt x="1881" y="2158"/>
                    </a:cubicBezTo>
                    <a:cubicBezTo>
                      <a:pt x="1473" y="1899"/>
                      <a:pt x="1883" y="1398"/>
                      <a:pt x="2268" y="1398"/>
                    </a:cubicBezTo>
                    <a:cubicBezTo>
                      <a:pt x="2316" y="1398"/>
                      <a:pt x="2365" y="1406"/>
                      <a:pt x="2411" y="1423"/>
                    </a:cubicBezTo>
                    <a:cubicBezTo>
                      <a:pt x="2719" y="1526"/>
                      <a:pt x="2891" y="1850"/>
                      <a:pt x="2858" y="2142"/>
                    </a:cubicBezTo>
                    <a:cubicBezTo>
                      <a:pt x="2824" y="2641"/>
                      <a:pt x="2351" y="2883"/>
                      <a:pt x="1903" y="2883"/>
                    </a:cubicBezTo>
                    <a:cubicBezTo>
                      <a:pt x="1861" y="2883"/>
                      <a:pt x="1819" y="2881"/>
                      <a:pt x="1778" y="2877"/>
                    </a:cubicBezTo>
                    <a:cubicBezTo>
                      <a:pt x="1298" y="2807"/>
                      <a:pt x="974" y="2483"/>
                      <a:pt x="908" y="2002"/>
                    </a:cubicBezTo>
                    <a:cubicBezTo>
                      <a:pt x="781" y="1133"/>
                      <a:pt x="1556" y="523"/>
                      <a:pt x="2336" y="523"/>
                    </a:cubicBezTo>
                    <a:cubicBezTo>
                      <a:pt x="2613" y="523"/>
                      <a:pt x="2891" y="600"/>
                      <a:pt x="3129" y="770"/>
                    </a:cubicBezTo>
                    <a:cubicBezTo>
                      <a:pt x="4123" y="1489"/>
                      <a:pt x="3782" y="3066"/>
                      <a:pt x="2653" y="3423"/>
                    </a:cubicBezTo>
                    <a:cubicBezTo>
                      <a:pt x="2550" y="3460"/>
                      <a:pt x="2513" y="3579"/>
                      <a:pt x="2583" y="3665"/>
                    </a:cubicBezTo>
                    <a:cubicBezTo>
                      <a:pt x="2613" y="3700"/>
                      <a:pt x="2652" y="3711"/>
                      <a:pt x="2693" y="3711"/>
                    </a:cubicBezTo>
                    <a:cubicBezTo>
                      <a:pt x="2748" y="3711"/>
                      <a:pt x="2809" y="3691"/>
                      <a:pt x="2858" y="3682"/>
                    </a:cubicBezTo>
                    <a:cubicBezTo>
                      <a:pt x="3183" y="3612"/>
                      <a:pt x="3474" y="3407"/>
                      <a:pt x="3696" y="3168"/>
                    </a:cubicBezTo>
                    <a:cubicBezTo>
                      <a:pt x="4070" y="2741"/>
                      <a:pt x="4242" y="2175"/>
                      <a:pt x="4156" y="1612"/>
                    </a:cubicBezTo>
                    <a:cubicBezTo>
                      <a:pt x="4031" y="624"/>
                      <a:pt x="3172" y="0"/>
                      <a:pt x="22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24"/>
              <p:cNvSpPr/>
              <p:nvPr/>
            </p:nvSpPr>
            <p:spPr>
              <a:xfrm>
                <a:off x="320650" y="1976050"/>
                <a:ext cx="119000" cy="10567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227" extrusionOk="0">
                    <a:moveTo>
                      <a:pt x="2378" y="1"/>
                    </a:moveTo>
                    <a:cubicBezTo>
                      <a:pt x="0" y="1"/>
                      <a:pt x="54" y="3610"/>
                      <a:pt x="87" y="4226"/>
                    </a:cubicBezTo>
                    <a:lnTo>
                      <a:pt x="4673" y="4226"/>
                    </a:lnTo>
                    <a:cubicBezTo>
                      <a:pt x="4706" y="3610"/>
                      <a:pt x="4759" y="1"/>
                      <a:pt x="2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24"/>
              <p:cNvSpPr/>
              <p:nvPr/>
            </p:nvSpPr>
            <p:spPr>
              <a:xfrm>
                <a:off x="342925" y="2005100"/>
                <a:ext cx="74450" cy="76625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065" extrusionOk="0">
                    <a:moveTo>
                      <a:pt x="1487" y="1"/>
                    </a:moveTo>
                    <a:cubicBezTo>
                      <a:pt x="0" y="1"/>
                      <a:pt x="0" y="2551"/>
                      <a:pt x="17" y="3064"/>
                    </a:cubicBezTo>
                    <a:lnTo>
                      <a:pt x="2961" y="3064"/>
                    </a:lnTo>
                    <a:cubicBezTo>
                      <a:pt x="2977" y="2551"/>
                      <a:pt x="2977" y="1"/>
                      <a:pt x="14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24"/>
              <p:cNvSpPr/>
              <p:nvPr/>
            </p:nvSpPr>
            <p:spPr>
              <a:xfrm>
                <a:off x="353175" y="2013725"/>
                <a:ext cx="300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227" extrusionOk="0">
                    <a:moveTo>
                      <a:pt x="753" y="1"/>
                    </a:moveTo>
                    <a:cubicBezTo>
                      <a:pt x="670" y="1"/>
                      <a:pt x="596" y="39"/>
                      <a:pt x="531" y="116"/>
                    </a:cubicBezTo>
                    <a:cubicBezTo>
                      <a:pt x="325" y="374"/>
                      <a:pt x="190" y="715"/>
                      <a:pt x="104" y="1060"/>
                    </a:cubicBezTo>
                    <a:cubicBezTo>
                      <a:pt x="50" y="1245"/>
                      <a:pt x="17" y="1450"/>
                      <a:pt x="1" y="1656"/>
                    </a:cubicBezTo>
                    <a:cubicBezTo>
                      <a:pt x="1" y="1812"/>
                      <a:pt x="1" y="1984"/>
                      <a:pt x="104" y="2103"/>
                    </a:cubicBezTo>
                    <a:cubicBezTo>
                      <a:pt x="168" y="2189"/>
                      <a:pt x="267" y="2227"/>
                      <a:pt x="366" y="2227"/>
                    </a:cubicBezTo>
                    <a:cubicBezTo>
                      <a:pt x="423" y="2227"/>
                      <a:pt x="481" y="2214"/>
                      <a:pt x="531" y="2189"/>
                    </a:cubicBezTo>
                    <a:cubicBezTo>
                      <a:pt x="687" y="2120"/>
                      <a:pt x="789" y="1984"/>
                      <a:pt x="871" y="1844"/>
                    </a:cubicBezTo>
                    <a:cubicBezTo>
                      <a:pt x="1114" y="1417"/>
                      <a:pt x="1200" y="888"/>
                      <a:pt x="1097" y="391"/>
                    </a:cubicBezTo>
                    <a:cubicBezTo>
                      <a:pt x="1060" y="239"/>
                      <a:pt x="995" y="66"/>
                      <a:pt x="839" y="13"/>
                    </a:cubicBezTo>
                    <a:cubicBezTo>
                      <a:pt x="809" y="5"/>
                      <a:pt x="781" y="1"/>
                      <a:pt x="753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24"/>
              <p:cNvSpPr/>
              <p:nvPr/>
            </p:nvSpPr>
            <p:spPr>
              <a:xfrm>
                <a:off x="334800" y="2063550"/>
                <a:ext cx="34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85" extrusionOk="0">
                    <a:moveTo>
                      <a:pt x="48" y="1"/>
                    </a:moveTo>
                    <a:cubicBezTo>
                      <a:pt x="43" y="1"/>
                      <a:pt x="39" y="3"/>
                      <a:pt x="34" y="7"/>
                    </a:cubicBezTo>
                    <a:cubicBezTo>
                      <a:pt x="1" y="7"/>
                      <a:pt x="1" y="24"/>
                      <a:pt x="1" y="57"/>
                    </a:cubicBezTo>
                    <a:cubicBezTo>
                      <a:pt x="17" y="110"/>
                      <a:pt x="34" y="143"/>
                      <a:pt x="67" y="176"/>
                    </a:cubicBezTo>
                    <a:cubicBezTo>
                      <a:pt x="80" y="176"/>
                      <a:pt x="92" y="185"/>
                      <a:pt x="103" y="185"/>
                    </a:cubicBezTo>
                    <a:cubicBezTo>
                      <a:pt x="109" y="185"/>
                      <a:pt x="115" y="183"/>
                      <a:pt x="120" y="176"/>
                    </a:cubicBezTo>
                    <a:cubicBezTo>
                      <a:pt x="136" y="176"/>
                      <a:pt x="136" y="143"/>
                      <a:pt x="120" y="127"/>
                    </a:cubicBezTo>
                    <a:cubicBezTo>
                      <a:pt x="104" y="94"/>
                      <a:pt x="104" y="57"/>
                      <a:pt x="87" y="24"/>
                    </a:cubicBezTo>
                    <a:cubicBezTo>
                      <a:pt x="73" y="12"/>
                      <a:pt x="60" y="1"/>
                      <a:pt x="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4"/>
              <p:cNvSpPr/>
              <p:nvPr/>
            </p:nvSpPr>
            <p:spPr>
              <a:xfrm>
                <a:off x="330500" y="2065875"/>
                <a:ext cx="30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5" extrusionOk="0">
                    <a:moveTo>
                      <a:pt x="17" y="1"/>
                    </a:moveTo>
                    <a:cubicBezTo>
                      <a:pt x="1" y="17"/>
                      <a:pt x="1" y="34"/>
                      <a:pt x="1" y="66"/>
                    </a:cubicBezTo>
                    <a:cubicBezTo>
                      <a:pt x="1" y="103"/>
                      <a:pt x="17" y="153"/>
                      <a:pt x="54" y="169"/>
                    </a:cubicBezTo>
                    <a:cubicBezTo>
                      <a:pt x="65" y="181"/>
                      <a:pt x="77" y="194"/>
                      <a:pt x="88" y="194"/>
                    </a:cubicBezTo>
                    <a:cubicBezTo>
                      <a:pt x="93" y="194"/>
                      <a:pt x="98" y="192"/>
                      <a:pt x="103" y="185"/>
                    </a:cubicBezTo>
                    <a:cubicBezTo>
                      <a:pt x="120" y="169"/>
                      <a:pt x="120" y="153"/>
                      <a:pt x="103" y="136"/>
                    </a:cubicBezTo>
                    <a:cubicBezTo>
                      <a:pt x="103" y="103"/>
                      <a:pt x="87" y="66"/>
                      <a:pt x="70" y="34"/>
                    </a:cubicBezTo>
                    <a:cubicBezTo>
                      <a:pt x="54" y="17"/>
                      <a:pt x="33" y="1"/>
                      <a:pt x="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4"/>
              <p:cNvSpPr/>
              <p:nvPr/>
            </p:nvSpPr>
            <p:spPr>
              <a:xfrm>
                <a:off x="427200" y="2065975"/>
                <a:ext cx="5150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33" extrusionOk="0">
                    <a:moveTo>
                      <a:pt x="153" y="1"/>
                    </a:moveTo>
                    <a:cubicBezTo>
                      <a:pt x="140" y="1"/>
                      <a:pt x="128" y="5"/>
                      <a:pt x="120" y="13"/>
                    </a:cubicBezTo>
                    <a:cubicBezTo>
                      <a:pt x="87" y="13"/>
                      <a:pt x="50" y="30"/>
                      <a:pt x="33" y="46"/>
                    </a:cubicBezTo>
                    <a:cubicBezTo>
                      <a:pt x="1" y="62"/>
                      <a:pt x="1" y="79"/>
                      <a:pt x="1" y="116"/>
                    </a:cubicBezTo>
                    <a:cubicBezTo>
                      <a:pt x="17" y="132"/>
                      <a:pt x="33" y="132"/>
                      <a:pt x="66" y="132"/>
                    </a:cubicBezTo>
                    <a:cubicBezTo>
                      <a:pt x="103" y="116"/>
                      <a:pt x="152" y="99"/>
                      <a:pt x="169" y="62"/>
                    </a:cubicBezTo>
                    <a:cubicBezTo>
                      <a:pt x="189" y="46"/>
                      <a:pt x="206" y="30"/>
                      <a:pt x="189" y="13"/>
                    </a:cubicBezTo>
                    <a:cubicBezTo>
                      <a:pt x="179" y="5"/>
                      <a:pt x="166" y="1"/>
                      <a:pt x="1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4"/>
              <p:cNvSpPr/>
              <p:nvPr/>
            </p:nvSpPr>
            <p:spPr>
              <a:xfrm>
                <a:off x="425875" y="2062275"/>
                <a:ext cx="5150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30" extrusionOk="0">
                    <a:moveTo>
                      <a:pt x="156" y="1"/>
                    </a:moveTo>
                    <a:cubicBezTo>
                      <a:pt x="143" y="1"/>
                      <a:pt x="129" y="5"/>
                      <a:pt x="119" y="5"/>
                    </a:cubicBezTo>
                    <a:cubicBezTo>
                      <a:pt x="86" y="22"/>
                      <a:pt x="54" y="42"/>
                      <a:pt x="37" y="58"/>
                    </a:cubicBezTo>
                    <a:cubicBezTo>
                      <a:pt x="0" y="75"/>
                      <a:pt x="0" y="91"/>
                      <a:pt x="0" y="108"/>
                    </a:cubicBezTo>
                    <a:cubicBezTo>
                      <a:pt x="8" y="125"/>
                      <a:pt x="17" y="130"/>
                      <a:pt x="27" y="130"/>
                    </a:cubicBezTo>
                    <a:cubicBezTo>
                      <a:pt x="39" y="130"/>
                      <a:pt x="53" y="124"/>
                      <a:pt x="70" y="124"/>
                    </a:cubicBezTo>
                    <a:cubicBezTo>
                      <a:pt x="103" y="124"/>
                      <a:pt x="156" y="108"/>
                      <a:pt x="173" y="58"/>
                    </a:cubicBezTo>
                    <a:cubicBezTo>
                      <a:pt x="189" y="58"/>
                      <a:pt x="205" y="42"/>
                      <a:pt x="189" y="22"/>
                    </a:cubicBezTo>
                    <a:cubicBezTo>
                      <a:pt x="181" y="5"/>
                      <a:pt x="168" y="1"/>
                      <a:pt x="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319425" y="1973900"/>
                <a:ext cx="121450" cy="109450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4378" extrusionOk="0">
                    <a:moveTo>
                      <a:pt x="2427" y="1335"/>
                    </a:moveTo>
                    <a:cubicBezTo>
                      <a:pt x="2583" y="1335"/>
                      <a:pt x="2718" y="1368"/>
                      <a:pt x="2858" y="1438"/>
                    </a:cubicBezTo>
                    <a:cubicBezTo>
                      <a:pt x="2993" y="1487"/>
                      <a:pt x="3113" y="1590"/>
                      <a:pt x="3215" y="1692"/>
                    </a:cubicBezTo>
                    <a:cubicBezTo>
                      <a:pt x="3404" y="1935"/>
                      <a:pt x="3540" y="2206"/>
                      <a:pt x="3626" y="2514"/>
                    </a:cubicBezTo>
                    <a:cubicBezTo>
                      <a:pt x="3712" y="2805"/>
                      <a:pt x="3761" y="3129"/>
                      <a:pt x="3798" y="3437"/>
                    </a:cubicBezTo>
                    <a:cubicBezTo>
                      <a:pt x="3815" y="3696"/>
                      <a:pt x="3831" y="3967"/>
                      <a:pt x="3831" y="4226"/>
                    </a:cubicBezTo>
                    <a:lnTo>
                      <a:pt x="1027" y="4226"/>
                    </a:lnTo>
                    <a:cubicBezTo>
                      <a:pt x="1027" y="3967"/>
                      <a:pt x="1043" y="3696"/>
                      <a:pt x="1059" y="3437"/>
                    </a:cubicBezTo>
                    <a:cubicBezTo>
                      <a:pt x="1092" y="3129"/>
                      <a:pt x="1146" y="2805"/>
                      <a:pt x="1232" y="2514"/>
                    </a:cubicBezTo>
                    <a:cubicBezTo>
                      <a:pt x="1318" y="2206"/>
                      <a:pt x="1454" y="1935"/>
                      <a:pt x="1643" y="1692"/>
                    </a:cubicBezTo>
                    <a:cubicBezTo>
                      <a:pt x="1745" y="1590"/>
                      <a:pt x="1864" y="1487"/>
                      <a:pt x="2000" y="1438"/>
                    </a:cubicBezTo>
                    <a:cubicBezTo>
                      <a:pt x="2139" y="1368"/>
                      <a:pt x="2275" y="1335"/>
                      <a:pt x="2427" y="1335"/>
                    </a:cubicBezTo>
                    <a:close/>
                    <a:moveTo>
                      <a:pt x="2427" y="153"/>
                    </a:moveTo>
                    <a:cubicBezTo>
                      <a:pt x="2961" y="153"/>
                      <a:pt x="3404" y="341"/>
                      <a:pt x="3745" y="719"/>
                    </a:cubicBezTo>
                    <a:cubicBezTo>
                      <a:pt x="4603" y="1627"/>
                      <a:pt x="4652" y="3421"/>
                      <a:pt x="4652" y="4107"/>
                    </a:cubicBezTo>
                    <a:cubicBezTo>
                      <a:pt x="4652" y="4172"/>
                      <a:pt x="4583" y="4226"/>
                      <a:pt x="4533" y="4226"/>
                    </a:cubicBezTo>
                    <a:lnTo>
                      <a:pt x="3967" y="4226"/>
                    </a:lnTo>
                    <a:cubicBezTo>
                      <a:pt x="3967" y="3951"/>
                      <a:pt x="3967" y="3696"/>
                      <a:pt x="3950" y="3421"/>
                    </a:cubicBezTo>
                    <a:cubicBezTo>
                      <a:pt x="3917" y="3113"/>
                      <a:pt x="3864" y="2789"/>
                      <a:pt x="3782" y="2464"/>
                    </a:cubicBezTo>
                    <a:cubicBezTo>
                      <a:pt x="3728" y="2308"/>
                      <a:pt x="3679" y="2156"/>
                      <a:pt x="3609" y="2000"/>
                    </a:cubicBezTo>
                    <a:cubicBezTo>
                      <a:pt x="3540" y="1865"/>
                      <a:pt x="3453" y="1709"/>
                      <a:pt x="3334" y="1590"/>
                    </a:cubicBezTo>
                    <a:cubicBezTo>
                      <a:pt x="3215" y="1454"/>
                      <a:pt x="3080" y="1352"/>
                      <a:pt x="2924" y="1282"/>
                    </a:cubicBezTo>
                    <a:cubicBezTo>
                      <a:pt x="2772" y="1196"/>
                      <a:pt x="2599" y="1179"/>
                      <a:pt x="2427" y="1163"/>
                    </a:cubicBezTo>
                    <a:cubicBezTo>
                      <a:pt x="2258" y="1179"/>
                      <a:pt x="2086" y="1196"/>
                      <a:pt x="1934" y="1282"/>
                    </a:cubicBezTo>
                    <a:cubicBezTo>
                      <a:pt x="1778" y="1352"/>
                      <a:pt x="1626" y="1454"/>
                      <a:pt x="1523" y="1590"/>
                    </a:cubicBezTo>
                    <a:cubicBezTo>
                      <a:pt x="1400" y="1709"/>
                      <a:pt x="1318" y="1865"/>
                      <a:pt x="1248" y="2000"/>
                    </a:cubicBezTo>
                    <a:cubicBezTo>
                      <a:pt x="1179" y="2156"/>
                      <a:pt x="1129" y="2308"/>
                      <a:pt x="1076" y="2464"/>
                    </a:cubicBezTo>
                    <a:cubicBezTo>
                      <a:pt x="990" y="2789"/>
                      <a:pt x="940" y="3113"/>
                      <a:pt x="908" y="3421"/>
                    </a:cubicBezTo>
                    <a:cubicBezTo>
                      <a:pt x="887" y="3696"/>
                      <a:pt x="887" y="3951"/>
                      <a:pt x="887" y="4226"/>
                    </a:cubicBezTo>
                    <a:lnTo>
                      <a:pt x="324" y="4226"/>
                    </a:lnTo>
                    <a:cubicBezTo>
                      <a:pt x="255" y="4226"/>
                      <a:pt x="205" y="4172"/>
                      <a:pt x="205" y="4123"/>
                    </a:cubicBezTo>
                    <a:cubicBezTo>
                      <a:pt x="205" y="3437"/>
                      <a:pt x="255" y="1643"/>
                      <a:pt x="1113" y="719"/>
                    </a:cubicBezTo>
                    <a:cubicBezTo>
                      <a:pt x="1454" y="341"/>
                      <a:pt x="1897" y="153"/>
                      <a:pt x="2427" y="153"/>
                    </a:cubicBezTo>
                    <a:close/>
                    <a:moveTo>
                      <a:pt x="2427" y="1"/>
                    </a:moveTo>
                    <a:cubicBezTo>
                      <a:pt x="1848" y="1"/>
                      <a:pt x="1367" y="206"/>
                      <a:pt x="990" y="617"/>
                    </a:cubicBezTo>
                    <a:cubicBezTo>
                      <a:pt x="0" y="1692"/>
                      <a:pt x="33" y="3762"/>
                      <a:pt x="49" y="4242"/>
                    </a:cubicBezTo>
                    <a:cubicBezTo>
                      <a:pt x="49" y="4242"/>
                      <a:pt x="66" y="4378"/>
                      <a:pt x="205" y="4378"/>
                    </a:cubicBezTo>
                    <a:lnTo>
                      <a:pt x="4652" y="4378"/>
                    </a:lnTo>
                    <a:cubicBezTo>
                      <a:pt x="4788" y="4378"/>
                      <a:pt x="4808" y="4242"/>
                      <a:pt x="4808" y="4242"/>
                    </a:cubicBezTo>
                    <a:cubicBezTo>
                      <a:pt x="4825" y="3762"/>
                      <a:pt x="4858" y="1692"/>
                      <a:pt x="3864" y="617"/>
                    </a:cubicBezTo>
                    <a:cubicBezTo>
                      <a:pt x="3490" y="206"/>
                      <a:pt x="3010" y="1"/>
                      <a:pt x="2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4"/>
              <p:cNvSpPr/>
              <p:nvPr/>
            </p:nvSpPr>
            <p:spPr>
              <a:xfrm>
                <a:off x="270250" y="1734250"/>
                <a:ext cx="213025" cy="259525"/>
              </a:xfrm>
              <a:custGeom>
                <a:avLst/>
                <a:gdLst/>
                <a:ahLst/>
                <a:cxnLst/>
                <a:rect l="l" t="t" r="r" b="b"/>
                <a:pathLst>
                  <a:path w="8521" h="10381" extrusionOk="0">
                    <a:moveTo>
                      <a:pt x="7837" y="1"/>
                    </a:moveTo>
                    <a:cubicBezTo>
                      <a:pt x="7771" y="1"/>
                      <a:pt x="7697" y="8"/>
                      <a:pt x="7613" y="23"/>
                    </a:cubicBezTo>
                    <a:cubicBezTo>
                      <a:pt x="7149" y="106"/>
                      <a:pt x="6447" y="894"/>
                      <a:pt x="5934" y="2109"/>
                    </a:cubicBezTo>
                    <a:cubicBezTo>
                      <a:pt x="5544" y="3033"/>
                      <a:pt x="5404" y="3838"/>
                      <a:pt x="5371" y="4162"/>
                    </a:cubicBezTo>
                    <a:cubicBezTo>
                      <a:pt x="5080" y="4043"/>
                      <a:pt x="4772" y="3974"/>
                      <a:pt x="4447" y="3941"/>
                    </a:cubicBezTo>
                    <a:cubicBezTo>
                      <a:pt x="4363" y="3934"/>
                      <a:pt x="4279" y="3931"/>
                      <a:pt x="4195" y="3931"/>
                    </a:cubicBezTo>
                    <a:cubicBezTo>
                      <a:pt x="3806" y="3931"/>
                      <a:pt x="3435" y="4001"/>
                      <a:pt x="3096" y="4130"/>
                    </a:cubicBezTo>
                    <a:cubicBezTo>
                      <a:pt x="3026" y="3752"/>
                      <a:pt x="2854" y="3050"/>
                      <a:pt x="2530" y="2228"/>
                    </a:cubicBezTo>
                    <a:cubicBezTo>
                      <a:pt x="2053" y="1013"/>
                      <a:pt x="1487" y="208"/>
                      <a:pt x="1027" y="126"/>
                    </a:cubicBezTo>
                    <a:cubicBezTo>
                      <a:pt x="925" y="104"/>
                      <a:pt x="834" y="93"/>
                      <a:pt x="751" y="93"/>
                    </a:cubicBezTo>
                    <a:cubicBezTo>
                      <a:pt x="457" y="93"/>
                      <a:pt x="278" y="224"/>
                      <a:pt x="169" y="397"/>
                    </a:cubicBezTo>
                    <a:cubicBezTo>
                      <a:pt x="49" y="602"/>
                      <a:pt x="0" y="1337"/>
                      <a:pt x="308" y="2159"/>
                    </a:cubicBezTo>
                    <a:cubicBezTo>
                      <a:pt x="821" y="3514"/>
                      <a:pt x="1519" y="4557"/>
                      <a:pt x="1827" y="4967"/>
                    </a:cubicBezTo>
                    <a:cubicBezTo>
                      <a:pt x="1351" y="5481"/>
                      <a:pt x="1043" y="6162"/>
                      <a:pt x="973" y="6918"/>
                    </a:cubicBezTo>
                    <a:cubicBezTo>
                      <a:pt x="838" y="8696"/>
                      <a:pt x="2172" y="10235"/>
                      <a:pt x="3950" y="10371"/>
                    </a:cubicBezTo>
                    <a:cubicBezTo>
                      <a:pt x="4036" y="10378"/>
                      <a:pt x="4121" y="10381"/>
                      <a:pt x="4206" y="10381"/>
                    </a:cubicBezTo>
                    <a:cubicBezTo>
                      <a:pt x="5873" y="10381"/>
                      <a:pt x="7275" y="9091"/>
                      <a:pt x="7408" y="7414"/>
                    </a:cubicBezTo>
                    <a:cubicBezTo>
                      <a:pt x="7473" y="6470"/>
                      <a:pt x="7149" y="5583"/>
                      <a:pt x="6550" y="4951"/>
                    </a:cubicBezTo>
                    <a:cubicBezTo>
                      <a:pt x="6825" y="4622"/>
                      <a:pt x="7732" y="3547"/>
                      <a:pt x="8229" y="2093"/>
                    </a:cubicBezTo>
                    <a:cubicBezTo>
                      <a:pt x="8520" y="1272"/>
                      <a:pt x="8483" y="553"/>
                      <a:pt x="8364" y="331"/>
                    </a:cubicBezTo>
                    <a:cubicBezTo>
                      <a:pt x="8267" y="147"/>
                      <a:pt x="8134" y="1"/>
                      <a:pt x="7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4"/>
              <p:cNvSpPr/>
              <p:nvPr/>
            </p:nvSpPr>
            <p:spPr>
              <a:xfrm>
                <a:off x="335625" y="1851950"/>
                <a:ext cx="80925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233" extrusionOk="0">
                    <a:moveTo>
                      <a:pt x="3113" y="1"/>
                    </a:moveTo>
                    <a:lnTo>
                      <a:pt x="3113" y="1"/>
                    </a:lnTo>
                    <a:cubicBezTo>
                      <a:pt x="3064" y="140"/>
                      <a:pt x="2994" y="276"/>
                      <a:pt x="2892" y="395"/>
                    </a:cubicBezTo>
                    <a:cubicBezTo>
                      <a:pt x="2812" y="504"/>
                      <a:pt x="2678" y="586"/>
                      <a:pt x="2552" y="586"/>
                    </a:cubicBezTo>
                    <a:cubicBezTo>
                      <a:pt x="2540" y="586"/>
                      <a:pt x="2529" y="585"/>
                      <a:pt x="2518" y="584"/>
                    </a:cubicBezTo>
                    <a:cubicBezTo>
                      <a:pt x="2497" y="584"/>
                      <a:pt x="2473" y="581"/>
                      <a:pt x="2449" y="581"/>
                    </a:cubicBezTo>
                    <a:cubicBezTo>
                      <a:pt x="2415" y="581"/>
                      <a:pt x="2382" y="587"/>
                      <a:pt x="2362" y="616"/>
                    </a:cubicBezTo>
                    <a:cubicBezTo>
                      <a:pt x="2345" y="633"/>
                      <a:pt x="2329" y="653"/>
                      <a:pt x="2329" y="670"/>
                    </a:cubicBezTo>
                    <a:cubicBezTo>
                      <a:pt x="2243" y="838"/>
                      <a:pt x="2037" y="908"/>
                      <a:pt x="1849" y="961"/>
                    </a:cubicBezTo>
                    <a:cubicBezTo>
                      <a:pt x="1732" y="982"/>
                      <a:pt x="1615" y="996"/>
                      <a:pt x="1499" y="996"/>
                    </a:cubicBezTo>
                    <a:cubicBezTo>
                      <a:pt x="1428" y="996"/>
                      <a:pt x="1357" y="990"/>
                      <a:pt x="1286" y="978"/>
                    </a:cubicBezTo>
                    <a:cubicBezTo>
                      <a:pt x="1097" y="941"/>
                      <a:pt x="908" y="875"/>
                      <a:pt x="773" y="719"/>
                    </a:cubicBezTo>
                    <a:cubicBezTo>
                      <a:pt x="736" y="686"/>
                      <a:pt x="703" y="653"/>
                      <a:pt x="670" y="633"/>
                    </a:cubicBezTo>
                    <a:cubicBezTo>
                      <a:pt x="652" y="627"/>
                      <a:pt x="637" y="626"/>
                      <a:pt x="622" y="626"/>
                    </a:cubicBezTo>
                    <a:cubicBezTo>
                      <a:pt x="593" y="626"/>
                      <a:pt x="566" y="633"/>
                      <a:pt x="531" y="633"/>
                    </a:cubicBezTo>
                    <a:cubicBezTo>
                      <a:pt x="411" y="633"/>
                      <a:pt x="276" y="567"/>
                      <a:pt x="190" y="465"/>
                    </a:cubicBezTo>
                    <a:cubicBezTo>
                      <a:pt x="103" y="362"/>
                      <a:pt x="54" y="243"/>
                      <a:pt x="17" y="103"/>
                    </a:cubicBezTo>
                    <a:lnTo>
                      <a:pt x="17" y="103"/>
                    </a:lnTo>
                    <a:cubicBezTo>
                      <a:pt x="1" y="243"/>
                      <a:pt x="17" y="378"/>
                      <a:pt x="87" y="514"/>
                    </a:cubicBezTo>
                    <a:cubicBezTo>
                      <a:pt x="157" y="633"/>
                      <a:pt x="276" y="736"/>
                      <a:pt x="411" y="773"/>
                    </a:cubicBezTo>
                    <a:cubicBezTo>
                      <a:pt x="465" y="789"/>
                      <a:pt x="514" y="789"/>
                      <a:pt x="567" y="805"/>
                    </a:cubicBezTo>
                    <a:cubicBezTo>
                      <a:pt x="617" y="822"/>
                      <a:pt x="650" y="875"/>
                      <a:pt x="703" y="908"/>
                    </a:cubicBezTo>
                    <a:cubicBezTo>
                      <a:pt x="908" y="1113"/>
                      <a:pt x="1216" y="1216"/>
                      <a:pt x="1508" y="1232"/>
                    </a:cubicBezTo>
                    <a:cubicBezTo>
                      <a:pt x="1816" y="1232"/>
                      <a:pt x="2107" y="1130"/>
                      <a:pt x="2345" y="961"/>
                    </a:cubicBezTo>
                    <a:cubicBezTo>
                      <a:pt x="2415" y="908"/>
                      <a:pt x="2481" y="838"/>
                      <a:pt x="2551" y="805"/>
                    </a:cubicBezTo>
                    <a:cubicBezTo>
                      <a:pt x="2600" y="789"/>
                      <a:pt x="2653" y="773"/>
                      <a:pt x="2703" y="736"/>
                    </a:cubicBezTo>
                    <a:cubicBezTo>
                      <a:pt x="2994" y="616"/>
                      <a:pt x="3236" y="325"/>
                      <a:pt x="3113" y="1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4"/>
              <p:cNvSpPr/>
              <p:nvPr/>
            </p:nvSpPr>
            <p:spPr>
              <a:xfrm>
                <a:off x="412625" y="1751275"/>
                <a:ext cx="67150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3918" extrusionOk="0">
                    <a:moveTo>
                      <a:pt x="1967" y="1"/>
                    </a:moveTo>
                    <a:cubicBezTo>
                      <a:pt x="1445" y="1"/>
                      <a:pt x="776" y="1493"/>
                      <a:pt x="633" y="1839"/>
                    </a:cubicBezTo>
                    <a:cubicBezTo>
                      <a:pt x="497" y="2196"/>
                      <a:pt x="0" y="3736"/>
                      <a:pt x="222" y="3892"/>
                    </a:cubicBezTo>
                    <a:cubicBezTo>
                      <a:pt x="246" y="3910"/>
                      <a:pt x="271" y="3918"/>
                      <a:pt x="299" y="3918"/>
                    </a:cubicBezTo>
                    <a:cubicBezTo>
                      <a:pt x="597" y="3918"/>
                      <a:pt x="1127" y="2971"/>
                      <a:pt x="1454" y="2471"/>
                    </a:cubicBezTo>
                    <a:cubicBezTo>
                      <a:pt x="1799" y="1925"/>
                      <a:pt x="2686" y="402"/>
                      <a:pt x="2107" y="41"/>
                    </a:cubicBezTo>
                    <a:cubicBezTo>
                      <a:pt x="2062" y="13"/>
                      <a:pt x="2015" y="1"/>
                      <a:pt x="19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286050" y="1756375"/>
                <a:ext cx="49200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3693" extrusionOk="0">
                    <a:moveTo>
                      <a:pt x="274" y="1"/>
                    </a:moveTo>
                    <a:cubicBezTo>
                      <a:pt x="129" y="1"/>
                      <a:pt x="26" y="111"/>
                      <a:pt x="17" y="350"/>
                    </a:cubicBezTo>
                    <a:cubicBezTo>
                      <a:pt x="1" y="797"/>
                      <a:pt x="341" y="1500"/>
                      <a:pt x="616" y="2046"/>
                    </a:cubicBezTo>
                    <a:cubicBezTo>
                      <a:pt x="878" y="2588"/>
                      <a:pt x="1495" y="3693"/>
                      <a:pt x="1781" y="3693"/>
                    </a:cubicBezTo>
                    <a:cubicBezTo>
                      <a:pt x="1792" y="3693"/>
                      <a:pt x="1802" y="3691"/>
                      <a:pt x="1811" y="3688"/>
                    </a:cubicBezTo>
                    <a:cubicBezTo>
                      <a:pt x="1967" y="3655"/>
                      <a:pt x="1865" y="3224"/>
                      <a:pt x="1729" y="2834"/>
                    </a:cubicBezTo>
                    <a:cubicBezTo>
                      <a:pt x="1606" y="2423"/>
                      <a:pt x="1011" y="555"/>
                      <a:pt x="703" y="231"/>
                    </a:cubicBezTo>
                    <a:cubicBezTo>
                      <a:pt x="551" y="81"/>
                      <a:pt x="397" y="1"/>
                      <a:pt x="2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291175" y="1900700"/>
                <a:ext cx="16470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3723" extrusionOk="0">
                    <a:moveTo>
                      <a:pt x="169" y="1"/>
                    </a:moveTo>
                    <a:cubicBezTo>
                      <a:pt x="153" y="87"/>
                      <a:pt x="153" y="173"/>
                      <a:pt x="136" y="260"/>
                    </a:cubicBezTo>
                    <a:cubicBezTo>
                      <a:pt x="1" y="2038"/>
                      <a:pt x="1335" y="3577"/>
                      <a:pt x="3113" y="3713"/>
                    </a:cubicBezTo>
                    <a:cubicBezTo>
                      <a:pt x="3199" y="3720"/>
                      <a:pt x="3284" y="3723"/>
                      <a:pt x="3369" y="3723"/>
                    </a:cubicBezTo>
                    <a:cubicBezTo>
                      <a:pt x="5036" y="3723"/>
                      <a:pt x="6438" y="2433"/>
                      <a:pt x="6571" y="756"/>
                    </a:cubicBezTo>
                    <a:cubicBezTo>
                      <a:pt x="6587" y="654"/>
                      <a:pt x="6587" y="568"/>
                      <a:pt x="6587" y="481"/>
                    </a:cubicBezTo>
                    <a:lnTo>
                      <a:pt x="6587" y="481"/>
                    </a:lnTo>
                    <a:cubicBezTo>
                      <a:pt x="6341" y="2046"/>
                      <a:pt x="4980" y="3208"/>
                      <a:pt x="3385" y="3208"/>
                    </a:cubicBezTo>
                    <a:cubicBezTo>
                      <a:pt x="3306" y="3208"/>
                      <a:pt x="3226" y="3205"/>
                      <a:pt x="3146" y="3200"/>
                    </a:cubicBezTo>
                    <a:cubicBezTo>
                      <a:pt x="1471" y="3064"/>
                      <a:pt x="169" y="1660"/>
                      <a:pt x="169" y="1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269725" y="1732475"/>
                <a:ext cx="213950" cy="263500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10540" extrusionOk="0">
                    <a:moveTo>
                      <a:pt x="7819" y="124"/>
                    </a:moveTo>
                    <a:cubicBezTo>
                      <a:pt x="8131" y="124"/>
                      <a:pt x="8341" y="386"/>
                      <a:pt x="8369" y="624"/>
                    </a:cubicBezTo>
                    <a:cubicBezTo>
                      <a:pt x="8418" y="965"/>
                      <a:pt x="8402" y="1306"/>
                      <a:pt x="8316" y="1634"/>
                    </a:cubicBezTo>
                    <a:cubicBezTo>
                      <a:pt x="8213" y="1992"/>
                      <a:pt x="8110" y="2353"/>
                      <a:pt x="7975" y="2710"/>
                    </a:cubicBezTo>
                    <a:cubicBezTo>
                      <a:pt x="7737" y="3256"/>
                      <a:pt x="7412" y="3769"/>
                      <a:pt x="7051" y="4250"/>
                    </a:cubicBezTo>
                    <a:cubicBezTo>
                      <a:pt x="6932" y="4439"/>
                      <a:pt x="6776" y="4628"/>
                      <a:pt x="6640" y="4796"/>
                    </a:cubicBezTo>
                    <a:cubicBezTo>
                      <a:pt x="6571" y="4882"/>
                      <a:pt x="6505" y="4968"/>
                      <a:pt x="6435" y="5055"/>
                    </a:cubicBezTo>
                    <a:cubicBezTo>
                      <a:pt x="6419" y="5088"/>
                      <a:pt x="6386" y="5124"/>
                      <a:pt x="6419" y="5174"/>
                    </a:cubicBezTo>
                    <a:cubicBezTo>
                      <a:pt x="6431" y="5186"/>
                      <a:pt x="6444" y="5192"/>
                      <a:pt x="6458" y="5192"/>
                    </a:cubicBezTo>
                    <a:cubicBezTo>
                      <a:pt x="6479" y="5192"/>
                      <a:pt x="6501" y="5178"/>
                      <a:pt x="6521" y="5157"/>
                    </a:cubicBezTo>
                    <a:cubicBezTo>
                      <a:pt x="6537" y="5147"/>
                      <a:pt x="6547" y="5143"/>
                      <a:pt x="6555" y="5143"/>
                    </a:cubicBezTo>
                    <a:cubicBezTo>
                      <a:pt x="6572" y="5143"/>
                      <a:pt x="6577" y="5162"/>
                      <a:pt x="6591" y="5174"/>
                    </a:cubicBezTo>
                    <a:cubicBezTo>
                      <a:pt x="6829" y="5449"/>
                      <a:pt x="7002" y="5757"/>
                      <a:pt x="7121" y="6081"/>
                    </a:cubicBezTo>
                    <a:cubicBezTo>
                      <a:pt x="7326" y="6611"/>
                      <a:pt x="7375" y="7157"/>
                      <a:pt x="7289" y="7740"/>
                    </a:cubicBezTo>
                    <a:cubicBezTo>
                      <a:pt x="7067" y="9058"/>
                      <a:pt x="5955" y="10134"/>
                      <a:pt x="4620" y="10306"/>
                    </a:cubicBezTo>
                    <a:cubicBezTo>
                      <a:pt x="4474" y="10326"/>
                      <a:pt x="4329" y="10336"/>
                      <a:pt x="4186" y="10336"/>
                    </a:cubicBezTo>
                    <a:cubicBezTo>
                      <a:pt x="3070" y="10336"/>
                      <a:pt x="2052" y="9753"/>
                      <a:pt x="1491" y="8767"/>
                    </a:cubicBezTo>
                    <a:cubicBezTo>
                      <a:pt x="1130" y="8134"/>
                      <a:pt x="994" y="7465"/>
                      <a:pt x="1097" y="6746"/>
                    </a:cubicBezTo>
                    <a:cubicBezTo>
                      <a:pt x="1183" y="6167"/>
                      <a:pt x="1421" y="5654"/>
                      <a:pt x="1783" y="5190"/>
                    </a:cubicBezTo>
                    <a:cubicBezTo>
                      <a:pt x="1804" y="5169"/>
                      <a:pt x="1824" y="5149"/>
                      <a:pt x="1846" y="5149"/>
                    </a:cubicBezTo>
                    <a:cubicBezTo>
                      <a:pt x="1859" y="5149"/>
                      <a:pt x="1872" y="5156"/>
                      <a:pt x="1885" y="5174"/>
                    </a:cubicBezTo>
                    <a:cubicBezTo>
                      <a:pt x="1897" y="5185"/>
                      <a:pt x="1917" y="5197"/>
                      <a:pt x="1933" y="5197"/>
                    </a:cubicBezTo>
                    <a:cubicBezTo>
                      <a:pt x="1940" y="5197"/>
                      <a:pt x="1946" y="5195"/>
                      <a:pt x="1951" y="5190"/>
                    </a:cubicBezTo>
                    <a:cubicBezTo>
                      <a:pt x="1972" y="5174"/>
                      <a:pt x="1951" y="5157"/>
                      <a:pt x="1935" y="5141"/>
                    </a:cubicBezTo>
                    <a:cubicBezTo>
                      <a:pt x="1421" y="4320"/>
                      <a:pt x="945" y="3482"/>
                      <a:pt x="551" y="2575"/>
                    </a:cubicBezTo>
                    <a:cubicBezTo>
                      <a:pt x="432" y="2299"/>
                      <a:pt x="292" y="2024"/>
                      <a:pt x="227" y="1737"/>
                    </a:cubicBezTo>
                    <a:cubicBezTo>
                      <a:pt x="173" y="1511"/>
                      <a:pt x="124" y="1289"/>
                      <a:pt x="124" y="1051"/>
                    </a:cubicBezTo>
                    <a:cubicBezTo>
                      <a:pt x="124" y="862"/>
                      <a:pt x="173" y="690"/>
                      <a:pt x="276" y="522"/>
                    </a:cubicBezTo>
                    <a:cubicBezTo>
                      <a:pt x="376" y="317"/>
                      <a:pt x="538" y="239"/>
                      <a:pt x="761" y="239"/>
                    </a:cubicBezTo>
                    <a:cubicBezTo>
                      <a:pt x="802" y="239"/>
                      <a:pt x="846" y="241"/>
                      <a:pt x="892" y="246"/>
                    </a:cubicBezTo>
                    <a:cubicBezTo>
                      <a:pt x="1027" y="263"/>
                      <a:pt x="1130" y="333"/>
                      <a:pt x="1233" y="402"/>
                    </a:cubicBezTo>
                    <a:cubicBezTo>
                      <a:pt x="1540" y="587"/>
                      <a:pt x="1746" y="879"/>
                      <a:pt x="1918" y="1187"/>
                    </a:cubicBezTo>
                    <a:cubicBezTo>
                      <a:pt x="2193" y="1684"/>
                      <a:pt x="2399" y="2180"/>
                      <a:pt x="2588" y="2710"/>
                    </a:cubicBezTo>
                    <a:cubicBezTo>
                      <a:pt x="2739" y="3207"/>
                      <a:pt x="2912" y="3704"/>
                      <a:pt x="3047" y="4201"/>
                    </a:cubicBezTo>
                    <a:lnTo>
                      <a:pt x="3101" y="4406"/>
                    </a:lnTo>
                    <a:cubicBezTo>
                      <a:pt x="3101" y="4455"/>
                      <a:pt x="3117" y="4488"/>
                      <a:pt x="3167" y="4488"/>
                    </a:cubicBezTo>
                    <a:cubicBezTo>
                      <a:pt x="3220" y="4472"/>
                      <a:pt x="3220" y="4439"/>
                      <a:pt x="3203" y="4385"/>
                    </a:cubicBezTo>
                    <a:cubicBezTo>
                      <a:pt x="3203" y="4336"/>
                      <a:pt x="3150" y="4266"/>
                      <a:pt x="3203" y="4233"/>
                    </a:cubicBezTo>
                    <a:cubicBezTo>
                      <a:pt x="3236" y="4201"/>
                      <a:pt x="3306" y="4180"/>
                      <a:pt x="3355" y="4180"/>
                    </a:cubicBezTo>
                    <a:cubicBezTo>
                      <a:pt x="3642" y="4099"/>
                      <a:pt x="3926" y="4051"/>
                      <a:pt x="4243" y="4051"/>
                    </a:cubicBezTo>
                    <a:cubicBezTo>
                      <a:pt x="4327" y="4051"/>
                      <a:pt x="4412" y="4054"/>
                      <a:pt x="4501" y="4061"/>
                    </a:cubicBezTo>
                    <a:cubicBezTo>
                      <a:pt x="4706" y="4077"/>
                      <a:pt x="4981" y="4147"/>
                      <a:pt x="5236" y="4233"/>
                    </a:cubicBezTo>
                    <a:cubicBezTo>
                      <a:pt x="5289" y="4250"/>
                      <a:pt x="5322" y="4266"/>
                      <a:pt x="5306" y="4336"/>
                    </a:cubicBezTo>
                    <a:lnTo>
                      <a:pt x="5306" y="4353"/>
                    </a:lnTo>
                    <a:cubicBezTo>
                      <a:pt x="5322" y="4385"/>
                      <a:pt x="5306" y="4439"/>
                      <a:pt x="5359" y="4439"/>
                    </a:cubicBezTo>
                    <a:cubicBezTo>
                      <a:pt x="5425" y="4439"/>
                      <a:pt x="5425" y="4406"/>
                      <a:pt x="5425" y="4353"/>
                    </a:cubicBezTo>
                    <a:cubicBezTo>
                      <a:pt x="5478" y="3753"/>
                      <a:pt x="5647" y="3190"/>
                      <a:pt x="5872" y="2624"/>
                    </a:cubicBezTo>
                    <a:cubicBezTo>
                      <a:pt x="6111" y="1959"/>
                      <a:pt x="6435" y="1326"/>
                      <a:pt x="6878" y="760"/>
                    </a:cubicBezTo>
                    <a:cubicBezTo>
                      <a:pt x="6981" y="624"/>
                      <a:pt x="7104" y="485"/>
                      <a:pt x="7240" y="365"/>
                    </a:cubicBezTo>
                    <a:cubicBezTo>
                      <a:pt x="7359" y="263"/>
                      <a:pt x="7494" y="197"/>
                      <a:pt x="7667" y="144"/>
                    </a:cubicBezTo>
                    <a:cubicBezTo>
                      <a:pt x="7720" y="130"/>
                      <a:pt x="7771" y="124"/>
                      <a:pt x="7819" y="124"/>
                    </a:cubicBezTo>
                    <a:close/>
                    <a:moveTo>
                      <a:pt x="7830" y="0"/>
                    </a:moveTo>
                    <a:cubicBezTo>
                      <a:pt x="7772" y="0"/>
                      <a:pt x="7712" y="8"/>
                      <a:pt x="7650" y="25"/>
                    </a:cubicBezTo>
                    <a:cubicBezTo>
                      <a:pt x="7445" y="74"/>
                      <a:pt x="7256" y="160"/>
                      <a:pt x="7104" y="316"/>
                    </a:cubicBezTo>
                    <a:cubicBezTo>
                      <a:pt x="6899" y="522"/>
                      <a:pt x="6710" y="743"/>
                      <a:pt x="6554" y="998"/>
                    </a:cubicBezTo>
                    <a:cubicBezTo>
                      <a:pt x="6160" y="1614"/>
                      <a:pt x="5819" y="2267"/>
                      <a:pt x="5597" y="2985"/>
                    </a:cubicBezTo>
                    <a:cubicBezTo>
                      <a:pt x="5495" y="3326"/>
                      <a:pt x="5392" y="3687"/>
                      <a:pt x="5339" y="4045"/>
                    </a:cubicBezTo>
                    <a:cubicBezTo>
                      <a:pt x="5328" y="4092"/>
                      <a:pt x="5317" y="4107"/>
                      <a:pt x="5295" y="4107"/>
                    </a:cubicBezTo>
                    <a:cubicBezTo>
                      <a:pt x="5285" y="4107"/>
                      <a:pt x="5273" y="4103"/>
                      <a:pt x="5257" y="4098"/>
                    </a:cubicBezTo>
                    <a:cubicBezTo>
                      <a:pt x="4965" y="3995"/>
                      <a:pt x="4657" y="3942"/>
                      <a:pt x="4349" y="3925"/>
                    </a:cubicBezTo>
                    <a:cubicBezTo>
                      <a:pt x="4299" y="3923"/>
                      <a:pt x="4249" y="3922"/>
                      <a:pt x="4200" y="3922"/>
                    </a:cubicBezTo>
                    <a:cubicBezTo>
                      <a:pt x="3856" y="3922"/>
                      <a:pt x="3516" y="3971"/>
                      <a:pt x="3203" y="4061"/>
                    </a:cubicBezTo>
                    <a:cubicBezTo>
                      <a:pt x="3189" y="4065"/>
                      <a:pt x="3178" y="4067"/>
                      <a:pt x="3168" y="4067"/>
                    </a:cubicBezTo>
                    <a:cubicBezTo>
                      <a:pt x="3142" y="4067"/>
                      <a:pt x="3134" y="4052"/>
                      <a:pt x="3134" y="4028"/>
                    </a:cubicBezTo>
                    <a:cubicBezTo>
                      <a:pt x="3101" y="3925"/>
                      <a:pt x="3080" y="3839"/>
                      <a:pt x="3064" y="3737"/>
                    </a:cubicBezTo>
                    <a:cubicBezTo>
                      <a:pt x="2896" y="3154"/>
                      <a:pt x="2690" y="2591"/>
                      <a:pt x="2485" y="2024"/>
                    </a:cubicBezTo>
                    <a:cubicBezTo>
                      <a:pt x="2329" y="1634"/>
                      <a:pt x="2140" y="1257"/>
                      <a:pt x="1902" y="895"/>
                    </a:cubicBezTo>
                    <a:cubicBezTo>
                      <a:pt x="1729" y="624"/>
                      <a:pt x="1508" y="402"/>
                      <a:pt x="1233" y="230"/>
                    </a:cubicBezTo>
                    <a:cubicBezTo>
                      <a:pt x="1100" y="162"/>
                      <a:pt x="955" y="117"/>
                      <a:pt x="799" y="117"/>
                    </a:cubicBezTo>
                    <a:cubicBezTo>
                      <a:pt x="756" y="117"/>
                      <a:pt x="714" y="120"/>
                      <a:pt x="670" y="127"/>
                    </a:cubicBezTo>
                    <a:cubicBezTo>
                      <a:pt x="448" y="144"/>
                      <a:pt x="276" y="246"/>
                      <a:pt x="157" y="452"/>
                    </a:cubicBezTo>
                    <a:cubicBezTo>
                      <a:pt x="87" y="608"/>
                      <a:pt x="38" y="760"/>
                      <a:pt x="21" y="932"/>
                    </a:cubicBezTo>
                    <a:cubicBezTo>
                      <a:pt x="1" y="1170"/>
                      <a:pt x="38" y="1408"/>
                      <a:pt x="87" y="1651"/>
                    </a:cubicBezTo>
                    <a:cubicBezTo>
                      <a:pt x="157" y="1992"/>
                      <a:pt x="292" y="2299"/>
                      <a:pt x="448" y="2624"/>
                    </a:cubicBezTo>
                    <a:cubicBezTo>
                      <a:pt x="789" y="3429"/>
                      <a:pt x="1216" y="4180"/>
                      <a:pt x="1697" y="4919"/>
                    </a:cubicBezTo>
                    <a:cubicBezTo>
                      <a:pt x="1729" y="4985"/>
                      <a:pt x="1729" y="5022"/>
                      <a:pt x="1680" y="5088"/>
                    </a:cubicBezTo>
                    <a:cubicBezTo>
                      <a:pt x="1097" y="5790"/>
                      <a:pt x="842" y="6594"/>
                      <a:pt x="908" y="7502"/>
                    </a:cubicBezTo>
                    <a:cubicBezTo>
                      <a:pt x="1027" y="9128"/>
                      <a:pt x="2329" y="10393"/>
                      <a:pt x="3938" y="10528"/>
                    </a:cubicBezTo>
                    <a:cubicBezTo>
                      <a:pt x="4030" y="10535"/>
                      <a:pt x="4120" y="10539"/>
                      <a:pt x="4209" y="10539"/>
                    </a:cubicBezTo>
                    <a:cubicBezTo>
                      <a:pt x="4569" y="10539"/>
                      <a:pt x="4917" y="10478"/>
                      <a:pt x="5289" y="10339"/>
                    </a:cubicBezTo>
                    <a:cubicBezTo>
                      <a:pt x="6468" y="9896"/>
                      <a:pt x="7207" y="9042"/>
                      <a:pt x="7445" y="7773"/>
                    </a:cubicBezTo>
                    <a:cubicBezTo>
                      <a:pt x="7564" y="7124"/>
                      <a:pt x="7478" y="6492"/>
                      <a:pt x="7207" y="5876"/>
                    </a:cubicBezTo>
                    <a:cubicBezTo>
                      <a:pt x="7084" y="5584"/>
                      <a:pt x="6899" y="5309"/>
                      <a:pt x="6694" y="5071"/>
                    </a:cubicBezTo>
                    <a:cubicBezTo>
                      <a:pt x="6657" y="5038"/>
                      <a:pt x="6640" y="5022"/>
                      <a:pt x="6673" y="4968"/>
                    </a:cubicBezTo>
                    <a:cubicBezTo>
                      <a:pt x="6846" y="4780"/>
                      <a:pt x="7002" y="4558"/>
                      <a:pt x="7154" y="4353"/>
                    </a:cubicBezTo>
                    <a:cubicBezTo>
                      <a:pt x="7515" y="3872"/>
                      <a:pt x="7823" y="3379"/>
                      <a:pt x="8061" y="2829"/>
                    </a:cubicBezTo>
                    <a:cubicBezTo>
                      <a:pt x="8233" y="2456"/>
                      <a:pt x="8336" y="2061"/>
                      <a:pt x="8455" y="1667"/>
                    </a:cubicBezTo>
                    <a:cubicBezTo>
                      <a:pt x="8558" y="1306"/>
                      <a:pt x="8558" y="949"/>
                      <a:pt x="8504" y="587"/>
                    </a:cubicBezTo>
                    <a:cubicBezTo>
                      <a:pt x="8462" y="294"/>
                      <a:pt x="8188" y="0"/>
                      <a:pt x="78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14775" y="1750000"/>
                <a:ext cx="56075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4031" extrusionOk="0">
                    <a:moveTo>
                      <a:pt x="1911" y="125"/>
                    </a:moveTo>
                    <a:cubicBezTo>
                      <a:pt x="1998" y="125"/>
                      <a:pt x="2062" y="183"/>
                      <a:pt x="2087" y="297"/>
                    </a:cubicBezTo>
                    <a:cubicBezTo>
                      <a:pt x="2124" y="523"/>
                      <a:pt x="2087" y="728"/>
                      <a:pt x="2037" y="933"/>
                    </a:cubicBezTo>
                    <a:cubicBezTo>
                      <a:pt x="1935" y="1360"/>
                      <a:pt x="1746" y="1734"/>
                      <a:pt x="1540" y="2095"/>
                    </a:cubicBezTo>
                    <a:cubicBezTo>
                      <a:pt x="1265" y="2592"/>
                      <a:pt x="941" y="3036"/>
                      <a:pt x="649" y="3500"/>
                    </a:cubicBezTo>
                    <a:cubicBezTo>
                      <a:pt x="563" y="3635"/>
                      <a:pt x="481" y="3738"/>
                      <a:pt x="358" y="3824"/>
                    </a:cubicBezTo>
                    <a:cubicBezTo>
                      <a:pt x="341" y="3840"/>
                      <a:pt x="309" y="3857"/>
                      <a:pt x="292" y="3873"/>
                    </a:cubicBezTo>
                    <a:cubicBezTo>
                      <a:pt x="266" y="3884"/>
                      <a:pt x="243" y="3890"/>
                      <a:pt x="224" y="3890"/>
                    </a:cubicBezTo>
                    <a:cubicBezTo>
                      <a:pt x="179" y="3890"/>
                      <a:pt x="153" y="3859"/>
                      <a:pt x="153" y="3787"/>
                    </a:cubicBezTo>
                    <a:cubicBezTo>
                      <a:pt x="153" y="3738"/>
                      <a:pt x="173" y="3668"/>
                      <a:pt x="173" y="3635"/>
                    </a:cubicBezTo>
                    <a:cubicBezTo>
                      <a:pt x="206" y="3224"/>
                      <a:pt x="341" y="2847"/>
                      <a:pt x="444" y="2473"/>
                    </a:cubicBezTo>
                    <a:cubicBezTo>
                      <a:pt x="633" y="1820"/>
                      <a:pt x="925" y="1221"/>
                      <a:pt x="1282" y="658"/>
                    </a:cubicBezTo>
                    <a:cubicBezTo>
                      <a:pt x="1405" y="486"/>
                      <a:pt x="1524" y="317"/>
                      <a:pt x="1713" y="215"/>
                    </a:cubicBezTo>
                    <a:cubicBezTo>
                      <a:pt x="1746" y="178"/>
                      <a:pt x="1779" y="161"/>
                      <a:pt x="1816" y="145"/>
                    </a:cubicBezTo>
                    <a:cubicBezTo>
                      <a:pt x="1850" y="131"/>
                      <a:pt x="1882" y="125"/>
                      <a:pt x="1911" y="125"/>
                    </a:cubicBezTo>
                    <a:close/>
                    <a:moveTo>
                      <a:pt x="1888" y="0"/>
                    </a:moveTo>
                    <a:cubicBezTo>
                      <a:pt x="1804" y="0"/>
                      <a:pt x="1728" y="31"/>
                      <a:pt x="1660" y="75"/>
                    </a:cubicBezTo>
                    <a:cubicBezTo>
                      <a:pt x="1508" y="178"/>
                      <a:pt x="1368" y="297"/>
                      <a:pt x="1265" y="453"/>
                    </a:cubicBezTo>
                    <a:cubicBezTo>
                      <a:pt x="1113" y="658"/>
                      <a:pt x="994" y="880"/>
                      <a:pt x="871" y="1118"/>
                    </a:cubicBezTo>
                    <a:cubicBezTo>
                      <a:pt x="498" y="1787"/>
                      <a:pt x="276" y="2522"/>
                      <a:pt x="87" y="3257"/>
                    </a:cubicBezTo>
                    <a:cubicBezTo>
                      <a:pt x="34" y="3446"/>
                      <a:pt x="1" y="3635"/>
                      <a:pt x="34" y="3840"/>
                    </a:cubicBezTo>
                    <a:cubicBezTo>
                      <a:pt x="59" y="3962"/>
                      <a:pt x="126" y="4030"/>
                      <a:pt x="216" y="4030"/>
                    </a:cubicBezTo>
                    <a:cubicBezTo>
                      <a:pt x="254" y="4030"/>
                      <a:pt x="296" y="4018"/>
                      <a:pt x="341" y="3992"/>
                    </a:cubicBezTo>
                    <a:cubicBezTo>
                      <a:pt x="444" y="3943"/>
                      <a:pt x="530" y="3857"/>
                      <a:pt x="600" y="3771"/>
                    </a:cubicBezTo>
                    <a:cubicBezTo>
                      <a:pt x="789" y="3582"/>
                      <a:pt x="908" y="3344"/>
                      <a:pt x="1060" y="3122"/>
                    </a:cubicBezTo>
                    <a:cubicBezTo>
                      <a:pt x="1352" y="2658"/>
                      <a:pt x="1660" y="2214"/>
                      <a:pt x="1898" y="1718"/>
                    </a:cubicBezTo>
                    <a:cubicBezTo>
                      <a:pt x="2070" y="1377"/>
                      <a:pt x="2189" y="1015"/>
                      <a:pt x="2243" y="625"/>
                    </a:cubicBezTo>
                    <a:cubicBezTo>
                      <a:pt x="2243" y="486"/>
                      <a:pt x="2243" y="350"/>
                      <a:pt x="2206" y="215"/>
                    </a:cubicBezTo>
                    <a:cubicBezTo>
                      <a:pt x="2173" y="128"/>
                      <a:pt x="2124" y="42"/>
                      <a:pt x="2021" y="26"/>
                    </a:cubicBezTo>
                    <a:cubicBezTo>
                      <a:pt x="1974" y="8"/>
                      <a:pt x="1930" y="0"/>
                      <a:pt x="1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285125" y="1754425"/>
                <a:ext cx="50125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3835" extrusionOk="0">
                    <a:moveTo>
                      <a:pt x="321" y="132"/>
                    </a:moveTo>
                    <a:cubicBezTo>
                      <a:pt x="334" y="132"/>
                      <a:pt x="348" y="135"/>
                      <a:pt x="362" y="140"/>
                    </a:cubicBezTo>
                    <a:cubicBezTo>
                      <a:pt x="465" y="157"/>
                      <a:pt x="551" y="222"/>
                      <a:pt x="617" y="309"/>
                    </a:cubicBezTo>
                    <a:cubicBezTo>
                      <a:pt x="822" y="567"/>
                      <a:pt x="978" y="838"/>
                      <a:pt x="1081" y="1146"/>
                    </a:cubicBezTo>
                    <a:cubicBezTo>
                      <a:pt x="1335" y="1885"/>
                      <a:pt x="1594" y="2620"/>
                      <a:pt x="1832" y="3372"/>
                    </a:cubicBezTo>
                    <a:cubicBezTo>
                      <a:pt x="1848" y="3442"/>
                      <a:pt x="1869" y="3507"/>
                      <a:pt x="1869" y="3594"/>
                    </a:cubicBezTo>
                    <a:cubicBezTo>
                      <a:pt x="1885" y="3631"/>
                      <a:pt x="1885" y="3680"/>
                      <a:pt x="1832" y="3696"/>
                    </a:cubicBezTo>
                    <a:cubicBezTo>
                      <a:pt x="1826" y="3699"/>
                      <a:pt x="1819" y="3701"/>
                      <a:pt x="1813" y="3701"/>
                    </a:cubicBezTo>
                    <a:cubicBezTo>
                      <a:pt x="1786" y="3701"/>
                      <a:pt x="1759" y="3677"/>
                      <a:pt x="1729" y="3663"/>
                    </a:cubicBezTo>
                    <a:cubicBezTo>
                      <a:pt x="1627" y="3561"/>
                      <a:pt x="1524" y="3442"/>
                      <a:pt x="1438" y="3323"/>
                    </a:cubicBezTo>
                    <a:cubicBezTo>
                      <a:pt x="1113" y="2859"/>
                      <a:pt x="859" y="2345"/>
                      <a:pt x="584" y="1832"/>
                    </a:cubicBezTo>
                    <a:cubicBezTo>
                      <a:pt x="411" y="1475"/>
                      <a:pt x="259" y="1130"/>
                      <a:pt x="173" y="756"/>
                    </a:cubicBezTo>
                    <a:cubicBezTo>
                      <a:pt x="140" y="670"/>
                      <a:pt x="140" y="584"/>
                      <a:pt x="124" y="514"/>
                    </a:cubicBezTo>
                    <a:cubicBezTo>
                      <a:pt x="103" y="379"/>
                      <a:pt x="157" y="276"/>
                      <a:pt x="226" y="190"/>
                    </a:cubicBezTo>
                    <a:cubicBezTo>
                      <a:pt x="251" y="153"/>
                      <a:pt x="284" y="132"/>
                      <a:pt x="321" y="132"/>
                    </a:cubicBezTo>
                    <a:close/>
                    <a:moveTo>
                      <a:pt x="395" y="1"/>
                    </a:moveTo>
                    <a:cubicBezTo>
                      <a:pt x="292" y="1"/>
                      <a:pt x="206" y="17"/>
                      <a:pt x="157" y="87"/>
                    </a:cubicBezTo>
                    <a:cubicBezTo>
                      <a:pt x="54" y="190"/>
                      <a:pt x="1" y="309"/>
                      <a:pt x="1" y="465"/>
                    </a:cubicBezTo>
                    <a:cubicBezTo>
                      <a:pt x="1" y="633"/>
                      <a:pt x="54" y="789"/>
                      <a:pt x="103" y="962"/>
                    </a:cubicBezTo>
                    <a:cubicBezTo>
                      <a:pt x="226" y="1389"/>
                      <a:pt x="432" y="1783"/>
                      <a:pt x="617" y="2173"/>
                    </a:cubicBezTo>
                    <a:cubicBezTo>
                      <a:pt x="842" y="2620"/>
                      <a:pt x="1081" y="3047"/>
                      <a:pt x="1372" y="3442"/>
                    </a:cubicBezTo>
                    <a:cubicBezTo>
                      <a:pt x="1458" y="3561"/>
                      <a:pt x="1561" y="3680"/>
                      <a:pt x="1680" y="3766"/>
                    </a:cubicBezTo>
                    <a:cubicBezTo>
                      <a:pt x="1723" y="3812"/>
                      <a:pt x="1768" y="3835"/>
                      <a:pt x="1818" y="3835"/>
                    </a:cubicBezTo>
                    <a:cubicBezTo>
                      <a:pt x="1844" y="3835"/>
                      <a:pt x="1872" y="3828"/>
                      <a:pt x="1902" y="3815"/>
                    </a:cubicBezTo>
                    <a:cubicBezTo>
                      <a:pt x="1972" y="3782"/>
                      <a:pt x="2004" y="3696"/>
                      <a:pt x="2004" y="3631"/>
                    </a:cubicBezTo>
                    <a:cubicBezTo>
                      <a:pt x="2004" y="3507"/>
                      <a:pt x="1988" y="3405"/>
                      <a:pt x="1951" y="3302"/>
                    </a:cubicBezTo>
                    <a:cubicBezTo>
                      <a:pt x="1729" y="2567"/>
                      <a:pt x="1458" y="1849"/>
                      <a:pt x="1216" y="1130"/>
                    </a:cubicBezTo>
                    <a:cubicBezTo>
                      <a:pt x="1113" y="789"/>
                      <a:pt x="945" y="498"/>
                      <a:pt x="719" y="222"/>
                    </a:cubicBezTo>
                    <a:cubicBezTo>
                      <a:pt x="637" y="103"/>
                      <a:pt x="534" y="38"/>
                      <a:pt x="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335225" y="1850725"/>
                <a:ext cx="791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121" extrusionOk="0">
                    <a:moveTo>
                      <a:pt x="2242" y="292"/>
                    </a:moveTo>
                    <a:cubicBezTo>
                      <a:pt x="2308" y="308"/>
                      <a:pt x="2378" y="394"/>
                      <a:pt x="2378" y="477"/>
                    </a:cubicBezTo>
                    <a:cubicBezTo>
                      <a:pt x="2378" y="497"/>
                      <a:pt x="2378" y="530"/>
                      <a:pt x="2345" y="546"/>
                    </a:cubicBezTo>
                    <a:cubicBezTo>
                      <a:pt x="2342" y="550"/>
                      <a:pt x="2338" y="551"/>
                      <a:pt x="2333" y="551"/>
                    </a:cubicBezTo>
                    <a:cubicBezTo>
                      <a:pt x="2315" y="551"/>
                      <a:pt x="2288" y="530"/>
                      <a:pt x="2275" y="530"/>
                    </a:cubicBezTo>
                    <a:cubicBezTo>
                      <a:pt x="2226" y="477"/>
                      <a:pt x="2189" y="427"/>
                      <a:pt x="2173" y="374"/>
                    </a:cubicBezTo>
                    <a:cubicBezTo>
                      <a:pt x="2156" y="308"/>
                      <a:pt x="2189" y="292"/>
                      <a:pt x="2242" y="292"/>
                    </a:cubicBezTo>
                    <a:close/>
                    <a:moveTo>
                      <a:pt x="853" y="265"/>
                    </a:moveTo>
                    <a:cubicBezTo>
                      <a:pt x="865" y="265"/>
                      <a:pt x="878" y="267"/>
                      <a:pt x="891" y="271"/>
                    </a:cubicBezTo>
                    <a:cubicBezTo>
                      <a:pt x="941" y="308"/>
                      <a:pt x="941" y="341"/>
                      <a:pt x="924" y="394"/>
                    </a:cubicBezTo>
                    <a:cubicBezTo>
                      <a:pt x="908" y="460"/>
                      <a:pt x="854" y="514"/>
                      <a:pt x="805" y="563"/>
                    </a:cubicBezTo>
                    <a:cubicBezTo>
                      <a:pt x="791" y="567"/>
                      <a:pt x="779" y="569"/>
                      <a:pt x="770" y="569"/>
                    </a:cubicBezTo>
                    <a:cubicBezTo>
                      <a:pt x="744" y="569"/>
                      <a:pt x="735" y="554"/>
                      <a:pt x="735" y="530"/>
                    </a:cubicBezTo>
                    <a:cubicBezTo>
                      <a:pt x="719" y="444"/>
                      <a:pt x="735" y="358"/>
                      <a:pt x="768" y="325"/>
                    </a:cubicBezTo>
                    <a:cubicBezTo>
                      <a:pt x="784" y="284"/>
                      <a:pt x="816" y="265"/>
                      <a:pt x="853" y="265"/>
                    </a:cubicBezTo>
                    <a:close/>
                    <a:moveTo>
                      <a:pt x="3096" y="0"/>
                    </a:moveTo>
                    <a:cubicBezTo>
                      <a:pt x="3064" y="0"/>
                      <a:pt x="3064" y="17"/>
                      <a:pt x="3047" y="50"/>
                    </a:cubicBezTo>
                    <a:lnTo>
                      <a:pt x="3047" y="87"/>
                    </a:lnTo>
                    <a:cubicBezTo>
                      <a:pt x="2994" y="308"/>
                      <a:pt x="2788" y="530"/>
                      <a:pt x="2550" y="563"/>
                    </a:cubicBezTo>
                    <a:cubicBezTo>
                      <a:pt x="2513" y="563"/>
                      <a:pt x="2497" y="563"/>
                      <a:pt x="2497" y="514"/>
                    </a:cubicBezTo>
                    <a:cubicBezTo>
                      <a:pt x="2534" y="358"/>
                      <a:pt x="2448" y="222"/>
                      <a:pt x="2292" y="169"/>
                    </a:cubicBezTo>
                    <a:cubicBezTo>
                      <a:pt x="2268" y="160"/>
                      <a:pt x="2245" y="156"/>
                      <a:pt x="2222" y="156"/>
                    </a:cubicBezTo>
                    <a:cubicBezTo>
                      <a:pt x="2114" y="156"/>
                      <a:pt x="2023" y="248"/>
                      <a:pt x="2037" y="374"/>
                    </a:cubicBezTo>
                    <a:cubicBezTo>
                      <a:pt x="2053" y="497"/>
                      <a:pt x="2123" y="600"/>
                      <a:pt x="2242" y="665"/>
                    </a:cubicBezTo>
                    <a:cubicBezTo>
                      <a:pt x="2275" y="682"/>
                      <a:pt x="2275" y="702"/>
                      <a:pt x="2242" y="735"/>
                    </a:cubicBezTo>
                    <a:cubicBezTo>
                      <a:pt x="2173" y="822"/>
                      <a:pt x="2086" y="887"/>
                      <a:pt x="1967" y="924"/>
                    </a:cubicBezTo>
                    <a:cubicBezTo>
                      <a:pt x="1842" y="961"/>
                      <a:pt x="1716" y="984"/>
                      <a:pt x="1590" y="984"/>
                    </a:cubicBezTo>
                    <a:cubicBezTo>
                      <a:pt x="1494" y="984"/>
                      <a:pt x="1398" y="971"/>
                      <a:pt x="1302" y="941"/>
                    </a:cubicBezTo>
                    <a:cubicBezTo>
                      <a:pt x="1113" y="908"/>
                      <a:pt x="957" y="822"/>
                      <a:pt x="822" y="702"/>
                    </a:cubicBezTo>
                    <a:cubicBezTo>
                      <a:pt x="941" y="633"/>
                      <a:pt x="1027" y="546"/>
                      <a:pt x="1043" y="427"/>
                    </a:cubicBezTo>
                    <a:cubicBezTo>
                      <a:pt x="1076" y="292"/>
                      <a:pt x="1027" y="189"/>
                      <a:pt x="924" y="152"/>
                    </a:cubicBezTo>
                    <a:cubicBezTo>
                      <a:pt x="900" y="144"/>
                      <a:pt x="874" y="140"/>
                      <a:pt x="848" y="140"/>
                    </a:cubicBezTo>
                    <a:cubicBezTo>
                      <a:pt x="767" y="140"/>
                      <a:pt x="686" y="181"/>
                      <a:pt x="633" y="271"/>
                    </a:cubicBezTo>
                    <a:cubicBezTo>
                      <a:pt x="600" y="358"/>
                      <a:pt x="583" y="460"/>
                      <a:pt x="600" y="546"/>
                    </a:cubicBezTo>
                    <a:cubicBezTo>
                      <a:pt x="616" y="616"/>
                      <a:pt x="600" y="616"/>
                      <a:pt x="547" y="616"/>
                    </a:cubicBezTo>
                    <a:cubicBezTo>
                      <a:pt x="308" y="579"/>
                      <a:pt x="136" y="411"/>
                      <a:pt x="87" y="169"/>
                    </a:cubicBezTo>
                    <a:cubicBezTo>
                      <a:pt x="87" y="140"/>
                      <a:pt x="99" y="100"/>
                      <a:pt x="68" y="100"/>
                    </a:cubicBezTo>
                    <a:cubicBezTo>
                      <a:pt x="63" y="100"/>
                      <a:pt x="57" y="101"/>
                      <a:pt x="50" y="103"/>
                    </a:cubicBezTo>
                    <a:cubicBezTo>
                      <a:pt x="0" y="103"/>
                      <a:pt x="17" y="136"/>
                      <a:pt x="17" y="169"/>
                    </a:cubicBezTo>
                    <a:cubicBezTo>
                      <a:pt x="0" y="444"/>
                      <a:pt x="239" y="719"/>
                      <a:pt x="530" y="735"/>
                    </a:cubicBezTo>
                    <a:cubicBezTo>
                      <a:pt x="633" y="735"/>
                      <a:pt x="719" y="752"/>
                      <a:pt x="768" y="838"/>
                    </a:cubicBezTo>
                    <a:cubicBezTo>
                      <a:pt x="789" y="871"/>
                      <a:pt x="838" y="887"/>
                      <a:pt x="854" y="908"/>
                    </a:cubicBezTo>
                    <a:cubicBezTo>
                      <a:pt x="1085" y="1049"/>
                      <a:pt x="1328" y="1121"/>
                      <a:pt x="1592" y="1121"/>
                    </a:cubicBezTo>
                    <a:cubicBezTo>
                      <a:pt x="1642" y="1121"/>
                      <a:pt x="1693" y="1118"/>
                      <a:pt x="1746" y="1113"/>
                    </a:cubicBezTo>
                    <a:cubicBezTo>
                      <a:pt x="2021" y="1076"/>
                      <a:pt x="2259" y="990"/>
                      <a:pt x="2411" y="735"/>
                    </a:cubicBezTo>
                    <a:cubicBezTo>
                      <a:pt x="2431" y="719"/>
                      <a:pt x="2448" y="702"/>
                      <a:pt x="2481" y="702"/>
                    </a:cubicBezTo>
                    <a:cubicBezTo>
                      <a:pt x="2805" y="702"/>
                      <a:pt x="2994" y="514"/>
                      <a:pt x="3129" y="238"/>
                    </a:cubicBezTo>
                    <a:cubicBezTo>
                      <a:pt x="3166" y="169"/>
                      <a:pt x="3166" y="103"/>
                      <a:pt x="3150" y="50"/>
                    </a:cubicBezTo>
                    <a:cubicBezTo>
                      <a:pt x="3129" y="17"/>
                      <a:pt x="3113" y="0"/>
                      <a:pt x="309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372900" y="1851775"/>
                <a:ext cx="97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87" extrusionOk="0">
                    <a:moveTo>
                      <a:pt x="337" y="0"/>
                    </a:moveTo>
                    <a:cubicBezTo>
                      <a:pt x="321" y="0"/>
                      <a:pt x="301" y="8"/>
                      <a:pt x="288" y="8"/>
                    </a:cubicBezTo>
                    <a:cubicBezTo>
                      <a:pt x="206" y="61"/>
                      <a:pt x="119" y="127"/>
                      <a:pt x="33" y="196"/>
                    </a:cubicBezTo>
                    <a:cubicBezTo>
                      <a:pt x="17" y="213"/>
                      <a:pt x="0" y="250"/>
                      <a:pt x="17" y="266"/>
                    </a:cubicBezTo>
                    <a:cubicBezTo>
                      <a:pt x="25" y="283"/>
                      <a:pt x="37" y="287"/>
                      <a:pt x="52" y="287"/>
                    </a:cubicBezTo>
                    <a:cubicBezTo>
                      <a:pt x="67" y="287"/>
                      <a:pt x="85" y="283"/>
                      <a:pt x="103" y="283"/>
                    </a:cubicBezTo>
                    <a:cubicBezTo>
                      <a:pt x="169" y="250"/>
                      <a:pt x="239" y="196"/>
                      <a:pt x="308" y="147"/>
                    </a:cubicBezTo>
                    <a:cubicBezTo>
                      <a:pt x="341" y="110"/>
                      <a:pt x="358" y="94"/>
                      <a:pt x="390" y="45"/>
                    </a:cubicBezTo>
                    <a:cubicBezTo>
                      <a:pt x="390" y="8"/>
                      <a:pt x="390" y="8"/>
                      <a:pt x="358" y="8"/>
                    </a:cubicBezTo>
                    <a:cubicBezTo>
                      <a:pt x="352" y="2"/>
                      <a:pt x="345" y="0"/>
                      <a:pt x="33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283075" y="1747150"/>
                <a:ext cx="5975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309" extrusionOk="0">
                    <a:moveTo>
                      <a:pt x="222" y="0"/>
                    </a:moveTo>
                    <a:cubicBezTo>
                      <a:pt x="185" y="0"/>
                      <a:pt x="169" y="0"/>
                      <a:pt x="152" y="21"/>
                    </a:cubicBezTo>
                    <a:cubicBezTo>
                      <a:pt x="83" y="70"/>
                      <a:pt x="33" y="156"/>
                      <a:pt x="17" y="259"/>
                    </a:cubicBezTo>
                    <a:cubicBezTo>
                      <a:pt x="0" y="275"/>
                      <a:pt x="17" y="292"/>
                      <a:pt x="33" y="308"/>
                    </a:cubicBezTo>
                    <a:cubicBezTo>
                      <a:pt x="50" y="308"/>
                      <a:pt x="66" y="308"/>
                      <a:pt x="83" y="292"/>
                    </a:cubicBezTo>
                    <a:cubicBezTo>
                      <a:pt x="152" y="226"/>
                      <a:pt x="185" y="140"/>
                      <a:pt x="222" y="70"/>
                    </a:cubicBezTo>
                    <a:cubicBezTo>
                      <a:pt x="222" y="37"/>
                      <a:pt x="239" y="21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465275" y="1739750"/>
                <a:ext cx="42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87" extrusionOk="0">
                    <a:moveTo>
                      <a:pt x="43" y="0"/>
                    </a:moveTo>
                    <a:cubicBezTo>
                      <a:pt x="35" y="0"/>
                      <a:pt x="27" y="3"/>
                      <a:pt x="17" y="9"/>
                    </a:cubicBezTo>
                    <a:cubicBezTo>
                      <a:pt x="1" y="25"/>
                      <a:pt x="1" y="42"/>
                      <a:pt x="1" y="58"/>
                    </a:cubicBezTo>
                    <a:cubicBezTo>
                      <a:pt x="17" y="128"/>
                      <a:pt x="34" y="194"/>
                      <a:pt x="83" y="263"/>
                    </a:cubicBezTo>
                    <a:cubicBezTo>
                      <a:pt x="98" y="275"/>
                      <a:pt x="110" y="287"/>
                      <a:pt x="122" y="287"/>
                    </a:cubicBezTo>
                    <a:cubicBezTo>
                      <a:pt x="127" y="287"/>
                      <a:pt x="132" y="285"/>
                      <a:pt x="136" y="280"/>
                    </a:cubicBezTo>
                    <a:cubicBezTo>
                      <a:pt x="153" y="280"/>
                      <a:pt x="169" y="263"/>
                      <a:pt x="169" y="231"/>
                    </a:cubicBezTo>
                    <a:cubicBezTo>
                      <a:pt x="153" y="161"/>
                      <a:pt x="136" y="91"/>
                      <a:pt x="83" y="25"/>
                    </a:cubicBezTo>
                    <a:cubicBezTo>
                      <a:pt x="71" y="14"/>
                      <a:pt x="60" y="0"/>
                      <a:pt x="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460975" y="1741000"/>
                <a:ext cx="475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74" extrusionOk="0">
                    <a:moveTo>
                      <a:pt x="51" y="1"/>
                    </a:moveTo>
                    <a:cubicBezTo>
                      <a:pt x="45" y="1"/>
                      <a:pt x="39" y="3"/>
                      <a:pt x="33" y="8"/>
                    </a:cubicBezTo>
                    <a:cubicBezTo>
                      <a:pt x="0" y="24"/>
                      <a:pt x="0" y="41"/>
                      <a:pt x="0" y="61"/>
                    </a:cubicBezTo>
                    <a:cubicBezTo>
                      <a:pt x="33" y="127"/>
                      <a:pt x="70" y="197"/>
                      <a:pt x="103" y="246"/>
                    </a:cubicBezTo>
                    <a:cubicBezTo>
                      <a:pt x="115" y="261"/>
                      <a:pt x="127" y="273"/>
                      <a:pt x="138" y="273"/>
                    </a:cubicBezTo>
                    <a:cubicBezTo>
                      <a:pt x="143" y="273"/>
                      <a:pt x="148" y="271"/>
                      <a:pt x="152" y="267"/>
                    </a:cubicBezTo>
                    <a:cubicBezTo>
                      <a:pt x="173" y="267"/>
                      <a:pt x="189" y="246"/>
                      <a:pt x="189" y="213"/>
                    </a:cubicBezTo>
                    <a:cubicBezTo>
                      <a:pt x="173" y="144"/>
                      <a:pt x="136" y="78"/>
                      <a:pt x="87" y="8"/>
                    </a:cubicBezTo>
                    <a:cubicBezTo>
                      <a:pt x="76" y="8"/>
                      <a:pt x="63" y="1"/>
                      <a:pt x="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278350" y="1746325"/>
                <a:ext cx="4750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6" extrusionOk="0">
                    <a:moveTo>
                      <a:pt x="169" y="0"/>
                    </a:moveTo>
                    <a:cubicBezTo>
                      <a:pt x="153" y="0"/>
                      <a:pt x="136" y="0"/>
                      <a:pt x="120" y="17"/>
                    </a:cubicBezTo>
                    <a:cubicBezTo>
                      <a:pt x="66" y="70"/>
                      <a:pt x="33" y="136"/>
                      <a:pt x="1" y="189"/>
                    </a:cubicBezTo>
                    <a:cubicBezTo>
                      <a:pt x="1" y="222"/>
                      <a:pt x="17" y="239"/>
                      <a:pt x="33" y="259"/>
                    </a:cubicBezTo>
                    <a:cubicBezTo>
                      <a:pt x="43" y="264"/>
                      <a:pt x="51" y="266"/>
                      <a:pt x="59" y="266"/>
                    </a:cubicBezTo>
                    <a:cubicBezTo>
                      <a:pt x="78" y="266"/>
                      <a:pt x="92" y="253"/>
                      <a:pt x="103" y="239"/>
                    </a:cubicBezTo>
                    <a:cubicBezTo>
                      <a:pt x="136" y="189"/>
                      <a:pt x="169" y="119"/>
                      <a:pt x="189" y="70"/>
                    </a:cubicBezTo>
                    <a:cubicBezTo>
                      <a:pt x="189" y="33"/>
                      <a:pt x="189" y="17"/>
                      <a:pt x="1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370325" y="1847225"/>
                <a:ext cx="722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27" extrusionOk="0">
                    <a:moveTo>
                      <a:pt x="255" y="1"/>
                    </a:moveTo>
                    <a:cubicBezTo>
                      <a:pt x="153" y="38"/>
                      <a:pt x="66" y="87"/>
                      <a:pt x="17" y="173"/>
                    </a:cubicBezTo>
                    <a:cubicBezTo>
                      <a:pt x="1" y="206"/>
                      <a:pt x="17" y="227"/>
                      <a:pt x="50" y="227"/>
                    </a:cubicBezTo>
                    <a:cubicBezTo>
                      <a:pt x="153" y="190"/>
                      <a:pt x="222" y="124"/>
                      <a:pt x="272" y="38"/>
                    </a:cubicBezTo>
                    <a:cubicBezTo>
                      <a:pt x="288" y="38"/>
                      <a:pt x="288" y="21"/>
                      <a:pt x="288" y="21"/>
                    </a:cubicBezTo>
                    <a:cubicBezTo>
                      <a:pt x="272" y="1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361300" y="1919850"/>
                <a:ext cx="265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20" extrusionOk="0">
                    <a:moveTo>
                      <a:pt x="620" y="0"/>
                    </a:moveTo>
                    <a:cubicBezTo>
                      <a:pt x="532" y="0"/>
                      <a:pt x="445" y="9"/>
                      <a:pt x="362" y="23"/>
                    </a:cubicBezTo>
                    <a:cubicBezTo>
                      <a:pt x="259" y="40"/>
                      <a:pt x="173" y="93"/>
                      <a:pt x="87" y="159"/>
                    </a:cubicBezTo>
                    <a:cubicBezTo>
                      <a:pt x="0" y="245"/>
                      <a:pt x="87" y="348"/>
                      <a:pt x="156" y="401"/>
                    </a:cubicBezTo>
                    <a:cubicBezTo>
                      <a:pt x="222" y="467"/>
                      <a:pt x="308" y="537"/>
                      <a:pt x="395" y="569"/>
                    </a:cubicBezTo>
                    <a:cubicBezTo>
                      <a:pt x="468" y="596"/>
                      <a:pt x="540" y="620"/>
                      <a:pt x="613" y="620"/>
                    </a:cubicBezTo>
                    <a:cubicBezTo>
                      <a:pt x="643" y="620"/>
                      <a:pt x="673" y="616"/>
                      <a:pt x="703" y="606"/>
                    </a:cubicBezTo>
                    <a:cubicBezTo>
                      <a:pt x="822" y="569"/>
                      <a:pt x="924" y="467"/>
                      <a:pt x="994" y="348"/>
                    </a:cubicBezTo>
                    <a:cubicBezTo>
                      <a:pt x="1010" y="315"/>
                      <a:pt x="1043" y="278"/>
                      <a:pt x="1043" y="229"/>
                    </a:cubicBezTo>
                    <a:cubicBezTo>
                      <a:pt x="1060" y="175"/>
                      <a:pt x="1060" y="126"/>
                      <a:pt x="1027" y="93"/>
                    </a:cubicBezTo>
                    <a:cubicBezTo>
                      <a:pt x="994" y="73"/>
                      <a:pt x="957" y="56"/>
                      <a:pt x="941" y="40"/>
                    </a:cubicBezTo>
                    <a:cubicBezTo>
                      <a:pt x="837" y="13"/>
                      <a:pt x="728" y="0"/>
                      <a:pt x="620" y="0"/>
                    </a:cubicBezTo>
                    <a:close/>
                  </a:path>
                </a:pathLst>
              </a:custGeom>
              <a:solidFill>
                <a:srgbClr val="FFA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361700" y="1904025"/>
                <a:ext cx="25275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65" extrusionOk="0">
                    <a:moveTo>
                      <a:pt x="598" y="0"/>
                    </a:moveTo>
                    <a:cubicBezTo>
                      <a:pt x="523" y="0"/>
                      <a:pt x="446" y="22"/>
                      <a:pt x="379" y="57"/>
                    </a:cubicBezTo>
                    <a:cubicBezTo>
                      <a:pt x="243" y="127"/>
                      <a:pt x="157" y="262"/>
                      <a:pt x="87" y="398"/>
                    </a:cubicBezTo>
                    <a:cubicBezTo>
                      <a:pt x="54" y="484"/>
                      <a:pt x="1" y="640"/>
                      <a:pt x="38" y="743"/>
                    </a:cubicBezTo>
                    <a:cubicBezTo>
                      <a:pt x="46" y="758"/>
                      <a:pt x="61" y="764"/>
                      <a:pt x="81" y="764"/>
                    </a:cubicBezTo>
                    <a:cubicBezTo>
                      <a:pt x="146" y="764"/>
                      <a:pt x="255" y="702"/>
                      <a:pt x="292" y="689"/>
                    </a:cubicBezTo>
                    <a:cubicBezTo>
                      <a:pt x="391" y="662"/>
                      <a:pt x="490" y="649"/>
                      <a:pt x="589" y="649"/>
                    </a:cubicBezTo>
                    <a:cubicBezTo>
                      <a:pt x="730" y="649"/>
                      <a:pt x="871" y="676"/>
                      <a:pt x="1011" y="726"/>
                    </a:cubicBezTo>
                    <a:lnTo>
                      <a:pt x="1011" y="521"/>
                    </a:lnTo>
                    <a:cubicBezTo>
                      <a:pt x="994" y="418"/>
                      <a:pt x="978" y="316"/>
                      <a:pt x="925" y="213"/>
                    </a:cubicBezTo>
                    <a:cubicBezTo>
                      <a:pt x="892" y="160"/>
                      <a:pt x="859" y="110"/>
                      <a:pt x="806" y="73"/>
                    </a:cubicBezTo>
                    <a:cubicBezTo>
                      <a:pt x="746" y="22"/>
                      <a:pt x="673" y="0"/>
                      <a:pt x="598" y="0"/>
                    </a:cubicBezTo>
                    <a:close/>
                  </a:path>
                </a:pathLst>
              </a:custGeom>
              <a:solidFill>
                <a:srgbClr val="FFA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366850" y="1923225"/>
                <a:ext cx="1120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26" extrusionOk="0">
                    <a:moveTo>
                      <a:pt x="277" y="1"/>
                    </a:moveTo>
                    <a:cubicBezTo>
                      <a:pt x="236" y="1"/>
                      <a:pt x="191" y="12"/>
                      <a:pt x="156" y="24"/>
                    </a:cubicBezTo>
                    <a:cubicBezTo>
                      <a:pt x="103" y="24"/>
                      <a:pt x="70" y="40"/>
                      <a:pt x="37" y="77"/>
                    </a:cubicBezTo>
                    <a:cubicBezTo>
                      <a:pt x="17" y="110"/>
                      <a:pt x="0" y="180"/>
                      <a:pt x="37" y="196"/>
                    </a:cubicBezTo>
                    <a:cubicBezTo>
                      <a:pt x="53" y="213"/>
                      <a:pt x="86" y="213"/>
                      <a:pt x="103" y="213"/>
                    </a:cubicBezTo>
                    <a:cubicBezTo>
                      <a:pt x="129" y="221"/>
                      <a:pt x="159" y="225"/>
                      <a:pt x="189" y="225"/>
                    </a:cubicBezTo>
                    <a:cubicBezTo>
                      <a:pt x="219" y="225"/>
                      <a:pt x="249" y="221"/>
                      <a:pt x="275" y="213"/>
                    </a:cubicBezTo>
                    <a:cubicBezTo>
                      <a:pt x="324" y="213"/>
                      <a:pt x="361" y="196"/>
                      <a:pt x="394" y="163"/>
                    </a:cubicBezTo>
                    <a:cubicBezTo>
                      <a:pt x="427" y="126"/>
                      <a:pt x="448" y="94"/>
                      <a:pt x="411" y="40"/>
                    </a:cubicBezTo>
                    <a:cubicBezTo>
                      <a:pt x="394" y="24"/>
                      <a:pt x="361" y="7"/>
                      <a:pt x="324" y="7"/>
                    </a:cubicBezTo>
                    <a:cubicBezTo>
                      <a:pt x="310" y="3"/>
                      <a:pt x="294" y="1"/>
                      <a:pt x="2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360475" y="1918575"/>
                <a:ext cx="290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716" extrusionOk="0">
                    <a:moveTo>
                      <a:pt x="682" y="124"/>
                    </a:moveTo>
                    <a:cubicBezTo>
                      <a:pt x="768" y="124"/>
                      <a:pt x="871" y="144"/>
                      <a:pt x="957" y="161"/>
                    </a:cubicBezTo>
                    <a:cubicBezTo>
                      <a:pt x="1027" y="177"/>
                      <a:pt x="1027" y="210"/>
                      <a:pt x="1011" y="263"/>
                    </a:cubicBezTo>
                    <a:cubicBezTo>
                      <a:pt x="974" y="329"/>
                      <a:pt x="941" y="399"/>
                      <a:pt x="887" y="452"/>
                    </a:cubicBezTo>
                    <a:cubicBezTo>
                      <a:pt x="855" y="485"/>
                      <a:pt x="822" y="501"/>
                      <a:pt x="805" y="534"/>
                    </a:cubicBezTo>
                    <a:cubicBezTo>
                      <a:pt x="736" y="588"/>
                      <a:pt x="649" y="588"/>
                      <a:pt x="579" y="588"/>
                    </a:cubicBezTo>
                    <a:cubicBezTo>
                      <a:pt x="497" y="571"/>
                      <a:pt x="411" y="555"/>
                      <a:pt x="341" y="501"/>
                    </a:cubicBezTo>
                    <a:cubicBezTo>
                      <a:pt x="292" y="452"/>
                      <a:pt x="239" y="415"/>
                      <a:pt x="189" y="366"/>
                    </a:cubicBezTo>
                    <a:cubicBezTo>
                      <a:pt x="136" y="312"/>
                      <a:pt x="136" y="280"/>
                      <a:pt x="189" y="247"/>
                    </a:cubicBezTo>
                    <a:cubicBezTo>
                      <a:pt x="292" y="177"/>
                      <a:pt x="374" y="144"/>
                      <a:pt x="497" y="124"/>
                    </a:cubicBezTo>
                    <a:close/>
                    <a:moveTo>
                      <a:pt x="640" y="0"/>
                    </a:moveTo>
                    <a:cubicBezTo>
                      <a:pt x="609" y="0"/>
                      <a:pt x="578" y="2"/>
                      <a:pt x="547" y="5"/>
                    </a:cubicBezTo>
                    <a:cubicBezTo>
                      <a:pt x="395" y="5"/>
                      <a:pt x="239" y="41"/>
                      <a:pt x="120" y="144"/>
                    </a:cubicBezTo>
                    <a:cubicBezTo>
                      <a:pt x="17" y="210"/>
                      <a:pt x="1" y="329"/>
                      <a:pt x="87" y="432"/>
                    </a:cubicBezTo>
                    <a:cubicBezTo>
                      <a:pt x="206" y="555"/>
                      <a:pt x="325" y="657"/>
                      <a:pt x="514" y="707"/>
                    </a:cubicBezTo>
                    <a:cubicBezTo>
                      <a:pt x="548" y="712"/>
                      <a:pt x="584" y="716"/>
                      <a:pt x="621" y="716"/>
                    </a:cubicBezTo>
                    <a:cubicBezTo>
                      <a:pt x="694" y="716"/>
                      <a:pt x="770" y="701"/>
                      <a:pt x="838" y="657"/>
                    </a:cubicBezTo>
                    <a:cubicBezTo>
                      <a:pt x="974" y="571"/>
                      <a:pt x="1060" y="452"/>
                      <a:pt x="1130" y="312"/>
                    </a:cubicBezTo>
                    <a:cubicBezTo>
                      <a:pt x="1163" y="177"/>
                      <a:pt x="1146" y="91"/>
                      <a:pt x="990" y="58"/>
                    </a:cubicBezTo>
                    <a:cubicBezTo>
                      <a:pt x="906" y="28"/>
                      <a:pt x="778" y="0"/>
                      <a:pt x="64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368575" y="1912725"/>
                <a:ext cx="1327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161" extrusionOk="0">
                    <a:moveTo>
                      <a:pt x="276" y="0"/>
                    </a:moveTo>
                    <a:cubicBezTo>
                      <a:pt x="173" y="0"/>
                      <a:pt x="120" y="17"/>
                      <a:pt x="71" y="33"/>
                    </a:cubicBezTo>
                    <a:cubicBezTo>
                      <a:pt x="50" y="50"/>
                      <a:pt x="34" y="70"/>
                      <a:pt x="17" y="87"/>
                    </a:cubicBezTo>
                    <a:cubicBezTo>
                      <a:pt x="1" y="119"/>
                      <a:pt x="17" y="136"/>
                      <a:pt x="50" y="136"/>
                    </a:cubicBezTo>
                    <a:cubicBezTo>
                      <a:pt x="60" y="144"/>
                      <a:pt x="74" y="148"/>
                      <a:pt x="87" y="148"/>
                    </a:cubicBezTo>
                    <a:cubicBezTo>
                      <a:pt x="99" y="148"/>
                      <a:pt x="112" y="144"/>
                      <a:pt x="120" y="136"/>
                    </a:cubicBezTo>
                    <a:cubicBezTo>
                      <a:pt x="147" y="128"/>
                      <a:pt x="176" y="124"/>
                      <a:pt x="208" y="124"/>
                    </a:cubicBezTo>
                    <a:cubicBezTo>
                      <a:pt x="240" y="124"/>
                      <a:pt x="274" y="128"/>
                      <a:pt x="309" y="136"/>
                    </a:cubicBezTo>
                    <a:cubicBezTo>
                      <a:pt x="342" y="152"/>
                      <a:pt x="395" y="152"/>
                      <a:pt x="444" y="152"/>
                    </a:cubicBezTo>
                    <a:cubicBezTo>
                      <a:pt x="455" y="158"/>
                      <a:pt x="465" y="161"/>
                      <a:pt x="473" y="161"/>
                    </a:cubicBezTo>
                    <a:cubicBezTo>
                      <a:pt x="497" y="161"/>
                      <a:pt x="514" y="143"/>
                      <a:pt x="514" y="119"/>
                    </a:cubicBezTo>
                    <a:cubicBezTo>
                      <a:pt x="531" y="87"/>
                      <a:pt x="514" y="70"/>
                      <a:pt x="461" y="50"/>
                    </a:cubicBezTo>
                    <a:cubicBezTo>
                      <a:pt x="461" y="33"/>
                      <a:pt x="444" y="33"/>
                      <a:pt x="428" y="33"/>
                    </a:cubicBezTo>
                    <a:cubicBezTo>
                      <a:pt x="379" y="17"/>
                      <a:pt x="309" y="0"/>
                      <a:pt x="27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371150" y="1957175"/>
                <a:ext cx="77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43" extrusionOk="0">
                    <a:moveTo>
                      <a:pt x="103" y="0"/>
                    </a:moveTo>
                    <a:cubicBezTo>
                      <a:pt x="50" y="17"/>
                      <a:pt x="1" y="103"/>
                      <a:pt x="17" y="156"/>
                    </a:cubicBezTo>
                    <a:cubicBezTo>
                      <a:pt x="33" y="206"/>
                      <a:pt x="103" y="243"/>
                      <a:pt x="152" y="243"/>
                    </a:cubicBezTo>
                    <a:cubicBezTo>
                      <a:pt x="222" y="222"/>
                      <a:pt x="276" y="189"/>
                      <a:pt x="292" y="140"/>
                    </a:cubicBezTo>
                    <a:cubicBezTo>
                      <a:pt x="309" y="103"/>
                      <a:pt x="309" y="70"/>
                      <a:pt x="292" y="37"/>
                    </a:cubicBezTo>
                    <a:cubicBezTo>
                      <a:pt x="255" y="0"/>
                      <a:pt x="152" y="0"/>
                      <a:pt x="103" y="0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360650" y="1948375"/>
                <a:ext cx="31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404" extrusionOk="0">
                    <a:moveTo>
                      <a:pt x="1192" y="1"/>
                    </a:moveTo>
                    <a:cubicBezTo>
                      <a:pt x="1180" y="1"/>
                      <a:pt x="1167" y="4"/>
                      <a:pt x="1156" y="12"/>
                    </a:cubicBezTo>
                    <a:cubicBezTo>
                      <a:pt x="999" y="141"/>
                      <a:pt x="812" y="205"/>
                      <a:pt x="623" y="205"/>
                    </a:cubicBezTo>
                    <a:cubicBezTo>
                      <a:pt x="440" y="205"/>
                      <a:pt x="256" y="145"/>
                      <a:pt x="96" y="28"/>
                    </a:cubicBezTo>
                    <a:cubicBezTo>
                      <a:pt x="88" y="21"/>
                      <a:pt x="78" y="17"/>
                      <a:pt x="68" y="17"/>
                    </a:cubicBezTo>
                    <a:cubicBezTo>
                      <a:pt x="35" y="17"/>
                      <a:pt x="1" y="56"/>
                      <a:pt x="26" y="98"/>
                    </a:cubicBezTo>
                    <a:cubicBezTo>
                      <a:pt x="154" y="301"/>
                      <a:pt x="390" y="404"/>
                      <a:pt x="627" y="404"/>
                    </a:cubicBezTo>
                    <a:cubicBezTo>
                      <a:pt x="869" y="404"/>
                      <a:pt x="1111" y="297"/>
                      <a:pt x="1242" y="81"/>
                    </a:cubicBezTo>
                    <a:cubicBezTo>
                      <a:pt x="1267" y="40"/>
                      <a:pt x="1233" y="1"/>
                      <a:pt x="119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419100" y="1931525"/>
                <a:ext cx="1747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16" extrusionOk="0">
                    <a:moveTo>
                      <a:pt x="327" y="0"/>
                    </a:moveTo>
                    <a:cubicBezTo>
                      <a:pt x="252" y="0"/>
                      <a:pt x="173" y="27"/>
                      <a:pt x="103" y="86"/>
                    </a:cubicBezTo>
                    <a:cubicBezTo>
                      <a:pt x="49" y="119"/>
                      <a:pt x="0" y="205"/>
                      <a:pt x="0" y="291"/>
                    </a:cubicBezTo>
                    <a:cubicBezTo>
                      <a:pt x="0" y="378"/>
                      <a:pt x="49" y="427"/>
                      <a:pt x="103" y="464"/>
                    </a:cubicBezTo>
                    <a:cubicBezTo>
                      <a:pt x="158" y="499"/>
                      <a:pt x="222" y="515"/>
                      <a:pt x="291" y="515"/>
                    </a:cubicBezTo>
                    <a:cubicBezTo>
                      <a:pt x="351" y="515"/>
                      <a:pt x="414" y="503"/>
                      <a:pt x="476" y="480"/>
                    </a:cubicBezTo>
                    <a:cubicBezTo>
                      <a:pt x="546" y="464"/>
                      <a:pt x="616" y="410"/>
                      <a:pt x="649" y="308"/>
                    </a:cubicBezTo>
                    <a:cubicBezTo>
                      <a:pt x="698" y="102"/>
                      <a:pt x="530" y="53"/>
                      <a:pt x="427" y="16"/>
                    </a:cubicBezTo>
                    <a:cubicBezTo>
                      <a:pt x="395" y="6"/>
                      <a:pt x="361" y="0"/>
                      <a:pt x="327" y="0"/>
                    </a:cubicBezTo>
                    <a:close/>
                  </a:path>
                </a:pathLst>
              </a:custGeom>
              <a:solidFill>
                <a:srgbClr val="FFA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425875" y="1939625"/>
                <a:ext cx="35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4" extrusionOk="0">
                    <a:moveTo>
                      <a:pt x="70" y="0"/>
                    </a:moveTo>
                    <a:cubicBezTo>
                      <a:pt x="37" y="0"/>
                      <a:pt x="17" y="21"/>
                      <a:pt x="17" y="54"/>
                    </a:cubicBezTo>
                    <a:cubicBezTo>
                      <a:pt x="0" y="86"/>
                      <a:pt x="37" y="123"/>
                      <a:pt x="70" y="123"/>
                    </a:cubicBezTo>
                    <a:cubicBezTo>
                      <a:pt x="103" y="123"/>
                      <a:pt x="119" y="103"/>
                      <a:pt x="140" y="70"/>
                    </a:cubicBezTo>
                    <a:cubicBezTo>
                      <a:pt x="140" y="37"/>
                      <a:pt x="119" y="0"/>
                      <a:pt x="7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429775" y="1934475"/>
                <a:ext cx="30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5" extrusionOk="0">
                    <a:moveTo>
                      <a:pt x="49" y="1"/>
                    </a:moveTo>
                    <a:cubicBezTo>
                      <a:pt x="17" y="1"/>
                      <a:pt x="0" y="21"/>
                      <a:pt x="0" y="54"/>
                    </a:cubicBezTo>
                    <a:cubicBezTo>
                      <a:pt x="0" y="104"/>
                      <a:pt x="17" y="124"/>
                      <a:pt x="49" y="124"/>
                    </a:cubicBezTo>
                    <a:cubicBezTo>
                      <a:pt x="86" y="124"/>
                      <a:pt x="103" y="104"/>
                      <a:pt x="103" y="71"/>
                    </a:cubicBezTo>
                    <a:cubicBezTo>
                      <a:pt x="119" y="38"/>
                      <a:pt x="86" y="1"/>
                      <a:pt x="4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22900" y="1933975"/>
                <a:ext cx="30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4" extrusionOk="0">
                    <a:moveTo>
                      <a:pt x="52" y="0"/>
                    </a:moveTo>
                    <a:cubicBezTo>
                      <a:pt x="27" y="0"/>
                      <a:pt x="13" y="28"/>
                      <a:pt x="0" y="58"/>
                    </a:cubicBezTo>
                    <a:cubicBezTo>
                      <a:pt x="0" y="91"/>
                      <a:pt x="16" y="124"/>
                      <a:pt x="53" y="124"/>
                    </a:cubicBezTo>
                    <a:cubicBezTo>
                      <a:pt x="86" y="124"/>
                      <a:pt x="119" y="91"/>
                      <a:pt x="119" y="58"/>
                    </a:cubicBezTo>
                    <a:cubicBezTo>
                      <a:pt x="119" y="21"/>
                      <a:pt x="103" y="4"/>
                      <a:pt x="70" y="4"/>
                    </a:cubicBezTo>
                    <a:cubicBezTo>
                      <a:pt x="63" y="1"/>
                      <a:pt x="57" y="0"/>
                      <a:pt x="5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317675" y="1931500"/>
                <a:ext cx="175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466" extrusionOk="0">
                    <a:moveTo>
                      <a:pt x="327" y="1"/>
                    </a:moveTo>
                    <a:cubicBezTo>
                      <a:pt x="248" y="1"/>
                      <a:pt x="172" y="24"/>
                      <a:pt x="103" y="71"/>
                    </a:cubicBezTo>
                    <a:cubicBezTo>
                      <a:pt x="54" y="103"/>
                      <a:pt x="0" y="173"/>
                      <a:pt x="0" y="243"/>
                    </a:cubicBezTo>
                    <a:cubicBezTo>
                      <a:pt x="0" y="325"/>
                      <a:pt x="54" y="379"/>
                      <a:pt x="103" y="411"/>
                    </a:cubicBezTo>
                    <a:cubicBezTo>
                      <a:pt x="180" y="446"/>
                      <a:pt x="267" y="465"/>
                      <a:pt x="355" y="465"/>
                    </a:cubicBezTo>
                    <a:cubicBezTo>
                      <a:pt x="402" y="465"/>
                      <a:pt x="450" y="460"/>
                      <a:pt x="497" y="448"/>
                    </a:cubicBezTo>
                    <a:cubicBezTo>
                      <a:pt x="567" y="411"/>
                      <a:pt x="633" y="362"/>
                      <a:pt x="670" y="276"/>
                    </a:cubicBezTo>
                    <a:cubicBezTo>
                      <a:pt x="702" y="103"/>
                      <a:pt x="530" y="38"/>
                      <a:pt x="444" y="17"/>
                    </a:cubicBezTo>
                    <a:cubicBezTo>
                      <a:pt x="405" y="6"/>
                      <a:pt x="365" y="1"/>
                      <a:pt x="327" y="1"/>
                    </a:cubicBezTo>
                    <a:close/>
                  </a:path>
                </a:pathLst>
              </a:custGeom>
              <a:solidFill>
                <a:srgbClr val="FFA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324550" y="1938375"/>
                <a:ext cx="30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7" extrusionOk="0">
                    <a:moveTo>
                      <a:pt x="66" y="1"/>
                    </a:moveTo>
                    <a:cubicBezTo>
                      <a:pt x="33" y="1"/>
                      <a:pt x="0" y="17"/>
                      <a:pt x="0" y="50"/>
                    </a:cubicBezTo>
                    <a:cubicBezTo>
                      <a:pt x="0" y="104"/>
                      <a:pt x="17" y="120"/>
                      <a:pt x="50" y="136"/>
                    </a:cubicBezTo>
                    <a:cubicBezTo>
                      <a:pt x="87" y="136"/>
                      <a:pt x="119" y="104"/>
                      <a:pt x="119" y="87"/>
                    </a:cubicBezTo>
                    <a:cubicBezTo>
                      <a:pt x="119" y="34"/>
                      <a:pt x="103" y="1"/>
                      <a:pt x="6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321575" y="1933675"/>
                <a:ext cx="300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6" extrusionOk="0">
                    <a:moveTo>
                      <a:pt x="66" y="0"/>
                    </a:moveTo>
                    <a:cubicBezTo>
                      <a:pt x="33" y="0"/>
                      <a:pt x="17" y="16"/>
                      <a:pt x="0" y="53"/>
                    </a:cubicBezTo>
                    <a:cubicBezTo>
                      <a:pt x="0" y="86"/>
                      <a:pt x="17" y="119"/>
                      <a:pt x="50" y="136"/>
                    </a:cubicBezTo>
                    <a:cubicBezTo>
                      <a:pt x="82" y="136"/>
                      <a:pt x="119" y="103"/>
                      <a:pt x="119" y="86"/>
                    </a:cubicBezTo>
                    <a:cubicBezTo>
                      <a:pt x="119" y="53"/>
                      <a:pt x="103" y="16"/>
                      <a:pt x="6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328750" y="1934075"/>
                <a:ext cx="26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0" extrusionOk="0">
                    <a:moveTo>
                      <a:pt x="54" y="0"/>
                    </a:moveTo>
                    <a:cubicBezTo>
                      <a:pt x="21" y="0"/>
                      <a:pt x="1" y="17"/>
                      <a:pt x="1" y="54"/>
                    </a:cubicBezTo>
                    <a:cubicBezTo>
                      <a:pt x="1" y="87"/>
                      <a:pt x="21" y="103"/>
                      <a:pt x="54" y="120"/>
                    </a:cubicBezTo>
                    <a:cubicBezTo>
                      <a:pt x="71" y="120"/>
                      <a:pt x="103" y="103"/>
                      <a:pt x="103" y="70"/>
                    </a:cubicBezTo>
                    <a:cubicBezTo>
                      <a:pt x="103" y="37"/>
                      <a:pt x="87" y="0"/>
                      <a:pt x="5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270250" y="1936450"/>
                <a:ext cx="423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625" extrusionOk="0">
                    <a:moveTo>
                      <a:pt x="1602" y="0"/>
                    </a:moveTo>
                    <a:cubicBezTo>
                      <a:pt x="1571" y="0"/>
                      <a:pt x="1537" y="8"/>
                      <a:pt x="1519" y="8"/>
                    </a:cubicBezTo>
                    <a:cubicBezTo>
                      <a:pt x="1314" y="45"/>
                      <a:pt x="1092" y="78"/>
                      <a:pt x="904" y="127"/>
                    </a:cubicBezTo>
                    <a:cubicBezTo>
                      <a:pt x="530" y="213"/>
                      <a:pt x="255" y="369"/>
                      <a:pt x="49" y="538"/>
                    </a:cubicBezTo>
                    <a:cubicBezTo>
                      <a:pt x="33" y="558"/>
                      <a:pt x="0" y="608"/>
                      <a:pt x="17" y="624"/>
                    </a:cubicBezTo>
                    <a:cubicBezTo>
                      <a:pt x="33" y="624"/>
                      <a:pt x="82" y="608"/>
                      <a:pt x="119" y="591"/>
                    </a:cubicBezTo>
                    <a:cubicBezTo>
                      <a:pt x="444" y="435"/>
                      <a:pt x="854" y="250"/>
                      <a:pt x="1417" y="148"/>
                    </a:cubicBezTo>
                    <a:cubicBezTo>
                      <a:pt x="1487" y="148"/>
                      <a:pt x="1692" y="94"/>
                      <a:pt x="1676" y="45"/>
                    </a:cubicBezTo>
                    <a:cubicBezTo>
                      <a:pt x="1667" y="9"/>
                      <a:pt x="1636" y="0"/>
                      <a:pt x="16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259975" y="1918175"/>
                <a:ext cx="504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21" extrusionOk="0">
                    <a:moveTo>
                      <a:pt x="1051" y="0"/>
                    </a:moveTo>
                    <a:cubicBezTo>
                      <a:pt x="783" y="0"/>
                      <a:pt x="511" y="27"/>
                      <a:pt x="239" y="74"/>
                    </a:cubicBezTo>
                    <a:cubicBezTo>
                      <a:pt x="153" y="90"/>
                      <a:pt x="1" y="123"/>
                      <a:pt x="1" y="177"/>
                    </a:cubicBezTo>
                    <a:cubicBezTo>
                      <a:pt x="17" y="193"/>
                      <a:pt x="83" y="193"/>
                      <a:pt x="120" y="193"/>
                    </a:cubicBezTo>
                    <a:cubicBezTo>
                      <a:pt x="288" y="177"/>
                      <a:pt x="460" y="160"/>
                      <a:pt x="617" y="140"/>
                    </a:cubicBezTo>
                    <a:cubicBezTo>
                      <a:pt x="750" y="134"/>
                      <a:pt x="882" y="130"/>
                      <a:pt x="1012" y="130"/>
                    </a:cubicBezTo>
                    <a:cubicBezTo>
                      <a:pt x="1248" y="130"/>
                      <a:pt x="1479" y="142"/>
                      <a:pt x="1709" y="177"/>
                    </a:cubicBezTo>
                    <a:cubicBezTo>
                      <a:pt x="1795" y="193"/>
                      <a:pt x="1865" y="209"/>
                      <a:pt x="1951" y="209"/>
                    </a:cubicBezTo>
                    <a:cubicBezTo>
                      <a:pt x="1958" y="216"/>
                      <a:pt x="1967" y="220"/>
                      <a:pt x="1978" y="220"/>
                    </a:cubicBezTo>
                    <a:cubicBezTo>
                      <a:pt x="1992" y="220"/>
                      <a:pt x="2007" y="212"/>
                      <a:pt x="2017" y="193"/>
                    </a:cubicBezTo>
                    <a:cubicBezTo>
                      <a:pt x="2017" y="160"/>
                      <a:pt x="1967" y="123"/>
                      <a:pt x="1914" y="107"/>
                    </a:cubicBezTo>
                    <a:cubicBezTo>
                      <a:pt x="1848" y="90"/>
                      <a:pt x="1779" y="74"/>
                      <a:pt x="1709" y="57"/>
                    </a:cubicBezTo>
                    <a:cubicBezTo>
                      <a:pt x="1493" y="18"/>
                      <a:pt x="1273" y="0"/>
                      <a:pt x="1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264175" y="1927800"/>
                <a:ext cx="471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470" extrusionOk="0">
                    <a:moveTo>
                      <a:pt x="1535" y="1"/>
                    </a:moveTo>
                    <a:cubicBezTo>
                      <a:pt x="1279" y="1"/>
                      <a:pt x="1022" y="35"/>
                      <a:pt x="756" y="100"/>
                    </a:cubicBezTo>
                    <a:cubicBezTo>
                      <a:pt x="531" y="165"/>
                      <a:pt x="309" y="219"/>
                      <a:pt x="120" y="338"/>
                    </a:cubicBezTo>
                    <a:cubicBezTo>
                      <a:pt x="87" y="371"/>
                      <a:pt x="1" y="440"/>
                      <a:pt x="17" y="457"/>
                    </a:cubicBezTo>
                    <a:cubicBezTo>
                      <a:pt x="26" y="466"/>
                      <a:pt x="39" y="469"/>
                      <a:pt x="54" y="469"/>
                    </a:cubicBezTo>
                    <a:cubicBezTo>
                      <a:pt x="101" y="469"/>
                      <a:pt x="169" y="432"/>
                      <a:pt x="206" y="407"/>
                    </a:cubicBezTo>
                    <a:cubicBezTo>
                      <a:pt x="654" y="251"/>
                      <a:pt x="1081" y="149"/>
                      <a:pt x="1508" y="132"/>
                    </a:cubicBezTo>
                    <a:cubicBezTo>
                      <a:pt x="1611" y="132"/>
                      <a:pt x="1713" y="132"/>
                      <a:pt x="1799" y="116"/>
                    </a:cubicBezTo>
                    <a:cubicBezTo>
                      <a:pt x="1810" y="116"/>
                      <a:pt x="1823" y="118"/>
                      <a:pt x="1835" y="118"/>
                    </a:cubicBezTo>
                    <a:cubicBezTo>
                      <a:pt x="1861" y="118"/>
                      <a:pt x="1886" y="110"/>
                      <a:pt x="1886" y="63"/>
                    </a:cubicBezTo>
                    <a:cubicBezTo>
                      <a:pt x="1886" y="13"/>
                      <a:pt x="1832" y="30"/>
                      <a:pt x="1799" y="13"/>
                    </a:cubicBezTo>
                    <a:cubicBezTo>
                      <a:pt x="1711" y="5"/>
                      <a:pt x="1623" y="1"/>
                      <a:pt x="15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440025" y="1935625"/>
                <a:ext cx="415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99" extrusionOk="0">
                    <a:moveTo>
                      <a:pt x="90" y="0"/>
                    </a:moveTo>
                    <a:cubicBezTo>
                      <a:pt x="55" y="0"/>
                      <a:pt x="25" y="8"/>
                      <a:pt x="17" y="41"/>
                    </a:cubicBezTo>
                    <a:cubicBezTo>
                      <a:pt x="1" y="94"/>
                      <a:pt x="222" y="144"/>
                      <a:pt x="309" y="160"/>
                    </a:cubicBezTo>
                    <a:cubicBezTo>
                      <a:pt x="888" y="246"/>
                      <a:pt x="1265" y="435"/>
                      <a:pt x="1557" y="571"/>
                    </a:cubicBezTo>
                    <a:cubicBezTo>
                      <a:pt x="1569" y="585"/>
                      <a:pt x="1599" y="598"/>
                      <a:pt x="1622" y="598"/>
                    </a:cubicBezTo>
                    <a:cubicBezTo>
                      <a:pt x="1631" y="598"/>
                      <a:pt x="1639" y="596"/>
                      <a:pt x="1643" y="591"/>
                    </a:cubicBezTo>
                    <a:cubicBezTo>
                      <a:pt x="1660" y="571"/>
                      <a:pt x="1643" y="538"/>
                      <a:pt x="1627" y="522"/>
                    </a:cubicBezTo>
                    <a:cubicBezTo>
                      <a:pt x="1454" y="365"/>
                      <a:pt x="1196" y="230"/>
                      <a:pt x="838" y="127"/>
                    </a:cubicBezTo>
                    <a:cubicBezTo>
                      <a:pt x="650" y="78"/>
                      <a:pt x="428" y="58"/>
                      <a:pt x="190" y="8"/>
                    </a:cubicBezTo>
                    <a:cubicBezTo>
                      <a:pt x="163" y="8"/>
                      <a:pt x="124" y="0"/>
                      <a:pt x="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442600" y="1917825"/>
                <a:ext cx="504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15" extrusionOk="0">
                    <a:moveTo>
                      <a:pt x="822" y="1"/>
                    </a:moveTo>
                    <a:cubicBezTo>
                      <a:pt x="648" y="1"/>
                      <a:pt x="472" y="11"/>
                      <a:pt x="292" y="35"/>
                    </a:cubicBezTo>
                    <a:cubicBezTo>
                      <a:pt x="222" y="51"/>
                      <a:pt x="169" y="71"/>
                      <a:pt x="103" y="88"/>
                    </a:cubicBezTo>
                    <a:cubicBezTo>
                      <a:pt x="33" y="104"/>
                      <a:pt x="0" y="137"/>
                      <a:pt x="0" y="174"/>
                    </a:cubicBezTo>
                    <a:cubicBezTo>
                      <a:pt x="17" y="191"/>
                      <a:pt x="33" y="191"/>
                      <a:pt x="50" y="191"/>
                    </a:cubicBezTo>
                    <a:cubicBezTo>
                      <a:pt x="136" y="191"/>
                      <a:pt x="222" y="174"/>
                      <a:pt x="308" y="174"/>
                    </a:cubicBezTo>
                    <a:cubicBezTo>
                      <a:pt x="491" y="139"/>
                      <a:pt x="674" y="125"/>
                      <a:pt x="859" y="125"/>
                    </a:cubicBezTo>
                    <a:cubicBezTo>
                      <a:pt x="1037" y="125"/>
                      <a:pt x="1218" y="138"/>
                      <a:pt x="1401" y="154"/>
                    </a:cubicBezTo>
                    <a:cubicBezTo>
                      <a:pt x="1557" y="174"/>
                      <a:pt x="1729" y="191"/>
                      <a:pt x="1881" y="207"/>
                    </a:cubicBezTo>
                    <a:cubicBezTo>
                      <a:pt x="1903" y="207"/>
                      <a:pt x="1949" y="214"/>
                      <a:pt x="1977" y="214"/>
                    </a:cubicBezTo>
                    <a:cubicBezTo>
                      <a:pt x="1991" y="214"/>
                      <a:pt x="2000" y="212"/>
                      <a:pt x="2000" y="207"/>
                    </a:cubicBezTo>
                    <a:cubicBezTo>
                      <a:pt x="2017" y="154"/>
                      <a:pt x="1848" y="121"/>
                      <a:pt x="1778" y="104"/>
                    </a:cubicBezTo>
                    <a:cubicBezTo>
                      <a:pt x="1456" y="38"/>
                      <a:pt x="1142" y="1"/>
                      <a:pt x="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441275" y="1927000"/>
                <a:ext cx="49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451" extrusionOk="0">
                    <a:moveTo>
                      <a:pt x="352" y="1"/>
                    </a:moveTo>
                    <a:cubicBezTo>
                      <a:pt x="269" y="1"/>
                      <a:pt x="186" y="4"/>
                      <a:pt x="103" y="12"/>
                    </a:cubicBezTo>
                    <a:cubicBezTo>
                      <a:pt x="70" y="12"/>
                      <a:pt x="16" y="12"/>
                      <a:pt x="16" y="62"/>
                    </a:cubicBezTo>
                    <a:cubicBezTo>
                      <a:pt x="0" y="115"/>
                      <a:pt x="70" y="115"/>
                      <a:pt x="103" y="115"/>
                    </a:cubicBezTo>
                    <a:cubicBezTo>
                      <a:pt x="222" y="115"/>
                      <a:pt x="324" y="115"/>
                      <a:pt x="448" y="132"/>
                    </a:cubicBezTo>
                    <a:cubicBezTo>
                      <a:pt x="907" y="148"/>
                      <a:pt x="1335" y="251"/>
                      <a:pt x="1782" y="386"/>
                    </a:cubicBezTo>
                    <a:cubicBezTo>
                      <a:pt x="1820" y="415"/>
                      <a:pt x="1890" y="450"/>
                      <a:pt x="1927" y="450"/>
                    </a:cubicBezTo>
                    <a:cubicBezTo>
                      <a:pt x="1938" y="450"/>
                      <a:pt x="1947" y="447"/>
                      <a:pt x="1950" y="439"/>
                    </a:cubicBezTo>
                    <a:cubicBezTo>
                      <a:pt x="1967" y="403"/>
                      <a:pt x="1885" y="353"/>
                      <a:pt x="1848" y="337"/>
                    </a:cubicBezTo>
                    <a:cubicBezTo>
                      <a:pt x="1642" y="234"/>
                      <a:pt x="1437" y="164"/>
                      <a:pt x="1232" y="115"/>
                    </a:cubicBezTo>
                    <a:cubicBezTo>
                      <a:pt x="940" y="48"/>
                      <a:pt x="646" y="1"/>
                      <a:pt x="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392925" y="1886050"/>
                <a:ext cx="3810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598" extrusionOk="0">
                    <a:moveTo>
                      <a:pt x="782" y="0"/>
                    </a:moveTo>
                    <a:cubicBezTo>
                      <a:pt x="750" y="0"/>
                      <a:pt x="718" y="3"/>
                      <a:pt x="686" y="8"/>
                    </a:cubicBezTo>
                    <a:cubicBezTo>
                      <a:pt x="140" y="90"/>
                      <a:pt x="0" y="484"/>
                      <a:pt x="0" y="829"/>
                    </a:cubicBezTo>
                    <a:cubicBezTo>
                      <a:pt x="0" y="1170"/>
                      <a:pt x="308" y="1581"/>
                      <a:pt x="756" y="1597"/>
                    </a:cubicBezTo>
                    <a:cubicBezTo>
                      <a:pt x="1183" y="1597"/>
                      <a:pt x="1523" y="1219"/>
                      <a:pt x="1523" y="792"/>
                    </a:cubicBezTo>
                    <a:cubicBezTo>
                      <a:pt x="1508" y="382"/>
                      <a:pt x="1170" y="0"/>
                      <a:pt x="7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391275" y="1885300"/>
                <a:ext cx="427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62" extrusionOk="0">
                    <a:moveTo>
                      <a:pt x="392" y="497"/>
                    </a:moveTo>
                    <a:cubicBezTo>
                      <a:pt x="535" y="497"/>
                      <a:pt x="594" y="689"/>
                      <a:pt x="444" y="757"/>
                    </a:cubicBezTo>
                    <a:cubicBezTo>
                      <a:pt x="423" y="765"/>
                      <a:pt x="403" y="769"/>
                      <a:pt x="385" y="769"/>
                    </a:cubicBezTo>
                    <a:cubicBezTo>
                      <a:pt x="231" y="769"/>
                      <a:pt x="192" y="497"/>
                      <a:pt x="361" y="497"/>
                    </a:cubicBezTo>
                    <a:cubicBezTo>
                      <a:pt x="365" y="497"/>
                      <a:pt x="369" y="498"/>
                      <a:pt x="374" y="498"/>
                    </a:cubicBezTo>
                    <a:cubicBezTo>
                      <a:pt x="380" y="497"/>
                      <a:pt x="386" y="497"/>
                      <a:pt x="392" y="497"/>
                    </a:cubicBezTo>
                    <a:close/>
                    <a:moveTo>
                      <a:pt x="854" y="120"/>
                    </a:moveTo>
                    <a:cubicBezTo>
                      <a:pt x="1043" y="120"/>
                      <a:pt x="1216" y="243"/>
                      <a:pt x="1281" y="309"/>
                    </a:cubicBezTo>
                    <a:cubicBezTo>
                      <a:pt x="1421" y="449"/>
                      <a:pt x="1503" y="633"/>
                      <a:pt x="1503" y="822"/>
                    </a:cubicBezTo>
                    <a:cubicBezTo>
                      <a:pt x="1524" y="1011"/>
                      <a:pt x="1454" y="1233"/>
                      <a:pt x="1298" y="1352"/>
                    </a:cubicBezTo>
                    <a:cubicBezTo>
                      <a:pt x="1093" y="1557"/>
                      <a:pt x="822" y="1578"/>
                      <a:pt x="822" y="1578"/>
                    </a:cubicBezTo>
                    <a:cubicBezTo>
                      <a:pt x="822" y="1578"/>
                      <a:pt x="941" y="1216"/>
                      <a:pt x="957" y="1167"/>
                    </a:cubicBezTo>
                    <a:cubicBezTo>
                      <a:pt x="974" y="1065"/>
                      <a:pt x="974" y="941"/>
                      <a:pt x="974" y="839"/>
                    </a:cubicBezTo>
                    <a:cubicBezTo>
                      <a:pt x="974" y="720"/>
                      <a:pt x="957" y="601"/>
                      <a:pt x="941" y="498"/>
                    </a:cubicBezTo>
                    <a:cubicBezTo>
                      <a:pt x="924" y="465"/>
                      <a:pt x="854" y="276"/>
                      <a:pt x="822" y="174"/>
                    </a:cubicBezTo>
                    <a:cubicBezTo>
                      <a:pt x="805" y="157"/>
                      <a:pt x="822" y="120"/>
                      <a:pt x="854" y="120"/>
                    </a:cubicBezTo>
                    <a:close/>
                    <a:moveTo>
                      <a:pt x="821" y="0"/>
                    </a:moveTo>
                    <a:cubicBezTo>
                      <a:pt x="390" y="0"/>
                      <a:pt x="0" y="307"/>
                      <a:pt x="0" y="859"/>
                    </a:cubicBezTo>
                    <a:cubicBezTo>
                      <a:pt x="0" y="1416"/>
                      <a:pt x="410" y="1661"/>
                      <a:pt x="806" y="1661"/>
                    </a:cubicBezTo>
                    <a:cubicBezTo>
                      <a:pt x="822" y="1661"/>
                      <a:pt x="838" y="1661"/>
                      <a:pt x="854" y="1660"/>
                    </a:cubicBezTo>
                    <a:cubicBezTo>
                      <a:pt x="1232" y="1660"/>
                      <a:pt x="1557" y="1372"/>
                      <a:pt x="1626" y="978"/>
                    </a:cubicBezTo>
                    <a:cubicBezTo>
                      <a:pt x="1709" y="481"/>
                      <a:pt x="1351" y="38"/>
                      <a:pt x="854" y="1"/>
                    </a:cubicBezTo>
                    <a:cubicBezTo>
                      <a:pt x="843" y="1"/>
                      <a:pt x="832" y="0"/>
                      <a:pt x="8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319425" y="1886050"/>
                <a:ext cx="385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82" extrusionOk="0">
                    <a:moveTo>
                      <a:pt x="798" y="0"/>
                    </a:moveTo>
                    <a:cubicBezTo>
                      <a:pt x="766" y="0"/>
                      <a:pt x="734" y="3"/>
                      <a:pt x="702" y="8"/>
                    </a:cubicBezTo>
                    <a:cubicBezTo>
                      <a:pt x="152" y="90"/>
                      <a:pt x="16" y="484"/>
                      <a:pt x="16" y="829"/>
                    </a:cubicBezTo>
                    <a:cubicBezTo>
                      <a:pt x="0" y="1170"/>
                      <a:pt x="324" y="1581"/>
                      <a:pt x="751" y="1581"/>
                    </a:cubicBezTo>
                    <a:cubicBezTo>
                      <a:pt x="761" y="1581"/>
                      <a:pt x="770" y="1581"/>
                      <a:pt x="779" y="1581"/>
                    </a:cubicBezTo>
                    <a:cubicBezTo>
                      <a:pt x="1209" y="1581"/>
                      <a:pt x="1540" y="1210"/>
                      <a:pt x="1523" y="792"/>
                    </a:cubicBezTo>
                    <a:cubicBezTo>
                      <a:pt x="1523" y="382"/>
                      <a:pt x="1186" y="0"/>
                      <a:pt x="7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318075" y="1885300"/>
                <a:ext cx="424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62" extrusionOk="0">
                    <a:moveTo>
                      <a:pt x="378" y="481"/>
                    </a:moveTo>
                    <a:cubicBezTo>
                      <a:pt x="530" y="481"/>
                      <a:pt x="600" y="687"/>
                      <a:pt x="448" y="757"/>
                    </a:cubicBezTo>
                    <a:cubicBezTo>
                      <a:pt x="430" y="762"/>
                      <a:pt x="413" y="765"/>
                      <a:pt x="397" y="765"/>
                    </a:cubicBezTo>
                    <a:cubicBezTo>
                      <a:pt x="233" y="765"/>
                      <a:pt x="191" y="481"/>
                      <a:pt x="378" y="481"/>
                    </a:cubicBezTo>
                    <a:close/>
                    <a:moveTo>
                      <a:pt x="838" y="120"/>
                    </a:moveTo>
                    <a:cubicBezTo>
                      <a:pt x="1044" y="120"/>
                      <a:pt x="1216" y="243"/>
                      <a:pt x="1286" y="309"/>
                    </a:cubicBezTo>
                    <a:cubicBezTo>
                      <a:pt x="1421" y="449"/>
                      <a:pt x="1508" y="633"/>
                      <a:pt x="1508" y="822"/>
                    </a:cubicBezTo>
                    <a:cubicBezTo>
                      <a:pt x="1524" y="1011"/>
                      <a:pt x="1438" y="1233"/>
                      <a:pt x="1302" y="1352"/>
                    </a:cubicBezTo>
                    <a:cubicBezTo>
                      <a:pt x="1097" y="1557"/>
                      <a:pt x="822" y="1578"/>
                      <a:pt x="822" y="1578"/>
                    </a:cubicBezTo>
                    <a:cubicBezTo>
                      <a:pt x="822" y="1578"/>
                      <a:pt x="941" y="1216"/>
                      <a:pt x="941" y="1167"/>
                    </a:cubicBezTo>
                    <a:cubicBezTo>
                      <a:pt x="978" y="1065"/>
                      <a:pt x="978" y="941"/>
                      <a:pt x="978" y="839"/>
                    </a:cubicBezTo>
                    <a:cubicBezTo>
                      <a:pt x="978" y="720"/>
                      <a:pt x="962" y="601"/>
                      <a:pt x="941" y="498"/>
                    </a:cubicBezTo>
                    <a:cubicBezTo>
                      <a:pt x="925" y="465"/>
                      <a:pt x="859" y="276"/>
                      <a:pt x="822" y="174"/>
                    </a:cubicBezTo>
                    <a:cubicBezTo>
                      <a:pt x="805" y="157"/>
                      <a:pt x="822" y="120"/>
                      <a:pt x="838" y="120"/>
                    </a:cubicBezTo>
                    <a:close/>
                    <a:moveTo>
                      <a:pt x="824" y="0"/>
                    </a:moveTo>
                    <a:cubicBezTo>
                      <a:pt x="375" y="0"/>
                      <a:pt x="1" y="307"/>
                      <a:pt x="1" y="859"/>
                    </a:cubicBezTo>
                    <a:cubicBezTo>
                      <a:pt x="1" y="1416"/>
                      <a:pt x="414" y="1661"/>
                      <a:pt x="811" y="1661"/>
                    </a:cubicBezTo>
                    <a:cubicBezTo>
                      <a:pt x="827" y="1661"/>
                      <a:pt x="843" y="1661"/>
                      <a:pt x="859" y="1660"/>
                    </a:cubicBezTo>
                    <a:cubicBezTo>
                      <a:pt x="1233" y="1660"/>
                      <a:pt x="1557" y="1372"/>
                      <a:pt x="1627" y="978"/>
                    </a:cubicBezTo>
                    <a:cubicBezTo>
                      <a:pt x="1697" y="481"/>
                      <a:pt x="1352" y="38"/>
                      <a:pt x="859" y="1"/>
                    </a:cubicBezTo>
                    <a:cubicBezTo>
                      <a:pt x="847" y="1"/>
                      <a:pt x="835" y="0"/>
                      <a:pt x="8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290775" y="1825875"/>
                <a:ext cx="168075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7376" extrusionOk="0">
                    <a:moveTo>
                      <a:pt x="1691" y="2170"/>
                    </a:moveTo>
                    <a:cubicBezTo>
                      <a:pt x="1976" y="2170"/>
                      <a:pt x="2283" y="2286"/>
                      <a:pt x="2530" y="2518"/>
                    </a:cubicBezTo>
                    <a:cubicBezTo>
                      <a:pt x="2994" y="2945"/>
                      <a:pt x="3096" y="3593"/>
                      <a:pt x="2735" y="3971"/>
                    </a:cubicBezTo>
                    <a:cubicBezTo>
                      <a:pt x="2577" y="4144"/>
                      <a:pt x="2354" y="4230"/>
                      <a:pt x="2113" y="4230"/>
                    </a:cubicBezTo>
                    <a:cubicBezTo>
                      <a:pt x="1833" y="4230"/>
                      <a:pt x="1531" y="4114"/>
                      <a:pt x="1282" y="3885"/>
                    </a:cubicBezTo>
                    <a:cubicBezTo>
                      <a:pt x="822" y="3474"/>
                      <a:pt x="719" y="2826"/>
                      <a:pt x="1060" y="2431"/>
                    </a:cubicBezTo>
                    <a:cubicBezTo>
                      <a:pt x="1218" y="2256"/>
                      <a:pt x="1446" y="2170"/>
                      <a:pt x="1691" y="2170"/>
                    </a:cubicBezTo>
                    <a:close/>
                    <a:moveTo>
                      <a:pt x="5035" y="2170"/>
                    </a:moveTo>
                    <a:cubicBezTo>
                      <a:pt x="5278" y="2170"/>
                      <a:pt x="5503" y="2256"/>
                      <a:pt x="5663" y="2431"/>
                    </a:cubicBezTo>
                    <a:cubicBezTo>
                      <a:pt x="6004" y="2826"/>
                      <a:pt x="5917" y="3474"/>
                      <a:pt x="5458" y="3885"/>
                    </a:cubicBezTo>
                    <a:cubicBezTo>
                      <a:pt x="5199" y="4114"/>
                      <a:pt x="4893" y="4230"/>
                      <a:pt x="4611" y="4230"/>
                    </a:cubicBezTo>
                    <a:cubicBezTo>
                      <a:pt x="4368" y="4230"/>
                      <a:pt x="4143" y="4144"/>
                      <a:pt x="3983" y="3971"/>
                    </a:cubicBezTo>
                    <a:cubicBezTo>
                      <a:pt x="3643" y="3593"/>
                      <a:pt x="3729" y="2945"/>
                      <a:pt x="4189" y="2518"/>
                    </a:cubicBezTo>
                    <a:cubicBezTo>
                      <a:pt x="4447" y="2286"/>
                      <a:pt x="4753" y="2170"/>
                      <a:pt x="5035" y="2170"/>
                    </a:cubicBezTo>
                    <a:close/>
                    <a:moveTo>
                      <a:pt x="3367" y="1"/>
                    </a:moveTo>
                    <a:cubicBezTo>
                      <a:pt x="1503" y="1"/>
                      <a:pt x="0" y="1508"/>
                      <a:pt x="0" y="3355"/>
                    </a:cubicBezTo>
                    <a:cubicBezTo>
                      <a:pt x="0" y="5219"/>
                      <a:pt x="1590" y="7375"/>
                      <a:pt x="3367" y="7375"/>
                    </a:cubicBezTo>
                    <a:cubicBezTo>
                      <a:pt x="5133" y="7375"/>
                      <a:pt x="6722" y="5219"/>
                      <a:pt x="6722" y="3355"/>
                    </a:cubicBezTo>
                    <a:cubicBezTo>
                      <a:pt x="6722" y="1508"/>
                      <a:pt x="5215" y="1"/>
                      <a:pt x="3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336975" y="1835075"/>
                <a:ext cx="35425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713" extrusionOk="0">
                    <a:moveTo>
                      <a:pt x="1123" y="1"/>
                    </a:moveTo>
                    <a:cubicBezTo>
                      <a:pt x="1097" y="1"/>
                      <a:pt x="1070" y="4"/>
                      <a:pt x="1043" y="10"/>
                    </a:cubicBezTo>
                    <a:cubicBezTo>
                      <a:pt x="838" y="27"/>
                      <a:pt x="633" y="60"/>
                      <a:pt x="427" y="146"/>
                    </a:cubicBezTo>
                    <a:cubicBezTo>
                      <a:pt x="325" y="199"/>
                      <a:pt x="222" y="265"/>
                      <a:pt x="136" y="335"/>
                    </a:cubicBezTo>
                    <a:cubicBezTo>
                      <a:pt x="82" y="368"/>
                      <a:pt x="49" y="421"/>
                      <a:pt x="33" y="470"/>
                    </a:cubicBezTo>
                    <a:cubicBezTo>
                      <a:pt x="0" y="524"/>
                      <a:pt x="0" y="573"/>
                      <a:pt x="33" y="626"/>
                    </a:cubicBezTo>
                    <a:cubicBezTo>
                      <a:pt x="66" y="692"/>
                      <a:pt x="136" y="713"/>
                      <a:pt x="206" y="713"/>
                    </a:cubicBezTo>
                    <a:cubicBezTo>
                      <a:pt x="271" y="713"/>
                      <a:pt x="341" y="692"/>
                      <a:pt x="411" y="659"/>
                    </a:cubicBezTo>
                    <a:cubicBezTo>
                      <a:pt x="633" y="589"/>
                      <a:pt x="871" y="540"/>
                      <a:pt x="1092" y="507"/>
                    </a:cubicBezTo>
                    <a:cubicBezTo>
                      <a:pt x="1162" y="507"/>
                      <a:pt x="1212" y="507"/>
                      <a:pt x="1265" y="470"/>
                    </a:cubicBezTo>
                    <a:cubicBezTo>
                      <a:pt x="1351" y="437"/>
                      <a:pt x="1417" y="318"/>
                      <a:pt x="1400" y="216"/>
                    </a:cubicBezTo>
                    <a:cubicBezTo>
                      <a:pt x="1373" y="73"/>
                      <a:pt x="1251" y="1"/>
                      <a:pt x="1123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312525" y="1935175"/>
                <a:ext cx="231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773" extrusionOk="0">
                    <a:moveTo>
                      <a:pt x="479" y="0"/>
                    </a:moveTo>
                    <a:cubicBezTo>
                      <a:pt x="273" y="0"/>
                      <a:pt x="68" y="124"/>
                      <a:pt x="34" y="351"/>
                    </a:cubicBezTo>
                    <a:cubicBezTo>
                      <a:pt x="1" y="470"/>
                      <a:pt x="54" y="609"/>
                      <a:pt x="157" y="691"/>
                    </a:cubicBezTo>
                    <a:cubicBezTo>
                      <a:pt x="232" y="746"/>
                      <a:pt x="326" y="772"/>
                      <a:pt x="425" y="772"/>
                    </a:cubicBezTo>
                    <a:cubicBezTo>
                      <a:pt x="483" y="772"/>
                      <a:pt x="543" y="763"/>
                      <a:pt x="600" y="745"/>
                    </a:cubicBezTo>
                    <a:cubicBezTo>
                      <a:pt x="720" y="712"/>
                      <a:pt x="822" y="659"/>
                      <a:pt x="876" y="540"/>
                    </a:cubicBezTo>
                    <a:cubicBezTo>
                      <a:pt x="925" y="453"/>
                      <a:pt x="925" y="351"/>
                      <a:pt x="892" y="264"/>
                    </a:cubicBezTo>
                    <a:cubicBezTo>
                      <a:pt x="876" y="215"/>
                      <a:pt x="839" y="162"/>
                      <a:pt x="806" y="129"/>
                    </a:cubicBezTo>
                    <a:cubicBezTo>
                      <a:pt x="718" y="42"/>
                      <a:pt x="599" y="0"/>
                      <a:pt x="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413950" y="1935175"/>
                <a:ext cx="231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773" extrusionOk="0">
                    <a:moveTo>
                      <a:pt x="458" y="0"/>
                    </a:moveTo>
                    <a:cubicBezTo>
                      <a:pt x="341" y="0"/>
                      <a:pt x="224" y="42"/>
                      <a:pt x="136" y="129"/>
                    </a:cubicBezTo>
                    <a:cubicBezTo>
                      <a:pt x="83" y="162"/>
                      <a:pt x="50" y="215"/>
                      <a:pt x="34" y="264"/>
                    </a:cubicBezTo>
                    <a:cubicBezTo>
                      <a:pt x="1" y="351"/>
                      <a:pt x="1" y="453"/>
                      <a:pt x="50" y="540"/>
                    </a:cubicBezTo>
                    <a:cubicBezTo>
                      <a:pt x="103" y="659"/>
                      <a:pt x="223" y="712"/>
                      <a:pt x="342" y="745"/>
                    </a:cubicBezTo>
                    <a:cubicBezTo>
                      <a:pt x="392" y="763"/>
                      <a:pt x="447" y="772"/>
                      <a:pt x="503" y="772"/>
                    </a:cubicBezTo>
                    <a:cubicBezTo>
                      <a:pt x="598" y="772"/>
                      <a:pt x="694" y="746"/>
                      <a:pt x="769" y="691"/>
                    </a:cubicBezTo>
                    <a:cubicBezTo>
                      <a:pt x="871" y="609"/>
                      <a:pt x="925" y="470"/>
                      <a:pt x="904" y="351"/>
                    </a:cubicBezTo>
                    <a:cubicBezTo>
                      <a:pt x="863" y="124"/>
                      <a:pt x="661" y="0"/>
                      <a:pt x="4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296725" y="1876575"/>
                <a:ext cx="252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3451" extrusionOk="0">
                    <a:moveTo>
                      <a:pt x="363" y="1"/>
                    </a:moveTo>
                    <a:cubicBezTo>
                      <a:pt x="345" y="1"/>
                      <a:pt x="327" y="3"/>
                      <a:pt x="309" y="9"/>
                    </a:cubicBezTo>
                    <a:cubicBezTo>
                      <a:pt x="222" y="42"/>
                      <a:pt x="189" y="198"/>
                      <a:pt x="153" y="284"/>
                    </a:cubicBezTo>
                    <a:cubicBezTo>
                      <a:pt x="50" y="539"/>
                      <a:pt x="17" y="830"/>
                      <a:pt x="1" y="1122"/>
                    </a:cubicBezTo>
                    <a:cubicBezTo>
                      <a:pt x="1" y="1479"/>
                      <a:pt x="50" y="1857"/>
                      <a:pt x="120" y="2214"/>
                    </a:cubicBezTo>
                    <a:cubicBezTo>
                      <a:pt x="189" y="2625"/>
                      <a:pt x="292" y="3035"/>
                      <a:pt x="584" y="3327"/>
                    </a:cubicBezTo>
                    <a:cubicBezTo>
                      <a:pt x="640" y="3401"/>
                      <a:pt x="723" y="3450"/>
                      <a:pt x="810" y="3450"/>
                    </a:cubicBezTo>
                    <a:cubicBezTo>
                      <a:pt x="825" y="3450"/>
                      <a:pt x="840" y="3449"/>
                      <a:pt x="855" y="3446"/>
                    </a:cubicBezTo>
                    <a:cubicBezTo>
                      <a:pt x="941" y="3413"/>
                      <a:pt x="994" y="3327"/>
                      <a:pt x="1011" y="3241"/>
                    </a:cubicBezTo>
                    <a:cubicBezTo>
                      <a:pt x="1011" y="3138"/>
                      <a:pt x="974" y="3056"/>
                      <a:pt x="957" y="2970"/>
                    </a:cubicBezTo>
                    <a:cubicBezTo>
                      <a:pt x="719" y="2337"/>
                      <a:pt x="411" y="1685"/>
                      <a:pt x="428" y="1003"/>
                    </a:cubicBezTo>
                    <a:cubicBezTo>
                      <a:pt x="444" y="814"/>
                      <a:pt x="460" y="642"/>
                      <a:pt x="514" y="469"/>
                    </a:cubicBezTo>
                    <a:cubicBezTo>
                      <a:pt x="547" y="350"/>
                      <a:pt x="584" y="247"/>
                      <a:pt x="547" y="128"/>
                    </a:cubicBezTo>
                    <a:cubicBezTo>
                      <a:pt x="520" y="58"/>
                      <a:pt x="446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374550" y="1832350"/>
                <a:ext cx="1715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33" extrusionOk="0">
                    <a:moveTo>
                      <a:pt x="308" y="0"/>
                    </a:moveTo>
                    <a:cubicBezTo>
                      <a:pt x="103" y="0"/>
                      <a:pt x="0" y="222"/>
                      <a:pt x="16" y="374"/>
                    </a:cubicBezTo>
                    <a:cubicBezTo>
                      <a:pt x="53" y="514"/>
                      <a:pt x="205" y="633"/>
                      <a:pt x="378" y="633"/>
                    </a:cubicBezTo>
                    <a:cubicBezTo>
                      <a:pt x="550" y="616"/>
                      <a:pt x="686" y="493"/>
                      <a:pt x="686" y="341"/>
                    </a:cubicBezTo>
                    <a:cubicBezTo>
                      <a:pt x="686" y="185"/>
                      <a:pt x="497" y="17"/>
                      <a:pt x="308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289025" y="1824125"/>
                <a:ext cx="171550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7515" extrusionOk="0">
                    <a:moveTo>
                      <a:pt x="3437" y="140"/>
                    </a:moveTo>
                    <a:cubicBezTo>
                      <a:pt x="5252" y="140"/>
                      <a:pt x="6722" y="1610"/>
                      <a:pt x="6722" y="3425"/>
                    </a:cubicBezTo>
                    <a:cubicBezTo>
                      <a:pt x="6722" y="5203"/>
                      <a:pt x="5203" y="7375"/>
                      <a:pt x="3437" y="7375"/>
                    </a:cubicBezTo>
                    <a:cubicBezTo>
                      <a:pt x="1660" y="7375"/>
                      <a:pt x="136" y="5203"/>
                      <a:pt x="136" y="3425"/>
                    </a:cubicBezTo>
                    <a:cubicBezTo>
                      <a:pt x="136" y="1610"/>
                      <a:pt x="1627" y="140"/>
                      <a:pt x="3437" y="140"/>
                    </a:cubicBezTo>
                    <a:close/>
                    <a:moveTo>
                      <a:pt x="3437" y="1"/>
                    </a:moveTo>
                    <a:cubicBezTo>
                      <a:pt x="1540" y="1"/>
                      <a:pt x="1" y="1541"/>
                      <a:pt x="1" y="3425"/>
                    </a:cubicBezTo>
                    <a:cubicBezTo>
                      <a:pt x="1" y="5273"/>
                      <a:pt x="1590" y="7515"/>
                      <a:pt x="3437" y="7515"/>
                    </a:cubicBezTo>
                    <a:cubicBezTo>
                      <a:pt x="5269" y="7515"/>
                      <a:pt x="6862" y="5273"/>
                      <a:pt x="6862" y="3425"/>
                    </a:cubicBezTo>
                    <a:cubicBezTo>
                      <a:pt x="6862" y="1541"/>
                      <a:pt x="5322" y="1"/>
                      <a:pt x="34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382650" y="1878475"/>
                <a:ext cx="57400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2192" extrusionOk="0">
                    <a:moveTo>
                      <a:pt x="1364" y="137"/>
                    </a:moveTo>
                    <a:cubicBezTo>
                      <a:pt x="1596" y="137"/>
                      <a:pt x="1795" y="222"/>
                      <a:pt x="1934" y="377"/>
                    </a:cubicBezTo>
                    <a:cubicBezTo>
                      <a:pt x="2090" y="549"/>
                      <a:pt x="2156" y="771"/>
                      <a:pt x="2123" y="1030"/>
                    </a:cubicBezTo>
                    <a:cubicBezTo>
                      <a:pt x="2090" y="1284"/>
                      <a:pt x="1934" y="1543"/>
                      <a:pt x="1729" y="1728"/>
                    </a:cubicBezTo>
                    <a:cubicBezTo>
                      <a:pt x="1490" y="1949"/>
                      <a:pt x="1200" y="2062"/>
                      <a:pt x="936" y="2062"/>
                    </a:cubicBezTo>
                    <a:cubicBezTo>
                      <a:pt x="710" y="2062"/>
                      <a:pt x="503" y="1980"/>
                      <a:pt x="362" y="1814"/>
                    </a:cubicBezTo>
                    <a:cubicBezTo>
                      <a:pt x="206" y="1645"/>
                      <a:pt x="140" y="1420"/>
                      <a:pt x="173" y="1165"/>
                    </a:cubicBezTo>
                    <a:cubicBezTo>
                      <a:pt x="206" y="906"/>
                      <a:pt x="362" y="652"/>
                      <a:pt x="567" y="463"/>
                    </a:cubicBezTo>
                    <a:cubicBezTo>
                      <a:pt x="772" y="258"/>
                      <a:pt x="1048" y="155"/>
                      <a:pt x="1302" y="139"/>
                    </a:cubicBezTo>
                    <a:cubicBezTo>
                      <a:pt x="1323" y="137"/>
                      <a:pt x="1344" y="137"/>
                      <a:pt x="1364" y="137"/>
                    </a:cubicBezTo>
                    <a:close/>
                    <a:moveTo>
                      <a:pt x="1375" y="0"/>
                    </a:moveTo>
                    <a:cubicBezTo>
                      <a:pt x="1351" y="0"/>
                      <a:pt x="1327" y="1"/>
                      <a:pt x="1302" y="3"/>
                    </a:cubicBezTo>
                    <a:cubicBezTo>
                      <a:pt x="1011" y="19"/>
                      <a:pt x="719" y="139"/>
                      <a:pt x="481" y="360"/>
                    </a:cubicBezTo>
                    <a:cubicBezTo>
                      <a:pt x="243" y="582"/>
                      <a:pt x="87" y="857"/>
                      <a:pt x="37" y="1149"/>
                    </a:cubicBezTo>
                    <a:cubicBezTo>
                      <a:pt x="0" y="1440"/>
                      <a:pt x="70" y="1711"/>
                      <a:pt x="259" y="1916"/>
                    </a:cubicBezTo>
                    <a:cubicBezTo>
                      <a:pt x="432" y="2105"/>
                      <a:pt x="670" y="2192"/>
                      <a:pt x="945" y="2192"/>
                    </a:cubicBezTo>
                    <a:cubicBezTo>
                      <a:pt x="1232" y="2192"/>
                      <a:pt x="1561" y="2073"/>
                      <a:pt x="1815" y="1830"/>
                    </a:cubicBezTo>
                    <a:cubicBezTo>
                      <a:pt x="2054" y="1625"/>
                      <a:pt x="2210" y="1338"/>
                      <a:pt x="2259" y="1046"/>
                    </a:cubicBezTo>
                    <a:cubicBezTo>
                      <a:pt x="2296" y="754"/>
                      <a:pt x="2226" y="479"/>
                      <a:pt x="2037" y="290"/>
                    </a:cubicBezTo>
                    <a:cubicBezTo>
                      <a:pt x="1883" y="102"/>
                      <a:pt x="1639" y="0"/>
                      <a:pt x="1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309550" y="1878475"/>
                <a:ext cx="5732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2192" extrusionOk="0">
                    <a:moveTo>
                      <a:pt x="995" y="139"/>
                    </a:moveTo>
                    <a:cubicBezTo>
                      <a:pt x="1266" y="155"/>
                      <a:pt x="1524" y="258"/>
                      <a:pt x="1730" y="463"/>
                    </a:cubicBezTo>
                    <a:cubicBezTo>
                      <a:pt x="1951" y="652"/>
                      <a:pt x="2087" y="906"/>
                      <a:pt x="2124" y="1165"/>
                    </a:cubicBezTo>
                    <a:cubicBezTo>
                      <a:pt x="2157" y="1420"/>
                      <a:pt x="2103" y="1645"/>
                      <a:pt x="1951" y="1814"/>
                    </a:cubicBezTo>
                    <a:cubicBezTo>
                      <a:pt x="1802" y="1980"/>
                      <a:pt x="1591" y="2062"/>
                      <a:pt x="1363" y="2062"/>
                    </a:cubicBezTo>
                    <a:cubicBezTo>
                      <a:pt x="1096" y="2062"/>
                      <a:pt x="805" y="1949"/>
                      <a:pt x="563" y="1728"/>
                    </a:cubicBezTo>
                    <a:cubicBezTo>
                      <a:pt x="358" y="1543"/>
                      <a:pt x="223" y="1284"/>
                      <a:pt x="190" y="1030"/>
                    </a:cubicBezTo>
                    <a:cubicBezTo>
                      <a:pt x="136" y="771"/>
                      <a:pt x="206" y="549"/>
                      <a:pt x="358" y="377"/>
                    </a:cubicBezTo>
                    <a:cubicBezTo>
                      <a:pt x="498" y="225"/>
                      <a:pt x="703" y="139"/>
                      <a:pt x="941" y="139"/>
                    </a:cubicBezTo>
                    <a:close/>
                    <a:moveTo>
                      <a:pt x="935" y="0"/>
                    </a:moveTo>
                    <a:cubicBezTo>
                      <a:pt x="660" y="0"/>
                      <a:pt x="428" y="102"/>
                      <a:pt x="255" y="290"/>
                    </a:cubicBezTo>
                    <a:cubicBezTo>
                      <a:pt x="87" y="479"/>
                      <a:pt x="1" y="754"/>
                      <a:pt x="50" y="1046"/>
                    </a:cubicBezTo>
                    <a:cubicBezTo>
                      <a:pt x="87" y="1338"/>
                      <a:pt x="239" y="1625"/>
                      <a:pt x="481" y="1830"/>
                    </a:cubicBezTo>
                    <a:cubicBezTo>
                      <a:pt x="736" y="2073"/>
                      <a:pt x="1060" y="2192"/>
                      <a:pt x="1352" y="2192"/>
                    </a:cubicBezTo>
                    <a:cubicBezTo>
                      <a:pt x="1627" y="2192"/>
                      <a:pt x="1865" y="2105"/>
                      <a:pt x="2038" y="1916"/>
                    </a:cubicBezTo>
                    <a:cubicBezTo>
                      <a:pt x="2226" y="1711"/>
                      <a:pt x="2292" y="1440"/>
                      <a:pt x="2259" y="1149"/>
                    </a:cubicBezTo>
                    <a:cubicBezTo>
                      <a:pt x="2206" y="857"/>
                      <a:pt x="2054" y="582"/>
                      <a:pt x="1832" y="360"/>
                    </a:cubicBezTo>
                    <a:cubicBezTo>
                      <a:pt x="1590" y="139"/>
                      <a:pt x="1303" y="19"/>
                      <a:pt x="1011" y="3"/>
                    </a:cubicBezTo>
                    <a:cubicBezTo>
                      <a:pt x="985" y="1"/>
                      <a:pt x="960" y="0"/>
                      <a:pt x="9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286050" y="1830400"/>
                <a:ext cx="470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635" extrusionOk="0">
                    <a:moveTo>
                      <a:pt x="363" y="0"/>
                    </a:moveTo>
                    <a:cubicBezTo>
                      <a:pt x="213" y="0"/>
                      <a:pt x="108" y="47"/>
                      <a:pt x="87" y="144"/>
                    </a:cubicBezTo>
                    <a:cubicBezTo>
                      <a:pt x="1" y="522"/>
                      <a:pt x="887" y="674"/>
                      <a:pt x="1195" y="1635"/>
                    </a:cubicBezTo>
                    <a:lnTo>
                      <a:pt x="1881" y="1051"/>
                    </a:lnTo>
                    <a:cubicBezTo>
                      <a:pt x="1589" y="380"/>
                      <a:pt x="791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285125" y="1828750"/>
                <a:ext cx="50125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1767" extrusionOk="0">
                    <a:moveTo>
                      <a:pt x="405" y="1"/>
                    </a:moveTo>
                    <a:cubicBezTo>
                      <a:pt x="378" y="1"/>
                      <a:pt x="353" y="2"/>
                      <a:pt x="329" y="5"/>
                    </a:cubicBezTo>
                    <a:cubicBezTo>
                      <a:pt x="124" y="21"/>
                      <a:pt x="70" y="124"/>
                      <a:pt x="54" y="194"/>
                    </a:cubicBezTo>
                    <a:cubicBezTo>
                      <a:pt x="1" y="399"/>
                      <a:pt x="173" y="555"/>
                      <a:pt x="395" y="723"/>
                    </a:cubicBezTo>
                    <a:cubicBezTo>
                      <a:pt x="670" y="929"/>
                      <a:pt x="994" y="1204"/>
                      <a:pt x="1167" y="1717"/>
                    </a:cubicBezTo>
                    <a:cubicBezTo>
                      <a:pt x="1167" y="1750"/>
                      <a:pt x="1200" y="1766"/>
                      <a:pt x="1232" y="1766"/>
                    </a:cubicBezTo>
                    <a:lnTo>
                      <a:pt x="1253" y="1750"/>
                    </a:lnTo>
                    <a:cubicBezTo>
                      <a:pt x="1286" y="1750"/>
                      <a:pt x="1302" y="1717"/>
                      <a:pt x="1286" y="1664"/>
                    </a:cubicBezTo>
                    <a:cubicBezTo>
                      <a:pt x="1113" y="1117"/>
                      <a:pt x="756" y="826"/>
                      <a:pt x="481" y="621"/>
                    </a:cubicBezTo>
                    <a:cubicBezTo>
                      <a:pt x="276" y="452"/>
                      <a:pt x="157" y="350"/>
                      <a:pt x="189" y="226"/>
                    </a:cubicBezTo>
                    <a:cubicBezTo>
                      <a:pt x="206" y="161"/>
                      <a:pt x="276" y="144"/>
                      <a:pt x="346" y="144"/>
                    </a:cubicBezTo>
                    <a:cubicBezTo>
                      <a:pt x="363" y="143"/>
                      <a:pt x="381" y="142"/>
                      <a:pt x="401" y="142"/>
                    </a:cubicBezTo>
                    <a:cubicBezTo>
                      <a:pt x="785" y="142"/>
                      <a:pt x="1576" y="486"/>
                      <a:pt x="1869" y="1150"/>
                    </a:cubicBezTo>
                    <a:cubicBezTo>
                      <a:pt x="1885" y="1187"/>
                      <a:pt x="1918" y="1187"/>
                      <a:pt x="1951" y="1187"/>
                    </a:cubicBezTo>
                    <a:cubicBezTo>
                      <a:pt x="1988" y="1171"/>
                      <a:pt x="2004" y="1117"/>
                      <a:pt x="1988" y="1085"/>
                    </a:cubicBezTo>
                    <a:cubicBezTo>
                      <a:pt x="1681" y="405"/>
                      <a:pt x="867" y="1"/>
                      <a:pt x="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271875" y="1817775"/>
                <a:ext cx="3257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302" extrusionOk="0">
                    <a:moveTo>
                      <a:pt x="654" y="0"/>
                    </a:moveTo>
                    <a:cubicBezTo>
                      <a:pt x="292" y="0"/>
                      <a:pt x="1" y="292"/>
                      <a:pt x="1" y="649"/>
                    </a:cubicBezTo>
                    <a:cubicBezTo>
                      <a:pt x="1" y="1010"/>
                      <a:pt x="292" y="1302"/>
                      <a:pt x="654" y="1302"/>
                    </a:cubicBezTo>
                    <a:cubicBezTo>
                      <a:pt x="1011" y="1302"/>
                      <a:pt x="1303" y="1010"/>
                      <a:pt x="1303" y="649"/>
                    </a:cubicBezTo>
                    <a:cubicBezTo>
                      <a:pt x="1303" y="292"/>
                      <a:pt x="1011" y="0"/>
                      <a:pt x="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276200" y="1823375"/>
                <a:ext cx="192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1" extrusionOk="0">
                    <a:moveTo>
                      <a:pt x="431" y="0"/>
                    </a:moveTo>
                    <a:cubicBezTo>
                      <a:pt x="319" y="0"/>
                      <a:pt x="205" y="72"/>
                      <a:pt x="136" y="154"/>
                    </a:cubicBezTo>
                    <a:cubicBezTo>
                      <a:pt x="103" y="203"/>
                      <a:pt x="70" y="236"/>
                      <a:pt x="50" y="306"/>
                    </a:cubicBezTo>
                    <a:cubicBezTo>
                      <a:pt x="0" y="462"/>
                      <a:pt x="87" y="647"/>
                      <a:pt x="239" y="700"/>
                    </a:cubicBezTo>
                    <a:cubicBezTo>
                      <a:pt x="285" y="721"/>
                      <a:pt x="334" y="731"/>
                      <a:pt x="384" y="731"/>
                    </a:cubicBezTo>
                    <a:cubicBezTo>
                      <a:pt x="500" y="731"/>
                      <a:pt x="614" y="676"/>
                      <a:pt x="686" y="581"/>
                    </a:cubicBezTo>
                    <a:cubicBezTo>
                      <a:pt x="768" y="441"/>
                      <a:pt x="768" y="257"/>
                      <a:pt x="666" y="117"/>
                    </a:cubicBezTo>
                    <a:cubicBezTo>
                      <a:pt x="633" y="68"/>
                      <a:pt x="583" y="31"/>
                      <a:pt x="514" y="14"/>
                    </a:cubicBezTo>
                    <a:cubicBezTo>
                      <a:pt x="487" y="5"/>
                      <a:pt x="459" y="0"/>
                      <a:pt x="431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270250" y="1816025"/>
                <a:ext cx="35950" cy="359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8" extrusionOk="0">
                    <a:moveTo>
                      <a:pt x="719" y="140"/>
                    </a:moveTo>
                    <a:cubicBezTo>
                      <a:pt x="1043" y="140"/>
                      <a:pt x="1298" y="395"/>
                      <a:pt x="1298" y="719"/>
                    </a:cubicBezTo>
                    <a:cubicBezTo>
                      <a:pt x="1298" y="1043"/>
                      <a:pt x="1043" y="1302"/>
                      <a:pt x="719" y="1302"/>
                    </a:cubicBezTo>
                    <a:cubicBezTo>
                      <a:pt x="390" y="1302"/>
                      <a:pt x="136" y="1043"/>
                      <a:pt x="136" y="719"/>
                    </a:cubicBezTo>
                    <a:cubicBezTo>
                      <a:pt x="136" y="395"/>
                      <a:pt x="390" y="140"/>
                      <a:pt x="719" y="140"/>
                    </a:cubicBezTo>
                    <a:close/>
                    <a:moveTo>
                      <a:pt x="719" y="0"/>
                    </a:moveTo>
                    <a:cubicBezTo>
                      <a:pt x="325" y="0"/>
                      <a:pt x="0" y="325"/>
                      <a:pt x="0" y="719"/>
                    </a:cubicBezTo>
                    <a:cubicBezTo>
                      <a:pt x="0" y="1113"/>
                      <a:pt x="325" y="1438"/>
                      <a:pt x="719" y="1438"/>
                    </a:cubicBezTo>
                    <a:cubicBezTo>
                      <a:pt x="1109" y="1438"/>
                      <a:pt x="1437" y="1113"/>
                      <a:pt x="1437" y="719"/>
                    </a:cubicBezTo>
                    <a:cubicBezTo>
                      <a:pt x="1437" y="325"/>
                      <a:pt x="1109" y="0"/>
                      <a:pt x="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416525" y="1830400"/>
                <a:ext cx="470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635" extrusionOk="0">
                    <a:moveTo>
                      <a:pt x="1523" y="0"/>
                    </a:moveTo>
                    <a:cubicBezTo>
                      <a:pt x="1096" y="0"/>
                      <a:pt x="289" y="380"/>
                      <a:pt x="0" y="1051"/>
                    </a:cubicBezTo>
                    <a:lnTo>
                      <a:pt x="699" y="1635"/>
                    </a:lnTo>
                    <a:cubicBezTo>
                      <a:pt x="1006" y="674"/>
                      <a:pt x="1881" y="522"/>
                      <a:pt x="1795" y="144"/>
                    </a:cubicBezTo>
                    <a:cubicBezTo>
                      <a:pt x="1777" y="47"/>
                      <a:pt x="1673" y="0"/>
                      <a:pt x="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414775" y="1828750"/>
                <a:ext cx="496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767" extrusionOk="0">
                    <a:moveTo>
                      <a:pt x="1584" y="1"/>
                    </a:moveTo>
                    <a:cubicBezTo>
                      <a:pt x="1121" y="1"/>
                      <a:pt x="308" y="405"/>
                      <a:pt x="1" y="1085"/>
                    </a:cubicBezTo>
                    <a:cubicBezTo>
                      <a:pt x="1" y="1117"/>
                      <a:pt x="1" y="1171"/>
                      <a:pt x="34" y="1187"/>
                    </a:cubicBezTo>
                    <a:cubicBezTo>
                      <a:pt x="70" y="1187"/>
                      <a:pt x="120" y="1187"/>
                      <a:pt x="136" y="1150"/>
                    </a:cubicBezTo>
                    <a:cubicBezTo>
                      <a:pt x="429" y="486"/>
                      <a:pt x="1202" y="142"/>
                      <a:pt x="1601" y="142"/>
                    </a:cubicBezTo>
                    <a:cubicBezTo>
                      <a:pt x="1622" y="142"/>
                      <a:pt x="1641" y="143"/>
                      <a:pt x="1660" y="144"/>
                    </a:cubicBezTo>
                    <a:cubicBezTo>
                      <a:pt x="1713" y="144"/>
                      <a:pt x="1795" y="161"/>
                      <a:pt x="1816" y="226"/>
                    </a:cubicBezTo>
                    <a:cubicBezTo>
                      <a:pt x="1832" y="350"/>
                      <a:pt x="1713" y="452"/>
                      <a:pt x="1508" y="621"/>
                    </a:cubicBezTo>
                    <a:cubicBezTo>
                      <a:pt x="1249" y="826"/>
                      <a:pt x="871" y="1117"/>
                      <a:pt x="703" y="1664"/>
                    </a:cubicBezTo>
                    <a:cubicBezTo>
                      <a:pt x="686" y="1717"/>
                      <a:pt x="703" y="1750"/>
                      <a:pt x="736" y="1750"/>
                    </a:cubicBezTo>
                    <a:cubicBezTo>
                      <a:pt x="752" y="1766"/>
                      <a:pt x="752" y="1766"/>
                      <a:pt x="769" y="1766"/>
                    </a:cubicBezTo>
                    <a:cubicBezTo>
                      <a:pt x="789" y="1766"/>
                      <a:pt x="822" y="1750"/>
                      <a:pt x="822" y="1717"/>
                    </a:cubicBezTo>
                    <a:cubicBezTo>
                      <a:pt x="994" y="1204"/>
                      <a:pt x="1319" y="929"/>
                      <a:pt x="1590" y="723"/>
                    </a:cubicBezTo>
                    <a:cubicBezTo>
                      <a:pt x="1816" y="555"/>
                      <a:pt x="1984" y="399"/>
                      <a:pt x="1935" y="194"/>
                    </a:cubicBezTo>
                    <a:cubicBezTo>
                      <a:pt x="1918" y="124"/>
                      <a:pt x="1865" y="21"/>
                      <a:pt x="1660" y="5"/>
                    </a:cubicBezTo>
                    <a:cubicBezTo>
                      <a:pt x="1636" y="2"/>
                      <a:pt x="1610" y="1"/>
                      <a:pt x="15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445175" y="1817775"/>
                <a:ext cx="3297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302" extrusionOk="0">
                    <a:moveTo>
                      <a:pt x="649" y="0"/>
                    </a:moveTo>
                    <a:cubicBezTo>
                      <a:pt x="292" y="0"/>
                      <a:pt x="0" y="292"/>
                      <a:pt x="0" y="649"/>
                    </a:cubicBezTo>
                    <a:cubicBezTo>
                      <a:pt x="0" y="1010"/>
                      <a:pt x="292" y="1302"/>
                      <a:pt x="649" y="1302"/>
                    </a:cubicBezTo>
                    <a:cubicBezTo>
                      <a:pt x="1010" y="1302"/>
                      <a:pt x="1318" y="1010"/>
                      <a:pt x="1318" y="649"/>
                    </a:cubicBezTo>
                    <a:cubicBezTo>
                      <a:pt x="1318" y="292"/>
                      <a:pt x="1010" y="0"/>
                      <a:pt x="6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452875" y="1823100"/>
                <a:ext cx="166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56" extrusionOk="0">
                    <a:moveTo>
                      <a:pt x="347" y="1"/>
                    </a:moveTo>
                    <a:cubicBezTo>
                      <a:pt x="175" y="1"/>
                      <a:pt x="0" y="165"/>
                      <a:pt x="0" y="333"/>
                    </a:cubicBezTo>
                    <a:cubicBezTo>
                      <a:pt x="0" y="452"/>
                      <a:pt x="86" y="576"/>
                      <a:pt x="189" y="625"/>
                    </a:cubicBezTo>
                    <a:cubicBezTo>
                      <a:pt x="235" y="646"/>
                      <a:pt x="284" y="655"/>
                      <a:pt x="333" y="655"/>
                    </a:cubicBezTo>
                    <a:cubicBezTo>
                      <a:pt x="409" y="655"/>
                      <a:pt x="484" y="632"/>
                      <a:pt x="546" y="592"/>
                    </a:cubicBezTo>
                    <a:cubicBezTo>
                      <a:pt x="579" y="555"/>
                      <a:pt x="632" y="522"/>
                      <a:pt x="649" y="473"/>
                    </a:cubicBezTo>
                    <a:cubicBezTo>
                      <a:pt x="665" y="420"/>
                      <a:pt x="665" y="370"/>
                      <a:pt x="665" y="317"/>
                    </a:cubicBezTo>
                    <a:cubicBezTo>
                      <a:pt x="665" y="247"/>
                      <a:pt x="632" y="165"/>
                      <a:pt x="563" y="112"/>
                    </a:cubicBezTo>
                    <a:cubicBezTo>
                      <a:pt x="530" y="62"/>
                      <a:pt x="476" y="25"/>
                      <a:pt x="411" y="9"/>
                    </a:cubicBezTo>
                    <a:cubicBezTo>
                      <a:pt x="390" y="3"/>
                      <a:pt x="368" y="1"/>
                      <a:pt x="347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4"/>
              <p:cNvSpPr/>
              <p:nvPr/>
            </p:nvSpPr>
            <p:spPr>
              <a:xfrm>
                <a:off x="443425" y="1816025"/>
                <a:ext cx="35950" cy="359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8" extrusionOk="0">
                    <a:moveTo>
                      <a:pt x="719" y="140"/>
                    </a:moveTo>
                    <a:cubicBezTo>
                      <a:pt x="1043" y="140"/>
                      <a:pt x="1318" y="395"/>
                      <a:pt x="1318" y="719"/>
                    </a:cubicBezTo>
                    <a:cubicBezTo>
                      <a:pt x="1318" y="1043"/>
                      <a:pt x="1043" y="1302"/>
                      <a:pt x="719" y="1302"/>
                    </a:cubicBezTo>
                    <a:cubicBezTo>
                      <a:pt x="411" y="1302"/>
                      <a:pt x="136" y="1043"/>
                      <a:pt x="136" y="719"/>
                    </a:cubicBezTo>
                    <a:cubicBezTo>
                      <a:pt x="136" y="395"/>
                      <a:pt x="411" y="140"/>
                      <a:pt x="719" y="140"/>
                    </a:cubicBezTo>
                    <a:close/>
                    <a:moveTo>
                      <a:pt x="719" y="0"/>
                    </a:moveTo>
                    <a:cubicBezTo>
                      <a:pt x="325" y="0"/>
                      <a:pt x="0" y="325"/>
                      <a:pt x="0" y="719"/>
                    </a:cubicBezTo>
                    <a:cubicBezTo>
                      <a:pt x="0" y="1113"/>
                      <a:pt x="325" y="1438"/>
                      <a:pt x="719" y="1438"/>
                    </a:cubicBezTo>
                    <a:cubicBezTo>
                      <a:pt x="1129" y="1438"/>
                      <a:pt x="1437" y="1113"/>
                      <a:pt x="1437" y="719"/>
                    </a:cubicBezTo>
                    <a:cubicBezTo>
                      <a:pt x="1437" y="325"/>
                      <a:pt x="1129" y="0"/>
                      <a:pt x="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4"/>
              <p:cNvSpPr/>
              <p:nvPr/>
            </p:nvSpPr>
            <p:spPr>
              <a:xfrm>
                <a:off x="362125" y="1947825"/>
                <a:ext cx="201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42" extrusionOk="0">
                    <a:moveTo>
                      <a:pt x="37" y="1"/>
                    </a:moveTo>
                    <a:cubicBezTo>
                      <a:pt x="21" y="120"/>
                      <a:pt x="0" y="239"/>
                      <a:pt x="21" y="341"/>
                    </a:cubicBezTo>
                    <a:cubicBezTo>
                      <a:pt x="37" y="391"/>
                      <a:pt x="37" y="461"/>
                      <a:pt x="70" y="493"/>
                    </a:cubicBezTo>
                    <a:cubicBezTo>
                      <a:pt x="86" y="547"/>
                      <a:pt x="140" y="596"/>
                      <a:pt x="189" y="617"/>
                    </a:cubicBezTo>
                    <a:cubicBezTo>
                      <a:pt x="232" y="633"/>
                      <a:pt x="279" y="641"/>
                      <a:pt x="327" y="641"/>
                    </a:cubicBezTo>
                    <a:cubicBezTo>
                      <a:pt x="374" y="641"/>
                      <a:pt x="421" y="633"/>
                      <a:pt x="464" y="617"/>
                    </a:cubicBezTo>
                    <a:cubicBezTo>
                      <a:pt x="550" y="580"/>
                      <a:pt x="600" y="514"/>
                      <a:pt x="653" y="461"/>
                    </a:cubicBezTo>
                    <a:cubicBezTo>
                      <a:pt x="719" y="391"/>
                      <a:pt x="772" y="309"/>
                      <a:pt x="805" y="239"/>
                    </a:cubicBez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4"/>
              <p:cNvSpPr/>
              <p:nvPr/>
            </p:nvSpPr>
            <p:spPr>
              <a:xfrm>
                <a:off x="356391" y="1940098"/>
                <a:ext cx="37425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53" extrusionOk="0">
                    <a:moveTo>
                      <a:pt x="319" y="437"/>
                    </a:moveTo>
                    <a:lnTo>
                      <a:pt x="319" y="437"/>
                    </a:lnTo>
                    <a:cubicBezTo>
                      <a:pt x="389" y="470"/>
                      <a:pt x="459" y="502"/>
                      <a:pt x="525" y="523"/>
                    </a:cubicBezTo>
                    <a:lnTo>
                      <a:pt x="508" y="675"/>
                    </a:lnTo>
                    <a:cubicBezTo>
                      <a:pt x="498" y="709"/>
                      <a:pt x="529" y="735"/>
                      <a:pt x="558" y="735"/>
                    </a:cubicBezTo>
                    <a:cubicBezTo>
                      <a:pt x="574" y="735"/>
                      <a:pt x="589" y="727"/>
                      <a:pt x="595" y="708"/>
                    </a:cubicBezTo>
                    <a:cubicBezTo>
                      <a:pt x="595" y="708"/>
                      <a:pt x="627" y="626"/>
                      <a:pt x="644" y="556"/>
                    </a:cubicBezTo>
                    <a:cubicBezTo>
                      <a:pt x="730" y="589"/>
                      <a:pt x="833" y="589"/>
                      <a:pt x="919" y="605"/>
                    </a:cubicBezTo>
                    <a:cubicBezTo>
                      <a:pt x="903" y="708"/>
                      <a:pt x="833" y="810"/>
                      <a:pt x="730" y="880"/>
                    </a:cubicBezTo>
                    <a:cubicBezTo>
                      <a:pt x="692" y="899"/>
                      <a:pt x="640" y="907"/>
                      <a:pt x="594" y="907"/>
                    </a:cubicBezTo>
                    <a:cubicBezTo>
                      <a:pt x="561" y="907"/>
                      <a:pt x="530" y="903"/>
                      <a:pt x="508" y="897"/>
                    </a:cubicBezTo>
                    <a:cubicBezTo>
                      <a:pt x="459" y="897"/>
                      <a:pt x="422" y="864"/>
                      <a:pt x="406" y="831"/>
                    </a:cubicBezTo>
                    <a:cubicBezTo>
                      <a:pt x="373" y="794"/>
                      <a:pt x="373" y="761"/>
                      <a:pt x="356" y="708"/>
                    </a:cubicBezTo>
                    <a:cubicBezTo>
                      <a:pt x="336" y="626"/>
                      <a:pt x="319" y="523"/>
                      <a:pt x="319" y="437"/>
                    </a:cubicBezTo>
                    <a:close/>
                    <a:moveTo>
                      <a:pt x="69" y="1"/>
                    </a:moveTo>
                    <a:cubicBezTo>
                      <a:pt x="35" y="1"/>
                      <a:pt x="1" y="32"/>
                      <a:pt x="11" y="75"/>
                    </a:cubicBezTo>
                    <a:cubicBezTo>
                      <a:pt x="28" y="178"/>
                      <a:pt x="98" y="281"/>
                      <a:pt x="200" y="367"/>
                    </a:cubicBezTo>
                    <a:cubicBezTo>
                      <a:pt x="184" y="486"/>
                      <a:pt x="184" y="605"/>
                      <a:pt x="217" y="745"/>
                    </a:cubicBezTo>
                    <a:cubicBezTo>
                      <a:pt x="233" y="810"/>
                      <a:pt x="254" y="864"/>
                      <a:pt x="287" y="913"/>
                    </a:cubicBezTo>
                    <a:cubicBezTo>
                      <a:pt x="336" y="966"/>
                      <a:pt x="389" y="1016"/>
                      <a:pt x="459" y="1036"/>
                    </a:cubicBezTo>
                    <a:cubicBezTo>
                      <a:pt x="492" y="1053"/>
                      <a:pt x="541" y="1053"/>
                      <a:pt x="578" y="1053"/>
                    </a:cubicBezTo>
                    <a:cubicBezTo>
                      <a:pt x="644" y="1053"/>
                      <a:pt x="714" y="1036"/>
                      <a:pt x="783" y="999"/>
                    </a:cubicBezTo>
                    <a:cubicBezTo>
                      <a:pt x="886" y="950"/>
                      <a:pt x="952" y="864"/>
                      <a:pt x="989" y="794"/>
                    </a:cubicBezTo>
                    <a:cubicBezTo>
                      <a:pt x="1022" y="745"/>
                      <a:pt x="1054" y="691"/>
                      <a:pt x="1091" y="626"/>
                    </a:cubicBezTo>
                    <a:cubicBezTo>
                      <a:pt x="1227" y="605"/>
                      <a:pt x="1362" y="572"/>
                      <a:pt x="1449" y="502"/>
                    </a:cubicBezTo>
                    <a:cubicBezTo>
                      <a:pt x="1497" y="458"/>
                      <a:pt x="1472" y="397"/>
                      <a:pt x="1418" y="397"/>
                    </a:cubicBezTo>
                    <a:cubicBezTo>
                      <a:pt x="1412" y="397"/>
                      <a:pt x="1406" y="398"/>
                      <a:pt x="1399" y="400"/>
                    </a:cubicBezTo>
                    <a:cubicBezTo>
                      <a:pt x="1310" y="433"/>
                      <a:pt x="1202" y="448"/>
                      <a:pt x="1088" y="448"/>
                    </a:cubicBezTo>
                    <a:cubicBezTo>
                      <a:pt x="717" y="448"/>
                      <a:pt x="271" y="286"/>
                      <a:pt x="114" y="26"/>
                    </a:cubicBezTo>
                    <a:cubicBezTo>
                      <a:pt x="103" y="8"/>
                      <a:pt x="86" y="1"/>
                      <a:pt x="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24"/>
              <p:cNvSpPr/>
              <p:nvPr/>
            </p:nvSpPr>
            <p:spPr>
              <a:xfrm>
                <a:off x="339950" y="1864050"/>
                <a:ext cx="21775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700" extrusionOk="0">
                    <a:moveTo>
                      <a:pt x="274" y="99"/>
                    </a:moveTo>
                    <a:cubicBezTo>
                      <a:pt x="354" y="99"/>
                      <a:pt x="439" y="138"/>
                      <a:pt x="460" y="149"/>
                    </a:cubicBezTo>
                    <a:cubicBezTo>
                      <a:pt x="530" y="202"/>
                      <a:pt x="616" y="235"/>
                      <a:pt x="665" y="305"/>
                    </a:cubicBezTo>
                    <a:cubicBezTo>
                      <a:pt x="735" y="354"/>
                      <a:pt x="768" y="424"/>
                      <a:pt x="752" y="510"/>
                    </a:cubicBezTo>
                    <a:cubicBezTo>
                      <a:pt x="752" y="543"/>
                      <a:pt x="719" y="560"/>
                      <a:pt x="682" y="580"/>
                    </a:cubicBezTo>
                    <a:lnTo>
                      <a:pt x="616" y="580"/>
                    </a:lnTo>
                    <a:cubicBezTo>
                      <a:pt x="546" y="580"/>
                      <a:pt x="497" y="543"/>
                      <a:pt x="444" y="527"/>
                    </a:cubicBezTo>
                    <a:cubicBezTo>
                      <a:pt x="325" y="457"/>
                      <a:pt x="238" y="375"/>
                      <a:pt x="169" y="289"/>
                    </a:cubicBezTo>
                    <a:cubicBezTo>
                      <a:pt x="136" y="235"/>
                      <a:pt x="119" y="186"/>
                      <a:pt x="152" y="149"/>
                    </a:cubicBezTo>
                    <a:cubicBezTo>
                      <a:pt x="183" y="112"/>
                      <a:pt x="228" y="99"/>
                      <a:pt x="274" y="99"/>
                    </a:cubicBezTo>
                    <a:close/>
                    <a:moveTo>
                      <a:pt x="260" y="0"/>
                    </a:moveTo>
                    <a:cubicBezTo>
                      <a:pt x="186" y="0"/>
                      <a:pt x="115" y="22"/>
                      <a:pt x="66" y="83"/>
                    </a:cubicBezTo>
                    <a:cubicBezTo>
                      <a:pt x="0" y="169"/>
                      <a:pt x="17" y="272"/>
                      <a:pt x="66" y="354"/>
                    </a:cubicBezTo>
                    <a:cubicBezTo>
                      <a:pt x="152" y="457"/>
                      <a:pt x="255" y="543"/>
                      <a:pt x="374" y="629"/>
                    </a:cubicBezTo>
                    <a:cubicBezTo>
                      <a:pt x="444" y="662"/>
                      <a:pt x="514" y="699"/>
                      <a:pt x="600" y="699"/>
                    </a:cubicBezTo>
                    <a:cubicBezTo>
                      <a:pt x="649" y="699"/>
                      <a:pt x="702" y="699"/>
                      <a:pt x="735" y="683"/>
                    </a:cubicBezTo>
                    <a:cubicBezTo>
                      <a:pt x="805" y="646"/>
                      <a:pt x="871" y="596"/>
                      <a:pt x="871" y="510"/>
                    </a:cubicBezTo>
                    <a:cubicBezTo>
                      <a:pt x="871" y="457"/>
                      <a:pt x="871" y="391"/>
                      <a:pt x="838" y="338"/>
                    </a:cubicBezTo>
                    <a:cubicBezTo>
                      <a:pt x="822" y="289"/>
                      <a:pt x="785" y="235"/>
                      <a:pt x="719" y="186"/>
                    </a:cubicBezTo>
                    <a:cubicBezTo>
                      <a:pt x="665" y="149"/>
                      <a:pt x="616" y="116"/>
                      <a:pt x="546" y="83"/>
                    </a:cubicBezTo>
                    <a:cubicBezTo>
                      <a:pt x="494" y="51"/>
                      <a:pt x="374" y="0"/>
                      <a:pt x="2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24"/>
              <p:cNvSpPr/>
              <p:nvPr/>
            </p:nvSpPr>
            <p:spPr>
              <a:xfrm>
                <a:off x="378450" y="1868675"/>
                <a:ext cx="2270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724" extrusionOk="0">
                    <a:moveTo>
                      <a:pt x="644" y="105"/>
                    </a:moveTo>
                    <a:cubicBezTo>
                      <a:pt x="678" y="105"/>
                      <a:pt x="713" y="114"/>
                      <a:pt x="752" y="136"/>
                    </a:cubicBezTo>
                    <a:cubicBezTo>
                      <a:pt x="768" y="153"/>
                      <a:pt x="784" y="190"/>
                      <a:pt x="768" y="223"/>
                    </a:cubicBezTo>
                    <a:cubicBezTo>
                      <a:pt x="768" y="239"/>
                      <a:pt x="768" y="272"/>
                      <a:pt x="752" y="292"/>
                    </a:cubicBezTo>
                    <a:cubicBezTo>
                      <a:pt x="735" y="342"/>
                      <a:pt x="682" y="395"/>
                      <a:pt x="632" y="428"/>
                    </a:cubicBezTo>
                    <a:cubicBezTo>
                      <a:pt x="546" y="514"/>
                      <a:pt x="427" y="563"/>
                      <a:pt x="324" y="600"/>
                    </a:cubicBezTo>
                    <a:cubicBezTo>
                      <a:pt x="311" y="604"/>
                      <a:pt x="297" y="606"/>
                      <a:pt x="284" y="606"/>
                    </a:cubicBezTo>
                    <a:cubicBezTo>
                      <a:pt x="242" y="606"/>
                      <a:pt x="201" y="587"/>
                      <a:pt x="189" y="547"/>
                    </a:cubicBezTo>
                    <a:cubicBezTo>
                      <a:pt x="119" y="444"/>
                      <a:pt x="271" y="309"/>
                      <a:pt x="308" y="272"/>
                    </a:cubicBezTo>
                    <a:cubicBezTo>
                      <a:pt x="374" y="223"/>
                      <a:pt x="444" y="169"/>
                      <a:pt x="513" y="136"/>
                    </a:cubicBezTo>
                    <a:cubicBezTo>
                      <a:pt x="561" y="118"/>
                      <a:pt x="602" y="105"/>
                      <a:pt x="644" y="105"/>
                    </a:cubicBezTo>
                    <a:close/>
                    <a:moveTo>
                      <a:pt x="632" y="1"/>
                    </a:moveTo>
                    <a:cubicBezTo>
                      <a:pt x="563" y="1"/>
                      <a:pt x="497" y="17"/>
                      <a:pt x="444" y="50"/>
                    </a:cubicBezTo>
                    <a:cubicBezTo>
                      <a:pt x="374" y="87"/>
                      <a:pt x="324" y="120"/>
                      <a:pt x="271" y="169"/>
                    </a:cubicBezTo>
                    <a:cubicBezTo>
                      <a:pt x="189" y="239"/>
                      <a:pt x="0" y="444"/>
                      <a:pt x="86" y="617"/>
                    </a:cubicBezTo>
                    <a:cubicBezTo>
                      <a:pt x="127" y="689"/>
                      <a:pt x="217" y="724"/>
                      <a:pt x="296" y="724"/>
                    </a:cubicBezTo>
                    <a:cubicBezTo>
                      <a:pt x="311" y="724"/>
                      <a:pt x="327" y="722"/>
                      <a:pt x="341" y="719"/>
                    </a:cubicBezTo>
                    <a:cubicBezTo>
                      <a:pt x="476" y="682"/>
                      <a:pt x="600" y="617"/>
                      <a:pt x="702" y="531"/>
                    </a:cubicBezTo>
                    <a:cubicBezTo>
                      <a:pt x="768" y="477"/>
                      <a:pt x="821" y="428"/>
                      <a:pt x="854" y="358"/>
                    </a:cubicBezTo>
                    <a:cubicBezTo>
                      <a:pt x="871" y="309"/>
                      <a:pt x="887" y="255"/>
                      <a:pt x="887" y="206"/>
                    </a:cubicBezTo>
                    <a:cubicBezTo>
                      <a:pt x="908" y="136"/>
                      <a:pt x="871" y="50"/>
                      <a:pt x="784" y="34"/>
                    </a:cubicBezTo>
                    <a:cubicBezTo>
                      <a:pt x="735" y="1"/>
                      <a:pt x="682" y="1"/>
                      <a:pt x="6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410050" y="1984475"/>
                <a:ext cx="5607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2884" extrusionOk="0">
                    <a:moveTo>
                      <a:pt x="234" y="1"/>
                    </a:moveTo>
                    <a:cubicBezTo>
                      <a:pt x="158" y="1"/>
                      <a:pt x="86" y="7"/>
                      <a:pt x="17" y="21"/>
                    </a:cubicBezTo>
                    <a:lnTo>
                      <a:pt x="1" y="21"/>
                    </a:lnTo>
                    <a:lnTo>
                      <a:pt x="276" y="653"/>
                    </a:lnTo>
                    <a:cubicBezTo>
                      <a:pt x="276" y="653"/>
                      <a:pt x="1" y="756"/>
                      <a:pt x="54" y="1253"/>
                    </a:cubicBezTo>
                    <a:cubicBezTo>
                      <a:pt x="103" y="1750"/>
                      <a:pt x="362" y="2657"/>
                      <a:pt x="1130" y="2846"/>
                    </a:cubicBezTo>
                    <a:cubicBezTo>
                      <a:pt x="1238" y="2872"/>
                      <a:pt x="1335" y="2884"/>
                      <a:pt x="1422" y="2884"/>
                    </a:cubicBezTo>
                    <a:cubicBezTo>
                      <a:pt x="1952" y="2884"/>
                      <a:pt x="2096" y="2451"/>
                      <a:pt x="2156" y="2247"/>
                    </a:cubicBezTo>
                    <a:cubicBezTo>
                      <a:pt x="2243" y="2004"/>
                      <a:pt x="2107" y="1286"/>
                      <a:pt x="1697" y="756"/>
                    </a:cubicBezTo>
                    <a:cubicBezTo>
                      <a:pt x="1341" y="283"/>
                      <a:pt x="726" y="1"/>
                      <a:pt x="2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408825" y="1982575"/>
                <a:ext cx="57300" cy="7615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3046" extrusionOk="0">
                    <a:moveTo>
                      <a:pt x="234" y="0"/>
                    </a:moveTo>
                    <a:cubicBezTo>
                      <a:pt x="184" y="0"/>
                      <a:pt x="133" y="8"/>
                      <a:pt x="83" y="27"/>
                    </a:cubicBezTo>
                    <a:cubicBezTo>
                      <a:pt x="50" y="48"/>
                      <a:pt x="1" y="64"/>
                      <a:pt x="17" y="114"/>
                    </a:cubicBezTo>
                    <a:cubicBezTo>
                      <a:pt x="27" y="147"/>
                      <a:pt x="50" y="153"/>
                      <a:pt x="71" y="153"/>
                    </a:cubicBezTo>
                    <a:cubicBezTo>
                      <a:pt x="83" y="153"/>
                      <a:pt x="95" y="150"/>
                      <a:pt x="103" y="150"/>
                    </a:cubicBezTo>
                    <a:cubicBezTo>
                      <a:pt x="148" y="134"/>
                      <a:pt x="192" y="128"/>
                      <a:pt x="236" y="128"/>
                    </a:cubicBezTo>
                    <a:cubicBezTo>
                      <a:pt x="295" y="128"/>
                      <a:pt x="353" y="139"/>
                      <a:pt x="411" y="150"/>
                    </a:cubicBezTo>
                    <a:cubicBezTo>
                      <a:pt x="785" y="233"/>
                      <a:pt x="1146" y="405"/>
                      <a:pt x="1438" y="643"/>
                    </a:cubicBezTo>
                    <a:cubicBezTo>
                      <a:pt x="1881" y="988"/>
                      <a:pt x="2086" y="1485"/>
                      <a:pt x="2136" y="2031"/>
                    </a:cubicBezTo>
                    <a:cubicBezTo>
                      <a:pt x="2173" y="2339"/>
                      <a:pt x="2070" y="2594"/>
                      <a:pt x="1828" y="2766"/>
                    </a:cubicBezTo>
                    <a:cubicBezTo>
                      <a:pt x="1717" y="2850"/>
                      <a:pt x="1607" y="2912"/>
                      <a:pt x="1485" y="2912"/>
                    </a:cubicBezTo>
                    <a:cubicBezTo>
                      <a:pt x="1458" y="2912"/>
                      <a:pt x="1430" y="2908"/>
                      <a:pt x="1401" y="2902"/>
                    </a:cubicBezTo>
                    <a:cubicBezTo>
                      <a:pt x="1007" y="2819"/>
                      <a:pt x="699" y="2631"/>
                      <a:pt x="493" y="2286"/>
                    </a:cubicBezTo>
                    <a:cubicBezTo>
                      <a:pt x="308" y="1998"/>
                      <a:pt x="222" y="1670"/>
                      <a:pt x="185" y="1312"/>
                    </a:cubicBezTo>
                    <a:cubicBezTo>
                      <a:pt x="152" y="1054"/>
                      <a:pt x="255" y="832"/>
                      <a:pt x="493" y="680"/>
                    </a:cubicBezTo>
                    <a:cubicBezTo>
                      <a:pt x="533" y="653"/>
                      <a:pt x="581" y="637"/>
                      <a:pt x="636" y="637"/>
                    </a:cubicBezTo>
                    <a:cubicBezTo>
                      <a:pt x="656" y="637"/>
                      <a:pt x="677" y="639"/>
                      <a:pt x="699" y="643"/>
                    </a:cubicBezTo>
                    <a:cubicBezTo>
                      <a:pt x="838" y="664"/>
                      <a:pt x="974" y="713"/>
                      <a:pt x="1093" y="799"/>
                    </a:cubicBezTo>
                    <a:cubicBezTo>
                      <a:pt x="1212" y="918"/>
                      <a:pt x="1314" y="1037"/>
                      <a:pt x="1401" y="1193"/>
                    </a:cubicBezTo>
                    <a:cubicBezTo>
                      <a:pt x="1487" y="1362"/>
                      <a:pt x="1557" y="1534"/>
                      <a:pt x="1606" y="1723"/>
                    </a:cubicBezTo>
                    <a:cubicBezTo>
                      <a:pt x="1622" y="1772"/>
                      <a:pt x="1643" y="1842"/>
                      <a:pt x="1676" y="1912"/>
                    </a:cubicBezTo>
                    <a:cubicBezTo>
                      <a:pt x="1676" y="1924"/>
                      <a:pt x="1684" y="1935"/>
                      <a:pt x="1695" y="1935"/>
                    </a:cubicBezTo>
                    <a:cubicBezTo>
                      <a:pt x="1699" y="1935"/>
                      <a:pt x="1704" y="1933"/>
                      <a:pt x="1709" y="1928"/>
                    </a:cubicBezTo>
                    <a:cubicBezTo>
                      <a:pt x="1725" y="1928"/>
                      <a:pt x="1746" y="1912"/>
                      <a:pt x="1746" y="1896"/>
                    </a:cubicBezTo>
                    <a:lnTo>
                      <a:pt x="1746" y="1826"/>
                    </a:lnTo>
                    <a:cubicBezTo>
                      <a:pt x="1725" y="1756"/>
                      <a:pt x="1725" y="1690"/>
                      <a:pt x="1709" y="1620"/>
                    </a:cubicBezTo>
                    <a:lnTo>
                      <a:pt x="1709" y="1620"/>
                    </a:lnTo>
                    <a:cubicBezTo>
                      <a:pt x="1746" y="1637"/>
                      <a:pt x="1778" y="1637"/>
                      <a:pt x="1795" y="1653"/>
                    </a:cubicBezTo>
                    <a:cubicBezTo>
                      <a:pt x="1828" y="1653"/>
                      <a:pt x="1865" y="1653"/>
                      <a:pt x="1881" y="1620"/>
                    </a:cubicBezTo>
                    <a:cubicBezTo>
                      <a:pt x="1898" y="1588"/>
                      <a:pt x="1881" y="1567"/>
                      <a:pt x="1848" y="1551"/>
                    </a:cubicBezTo>
                    <a:cubicBezTo>
                      <a:pt x="1811" y="1518"/>
                      <a:pt x="1762" y="1501"/>
                      <a:pt x="1725" y="1501"/>
                    </a:cubicBezTo>
                    <a:cubicBezTo>
                      <a:pt x="1676" y="1485"/>
                      <a:pt x="1659" y="1464"/>
                      <a:pt x="1643" y="1415"/>
                    </a:cubicBezTo>
                    <a:cubicBezTo>
                      <a:pt x="1540" y="1124"/>
                      <a:pt x="1384" y="869"/>
                      <a:pt x="1130" y="664"/>
                    </a:cubicBezTo>
                    <a:cubicBezTo>
                      <a:pt x="993" y="556"/>
                      <a:pt x="844" y="505"/>
                      <a:pt x="671" y="505"/>
                    </a:cubicBezTo>
                    <a:cubicBezTo>
                      <a:pt x="646" y="505"/>
                      <a:pt x="621" y="506"/>
                      <a:pt x="596" y="508"/>
                    </a:cubicBezTo>
                    <a:cubicBezTo>
                      <a:pt x="341" y="541"/>
                      <a:pt x="66" y="849"/>
                      <a:pt x="66" y="1156"/>
                    </a:cubicBezTo>
                    <a:cubicBezTo>
                      <a:pt x="50" y="1362"/>
                      <a:pt x="83" y="1588"/>
                      <a:pt x="136" y="1793"/>
                    </a:cubicBezTo>
                    <a:cubicBezTo>
                      <a:pt x="288" y="2339"/>
                      <a:pt x="596" y="2766"/>
                      <a:pt x="1146" y="2971"/>
                    </a:cubicBezTo>
                    <a:cubicBezTo>
                      <a:pt x="1271" y="3015"/>
                      <a:pt x="1388" y="3045"/>
                      <a:pt x="1511" y="3045"/>
                    </a:cubicBezTo>
                    <a:cubicBezTo>
                      <a:pt x="1537" y="3045"/>
                      <a:pt x="1563" y="3044"/>
                      <a:pt x="1590" y="3041"/>
                    </a:cubicBezTo>
                    <a:cubicBezTo>
                      <a:pt x="1967" y="2955"/>
                      <a:pt x="2275" y="2577"/>
                      <a:pt x="2275" y="2183"/>
                    </a:cubicBezTo>
                    <a:cubicBezTo>
                      <a:pt x="2292" y="1772"/>
                      <a:pt x="2173" y="1415"/>
                      <a:pt x="1984" y="1074"/>
                    </a:cubicBezTo>
                    <a:cubicBezTo>
                      <a:pt x="1795" y="713"/>
                      <a:pt x="1503" y="475"/>
                      <a:pt x="1163" y="302"/>
                    </a:cubicBezTo>
                    <a:cubicBezTo>
                      <a:pt x="904" y="167"/>
                      <a:pt x="633" y="48"/>
                      <a:pt x="341" y="11"/>
                    </a:cubicBezTo>
                    <a:cubicBezTo>
                      <a:pt x="306" y="4"/>
                      <a:pt x="270" y="0"/>
                      <a:pt x="2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436550" y="2032825"/>
                <a:ext cx="3925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280" extrusionOk="0">
                    <a:moveTo>
                      <a:pt x="54" y="0"/>
                    </a:moveTo>
                    <a:cubicBezTo>
                      <a:pt x="49" y="0"/>
                      <a:pt x="43" y="2"/>
                      <a:pt x="37" y="5"/>
                    </a:cubicBezTo>
                    <a:cubicBezTo>
                      <a:pt x="0" y="21"/>
                      <a:pt x="0" y="37"/>
                      <a:pt x="0" y="70"/>
                    </a:cubicBezTo>
                    <a:cubicBezTo>
                      <a:pt x="21" y="140"/>
                      <a:pt x="54" y="194"/>
                      <a:pt x="70" y="259"/>
                    </a:cubicBezTo>
                    <a:cubicBezTo>
                      <a:pt x="84" y="274"/>
                      <a:pt x="95" y="280"/>
                      <a:pt x="105" y="280"/>
                    </a:cubicBezTo>
                    <a:cubicBezTo>
                      <a:pt x="119" y="280"/>
                      <a:pt x="130" y="269"/>
                      <a:pt x="140" y="259"/>
                    </a:cubicBezTo>
                    <a:cubicBezTo>
                      <a:pt x="156" y="243"/>
                      <a:pt x="156" y="210"/>
                      <a:pt x="156" y="194"/>
                    </a:cubicBezTo>
                    <a:cubicBezTo>
                      <a:pt x="140" y="140"/>
                      <a:pt x="123" y="91"/>
                      <a:pt x="103" y="37"/>
                    </a:cubicBezTo>
                    <a:cubicBezTo>
                      <a:pt x="90" y="24"/>
                      <a:pt x="76" y="0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431400" y="2031175"/>
                <a:ext cx="392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281" extrusionOk="0">
                    <a:moveTo>
                      <a:pt x="54" y="1"/>
                    </a:moveTo>
                    <a:cubicBezTo>
                      <a:pt x="1" y="17"/>
                      <a:pt x="1" y="34"/>
                      <a:pt x="1" y="71"/>
                    </a:cubicBezTo>
                    <a:cubicBezTo>
                      <a:pt x="21" y="136"/>
                      <a:pt x="38" y="190"/>
                      <a:pt x="71" y="260"/>
                    </a:cubicBezTo>
                    <a:cubicBezTo>
                      <a:pt x="79" y="276"/>
                      <a:pt x="87" y="280"/>
                      <a:pt x="98" y="280"/>
                    </a:cubicBezTo>
                    <a:cubicBezTo>
                      <a:pt x="109" y="280"/>
                      <a:pt x="122" y="276"/>
                      <a:pt x="140" y="276"/>
                    </a:cubicBezTo>
                    <a:cubicBezTo>
                      <a:pt x="157" y="239"/>
                      <a:pt x="157" y="223"/>
                      <a:pt x="157" y="206"/>
                    </a:cubicBezTo>
                    <a:cubicBezTo>
                      <a:pt x="140" y="136"/>
                      <a:pt x="124" y="87"/>
                      <a:pt x="104" y="34"/>
                    </a:cubicBezTo>
                    <a:cubicBezTo>
                      <a:pt x="87" y="17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389925" y="1962750"/>
                <a:ext cx="58250" cy="5817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327" extrusionOk="0">
                    <a:moveTo>
                      <a:pt x="1000" y="0"/>
                    </a:moveTo>
                    <a:cubicBezTo>
                      <a:pt x="836" y="0"/>
                      <a:pt x="670" y="45"/>
                      <a:pt x="514" y="139"/>
                    </a:cubicBezTo>
                    <a:cubicBezTo>
                      <a:pt x="1" y="463"/>
                      <a:pt x="38" y="1198"/>
                      <a:pt x="395" y="1765"/>
                    </a:cubicBezTo>
                    <a:cubicBezTo>
                      <a:pt x="637" y="2141"/>
                      <a:pt x="954" y="2326"/>
                      <a:pt x="1292" y="2326"/>
                    </a:cubicBezTo>
                    <a:cubicBezTo>
                      <a:pt x="1458" y="2326"/>
                      <a:pt x="1630" y="2281"/>
                      <a:pt x="1799" y="2192"/>
                    </a:cubicBezTo>
                    <a:cubicBezTo>
                      <a:pt x="2243" y="1970"/>
                      <a:pt x="2329" y="1268"/>
                      <a:pt x="1988" y="652"/>
                    </a:cubicBezTo>
                    <a:cubicBezTo>
                      <a:pt x="1748" y="235"/>
                      <a:pt x="1377" y="0"/>
                      <a:pt x="10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24"/>
              <p:cNvSpPr/>
              <p:nvPr/>
            </p:nvSpPr>
            <p:spPr>
              <a:xfrm>
                <a:off x="390850" y="1961475"/>
                <a:ext cx="5772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2457" extrusionOk="0">
                    <a:moveTo>
                      <a:pt x="888" y="153"/>
                    </a:moveTo>
                    <a:cubicBezTo>
                      <a:pt x="1093" y="153"/>
                      <a:pt x="1282" y="206"/>
                      <a:pt x="1438" y="309"/>
                    </a:cubicBezTo>
                    <a:cubicBezTo>
                      <a:pt x="1898" y="617"/>
                      <a:pt x="2136" y="1044"/>
                      <a:pt x="2070" y="1610"/>
                    </a:cubicBezTo>
                    <a:cubicBezTo>
                      <a:pt x="2054" y="1935"/>
                      <a:pt x="1882" y="2173"/>
                      <a:pt x="1574" y="2276"/>
                    </a:cubicBezTo>
                    <a:cubicBezTo>
                      <a:pt x="1487" y="2305"/>
                      <a:pt x="1400" y="2319"/>
                      <a:pt x="1315" y="2319"/>
                    </a:cubicBezTo>
                    <a:cubicBezTo>
                      <a:pt x="1198" y="2319"/>
                      <a:pt x="1083" y="2293"/>
                      <a:pt x="974" y="2243"/>
                    </a:cubicBezTo>
                    <a:cubicBezTo>
                      <a:pt x="650" y="2103"/>
                      <a:pt x="428" y="1849"/>
                      <a:pt x="288" y="1524"/>
                    </a:cubicBezTo>
                    <a:cubicBezTo>
                      <a:pt x="169" y="1249"/>
                      <a:pt x="153" y="974"/>
                      <a:pt x="223" y="703"/>
                    </a:cubicBezTo>
                    <a:cubicBezTo>
                      <a:pt x="234" y="656"/>
                      <a:pt x="245" y="633"/>
                      <a:pt x="272" y="633"/>
                    </a:cubicBezTo>
                    <a:cubicBezTo>
                      <a:pt x="285" y="633"/>
                      <a:pt x="302" y="639"/>
                      <a:pt x="325" y="650"/>
                    </a:cubicBezTo>
                    <a:cubicBezTo>
                      <a:pt x="563" y="769"/>
                      <a:pt x="720" y="974"/>
                      <a:pt x="839" y="1200"/>
                    </a:cubicBezTo>
                    <a:cubicBezTo>
                      <a:pt x="855" y="1216"/>
                      <a:pt x="855" y="1233"/>
                      <a:pt x="871" y="1249"/>
                    </a:cubicBezTo>
                    <a:cubicBezTo>
                      <a:pt x="886" y="1278"/>
                      <a:pt x="888" y="1322"/>
                      <a:pt x="912" y="1322"/>
                    </a:cubicBezTo>
                    <a:cubicBezTo>
                      <a:pt x="916" y="1322"/>
                      <a:pt x="920" y="1321"/>
                      <a:pt x="925" y="1319"/>
                    </a:cubicBezTo>
                    <a:cubicBezTo>
                      <a:pt x="974" y="1302"/>
                      <a:pt x="974" y="1249"/>
                      <a:pt x="958" y="1216"/>
                    </a:cubicBezTo>
                    <a:cubicBezTo>
                      <a:pt x="871" y="908"/>
                      <a:pt x="683" y="687"/>
                      <a:pt x="412" y="547"/>
                    </a:cubicBezTo>
                    <a:cubicBezTo>
                      <a:pt x="309" y="498"/>
                      <a:pt x="309" y="498"/>
                      <a:pt x="375" y="411"/>
                    </a:cubicBezTo>
                    <a:cubicBezTo>
                      <a:pt x="514" y="272"/>
                      <a:pt x="592" y="207"/>
                      <a:pt x="668" y="207"/>
                    </a:cubicBezTo>
                    <a:cubicBezTo>
                      <a:pt x="741" y="207"/>
                      <a:pt x="814" y="267"/>
                      <a:pt x="941" y="379"/>
                    </a:cubicBezTo>
                    <a:cubicBezTo>
                      <a:pt x="1110" y="530"/>
                      <a:pt x="1212" y="736"/>
                      <a:pt x="1282" y="958"/>
                    </a:cubicBezTo>
                    <a:cubicBezTo>
                      <a:pt x="1298" y="1011"/>
                      <a:pt x="1315" y="1060"/>
                      <a:pt x="1352" y="1130"/>
                    </a:cubicBezTo>
                    <a:cubicBezTo>
                      <a:pt x="1352" y="1146"/>
                      <a:pt x="1368" y="1163"/>
                      <a:pt x="1385" y="1163"/>
                    </a:cubicBezTo>
                    <a:cubicBezTo>
                      <a:pt x="1401" y="1163"/>
                      <a:pt x="1418" y="1130"/>
                      <a:pt x="1418" y="1114"/>
                    </a:cubicBezTo>
                    <a:cubicBezTo>
                      <a:pt x="1438" y="1044"/>
                      <a:pt x="1418" y="974"/>
                      <a:pt x="1401" y="908"/>
                    </a:cubicBezTo>
                    <a:cubicBezTo>
                      <a:pt x="1335" y="600"/>
                      <a:pt x="1163" y="358"/>
                      <a:pt x="904" y="190"/>
                    </a:cubicBezTo>
                    <a:cubicBezTo>
                      <a:pt x="904" y="173"/>
                      <a:pt x="904" y="173"/>
                      <a:pt x="888" y="153"/>
                    </a:cubicBezTo>
                    <a:close/>
                    <a:moveTo>
                      <a:pt x="925" y="1"/>
                    </a:moveTo>
                    <a:cubicBezTo>
                      <a:pt x="358" y="17"/>
                      <a:pt x="153" y="428"/>
                      <a:pt x="67" y="703"/>
                    </a:cubicBezTo>
                    <a:cubicBezTo>
                      <a:pt x="1" y="1027"/>
                      <a:pt x="50" y="1335"/>
                      <a:pt x="169" y="1627"/>
                    </a:cubicBezTo>
                    <a:cubicBezTo>
                      <a:pt x="358" y="2000"/>
                      <a:pt x="617" y="2276"/>
                      <a:pt x="1007" y="2395"/>
                    </a:cubicBezTo>
                    <a:cubicBezTo>
                      <a:pt x="1121" y="2437"/>
                      <a:pt x="1234" y="2457"/>
                      <a:pt x="1343" y="2457"/>
                    </a:cubicBezTo>
                    <a:cubicBezTo>
                      <a:pt x="1723" y="2457"/>
                      <a:pt x="2048" y="2210"/>
                      <a:pt x="2157" y="1795"/>
                    </a:cubicBezTo>
                    <a:cubicBezTo>
                      <a:pt x="2309" y="1200"/>
                      <a:pt x="2103" y="703"/>
                      <a:pt x="1660" y="292"/>
                    </a:cubicBezTo>
                    <a:cubicBezTo>
                      <a:pt x="1455" y="103"/>
                      <a:pt x="1212" y="17"/>
                      <a:pt x="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24"/>
              <p:cNvSpPr/>
              <p:nvPr/>
            </p:nvSpPr>
            <p:spPr>
              <a:xfrm>
                <a:off x="413950" y="1993975"/>
                <a:ext cx="154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90" extrusionOk="0">
                    <a:moveTo>
                      <a:pt x="540" y="1"/>
                    </a:moveTo>
                    <a:cubicBezTo>
                      <a:pt x="518" y="1"/>
                      <a:pt x="496" y="10"/>
                      <a:pt x="477" y="19"/>
                    </a:cubicBezTo>
                    <a:cubicBezTo>
                      <a:pt x="358" y="85"/>
                      <a:pt x="239" y="122"/>
                      <a:pt x="103" y="171"/>
                    </a:cubicBezTo>
                    <a:cubicBezTo>
                      <a:pt x="83" y="171"/>
                      <a:pt x="50" y="187"/>
                      <a:pt x="34" y="208"/>
                    </a:cubicBezTo>
                    <a:cubicBezTo>
                      <a:pt x="17" y="224"/>
                      <a:pt x="1" y="241"/>
                      <a:pt x="1" y="257"/>
                    </a:cubicBezTo>
                    <a:cubicBezTo>
                      <a:pt x="17" y="273"/>
                      <a:pt x="34" y="273"/>
                      <a:pt x="67" y="290"/>
                    </a:cubicBezTo>
                    <a:cubicBezTo>
                      <a:pt x="83" y="290"/>
                      <a:pt x="120" y="290"/>
                      <a:pt x="153" y="273"/>
                    </a:cubicBezTo>
                    <a:cubicBezTo>
                      <a:pt x="288" y="257"/>
                      <a:pt x="411" y="208"/>
                      <a:pt x="547" y="138"/>
                    </a:cubicBezTo>
                    <a:cubicBezTo>
                      <a:pt x="580" y="122"/>
                      <a:pt x="617" y="85"/>
                      <a:pt x="596" y="35"/>
                    </a:cubicBezTo>
                    <a:cubicBezTo>
                      <a:pt x="580" y="9"/>
                      <a:pt x="560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24"/>
              <p:cNvSpPr/>
              <p:nvPr/>
            </p:nvSpPr>
            <p:spPr>
              <a:xfrm>
                <a:off x="418575" y="2001125"/>
                <a:ext cx="1337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47" extrusionOk="0">
                    <a:moveTo>
                      <a:pt x="485" y="0"/>
                    </a:moveTo>
                    <a:cubicBezTo>
                      <a:pt x="475" y="0"/>
                      <a:pt x="464" y="4"/>
                      <a:pt x="448" y="4"/>
                    </a:cubicBezTo>
                    <a:cubicBezTo>
                      <a:pt x="329" y="57"/>
                      <a:pt x="206" y="90"/>
                      <a:pt x="103" y="143"/>
                    </a:cubicBezTo>
                    <a:cubicBezTo>
                      <a:pt x="70" y="143"/>
                      <a:pt x="54" y="160"/>
                      <a:pt x="54" y="160"/>
                    </a:cubicBezTo>
                    <a:cubicBezTo>
                      <a:pt x="38" y="176"/>
                      <a:pt x="1" y="193"/>
                      <a:pt x="21" y="209"/>
                    </a:cubicBezTo>
                    <a:cubicBezTo>
                      <a:pt x="21" y="230"/>
                      <a:pt x="38" y="246"/>
                      <a:pt x="87" y="246"/>
                    </a:cubicBezTo>
                    <a:cubicBezTo>
                      <a:pt x="226" y="246"/>
                      <a:pt x="378" y="193"/>
                      <a:pt x="497" y="90"/>
                    </a:cubicBezTo>
                    <a:cubicBezTo>
                      <a:pt x="534" y="74"/>
                      <a:pt x="534" y="57"/>
                      <a:pt x="514" y="24"/>
                    </a:cubicBezTo>
                    <a:cubicBezTo>
                      <a:pt x="505" y="5"/>
                      <a:pt x="496" y="0"/>
                      <a:pt x="4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24"/>
              <p:cNvSpPr/>
              <p:nvPr/>
            </p:nvSpPr>
            <p:spPr>
              <a:xfrm>
                <a:off x="286875" y="1984475"/>
                <a:ext cx="55650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884" extrusionOk="0">
                    <a:moveTo>
                      <a:pt x="1993" y="1"/>
                    </a:moveTo>
                    <a:cubicBezTo>
                      <a:pt x="1505" y="1"/>
                      <a:pt x="902" y="283"/>
                      <a:pt x="547" y="756"/>
                    </a:cubicBezTo>
                    <a:cubicBezTo>
                      <a:pt x="136" y="1286"/>
                      <a:pt x="0" y="2004"/>
                      <a:pt x="70" y="2247"/>
                    </a:cubicBezTo>
                    <a:cubicBezTo>
                      <a:pt x="144" y="2451"/>
                      <a:pt x="279" y="2884"/>
                      <a:pt x="806" y="2884"/>
                    </a:cubicBezTo>
                    <a:cubicBezTo>
                      <a:pt x="892" y="2884"/>
                      <a:pt x="988" y="2872"/>
                      <a:pt x="1097" y="2846"/>
                    </a:cubicBezTo>
                    <a:cubicBezTo>
                      <a:pt x="1865" y="2657"/>
                      <a:pt x="2140" y="1750"/>
                      <a:pt x="2173" y="1253"/>
                    </a:cubicBezTo>
                    <a:cubicBezTo>
                      <a:pt x="2226" y="756"/>
                      <a:pt x="1967" y="653"/>
                      <a:pt x="1967" y="653"/>
                    </a:cubicBezTo>
                    <a:lnTo>
                      <a:pt x="2226" y="21"/>
                    </a:lnTo>
                    <a:lnTo>
                      <a:pt x="2210" y="21"/>
                    </a:lnTo>
                    <a:cubicBezTo>
                      <a:pt x="2141" y="7"/>
                      <a:pt x="2069" y="1"/>
                      <a:pt x="19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24"/>
              <p:cNvSpPr/>
              <p:nvPr/>
            </p:nvSpPr>
            <p:spPr>
              <a:xfrm>
                <a:off x="286450" y="1982575"/>
                <a:ext cx="57325" cy="76150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3046" extrusionOk="0">
                    <a:moveTo>
                      <a:pt x="2065" y="0"/>
                    </a:moveTo>
                    <a:cubicBezTo>
                      <a:pt x="2026" y="0"/>
                      <a:pt x="1987" y="4"/>
                      <a:pt x="1951" y="11"/>
                    </a:cubicBezTo>
                    <a:cubicBezTo>
                      <a:pt x="1660" y="48"/>
                      <a:pt x="1385" y="167"/>
                      <a:pt x="1130" y="302"/>
                    </a:cubicBezTo>
                    <a:cubicBezTo>
                      <a:pt x="789" y="475"/>
                      <a:pt x="498" y="713"/>
                      <a:pt x="309" y="1074"/>
                    </a:cubicBezTo>
                    <a:cubicBezTo>
                      <a:pt x="136" y="1415"/>
                      <a:pt x="1" y="1772"/>
                      <a:pt x="17" y="2183"/>
                    </a:cubicBezTo>
                    <a:cubicBezTo>
                      <a:pt x="34" y="2577"/>
                      <a:pt x="325" y="2955"/>
                      <a:pt x="703" y="3041"/>
                    </a:cubicBezTo>
                    <a:cubicBezTo>
                      <a:pt x="730" y="3044"/>
                      <a:pt x="757" y="3045"/>
                      <a:pt x="783" y="3045"/>
                    </a:cubicBezTo>
                    <a:cubicBezTo>
                      <a:pt x="909" y="3045"/>
                      <a:pt x="1035" y="3015"/>
                      <a:pt x="1147" y="2971"/>
                    </a:cubicBezTo>
                    <a:cubicBezTo>
                      <a:pt x="1693" y="2766"/>
                      <a:pt x="2001" y="2339"/>
                      <a:pt x="2157" y="1793"/>
                    </a:cubicBezTo>
                    <a:cubicBezTo>
                      <a:pt x="2206" y="1588"/>
                      <a:pt x="2243" y="1362"/>
                      <a:pt x="2243" y="1156"/>
                    </a:cubicBezTo>
                    <a:cubicBezTo>
                      <a:pt x="2227" y="849"/>
                      <a:pt x="1968" y="541"/>
                      <a:pt x="1693" y="508"/>
                    </a:cubicBezTo>
                    <a:cubicBezTo>
                      <a:pt x="1670" y="506"/>
                      <a:pt x="1647" y="505"/>
                      <a:pt x="1624" y="505"/>
                    </a:cubicBezTo>
                    <a:cubicBezTo>
                      <a:pt x="1462" y="505"/>
                      <a:pt x="1300" y="556"/>
                      <a:pt x="1163" y="664"/>
                    </a:cubicBezTo>
                    <a:cubicBezTo>
                      <a:pt x="908" y="869"/>
                      <a:pt x="752" y="1124"/>
                      <a:pt x="650" y="1415"/>
                    </a:cubicBezTo>
                    <a:cubicBezTo>
                      <a:pt x="633" y="1464"/>
                      <a:pt x="617" y="1485"/>
                      <a:pt x="564" y="1501"/>
                    </a:cubicBezTo>
                    <a:cubicBezTo>
                      <a:pt x="531" y="1501"/>
                      <a:pt x="481" y="1518"/>
                      <a:pt x="444" y="1551"/>
                    </a:cubicBezTo>
                    <a:cubicBezTo>
                      <a:pt x="428" y="1567"/>
                      <a:pt x="395" y="1588"/>
                      <a:pt x="412" y="1620"/>
                    </a:cubicBezTo>
                    <a:cubicBezTo>
                      <a:pt x="428" y="1653"/>
                      <a:pt x="461" y="1653"/>
                      <a:pt x="498" y="1653"/>
                    </a:cubicBezTo>
                    <a:cubicBezTo>
                      <a:pt x="531" y="1637"/>
                      <a:pt x="547" y="1637"/>
                      <a:pt x="600" y="1620"/>
                    </a:cubicBezTo>
                    <a:lnTo>
                      <a:pt x="600" y="1620"/>
                    </a:lnTo>
                    <a:lnTo>
                      <a:pt x="547" y="1826"/>
                    </a:lnTo>
                    <a:lnTo>
                      <a:pt x="547" y="1896"/>
                    </a:lnTo>
                    <a:cubicBezTo>
                      <a:pt x="547" y="1912"/>
                      <a:pt x="564" y="1928"/>
                      <a:pt x="584" y="1928"/>
                    </a:cubicBezTo>
                    <a:cubicBezTo>
                      <a:pt x="594" y="1933"/>
                      <a:pt x="600" y="1935"/>
                      <a:pt x="606" y="1935"/>
                    </a:cubicBezTo>
                    <a:cubicBezTo>
                      <a:pt x="618" y="1935"/>
                      <a:pt x="622" y="1924"/>
                      <a:pt x="633" y="1912"/>
                    </a:cubicBezTo>
                    <a:cubicBezTo>
                      <a:pt x="650" y="1842"/>
                      <a:pt x="666" y="1772"/>
                      <a:pt x="703" y="1723"/>
                    </a:cubicBezTo>
                    <a:cubicBezTo>
                      <a:pt x="752" y="1534"/>
                      <a:pt x="806" y="1362"/>
                      <a:pt x="892" y="1193"/>
                    </a:cubicBezTo>
                    <a:cubicBezTo>
                      <a:pt x="974" y="1037"/>
                      <a:pt x="1077" y="918"/>
                      <a:pt x="1216" y="799"/>
                    </a:cubicBezTo>
                    <a:cubicBezTo>
                      <a:pt x="1319" y="713"/>
                      <a:pt x="1455" y="664"/>
                      <a:pt x="1611" y="643"/>
                    </a:cubicBezTo>
                    <a:cubicBezTo>
                      <a:pt x="1628" y="639"/>
                      <a:pt x="1645" y="637"/>
                      <a:pt x="1663" y="637"/>
                    </a:cubicBezTo>
                    <a:cubicBezTo>
                      <a:pt x="1713" y="637"/>
                      <a:pt x="1764" y="653"/>
                      <a:pt x="1816" y="680"/>
                    </a:cubicBezTo>
                    <a:cubicBezTo>
                      <a:pt x="2038" y="832"/>
                      <a:pt x="2140" y="1054"/>
                      <a:pt x="2124" y="1312"/>
                    </a:cubicBezTo>
                    <a:cubicBezTo>
                      <a:pt x="2087" y="1670"/>
                      <a:pt x="1984" y="1998"/>
                      <a:pt x="1795" y="2286"/>
                    </a:cubicBezTo>
                    <a:cubicBezTo>
                      <a:pt x="1590" y="2631"/>
                      <a:pt x="1282" y="2819"/>
                      <a:pt x="892" y="2902"/>
                    </a:cubicBezTo>
                    <a:cubicBezTo>
                      <a:pt x="863" y="2908"/>
                      <a:pt x="835" y="2912"/>
                      <a:pt x="807" y="2912"/>
                    </a:cubicBezTo>
                    <a:cubicBezTo>
                      <a:pt x="686" y="2912"/>
                      <a:pt x="575" y="2850"/>
                      <a:pt x="461" y="2766"/>
                    </a:cubicBezTo>
                    <a:cubicBezTo>
                      <a:pt x="223" y="2594"/>
                      <a:pt x="120" y="2339"/>
                      <a:pt x="153" y="2031"/>
                    </a:cubicBezTo>
                    <a:cubicBezTo>
                      <a:pt x="206" y="1485"/>
                      <a:pt x="412" y="988"/>
                      <a:pt x="855" y="643"/>
                    </a:cubicBezTo>
                    <a:cubicBezTo>
                      <a:pt x="1163" y="405"/>
                      <a:pt x="1508" y="233"/>
                      <a:pt x="1882" y="150"/>
                    </a:cubicBezTo>
                    <a:cubicBezTo>
                      <a:pt x="1940" y="139"/>
                      <a:pt x="1998" y="128"/>
                      <a:pt x="2056" y="128"/>
                    </a:cubicBezTo>
                    <a:cubicBezTo>
                      <a:pt x="2101" y="128"/>
                      <a:pt x="2145" y="134"/>
                      <a:pt x="2190" y="150"/>
                    </a:cubicBezTo>
                    <a:cubicBezTo>
                      <a:pt x="2204" y="150"/>
                      <a:pt x="2217" y="153"/>
                      <a:pt x="2229" y="153"/>
                    </a:cubicBezTo>
                    <a:cubicBezTo>
                      <a:pt x="2249" y="153"/>
                      <a:pt x="2266" y="147"/>
                      <a:pt x="2276" y="114"/>
                    </a:cubicBezTo>
                    <a:cubicBezTo>
                      <a:pt x="2292" y="64"/>
                      <a:pt x="2259" y="48"/>
                      <a:pt x="2227" y="27"/>
                    </a:cubicBezTo>
                    <a:cubicBezTo>
                      <a:pt x="2176" y="8"/>
                      <a:pt x="2120" y="0"/>
                      <a:pt x="20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24"/>
              <p:cNvSpPr/>
              <p:nvPr/>
            </p:nvSpPr>
            <p:spPr>
              <a:xfrm>
                <a:off x="316850" y="2033225"/>
                <a:ext cx="7300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90" extrusionOk="0">
                    <a:moveTo>
                      <a:pt x="52" y="1"/>
                    </a:moveTo>
                    <a:cubicBezTo>
                      <a:pt x="37" y="1"/>
                      <a:pt x="25" y="5"/>
                      <a:pt x="17" y="21"/>
                    </a:cubicBezTo>
                    <a:cubicBezTo>
                      <a:pt x="0" y="54"/>
                      <a:pt x="17" y="75"/>
                      <a:pt x="50" y="91"/>
                    </a:cubicBezTo>
                    <a:cubicBezTo>
                      <a:pt x="87" y="124"/>
                      <a:pt x="136" y="157"/>
                      <a:pt x="189" y="178"/>
                    </a:cubicBezTo>
                    <a:cubicBezTo>
                      <a:pt x="198" y="186"/>
                      <a:pt x="210" y="190"/>
                      <a:pt x="222" y="190"/>
                    </a:cubicBezTo>
                    <a:cubicBezTo>
                      <a:pt x="234" y="190"/>
                      <a:pt x="247" y="186"/>
                      <a:pt x="255" y="178"/>
                    </a:cubicBezTo>
                    <a:cubicBezTo>
                      <a:pt x="271" y="157"/>
                      <a:pt x="292" y="141"/>
                      <a:pt x="255" y="108"/>
                    </a:cubicBezTo>
                    <a:cubicBezTo>
                      <a:pt x="206" y="75"/>
                      <a:pt x="152" y="38"/>
                      <a:pt x="103" y="5"/>
                    </a:cubicBezTo>
                    <a:cubicBezTo>
                      <a:pt x="85" y="5"/>
                      <a:pt x="67" y="1"/>
                      <a:pt x="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24"/>
              <p:cNvSpPr/>
              <p:nvPr/>
            </p:nvSpPr>
            <p:spPr>
              <a:xfrm>
                <a:off x="320650" y="2028100"/>
                <a:ext cx="7300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90" extrusionOk="0">
                    <a:moveTo>
                      <a:pt x="47" y="1"/>
                    </a:moveTo>
                    <a:cubicBezTo>
                      <a:pt x="36" y="1"/>
                      <a:pt x="27" y="5"/>
                      <a:pt x="17" y="21"/>
                    </a:cubicBezTo>
                    <a:cubicBezTo>
                      <a:pt x="0" y="54"/>
                      <a:pt x="17" y="75"/>
                      <a:pt x="37" y="91"/>
                    </a:cubicBezTo>
                    <a:cubicBezTo>
                      <a:pt x="87" y="124"/>
                      <a:pt x="140" y="157"/>
                      <a:pt x="189" y="177"/>
                    </a:cubicBezTo>
                    <a:cubicBezTo>
                      <a:pt x="197" y="185"/>
                      <a:pt x="206" y="190"/>
                      <a:pt x="216" y="190"/>
                    </a:cubicBezTo>
                    <a:cubicBezTo>
                      <a:pt x="227" y="190"/>
                      <a:pt x="241" y="185"/>
                      <a:pt x="259" y="177"/>
                    </a:cubicBezTo>
                    <a:cubicBezTo>
                      <a:pt x="275" y="157"/>
                      <a:pt x="292" y="140"/>
                      <a:pt x="259" y="107"/>
                    </a:cubicBezTo>
                    <a:cubicBezTo>
                      <a:pt x="206" y="75"/>
                      <a:pt x="156" y="38"/>
                      <a:pt x="87" y="5"/>
                    </a:cubicBezTo>
                    <a:cubicBezTo>
                      <a:pt x="70" y="5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24"/>
              <p:cNvSpPr/>
              <p:nvPr/>
            </p:nvSpPr>
            <p:spPr>
              <a:xfrm>
                <a:off x="307000" y="1962750"/>
                <a:ext cx="58225" cy="581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327" extrusionOk="0">
                    <a:moveTo>
                      <a:pt x="1333" y="0"/>
                    </a:moveTo>
                    <a:cubicBezTo>
                      <a:pt x="961" y="0"/>
                      <a:pt x="598" y="235"/>
                      <a:pt x="357" y="652"/>
                    </a:cubicBezTo>
                    <a:cubicBezTo>
                      <a:pt x="0" y="1268"/>
                      <a:pt x="103" y="1970"/>
                      <a:pt x="530" y="2192"/>
                    </a:cubicBezTo>
                    <a:cubicBezTo>
                      <a:pt x="700" y="2281"/>
                      <a:pt x="873" y="2326"/>
                      <a:pt x="1042" y="2326"/>
                    </a:cubicBezTo>
                    <a:cubicBezTo>
                      <a:pt x="1384" y="2326"/>
                      <a:pt x="1709" y="2141"/>
                      <a:pt x="1951" y="1765"/>
                    </a:cubicBezTo>
                    <a:cubicBezTo>
                      <a:pt x="2308" y="1198"/>
                      <a:pt x="2328" y="463"/>
                      <a:pt x="1815" y="139"/>
                    </a:cubicBezTo>
                    <a:cubicBezTo>
                      <a:pt x="1659" y="45"/>
                      <a:pt x="1495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306575" y="1961475"/>
                <a:ext cx="5812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457" extrusionOk="0">
                    <a:moveTo>
                      <a:pt x="1438" y="153"/>
                    </a:moveTo>
                    <a:lnTo>
                      <a:pt x="1401" y="190"/>
                    </a:lnTo>
                    <a:cubicBezTo>
                      <a:pt x="1163" y="358"/>
                      <a:pt x="990" y="600"/>
                      <a:pt x="925" y="908"/>
                    </a:cubicBezTo>
                    <a:cubicBezTo>
                      <a:pt x="908" y="974"/>
                      <a:pt x="888" y="1044"/>
                      <a:pt x="908" y="1114"/>
                    </a:cubicBezTo>
                    <a:cubicBezTo>
                      <a:pt x="908" y="1130"/>
                      <a:pt x="908" y="1163"/>
                      <a:pt x="941" y="1163"/>
                    </a:cubicBezTo>
                    <a:cubicBezTo>
                      <a:pt x="958" y="1163"/>
                      <a:pt x="958" y="1146"/>
                      <a:pt x="974" y="1130"/>
                    </a:cubicBezTo>
                    <a:cubicBezTo>
                      <a:pt x="990" y="1060"/>
                      <a:pt x="1011" y="1011"/>
                      <a:pt x="1027" y="958"/>
                    </a:cubicBezTo>
                    <a:cubicBezTo>
                      <a:pt x="1114" y="736"/>
                      <a:pt x="1196" y="530"/>
                      <a:pt x="1368" y="379"/>
                    </a:cubicBezTo>
                    <a:cubicBezTo>
                      <a:pt x="1495" y="267"/>
                      <a:pt x="1572" y="207"/>
                      <a:pt x="1648" y="207"/>
                    </a:cubicBezTo>
                    <a:cubicBezTo>
                      <a:pt x="1726" y="207"/>
                      <a:pt x="1803" y="272"/>
                      <a:pt x="1935" y="411"/>
                    </a:cubicBezTo>
                    <a:cubicBezTo>
                      <a:pt x="2017" y="498"/>
                      <a:pt x="2000" y="498"/>
                      <a:pt x="1914" y="547"/>
                    </a:cubicBezTo>
                    <a:cubicBezTo>
                      <a:pt x="1627" y="687"/>
                      <a:pt x="1454" y="908"/>
                      <a:pt x="1352" y="1216"/>
                    </a:cubicBezTo>
                    <a:cubicBezTo>
                      <a:pt x="1352" y="1249"/>
                      <a:pt x="1335" y="1302"/>
                      <a:pt x="1385" y="1319"/>
                    </a:cubicBezTo>
                    <a:cubicBezTo>
                      <a:pt x="1391" y="1321"/>
                      <a:pt x="1397" y="1322"/>
                      <a:pt x="1403" y="1322"/>
                    </a:cubicBezTo>
                    <a:cubicBezTo>
                      <a:pt x="1438" y="1322"/>
                      <a:pt x="1440" y="1278"/>
                      <a:pt x="1454" y="1249"/>
                    </a:cubicBezTo>
                    <a:cubicBezTo>
                      <a:pt x="1454" y="1233"/>
                      <a:pt x="1471" y="1216"/>
                      <a:pt x="1471" y="1200"/>
                    </a:cubicBezTo>
                    <a:cubicBezTo>
                      <a:pt x="1590" y="974"/>
                      <a:pt x="1746" y="769"/>
                      <a:pt x="1984" y="650"/>
                    </a:cubicBezTo>
                    <a:cubicBezTo>
                      <a:pt x="2007" y="639"/>
                      <a:pt x="2024" y="633"/>
                      <a:pt x="2037" y="633"/>
                    </a:cubicBezTo>
                    <a:cubicBezTo>
                      <a:pt x="2065" y="633"/>
                      <a:pt x="2076" y="656"/>
                      <a:pt x="2087" y="703"/>
                    </a:cubicBezTo>
                    <a:cubicBezTo>
                      <a:pt x="2173" y="974"/>
                      <a:pt x="2140" y="1249"/>
                      <a:pt x="2037" y="1524"/>
                    </a:cubicBezTo>
                    <a:cubicBezTo>
                      <a:pt x="1898" y="1849"/>
                      <a:pt x="1676" y="2103"/>
                      <a:pt x="1335" y="2243"/>
                    </a:cubicBezTo>
                    <a:cubicBezTo>
                      <a:pt x="1226" y="2293"/>
                      <a:pt x="1117" y="2319"/>
                      <a:pt x="1004" y="2319"/>
                    </a:cubicBezTo>
                    <a:cubicBezTo>
                      <a:pt x="922" y="2319"/>
                      <a:pt x="839" y="2305"/>
                      <a:pt x="752" y="2276"/>
                    </a:cubicBezTo>
                    <a:cubicBezTo>
                      <a:pt x="444" y="2173"/>
                      <a:pt x="272" y="1935"/>
                      <a:pt x="239" y="1610"/>
                    </a:cubicBezTo>
                    <a:cubicBezTo>
                      <a:pt x="190" y="1044"/>
                      <a:pt x="428" y="617"/>
                      <a:pt x="888" y="309"/>
                    </a:cubicBezTo>
                    <a:cubicBezTo>
                      <a:pt x="1044" y="206"/>
                      <a:pt x="1233" y="153"/>
                      <a:pt x="1438" y="153"/>
                    </a:cubicBezTo>
                    <a:close/>
                    <a:moveTo>
                      <a:pt x="1385" y="1"/>
                    </a:moveTo>
                    <a:cubicBezTo>
                      <a:pt x="1114" y="17"/>
                      <a:pt x="871" y="103"/>
                      <a:pt x="666" y="292"/>
                    </a:cubicBezTo>
                    <a:cubicBezTo>
                      <a:pt x="206" y="703"/>
                      <a:pt x="1" y="1200"/>
                      <a:pt x="153" y="1795"/>
                    </a:cubicBezTo>
                    <a:cubicBezTo>
                      <a:pt x="261" y="2210"/>
                      <a:pt x="584" y="2457"/>
                      <a:pt x="963" y="2457"/>
                    </a:cubicBezTo>
                    <a:cubicBezTo>
                      <a:pt x="1071" y="2457"/>
                      <a:pt x="1184" y="2437"/>
                      <a:pt x="1298" y="2395"/>
                    </a:cubicBezTo>
                    <a:cubicBezTo>
                      <a:pt x="1693" y="2276"/>
                      <a:pt x="1968" y="2000"/>
                      <a:pt x="2140" y="1627"/>
                    </a:cubicBezTo>
                    <a:cubicBezTo>
                      <a:pt x="2276" y="1335"/>
                      <a:pt x="2325" y="1027"/>
                      <a:pt x="2243" y="703"/>
                    </a:cubicBezTo>
                    <a:cubicBezTo>
                      <a:pt x="2173" y="428"/>
                      <a:pt x="1951" y="17"/>
                      <a:pt x="13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>
                <a:off x="326200" y="1993975"/>
                <a:ext cx="150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0" extrusionOk="0">
                    <a:moveTo>
                      <a:pt x="63" y="1"/>
                    </a:moveTo>
                    <a:cubicBezTo>
                      <a:pt x="44" y="1"/>
                      <a:pt x="29" y="9"/>
                      <a:pt x="21" y="35"/>
                    </a:cubicBezTo>
                    <a:cubicBezTo>
                      <a:pt x="0" y="85"/>
                      <a:pt x="37" y="122"/>
                      <a:pt x="70" y="138"/>
                    </a:cubicBezTo>
                    <a:cubicBezTo>
                      <a:pt x="189" y="208"/>
                      <a:pt x="308" y="257"/>
                      <a:pt x="448" y="273"/>
                    </a:cubicBezTo>
                    <a:cubicBezTo>
                      <a:pt x="480" y="290"/>
                      <a:pt x="513" y="290"/>
                      <a:pt x="550" y="290"/>
                    </a:cubicBezTo>
                    <a:cubicBezTo>
                      <a:pt x="567" y="273"/>
                      <a:pt x="600" y="273"/>
                      <a:pt x="600" y="257"/>
                    </a:cubicBezTo>
                    <a:cubicBezTo>
                      <a:pt x="600" y="241"/>
                      <a:pt x="583" y="224"/>
                      <a:pt x="567" y="208"/>
                    </a:cubicBezTo>
                    <a:cubicBezTo>
                      <a:pt x="550" y="187"/>
                      <a:pt x="534" y="171"/>
                      <a:pt x="497" y="171"/>
                    </a:cubicBezTo>
                    <a:cubicBezTo>
                      <a:pt x="378" y="122"/>
                      <a:pt x="259" y="85"/>
                      <a:pt x="123" y="19"/>
                    </a:cubicBezTo>
                    <a:cubicBezTo>
                      <a:pt x="104" y="10"/>
                      <a:pt x="82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24"/>
              <p:cNvSpPr/>
              <p:nvPr/>
            </p:nvSpPr>
            <p:spPr>
              <a:xfrm>
                <a:off x="323200" y="2001125"/>
                <a:ext cx="1327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247" extrusionOk="0">
                    <a:moveTo>
                      <a:pt x="56" y="0"/>
                    </a:moveTo>
                    <a:cubicBezTo>
                      <a:pt x="43" y="0"/>
                      <a:pt x="28" y="5"/>
                      <a:pt x="17" y="24"/>
                    </a:cubicBezTo>
                    <a:cubicBezTo>
                      <a:pt x="1" y="57"/>
                      <a:pt x="17" y="74"/>
                      <a:pt x="38" y="90"/>
                    </a:cubicBezTo>
                    <a:cubicBezTo>
                      <a:pt x="173" y="193"/>
                      <a:pt x="325" y="246"/>
                      <a:pt x="465" y="246"/>
                    </a:cubicBezTo>
                    <a:cubicBezTo>
                      <a:pt x="498" y="246"/>
                      <a:pt x="514" y="230"/>
                      <a:pt x="531" y="209"/>
                    </a:cubicBezTo>
                    <a:cubicBezTo>
                      <a:pt x="531" y="193"/>
                      <a:pt x="514" y="176"/>
                      <a:pt x="498" y="160"/>
                    </a:cubicBezTo>
                    <a:cubicBezTo>
                      <a:pt x="481" y="160"/>
                      <a:pt x="465" y="143"/>
                      <a:pt x="449" y="143"/>
                    </a:cubicBezTo>
                    <a:cubicBezTo>
                      <a:pt x="325" y="90"/>
                      <a:pt x="206" y="57"/>
                      <a:pt x="87" y="4"/>
                    </a:cubicBezTo>
                    <a:cubicBezTo>
                      <a:pt x="79" y="4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24" name="Google Shape;424;p24"/>
          <p:cNvGrpSpPr/>
          <p:nvPr/>
        </p:nvGrpSpPr>
        <p:grpSpPr>
          <a:xfrm rot="1303824">
            <a:off x="9329503" y="3483828"/>
            <a:ext cx="1776455" cy="1525165"/>
            <a:chOff x="2058475" y="2438250"/>
            <a:chExt cx="364425" cy="312875"/>
          </a:xfrm>
        </p:grpSpPr>
        <p:sp>
          <p:nvSpPr>
            <p:cNvPr id="425" name="Google Shape;425;p24"/>
            <p:cNvSpPr/>
            <p:nvPr/>
          </p:nvSpPr>
          <p:spPr>
            <a:xfrm>
              <a:off x="2058475" y="2438425"/>
              <a:ext cx="364425" cy="312700"/>
            </a:xfrm>
            <a:custGeom>
              <a:avLst/>
              <a:gdLst/>
              <a:ahLst/>
              <a:cxnLst/>
              <a:rect l="l" t="t" r="r" b="b"/>
              <a:pathLst>
                <a:path w="14577" h="12508" extrusionOk="0">
                  <a:moveTo>
                    <a:pt x="12647" y="6184"/>
                  </a:moveTo>
                  <a:cubicBezTo>
                    <a:pt x="13014" y="6184"/>
                    <a:pt x="13348" y="6383"/>
                    <a:pt x="13550" y="6722"/>
                  </a:cubicBezTo>
                  <a:cubicBezTo>
                    <a:pt x="14113" y="7713"/>
                    <a:pt x="13226" y="8849"/>
                    <a:pt x="12192" y="8849"/>
                  </a:cubicBezTo>
                  <a:cubicBezTo>
                    <a:pt x="12155" y="8849"/>
                    <a:pt x="12118" y="8848"/>
                    <a:pt x="12080" y="8845"/>
                  </a:cubicBezTo>
                  <a:lnTo>
                    <a:pt x="11978" y="8332"/>
                  </a:lnTo>
                  <a:lnTo>
                    <a:pt x="11978" y="8332"/>
                  </a:lnTo>
                  <a:cubicBezTo>
                    <a:pt x="12087" y="8367"/>
                    <a:pt x="12199" y="8385"/>
                    <a:pt x="12308" y="8385"/>
                  </a:cubicBezTo>
                  <a:cubicBezTo>
                    <a:pt x="12729" y="8385"/>
                    <a:pt x="13115" y="8121"/>
                    <a:pt x="13210" y="7580"/>
                  </a:cubicBezTo>
                  <a:cubicBezTo>
                    <a:pt x="13287" y="7147"/>
                    <a:pt x="12987" y="6616"/>
                    <a:pt x="12527" y="6616"/>
                  </a:cubicBezTo>
                  <a:cubicBezTo>
                    <a:pt x="12477" y="6616"/>
                    <a:pt x="12425" y="6623"/>
                    <a:pt x="12372" y="6636"/>
                  </a:cubicBezTo>
                  <a:cubicBezTo>
                    <a:pt x="12236" y="6673"/>
                    <a:pt x="11772" y="7014"/>
                    <a:pt x="12113" y="7116"/>
                  </a:cubicBezTo>
                  <a:cubicBezTo>
                    <a:pt x="12129" y="7122"/>
                    <a:pt x="12144" y="7124"/>
                    <a:pt x="12159" y="7124"/>
                  </a:cubicBezTo>
                  <a:cubicBezTo>
                    <a:pt x="12280" y="7124"/>
                    <a:pt x="12373" y="6961"/>
                    <a:pt x="12508" y="6961"/>
                  </a:cubicBezTo>
                  <a:cubicBezTo>
                    <a:pt x="12520" y="6961"/>
                    <a:pt x="12532" y="6962"/>
                    <a:pt x="12544" y="6964"/>
                  </a:cubicBezTo>
                  <a:cubicBezTo>
                    <a:pt x="13107" y="7067"/>
                    <a:pt x="12782" y="7868"/>
                    <a:pt x="12318" y="7888"/>
                  </a:cubicBezTo>
                  <a:cubicBezTo>
                    <a:pt x="12302" y="7890"/>
                    <a:pt x="12285" y="7891"/>
                    <a:pt x="12268" y="7891"/>
                  </a:cubicBezTo>
                  <a:cubicBezTo>
                    <a:pt x="12116" y="7891"/>
                    <a:pt x="11966" y="7826"/>
                    <a:pt x="11859" y="7749"/>
                  </a:cubicBezTo>
                  <a:lnTo>
                    <a:pt x="11653" y="6739"/>
                  </a:lnTo>
                  <a:cubicBezTo>
                    <a:pt x="11789" y="6500"/>
                    <a:pt x="12064" y="6295"/>
                    <a:pt x="12355" y="6225"/>
                  </a:cubicBezTo>
                  <a:cubicBezTo>
                    <a:pt x="12454" y="6197"/>
                    <a:pt x="12551" y="6184"/>
                    <a:pt x="12647" y="6184"/>
                  </a:cubicBezTo>
                  <a:close/>
                  <a:moveTo>
                    <a:pt x="2603" y="7954"/>
                  </a:moveTo>
                  <a:cubicBezTo>
                    <a:pt x="2792" y="8262"/>
                    <a:pt x="3014" y="8521"/>
                    <a:pt x="3285" y="8742"/>
                  </a:cubicBezTo>
                  <a:cubicBezTo>
                    <a:pt x="3167" y="8955"/>
                    <a:pt x="2966" y="9085"/>
                    <a:pt x="2771" y="9085"/>
                  </a:cubicBezTo>
                  <a:cubicBezTo>
                    <a:pt x="2714" y="9085"/>
                    <a:pt x="2657" y="9074"/>
                    <a:pt x="2603" y="9050"/>
                  </a:cubicBezTo>
                  <a:cubicBezTo>
                    <a:pt x="2328" y="8931"/>
                    <a:pt x="2226" y="8570"/>
                    <a:pt x="2382" y="8246"/>
                  </a:cubicBezTo>
                  <a:cubicBezTo>
                    <a:pt x="2431" y="8126"/>
                    <a:pt x="2517" y="8024"/>
                    <a:pt x="2603" y="7954"/>
                  </a:cubicBezTo>
                  <a:close/>
                  <a:moveTo>
                    <a:pt x="1274" y="8596"/>
                  </a:moveTo>
                  <a:cubicBezTo>
                    <a:pt x="1355" y="8596"/>
                    <a:pt x="1439" y="8610"/>
                    <a:pt x="1523" y="8640"/>
                  </a:cubicBezTo>
                  <a:cubicBezTo>
                    <a:pt x="1848" y="8742"/>
                    <a:pt x="2053" y="9050"/>
                    <a:pt x="1971" y="9325"/>
                  </a:cubicBezTo>
                  <a:cubicBezTo>
                    <a:pt x="1894" y="9529"/>
                    <a:pt x="1681" y="9658"/>
                    <a:pt x="1442" y="9658"/>
                  </a:cubicBezTo>
                  <a:cubicBezTo>
                    <a:pt x="1363" y="9658"/>
                    <a:pt x="1280" y="9644"/>
                    <a:pt x="1199" y="9613"/>
                  </a:cubicBezTo>
                  <a:cubicBezTo>
                    <a:pt x="858" y="9510"/>
                    <a:pt x="669" y="9202"/>
                    <a:pt x="756" y="8931"/>
                  </a:cubicBezTo>
                  <a:cubicBezTo>
                    <a:pt x="820" y="8724"/>
                    <a:pt x="1029" y="8596"/>
                    <a:pt x="1274" y="8596"/>
                  </a:cubicBezTo>
                  <a:close/>
                  <a:moveTo>
                    <a:pt x="2978" y="9424"/>
                  </a:moveTo>
                  <a:cubicBezTo>
                    <a:pt x="3012" y="9424"/>
                    <a:pt x="3049" y="9468"/>
                    <a:pt x="3063" y="9510"/>
                  </a:cubicBezTo>
                  <a:cubicBezTo>
                    <a:pt x="3080" y="9580"/>
                    <a:pt x="3063" y="9666"/>
                    <a:pt x="3047" y="9752"/>
                  </a:cubicBezTo>
                  <a:cubicBezTo>
                    <a:pt x="3030" y="9802"/>
                    <a:pt x="2998" y="9855"/>
                    <a:pt x="2977" y="9904"/>
                  </a:cubicBezTo>
                  <a:cubicBezTo>
                    <a:pt x="2911" y="10007"/>
                    <a:pt x="2809" y="10110"/>
                    <a:pt x="2690" y="10163"/>
                  </a:cubicBezTo>
                  <a:cubicBezTo>
                    <a:pt x="2608" y="10202"/>
                    <a:pt x="2516" y="10218"/>
                    <a:pt x="2423" y="10218"/>
                  </a:cubicBezTo>
                  <a:cubicBezTo>
                    <a:pt x="2357" y="10218"/>
                    <a:pt x="2290" y="10210"/>
                    <a:pt x="2226" y="10196"/>
                  </a:cubicBezTo>
                  <a:cubicBezTo>
                    <a:pt x="2123" y="10163"/>
                    <a:pt x="1868" y="9974"/>
                    <a:pt x="2107" y="9921"/>
                  </a:cubicBezTo>
                  <a:cubicBezTo>
                    <a:pt x="2123" y="9915"/>
                    <a:pt x="2140" y="9914"/>
                    <a:pt x="2158" y="9914"/>
                  </a:cubicBezTo>
                  <a:cubicBezTo>
                    <a:pt x="2193" y="9914"/>
                    <a:pt x="2232" y="9921"/>
                    <a:pt x="2279" y="9921"/>
                  </a:cubicBezTo>
                  <a:cubicBezTo>
                    <a:pt x="2322" y="9929"/>
                    <a:pt x="2367" y="9934"/>
                    <a:pt x="2411" y="9934"/>
                  </a:cubicBezTo>
                  <a:cubicBezTo>
                    <a:pt x="2556" y="9934"/>
                    <a:pt x="2698" y="9885"/>
                    <a:pt x="2792" y="9769"/>
                  </a:cubicBezTo>
                  <a:cubicBezTo>
                    <a:pt x="2858" y="9683"/>
                    <a:pt x="2874" y="9564"/>
                    <a:pt x="2928" y="9461"/>
                  </a:cubicBezTo>
                  <a:cubicBezTo>
                    <a:pt x="2944" y="9445"/>
                    <a:pt x="2944" y="9445"/>
                    <a:pt x="2961" y="9428"/>
                  </a:cubicBezTo>
                  <a:cubicBezTo>
                    <a:pt x="2966" y="9425"/>
                    <a:pt x="2972" y="9424"/>
                    <a:pt x="2978" y="9424"/>
                  </a:cubicBezTo>
                  <a:close/>
                  <a:moveTo>
                    <a:pt x="4435" y="0"/>
                  </a:moveTo>
                  <a:cubicBezTo>
                    <a:pt x="4381" y="0"/>
                    <a:pt x="4332" y="17"/>
                    <a:pt x="4279" y="33"/>
                  </a:cubicBezTo>
                  <a:cubicBezTo>
                    <a:pt x="4229" y="33"/>
                    <a:pt x="4176" y="66"/>
                    <a:pt x="4127" y="103"/>
                  </a:cubicBezTo>
                  <a:cubicBezTo>
                    <a:pt x="4041" y="152"/>
                    <a:pt x="3971" y="255"/>
                    <a:pt x="3921" y="341"/>
                  </a:cubicBezTo>
                  <a:cubicBezTo>
                    <a:pt x="3835" y="530"/>
                    <a:pt x="3798" y="735"/>
                    <a:pt x="3798" y="941"/>
                  </a:cubicBezTo>
                  <a:cubicBezTo>
                    <a:pt x="3798" y="1130"/>
                    <a:pt x="3835" y="1335"/>
                    <a:pt x="3868" y="1524"/>
                  </a:cubicBezTo>
                  <a:cubicBezTo>
                    <a:pt x="3901" y="1709"/>
                    <a:pt x="3954" y="1897"/>
                    <a:pt x="4024" y="2086"/>
                  </a:cubicBezTo>
                  <a:cubicBezTo>
                    <a:pt x="4143" y="2448"/>
                    <a:pt x="4262" y="2821"/>
                    <a:pt x="4398" y="3183"/>
                  </a:cubicBezTo>
                  <a:cubicBezTo>
                    <a:pt x="4468" y="3318"/>
                    <a:pt x="4517" y="3474"/>
                    <a:pt x="4587" y="3626"/>
                  </a:cubicBezTo>
                  <a:cubicBezTo>
                    <a:pt x="4381" y="3643"/>
                    <a:pt x="4192" y="3696"/>
                    <a:pt x="4004" y="3782"/>
                  </a:cubicBezTo>
                  <a:cubicBezTo>
                    <a:pt x="3995" y="3787"/>
                    <a:pt x="3987" y="3789"/>
                    <a:pt x="3981" y="3789"/>
                  </a:cubicBezTo>
                  <a:cubicBezTo>
                    <a:pt x="3963" y="3789"/>
                    <a:pt x="3954" y="3772"/>
                    <a:pt x="3954" y="3745"/>
                  </a:cubicBezTo>
                  <a:cubicBezTo>
                    <a:pt x="3921" y="3659"/>
                    <a:pt x="3901" y="3577"/>
                    <a:pt x="3868" y="3491"/>
                  </a:cubicBezTo>
                  <a:cubicBezTo>
                    <a:pt x="3852" y="3454"/>
                    <a:pt x="3835" y="3421"/>
                    <a:pt x="3819" y="3372"/>
                  </a:cubicBezTo>
                  <a:cubicBezTo>
                    <a:pt x="4004" y="3199"/>
                    <a:pt x="4073" y="3113"/>
                    <a:pt x="4106" y="3064"/>
                  </a:cubicBezTo>
                  <a:cubicBezTo>
                    <a:pt x="4143" y="2994"/>
                    <a:pt x="4143" y="2908"/>
                    <a:pt x="4090" y="2858"/>
                  </a:cubicBezTo>
                  <a:cubicBezTo>
                    <a:pt x="4057" y="2821"/>
                    <a:pt x="3987" y="2805"/>
                    <a:pt x="3938" y="2805"/>
                  </a:cubicBezTo>
                  <a:cubicBezTo>
                    <a:pt x="3835" y="2805"/>
                    <a:pt x="3716" y="2805"/>
                    <a:pt x="3613" y="2821"/>
                  </a:cubicBezTo>
                  <a:cubicBezTo>
                    <a:pt x="3490" y="2567"/>
                    <a:pt x="3371" y="2292"/>
                    <a:pt x="3252" y="2037"/>
                  </a:cubicBezTo>
                  <a:cubicBezTo>
                    <a:pt x="3100" y="1709"/>
                    <a:pt x="2895" y="1384"/>
                    <a:pt x="2669" y="1076"/>
                  </a:cubicBezTo>
                  <a:cubicBezTo>
                    <a:pt x="2501" y="855"/>
                    <a:pt x="2295" y="666"/>
                    <a:pt x="2037" y="547"/>
                  </a:cubicBezTo>
                  <a:cubicBezTo>
                    <a:pt x="1937" y="501"/>
                    <a:pt x="1829" y="478"/>
                    <a:pt x="1718" y="478"/>
                  </a:cubicBezTo>
                  <a:cubicBezTo>
                    <a:pt x="1659" y="478"/>
                    <a:pt x="1600" y="484"/>
                    <a:pt x="1540" y="497"/>
                  </a:cubicBezTo>
                  <a:cubicBezTo>
                    <a:pt x="1355" y="530"/>
                    <a:pt x="1199" y="633"/>
                    <a:pt x="1113" y="822"/>
                  </a:cubicBezTo>
                  <a:cubicBezTo>
                    <a:pt x="1064" y="941"/>
                    <a:pt x="1027" y="1093"/>
                    <a:pt x="1027" y="1232"/>
                  </a:cubicBezTo>
                  <a:cubicBezTo>
                    <a:pt x="1010" y="1454"/>
                    <a:pt x="1080" y="1659"/>
                    <a:pt x="1129" y="1865"/>
                  </a:cubicBezTo>
                  <a:cubicBezTo>
                    <a:pt x="1216" y="2156"/>
                    <a:pt x="1355" y="2427"/>
                    <a:pt x="1507" y="2686"/>
                  </a:cubicBezTo>
                  <a:cubicBezTo>
                    <a:pt x="1507" y="2702"/>
                    <a:pt x="1523" y="2719"/>
                    <a:pt x="1523" y="2735"/>
                  </a:cubicBezTo>
                  <a:cubicBezTo>
                    <a:pt x="1507" y="2908"/>
                    <a:pt x="1491" y="3080"/>
                    <a:pt x="1474" y="3248"/>
                  </a:cubicBezTo>
                  <a:cubicBezTo>
                    <a:pt x="1269" y="3285"/>
                    <a:pt x="1047" y="3318"/>
                    <a:pt x="842" y="3335"/>
                  </a:cubicBezTo>
                  <a:cubicBezTo>
                    <a:pt x="756" y="3351"/>
                    <a:pt x="653" y="3372"/>
                    <a:pt x="583" y="3404"/>
                  </a:cubicBezTo>
                  <a:cubicBezTo>
                    <a:pt x="497" y="3454"/>
                    <a:pt x="431" y="3523"/>
                    <a:pt x="431" y="3626"/>
                  </a:cubicBezTo>
                  <a:cubicBezTo>
                    <a:pt x="448" y="3729"/>
                    <a:pt x="550" y="3815"/>
                    <a:pt x="637" y="3864"/>
                  </a:cubicBezTo>
                  <a:cubicBezTo>
                    <a:pt x="908" y="4037"/>
                    <a:pt x="1199" y="4193"/>
                    <a:pt x="1474" y="4345"/>
                  </a:cubicBezTo>
                  <a:cubicBezTo>
                    <a:pt x="1491" y="4480"/>
                    <a:pt x="1491" y="4620"/>
                    <a:pt x="1507" y="4755"/>
                  </a:cubicBezTo>
                  <a:cubicBezTo>
                    <a:pt x="1507" y="5014"/>
                    <a:pt x="1523" y="5269"/>
                    <a:pt x="1610" y="5527"/>
                  </a:cubicBezTo>
                  <a:cubicBezTo>
                    <a:pt x="1626" y="5560"/>
                    <a:pt x="1643" y="5593"/>
                    <a:pt x="1679" y="5609"/>
                  </a:cubicBezTo>
                  <a:cubicBezTo>
                    <a:pt x="1686" y="5614"/>
                    <a:pt x="1694" y="5615"/>
                    <a:pt x="1702" y="5615"/>
                  </a:cubicBezTo>
                  <a:cubicBezTo>
                    <a:pt x="1734" y="5615"/>
                    <a:pt x="1776" y="5590"/>
                    <a:pt x="1815" y="5577"/>
                  </a:cubicBezTo>
                  <a:cubicBezTo>
                    <a:pt x="2090" y="5371"/>
                    <a:pt x="2312" y="5080"/>
                    <a:pt x="2517" y="4788"/>
                  </a:cubicBezTo>
                  <a:cubicBezTo>
                    <a:pt x="2566" y="4825"/>
                    <a:pt x="2620" y="4842"/>
                    <a:pt x="2690" y="4858"/>
                  </a:cubicBezTo>
                  <a:cubicBezTo>
                    <a:pt x="2279" y="5490"/>
                    <a:pt x="2123" y="6176"/>
                    <a:pt x="2226" y="6927"/>
                  </a:cubicBezTo>
                  <a:cubicBezTo>
                    <a:pt x="2242" y="6927"/>
                    <a:pt x="2242" y="6944"/>
                    <a:pt x="2242" y="6964"/>
                  </a:cubicBezTo>
                  <a:cubicBezTo>
                    <a:pt x="2107" y="6981"/>
                    <a:pt x="1971" y="6997"/>
                    <a:pt x="1848" y="7014"/>
                  </a:cubicBezTo>
                  <a:cubicBezTo>
                    <a:pt x="1799" y="7014"/>
                    <a:pt x="1745" y="7030"/>
                    <a:pt x="1696" y="7047"/>
                  </a:cubicBezTo>
                  <a:cubicBezTo>
                    <a:pt x="1593" y="7067"/>
                    <a:pt x="1491" y="7116"/>
                    <a:pt x="1372" y="7149"/>
                  </a:cubicBezTo>
                  <a:cubicBezTo>
                    <a:pt x="431" y="7580"/>
                    <a:pt x="0" y="8689"/>
                    <a:pt x="431" y="9633"/>
                  </a:cubicBezTo>
                  <a:cubicBezTo>
                    <a:pt x="767" y="10406"/>
                    <a:pt x="1682" y="11041"/>
                    <a:pt x="2501" y="11041"/>
                  </a:cubicBezTo>
                  <a:cubicBezTo>
                    <a:pt x="2552" y="11041"/>
                    <a:pt x="2602" y="11039"/>
                    <a:pt x="2653" y="11034"/>
                  </a:cubicBezTo>
                  <a:lnTo>
                    <a:pt x="2653" y="11034"/>
                  </a:lnTo>
                  <a:lnTo>
                    <a:pt x="1474" y="12438"/>
                  </a:lnTo>
                  <a:lnTo>
                    <a:pt x="2603" y="12438"/>
                  </a:lnTo>
                  <a:cubicBezTo>
                    <a:pt x="2603" y="12471"/>
                    <a:pt x="2620" y="12508"/>
                    <a:pt x="2669" y="12508"/>
                  </a:cubicBezTo>
                  <a:lnTo>
                    <a:pt x="6673" y="12508"/>
                  </a:lnTo>
                  <a:cubicBezTo>
                    <a:pt x="6726" y="12508"/>
                    <a:pt x="6742" y="12471"/>
                    <a:pt x="6742" y="12438"/>
                  </a:cubicBezTo>
                  <a:lnTo>
                    <a:pt x="12799" y="12438"/>
                  </a:lnTo>
                  <a:lnTo>
                    <a:pt x="12183" y="9358"/>
                  </a:lnTo>
                  <a:lnTo>
                    <a:pt x="12183" y="9358"/>
                  </a:lnTo>
                  <a:cubicBezTo>
                    <a:pt x="12202" y="9359"/>
                    <a:pt x="12220" y="9359"/>
                    <a:pt x="12239" y="9359"/>
                  </a:cubicBezTo>
                  <a:cubicBezTo>
                    <a:pt x="12836" y="9359"/>
                    <a:pt x="13428" y="9104"/>
                    <a:pt x="13842" y="8586"/>
                  </a:cubicBezTo>
                  <a:cubicBezTo>
                    <a:pt x="14544" y="7716"/>
                    <a:pt x="14355" y="6225"/>
                    <a:pt x="13242" y="5765"/>
                  </a:cubicBezTo>
                  <a:cubicBezTo>
                    <a:pt x="13067" y="5693"/>
                    <a:pt x="12882" y="5660"/>
                    <a:pt x="12697" y="5660"/>
                  </a:cubicBezTo>
                  <a:cubicBezTo>
                    <a:pt x="12270" y="5660"/>
                    <a:pt x="11843" y="5836"/>
                    <a:pt x="11534" y="6123"/>
                  </a:cubicBezTo>
                  <a:lnTo>
                    <a:pt x="11226" y="4653"/>
                  </a:lnTo>
                  <a:lnTo>
                    <a:pt x="11276" y="4653"/>
                  </a:lnTo>
                  <a:cubicBezTo>
                    <a:pt x="11362" y="4653"/>
                    <a:pt x="11448" y="4603"/>
                    <a:pt x="11497" y="4517"/>
                  </a:cubicBezTo>
                  <a:lnTo>
                    <a:pt x="11670" y="4226"/>
                  </a:lnTo>
                  <a:cubicBezTo>
                    <a:pt x="11945" y="4258"/>
                    <a:pt x="12236" y="4275"/>
                    <a:pt x="12491" y="4275"/>
                  </a:cubicBezTo>
                  <a:cubicBezTo>
                    <a:pt x="12663" y="4275"/>
                    <a:pt x="12832" y="4258"/>
                    <a:pt x="12988" y="4242"/>
                  </a:cubicBezTo>
                  <a:cubicBezTo>
                    <a:pt x="13825" y="4172"/>
                    <a:pt x="14339" y="3934"/>
                    <a:pt x="14458" y="3556"/>
                  </a:cubicBezTo>
                  <a:cubicBezTo>
                    <a:pt x="14458" y="3540"/>
                    <a:pt x="14458" y="3540"/>
                    <a:pt x="14474" y="3523"/>
                  </a:cubicBezTo>
                  <a:cubicBezTo>
                    <a:pt x="14577" y="3129"/>
                    <a:pt x="14236" y="2653"/>
                    <a:pt x="13517" y="2173"/>
                  </a:cubicBezTo>
                  <a:cubicBezTo>
                    <a:pt x="13329" y="2054"/>
                    <a:pt x="13123" y="1934"/>
                    <a:pt x="12918" y="1832"/>
                  </a:cubicBezTo>
                  <a:cubicBezTo>
                    <a:pt x="12750" y="1060"/>
                    <a:pt x="11994" y="374"/>
                    <a:pt x="11005" y="120"/>
                  </a:cubicBezTo>
                  <a:cubicBezTo>
                    <a:pt x="10732" y="50"/>
                    <a:pt x="10460" y="16"/>
                    <a:pt x="10199" y="16"/>
                  </a:cubicBezTo>
                  <a:cubicBezTo>
                    <a:pt x="9493" y="16"/>
                    <a:pt x="8862" y="260"/>
                    <a:pt x="8487" y="682"/>
                  </a:cubicBezTo>
                  <a:cubicBezTo>
                    <a:pt x="8420" y="680"/>
                    <a:pt x="8353" y="679"/>
                    <a:pt x="8288" y="679"/>
                  </a:cubicBezTo>
                  <a:cubicBezTo>
                    <a:pt x="7196" y="679"/>
                    <a:pt x="6443" y="938"/>
                    <a:pt x="6315" y="1438"/>
                  </a:cubicBezTo>
                  <a:cubicBezTo>
                    <a:pt x="6159" y="2037"/>
                    <a:pt x="7034" y="2805"/>
                    <a:pt x="8438" y="3404"/>
                  </a:cubicBezTo>
                  <a:lnTo>
                    <a:pt x="8438" y="3745"/>
                  </a:lnTo>
                  <a:cubicBezTo>
                    <a:pt x="8438" y="3848"/>
                    <a:pt x="8504" y="3934"/>
                    <a:pt x="8607" y="3967"/>
                  </a:cubicBezTo>
                  <a:lnTo>
                    <a:pt x="7650" y="5117"/>
                  </a:lnTo>
                  <a:cubicBezTo>
                    <a:pt x="7650" y="5117"/>
                    <a:pt x="7633" y="5096"/>
                    <a:pt x="7633" y="5080"/>
                  </a:cubicBezTo>
                  <a:cubicBezTo>
                    <a:pt x="7494" y="4842"/>
                    <a:pt x="7325" y="4620"/>
                    <a:pt x="7137" y="4415"/>
                  </a:cubicBezTo>
                  <a:cubicBezTo>
                    <a:pt x="6742" y="4004"/>
                    <a:pt x="6418" y="3864"/>
                    <a:pt x="6040" y="3729"/>
                  </a:cubicBezTo>
                  <a:cubicBezTo>
                    <a:pt x="6024" y="3659"/>
                    <a:pt x="6024" y="3593"/>
                    <a:pt x="6007" y="3507"/>
                  </a:cubicBezTo>
                  <a:cubicBezTo>
                    <a:pt x="5991" y="3318"/>
                    <a:pt x="5954" y="3129"/>
                    <a:pt x="5938" y="2940"/>
                  </a:cubicBezTo>
                  <a:cubicBezTo>
                    <a:pt x="5872" y="2550"/>
                    <a:pt x="5802" y="2173"/>
                    <a:pt x="5716" y="1795"/>
                  </a:cubicBezTo>
                  <a:cubicBezTo>
                    <a:pt x="5683" y="1606"/>
                    <a:pt x="5630" y="1421"/>
                    <a:pt x="5580" y="1232"/>
                  </a:cubicBezTo>
                  <a:cubicBezTo>
                    <a:pt x="5527" y="1043"/>
                    <a:pt x="5461" y="855"/>
                    <a:pt x="5375" y="682"/>
                  </a:cubicBezTo>
                  <a:cubicBezTo>
                    <a:pt x="5272" y="514"/>
                    <a:pt x="5170" y="341"/>
                    <a:pt x="5014" y="206"/>
                  </a:cubicBezTo>
                  <a:cubicBezTo>
                    <a:pt x="4927" y="136"/>
                    <a:pt x="4845" y="87"/>
                    <a:pt x="4743" y="50"/>
                  </a:cubicBezTo>
                  <a:cubicBezTo>
                    <a:pt x="4640" y="0"/>
                    <a:pt x="4537" y="0"/>
                    <a:pt x="4435" y="0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6" name="Google Shape;426;p24"/>
            <p:cNvGrpSpPr/>
            <p:nvPr/>
          </p:nvGrpSpPr>
          <p:grpSpPr>
            <a:xfrm>
              <a:off x="2058475" y="2438250"/>
              <a:ext cx="364425" cy="312875"/>
              <a:chOff x="2058475" y="2438250"/>
              <a:chExt cx="364425" cy="312875"/>
            </a:xfrm>
          </p:grpSpPr>
          <p:sp>
            <p:nvSpPr>
              <p:cNvPr id="427" name="Google Shape;427;p24"/>
              <p:cNvSpPr/>
              <p:nvPr/>
            </p:nvSpPr>
            <p:spPr>
              <a:xfrm>
                <a:off x="2313050" y="2579950"/>
                <a:ext cx="109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3702" extrusionOk="0">
                    <a:moveTo>
                      <a:pt x="2511" y="0"/>
                    </a:moveTo>
                    <a:cubicBezTo>
                      <a:pt x="1574" y="0"/>
                      <a:pt x="628" y="830"/>
                      <a:pt x="957" y="1816"/>
                    </a:cubicBezTo>
                    <a:cubicBezTo>
                      <a:pt x="1154" y="2413"/>
                      <a:pt x="1651" y="2722"/>
                      <a:pt x="2112" y="2722"/>
                    </a:cubicBezTo>
                    <a:cubicBezTo>
                      <a:pt x="2535" y="2722"/>
                      <a:pt x="2928" y="2460"/>
                      <a:pt x="3027" y="1919"/>
                    </a:cubicBezTo>
                    <a:cubicBezTo>
                      <a:pt x="3104" y="1485"/>
                      <a:pt x="2804" y="955"/>
                      <a:pt x="2344" y="955"/>
                    </a:cubicBezTo>
                    <a:cubicBezTo>
                      <a:pt x="2294" y="955"/>
                      <a:pt x="2242" y="961"/>
                      <a:pt x="2189" y="974"/>
                    </a:cubicBezTo>
                    <a:cubicBezTo>
                      <a:pt x="2053" y="1011"/>
                      <a:pt x="1589" y="1336"/>
                      <a:pt x="1930" y="1455"/>
                    </a:cubicBezTo>
                    <a:cubicBezTo>
                      <a:pt x="1946" y="1460"/>
                      <a:pt x="1961" y="1462"/>
                      <a:pt x="1976" y="1462"/>
                    </a:cubicBezTo>
                    <a:cubicBezTo>
                      <a:pt x="2097" y="1462"/>
                      <a:pt x="2190" y="1299"/>
                      <a:pt x="2325" y="1299"/>
                    </a:cubicBezTo>
                    <a:cubicBezTo>
                      <a:pt x="2337" y="1299"/>
                      <a:pt x="2349" y="1300"/>
                      <a:pt x="2361" y="1303"/>
                    </a:cubicBezTo>
                    <a:cubicBezTo>
                      <a:pt x="2924" y="1385"/>
                      <a:pt x="2599" y="2206"/>
                      <a:pt x="2135" y="2227"/>
                    </a:cubicBezTo>
                    <a:cubicBezTo>
                      <a:pt x="2125" y="2227"/>
                      <a:pt x="2114" y="2227"/>
                      <a:pt x="2103" y="2227"/>
                    </a:cubicBezTo>
                    <a:cubicBezTo>
                      <a:pt x="1776" y="2227"/>
                      <a:pt x="1500" y="1991"/>
                      <a:pt x="1400" y="1693"/>
                    </a:cubicBezTo>
                    <a:cubicBezTo>
                      <a:pt x="1232" y="1163"/>
                      <a:pt x="1676" y="703"/>
                      <a:pt x="2172" y="564"/>
                    </a:cubicBezTo>
                    <a:cubicBezTo>
                      <a:pt x="2271" y="536"/>
                      <a:pt x="2368" y="522"/>
                      <a:pt x="2464" y="522"/>
                    </a:cubicBezTo>
                    <a:cubicBezTo>
                      <a:pt x="2831" y="522"/>
                      <a:pt x="3165" y="722"/>
                      <a:pt x="3367" y="1061"/>
                    </a:cubicBezTo>
                    <a:cubicBezTo>
                      <a:pt x="3948" y="2045"/>
                      <a:pt x="3029" y="3184"/>
                      <a:pt x="1994" y="3184"/>
                    </a:cubicBezTo>
                    <a:cubicBezTo>
                      <a:pt x="1894" y="3184"/>
                      <a:pt x="1793" y="3173"/>
                      <a:pt x="1692" y="3151"/>
                    </a:cubicBezTo>
                    <a:cubicBezTo>
                      <a:pt x="444" y="2843"/>
                      <a:pt x="152" y="1163"/>
                      <a:pt x="1109" y="379"/>
                    </a:cubicBezTo>
                    <a:cubicBezTo>
                      <a:pt x="1195" y="293"/>
                      <a:pt x="1179" y="174"/>
                      <a:pt x="1076" y="104"/>
                    </a:cubicBezTo>
                    <a:cubicBezTo>
                      <a:pt x="1056" y="93"/>
                      <a:pt x="1036" y="89"/>
                      <a:pt x="1016" y="89"/>
                    </a:cubicBezTo>
                    <a:cubicBezTo>
                      <a:pt x="934" y="89"/>
                      <a:pt x="857" y="164"/>
                      <a:pt x="801" y="206"/>
                    </a:cubicBezTo>
                    <a:cubicBezTo>
                      <a:pt x="514" y="412"/>
                      <a:pt x="308" y="736"/>
                      <a:pt x="206" y="1044"/>
                    </a:cubicBezTo>
                    <a:cubicBezTo>
                      <a:pt x="0" y="1590"/>
                      <a:pt x="66" y="2227"/>
                      <a:pt x="358" y="2740"/>
                    </a:cubicBezTo>
                    <a:cubicBezTo>
                      <a:pt x="725" y="3385"/>
                      <a:pt x="1374" y="3701"/>
                      <a:pt x="2034" y="3701"/>
                    </a:cubicBezTo>
                    <a:cubicBezTo>
                      <a:pt x="2635" y="3701"/>
                      <a:pt x="3244" y="3439"/>
                      <a:pt x="3659" y="2925"/>
                    </a:cubicBezTo>
                    <a:cubicBezTo>
                      <a:pt x="4361" y="2054"/>
                      <a:pt x="4172" y="564"/>
                      <a:pt x="3059" y="104"/>
                    </a:cubicBezTo>
                    <a:cubicBezTo>
                      <a:pt x="2884" y="33"/>
                      <a:pt x="2698" y="0"/>
                      <a:pt x="25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24"/>
              <p:cNvSpPr/>
              <p:nvPr/>
            </p:nvSpPr>
            <p:spPr>
              <a:xfrm>
                <a:off x="2058475" y="2613250"/>
                <a:ext cx="106975" cy="101150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4046" extrusionOk="0">
                    <a:moveTo>
                      <a:pt x="2934" y="843"/>
                    </a:moveTo>
                    <a:cubicBezTo>
                      <a:pt x="2991" y="843"/>
                      <a:pt x="3047" y="853"/>
                      <a:pt x="3100" y="874"/>
                    </a:cubicBezTo>
                    <a:cubicBezTo>
                      <a:pt x="3371" y="997"/>
                      <a:pt x="3474" y="1355"/>
                      <a:pt x="3322" y="1679"/>
                    </a:cubicBezTo>
                    <a:cubicBezTo>
                      <a:pt x="3211" y="1937"/>
                      <a:pt x="2984" y="2088"/>
                      <a:pt x="2767" y="2088"/>
                    </a:cubicBezTo>
                    <a:cubicBezTo>
                      <a:pt x="2711" y="2088"/>
                      <a:pt x="2656" y="2078"/>
                      <a:pt x="2603" y="2057"/>
                    </a:cubicBezTo>
                    <a:cubicBezTo>
                      <a:pt x="2328" y="1938"/>
                      <a:pt x="2226" y="1576"/>
                      <a:pt x="2382" y="1252"/>
                    </a:cubicBezTo>
                    <a:cubicBezTo>
                      <a:pt x="2489" y="994"/>
                      <a:pt x="2716" y="843"/>
                      <a:pt x="2934" y="843"/>
                    </a:cubicBezTo>
                    <a:close/>
                    <a:moveTo>
                      <a:pt x="1295" y="1595"/>
                    </a:moveTo>
                    <a:cubicBezTo>
                      <a:pt x="1369" y="1595"/>
                      <a:pt x="1446" y="1606"/>
                      <a:pt x="1523" y="1630"/>
                    </a:cubicBezTo>
                    <a:cubicBezTo>
                      <a:pt x="1848" y="1749"/>
                      <a:pt x="2053" y="2057"/>
                      <a:pt x="1971" y="2332"/>
                    </a:cubicBezTo>
                    <a:cubicBezTo>
                      <a:pt x="1894" y="2535"/>
                      <a:pt x="1681" y="2664"/>
                      <a:pt x="1442" y="2664"/>
                    </a:cubicBezTo>
                    <a:cubicBezTo>
                      <a:pt x="1363" y="2664"/>
                      <a:pt x="1280" y="2650"/>
                      <a:pt x="1199" y="2619"/>
                    </a:cubicBezTo>
                    <a:cubicBezTo>
                      <a:pt x="858" y="2517"/>
                      <a:pt x="669" y="2209"/>
                      <a:pt x="756" y="1938"/>
                    </a:cubicBezTo>
                    <a:cubicBezTo>
                      <a:pt x="822" y="1725"/>
                      <a:pt x="1042" y="1595"/>
                      <a:pt x="1295" y="1595"/>
                    </a:cubicBezTo>
                    <a:close/>
                    <a:moveTo>
                      <a:pt x="2978" y="2430"/>
                    </a:moveTo>
                    <a:cubicBezTo>
                      <a:pt x="3012" y="2430"/>
                      <a:pt x="3049" y="2475"/>
                      <a:pt x="3063" y="2517"/>
                    </a:cubicBezTo>
                    <a:cubicBezTo>
                      <a:pt x="3080" y="2619"/>
                      <a:pt x="3063" y="2722"/>
                      <a:pt x="3014" y="2825"/>
                    </a:cubicBezTo>
                    <a:cubicBezTo>
                      <a:pt x="2961" y="2981"/>
                      <a:pt x="2842" y="3100"/>
                      <a:pt x="2690" y="3169"/>
                    </a:cubicBezTo>
                    <a:cubicBezTo>
                      <a:pt x="2599" y="3201"/>
                      <a:pt x="2497" y="3219"/>
                      <a:pt x="2394" y="3219"/>
                    </a:cubicBezTo>
                    <a:cubicBezTo>
                      <a:pt x="2338" y="3219"/>
                      <a:pt x="2281" y="3214"/>
                      <a:pt x="2226" y="3202"/>
                    </a:cubicBezTo>
                    <a:cubicBezTo>
                      <a:pt x="2123" y="3169"/>
                      <a:pt x="1868" y="2981"/>
                      <a:pt x="2107" y="2927"/>
                    </a:cubicBezTo>
                    <a:cubicBezTo>
                      <a:pt x="2123" y="2922"/>
                      <a:pt x="2140" y="2920"/>
                      <a:pt x="2158" y="2920"/>
                    </a:cubicBezTo>
                    <a:cubicBezTo>
                      <a:pt x="2193" y="2920"/>
                      <a:pt x="2232" y="2927"/>
                      <a:pt x="2279" y="2927"/>
                    </a:cubicBezTo>
                    <a:cubicBezTo>
                      <a:pt x="2322" y="2936"/>
                      <a:pt x="2367" y="2940"/>
                      <a:pt x="2411" y="2940"/>
                    </a:cubicBezTo>
                    <a:cubicBezTo>
                      <a:pt x="2556" y="2940"/>
                      <a:pt x="2698" y="2892"/>
                      <a:pt x="2792" y="2775"/>
                    </a:cubicBezTo>
                    <a:cubicBezTo>
                      <a:pt x="2858" y="2673"/>
                      <a:pt x="2874" y="2554"/>
                      <a:pt x="2928" y="2467"/>
                    </a:cubicBezTo>
                    <a:cubicBezTo>
                      <a:pt x="2944" y="2451"/>
                      <a:pt x="2944" y="2451"/>
                      <a:pt x="2961" y="2434"/>
                    </a:cubicBezTo>
                    <a:cubicBezTo>
                      <a:pt x="2966" y="2431"/>
                      <a:pt x="2972" y="2430"/>
                      <a:pt x="2978" y="2430"/>
                    </a:cubicBezTo>
                    <a:close/>
                    <a:moveTo>
                      <a:pt x="2125" y="0"/>
                    </a:moveTo>
                    <a:cubicBezTo>
                      <a:pt x="1873" y="0"/>
                      <a:pt x="1617" y="50"/>
                      <a:pt x="1372" y="156"/>
                    </a:cubicBezTo>
                    <a:cubicBezTo>
                      <a:pt x="431" y="587"/>
                      <a:pt x="0" y="1695"/>
                      <a:pt x="431" y="2640"/>
                    </a:cubicBezTo>
                    <a:cubicBezTo>
                      <a:pt x="764" y="3416"/>
                      <a:pt x="1681" y="4046"/>
                      <a:pt x="2499" y="4046"/>
                    </a:cubicBezTo>
                    <a:cubicBezTo>
                      <a:pt x="2690" y="4046"/>
                      <a:pt x="2875" y="4012"/>
                      <a:pt x="3047" y="3937"/>
                    </a:cubicBezTo>
                    <a:cubicBezTo>
                      <a:pt x="3954" y="3527"/>
                      <a:pt x="4279" y="2057"/>
                      <a:pt x="3852" y="1116"/>
                    </a:cubicBezTo>
                    <a:cubicBezTo>
                      <a:pt x="3547" y="418"/>
                      <a:pt x="2854" y="0"/>
                      <a:pt x="21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24"/>
              <p:cNvSpPr/>
              <p:nvPr/>
            </p:nvSpPr>
            <p:spPr>
              <a:xfrm>
                <a:off x="2069250" y="2489375"/>
                <a:ext cx="92825" cy="89425"/>
              </a:xfrm>
              <a:custGeom>
                <a:avLst/>
                <a:gdLst/>
                <a:ahLst/>
                <a:cxnLst/>
                <a:rect l="l" t="t" r="r" b="b"/>
                <a:pathLst>
                  <a:path w="3713" h="3577" extrusionOk="0">
                    <a:moveTo>
                      <a:pt x="1477" y="1"/>
                    </a:moveTo>
                    <a:cubicBezTo>
                      <a:pt x="1434" y="1"/>
                      <a:pt x="1391" y="10"/>
                      <a:pt x="1351" y="31"/>
                    </a:cubicBezTo>
                    <a:cubicBezTo>
                      <a:pt x="1232" y="81"/>
                      <a:pt x="1179" y="237"/>
                      <a:pt x="1162" y="356"/>
                    </a:cubicBezTo>
                    <a:cubicBezTo>
                      <a:pt x="1092" y="647"/>
                      <a:pt x="1060" y="922"/>
                      <a:pt x="1043" y="1210"/>
                    </a:cubicBezTo>
                    <a:cubicBezTo>
                      <a:pt x="838" y="1247"/>
                      <a:pt x="616" y="1280"/>
                      <a:pt x="411" y="1296"/>
                    </a:cubicBezTo>
                    <a:cubicBezTo>
                      <a:pt x="325" y="1312"/>
                      <a:pt x="222" y="1333"/>
                      <a:pt x="152" y="1366"/>
                    </a:cubicBezTo>
                    <a:cubicBezTo>
                      <a:pt x="66" y="1399"/>
                      <a:pt x="0" y="1485"/>
                      <a:pt x="0" y="1587"/>
                    </a:cubicBezTo>
                    <a:cubicBezTo>
                      <a:pt x="17" y="1690"/>
                      <a:pt x="119" y="1776"/>
                      <a:pt x="206" y="1826"/>
                    </a:cubicBezTo>
                    <a:cubicBezTo>
                      <a:pt x="477" y="1998"/>
                      <a:pt x="768" y="2154"/>
                      <a:pt x="1043" y="2306"/>
                    </a:cubicBezTo>
                    <a:cubicBezTo>
                      <a:pt x="1060" y="2425"/>
                      <a:pt x="1060" y="2581"/>
                      <a:pt x="1076" y="2717"/>
                    </a:cubicBezTo>
                    <a:cubicBezTo>
                      <a:pt x="1076" y="2975"/>
                      <a:pt x="1092" y="3230"/>
                      <a:pt x="1179" y="3489"/>
                    </a:cubicBezTo>
                    <a:cubicBezTo>
                      <a:pt x="1195" y="3521"/>
                      <a:pt x="1212" y="3554"/>
                      <a:pt x="1248" y="3571"/>
                    </a:cubicBezTo>
                    <a:cubicBezTo>
                      <a:pt x="1255" y="3575"/>
                      <a:pt x="1263" y="3577"/>
                      <a:pt x="1271" y="3577"/>
                    </a:cubicBezTo>
                    <a:cubicBezTo>
                      <a:pt x="1303" y="3577"/>
                      <a:pt x="1345" y="3551"/>
                      <a:pt x="1384" y="3538"/>
                    </a:cubicBezTo>
                    <a:cubicBezTo>
                      <a:pt x="1659" y="3316"/>
                      <a:pt x="1881" y="3041"/>
                      <a:pt x="2086" y="2750"/>
                    </a:cubicBezTo>
                    <a:cubicBezTo>
                      <a:pt x="2222" y="2803"/>
                      <a:pt x="2361" y="2852"/>
                      <a:pt x="2497" y="2906"/>
                    </a:cubicBezTo>
                    <a:cubicBezTo>
                      <a:pt x="2643" y="2958"/>
                      <a:pt x="2937" y="3101"/>
                      <a:pt x="3155" y="3101"/>
                    </a:cubicBezTo>
                    <a:cubicBezTo>
                      <a:pt x="3293" y="3101"/>
                      <a:pt x="3400" y="3044"/>
                      <a:pt x="3421" y="2873"/>
                    </a:cubicBezTo>
                    <a:cubicBezTo>
                      <a:pt x="3437" y="2667"/>
                      <a:pt x="3248" y="2462"/>
                      <a:pt x="3162" y="2290"/>
                    </a:cubicBezTo>
                    <a:cubicBezTo>
                      <a:pt x="3059" y="2117"/>
                      <a:pt x="2957" y="1949"/>
                      <a:pt x="2854" y="1776"/>
                    </a:cubicBezTo>
                    <a:cubicBezTo>
                      <a:pt x="3470" y="1312"/>
                      <a:pt x="3642" y="1091"/>
                      <a:pt x="3675" y="1025"/>
                    </a:cubicBezTo>
                    <a:cubicBezTo>
                      <a:pt x="3712" y="955"/>
                      <a:pt x="3712" y="869"/>
                      <a:pt x="3659" y="820"/>
                    </a:cubicBezTo>
                    <a:cubicBezTo>
                      <a:pt x="3626" y="783"/>
                      <a:pt x="3556" y="766"/>
                      <a:pt x="3507" y="766"/>
                    </a:cubicBezTo>
                    <a:cubicBezTo>
                      <a:pt x="3479" y="765"/>
                      <a:pt x="3451" y="764"/>
                      <a:pt x="3423" y="764"/>
                    </a:cubicBezTo>
                    <a:cubicBezTo>
                      <a:pt x="3173" y="764"/>
                      <a:pt x="2913" y="826"/>
                      <a:pt x="2669" y="885"/>
                    </a:cubicBezTo>
                    <a:cubicBezTo>
                      <a:pt x="2567" y="922"/>
                      <a:pt x="2443" y="939"/>
                      <a:pt x="2324" y="972"/>
                    </a:cubicBezTo>
                    <a:cubicBezTo>
                      <a:pt x="2189" y="750"/>
                      <a:pt x="2033" y="528"/>
                      <a:pt x="1897" y="323"/>
                    </a:cubicBezTo>
                    <a:cubicBezTo>
                      <a:pt x="1827" y="220"/>
                      <a:pt x="1762" y="134"/>
                      <a:pt x="1676" y="64"/>
                    </a:cubicBezTo>
                    <a:cubicBezTo>
                      <a:pt x="1613" y="24"/>
                      <a:pt x="1544" y="1"/>
                      <a:pt x="1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24"/>
              <p:cNvSpPr/>
              <p:nvPr/>
            </p:nvSpPr>
            <p:spPr>
              <a:xfrm>
                <a:off x="2095325" y="2497425"/>
                <a:ext cx="283125" cy="251950"/>
              </a:xfrm>
              <a:custGeom>
                <a:avLst/>
                <a:gdLst/>
                <a:ahLst/>
                <a:cxnLst/>
                <a:rect l="l" t="t" r="r" b="b"/>
                <a:pathLst>
                  <a:path w="11325" h="10078" extrusionOk="0">
                    <a:moveTo>
                      <a:pt x="8483" y="1"/>
                    </a:moveTo>
                    <a:lnTo>
                      <a:pt x="0" y="10077"/>
                    </a:lnTo>
                    <a:lnTo>
                      <a:pt x="11325" y="10077"/>
                    </a:lnTo>
                    <a:lnTo>
                      <a:pt x="9342" y="223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24"/>
              <p:cNvSpPr/>
              <p:nvPr/>
            </p:nvSpPr>
            <p:spPr>
              <a:xfrm>
                <a:off x="2119225" y="2519600"/>
                <a:ext cx="24045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618" h="9191" extrusionOk="0">
                    <a:moveTo>
                      <a:pt x="7770" y="1"/>
                    </a:moveTo>
                    <a:lnTo>
                      <a:pt x="1" y="9190"/>
                    </a:lnTo>
                    <a:lnTo>
                      <a:pt x="9617" y="9190"/>
                    </a:lnTo>
                    <a:lnTo>
                      <a:pt x="7770" y="1"/>
                    </a:ln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24"/>
              <p:cNvSpPr/>
              <p:nvPr/>
            </p:nvSpPr>
            <p:spPr>
              <a:xfrm>
                <a:off x="2270650" y="2508100"/>
                <a:ext cx="86050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801" extrusionOk="0">
                    <a:moveTo>
                      <a:pt x="0" y="1"/>
                    </a:moveTo>
                    <a:lnTo>
                      <a:pt x="17" y="941"/>
                    </a:lnTo>
                    <a:cubicBezTo>
                      <a:pt x="17" y="1044"/>
                      <a:pt x="70" y="1114"/>
                      <a:pt x="156" y="1130"/>
                    </a:cubicBezTo>
                    <a:lnTo>
                      <a:pt x="2739" y="1795"/>
                    </a:lnTo>
                    <a:cubicBezTo>
                      <a:pt x="2755" y="1799"/>
                      <a:pt x="2770" y="1801"/>
                      <a:pt x="2786" y="1801"/>
                    </a:cubicBezTo>
                    <a:cubicBezTo>
                      <a:pt x="2854" y="1801"/>
                      <a:pt x="2917" y="1763"/>
                      <a:pt x="2961" y="1693"/>
                    </a:cubicBezTo>
                    <a:lnTo>
                      <a:pt x="3441" y="87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24"/>
              <p:cNvSpPr/>
              <p:nvPr/>
            </p:nvSpPr>
            <p:spPr>
              <a:xfrm>
                <a:off x="2290775" y="2514050"/>
                <a:ext cx="42300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376" extrusionOk="0">
                    <a:moveTo>
                      <a:pt x="136" y="1"/>
                    </a:moveTo>
                    <a:lnTo>
                      <a:pt x="17" y="908"/>
                    </a:lnTo>
                    <a:cubicBezTo>
                      <a:pt x="0" y="995"/>
                      <a:pt x="17" y="1064"/>
                      <a:pt x="70" y="1081"/>
                    </a:cubicBezTo>
                    <a:lnTo>
                      <a:pt x="1232" y="1372"/>
                    </a:lnTo>
                    <a:cubicBezTo>
                      <a:pt x="1236" y="1374"/>
                      <a:pt x="1240" y="1375"/>
                      <a:pt x="1245" y="1375"/>
                    </a:cubicBezTo>
                    <a:cubicBezTo>
                      <a:pt x="1278" y="1375"/>
                      <a:pt x="1322" y="1325"/>
                      <a:pt x="1351" y="1249"/>
                    </a:cubicBezTo>
                    <a:lnTo>
                      <a:pt x="1692" y="395"/>
                    </a:lnTo>
                    <a:lnTo>
                      <a:pt x="1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24"/>
              <p:cNvSpPr/>
              <p:nvPr/>
            </p:nvSpPr>
            <p:spPr>
              <a:xfrm>
                <a:off x="2268900" y="2506375"/>
                <a:ext cx="8902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1935" extrusionOk="0">
                    <a:moveTo>
                      <a:pt x="124" y="140"/>
                    </a:moveTo>
                    <a:lnTo>
                      <a:pt x="3409" y="977"/>
                    </a:lnTo>
                    <a:lnTo>
                      <a:pt x="2978" y="1745"/>
                    </a:lnTo>
                    <a:cubicBezTo>
                      <a:pt x="2953" y="1785"/>
                      <a:pt x="2907" y="1805"/>
                      <a:pt x="2865" y="1805"/>
                    </a:cubicBezTo>
                    <a:cubicBezTo>
                      <a:pt x="2851" y="1805"/>
                      <a:pt x="2838" y="1803"/>
                      <a:pt x="2826" y="1799"/>
                    </a:cubicBezTo>
                    <a:lnTo>
                      <a:pt x="243" y="1146"/>
                    </a:lnTo>
                    <a:cubicBezTo>
                      <a:pt x="190" y="1129"/>
                      <a:pt x="140" y="1080"/>
                      <a:pt x="140" y="1010"/>
                    </a:cubicBezTo>
                    <a:lnTo>
                      <a:pt x="124" y="140"/>
                    </a:lnTo>
                    <a:close/>
                    <a:moveTo>
                      <a:pt x="70" y="0"/>
                    </a:moveTo>
                    <a:cubicBezTo>
                      <a:pt x="54" y="0"/>
                      <a:pt x="38" y="0"/>
                      <a:pt x="21" y="16"/>
                    </a:cubicBezTo>
                    <a:cubicBezTo>
                      <a:pt x="21" y="16"/>
                      <a:pt x="1" y="53"/>
                      <a:pt x="1" y="70"/>
                    </a:cubicBezTo>
                    <a:lnTo>
                      <a:pt x="21" y="1010"/>
                    </a:lnTo>
                    <a:cubicBezTo>
                      <a:pt x="21" y="1129"/>
                      <a:pt x="103" y="1232"/>
                      <a:pt x="226" y="1269"/>
                    </a:cubicBezTo>
                    <a:lnTo>
                      <a:pt x="2793" y="1918"/>
                    </a:lnTo>
                    <a:cubicBezTo>
                      <a:pt x="2809" y="1918"/>
                      <a:pt x="2826" y="1934"/>
                      <a:pt x="2859" y="1934"/>
                    </a:cubicBezTo>
                    <a:cubicBezTo>
                      <a:pt x="2945" y="1934"/>
                      <a:pt x="3031" y="1885"/>
                      <a:pt x="3080" y="1799"/>
                    </a:cubicBezTo>
                    <a:lnTo>
                      <a:pt x="3561" y="977"/>
                    </a:lnTo>
                    <a:lnTo>
                      <a:pt x="3561" y="924"/>
                    </a:lnTo>
                    <a:cubicBezTo>
                      <a:pt x="3544" y="907"/>
                      <a:pt x="3528" y="891"/>
                      <a:pt x="3511" y="891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24"/>
              <p:cNvSpPr/>
              <p:nvPr/>
            </p:nvSpPr>
            <p:spPr>
              <a:xfrm>
                <a:off x="2212950" y="2457150"/>
                <a:ext cx="208725" cy="86375"/>
              </a:xfrm>
              <a:custGeom>
                <a:avLst/>
                <a:gdLst/>
                <a:ahLst/>
                <a:cxnLst/>
                <a:rect l="l" t="t" r="r" b="b"/>
                <a:pathLst>
                  <a:path w="8349" h="3455" extrusionOk="0">
                    <a:moveTo>
                      <a:pt x="2136" y="1"/>
                    </a:moveTo>
                    <a:cubicBezTo>
                      <a:pt x="2091" y="1"/>
                      <a:pt x="2045" y="1"/>
                      <a:pt x="2001" y="2"/>
                    </a:cubicBezTo>
                    <a:cubicBezTo>
                      <a:pt x="1007" y="19"/>
                      <a:pt x="309" y="261"/>
                      <a:pt x="186" y="704"/>
                    </a:cubicBezTo>
                    <a:cubicBezTo>
                      <a:pt x="1" y="1456"/>
                      <a:pt x="1643" y="2552"/>
                      <a:pt x="3848" y="3115"/>
                    </a:cubicBezTo>
                    <a:cubicBezTo>
                      <a:pt x="4749" y="3344"/>
                      <a:pt x="5607" y="3455"/>
                      <a:pt x="6322" y="3455"/>
                    </a:cubicBezTo>
                    <a:cubicBezTo>
                      <a:pt x="7374" y="3455"/>
                      <a:pt x="8117" y="3215"/>
                      <a:pt x="8230" y="2757"/>
                    </a:cubicBezTo>
                    <a:cubicBezTo>
                      <a:pt x="8349" y="2314"/>
                      <a:pt x="7852" y="1764"/>
                      <a:pt x="6981" y="1287"/>
                    </a:cubicBezTo>
                    <a:cubicBezTo>
                      <a:pt x="6345" y="910"/>
                      <a:pt x="5507" y="585"/>
                      <a:pt x="4567" y="343"/>
                    </a:cubicBezTo>
                    <a:cubicBezTo>
                      <a:pt x="3684" y="119"/>
                      <a:pt x="2844" y="1"/>
                      <a:pt x="21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24"/>
              <p:cNvSpPr/>
              <p:nvPr/>
            </p:nvSpPr>
            <p:spPr>
              <a:xfrm>
                <a:off x="2257400" y="2457150"/>
                <a:ext cx="1301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204" extrusionOk="0">
                    <a:moveTo>
                      <a:pt x="358" y="1"/>
                    </a:moveTo>
                    <a:cubicBezTo>
                      <a:pt x="313" y="1"/>
                      <a:pt x="267" y="1"/>
                      <a:pt x="223" y="2"/>
                    </a:cubicBezTo>
                    <a:cubicBezTo>
                      <a:pt x="206" y="35"/>
                      <a:pt x="190" y="56"/>
                      <a:pt x="173" y="88"/>
                    </a:cubicBezTo>
                    <a:cubicBezTo>
                      <a:pt x="1" y="380"/>
                      <a:pt x="50" y="754"/>
                      <a:pt x="309" y="979"/>
                    </a:cubicBezTo>
                    <a:cubicBezTo>
                      <a:pt x="617" y="1287"/>
                      <a:pt x="1233" y="1698"/>
                      <a:pt x="2362" y="2006"/>
                    </a:cubicBezTo>
                    <a:cubicBezTo>
                      <a:pt x="2950" y="2154"/>
                      <a:pt x="3430" y="2204"/>
                      <a:pt x="3813" y="2204"/>
                    </a:cubicBezTo>
                    <a:cubicBezTo>
                      <a:pt x="4177" y="2204"/>
                      <a:pt x="4453" y="2159"/>
                      <a:pt x="4653" y="2109"/>
                    </a:cubicBezTo>
                    <a:cubicBezTo>
                      <a:pt x="4977" y="2022"/>
                      <a:pt x="5203" y="1714"/>
                      <a:pt x="5203" y="1390"/>
                    </a:cubicBezTo>
                    <a:lnTo>
                      <a:pt x="5203" y="1287"/>
                    </a:lnTo>
                    <a:cubicBezTo>
                      <a:pt x="4567" y="910"/>
                      <a:pt x="3729" y="585"/>
                      <a:pt x="2789" y="343"/>
                    </a:cubicBezTo>
                    <a:cubicBezTo>
                      <a:pt x="1906" y="119"/>
                      <a:pt x="1066" y="1"/>
                      <a:pt x="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24"/>
              <p:cNvSpPr/>
              <p:nvPr/>
            </p:nvSpPr>
            <p:spPr>
              <a:xfrm>
                <a:off x="2211225" y="2455475"/>
                <a:ext cx="211675" cy="89400"/>
              </a:xfrm>
              <a:custGeom>
                <a:avLst/>
                <a:gdLst/>
                <a:ahLst/>
                <a:cxnLst/>
                <a:rect l="l" t="t" r="r" b="b"/>
                <a:pathLst>
                  <a:path w="8467" h="3576" extrusionOk="0">
                    <a:moveTo>
                      <a:pt x="2189" y="123"/>
                    </a:moveTo>
                    <a:cubicBezTo>
                      <a:pt x="2891" y="123"/>
                      <a:pt x="3745" y="242"/>
                      <a:pt x="4619" y="463"/>
                    </a:cubicBezTo>
                    <a:cubicBezTo>
                      <a:pt x="5695" y="739"/>
                      <a:pt x="6656" y="1129"/>
                      <a:pt x="7338" y="1593"/>
                    </a:cubicBezTo>
                    <a:cubicBezTo>
                      <a:pt x="8007" y="2020"/>
                      <a:pt x="8331" y="2463"/>
                      <a:pt x="8245" y="2808"/>
                    </a:cubicBezTo>
                    <a:cubicBezTo>
                      <a:pt x="8245" y="2824"/>
                      <a:pt x="8245" y="2824"/>
                      <a:pt x="8229" y="2824"/>
                    </a:cubicBezTo>
                    <a:cubicBezTo>
                      <a:pt x="8155" y="3024"/>
                      <a:pt x="7671" y="3138"/>
                      <a:pt x="6946" y="3138"/>
                    </a:cubicBezTo>
                    <a:cubicBezTo>
                      <a:pt x="6180" y="3138"/>
                      <a:pt x="5144" y="3011"/>
                      <a:pt x="4036" y="2722"/>
                    </a:cubicBezTo>
                    <a:cubicBezTo>
                      <a:pt x="1848" y="2176"/>
                      <a:pt x="205" y="1198"/>
                      <a:pt x="324" y="771"/>
                    </a:cubicBezTo>
                    <a:cubicBezTo>
                      <a:pt x="427" y="361"/>
                      <a:pt x="1162" y="123"/>
                      <a:pt x="2189" y="123"/>
                    </a:cubicBezTo>
                    <a:close/>
                    <a:moveTo>
                      <a:pt x="378" y="1182"/>
                    </a:moveTo>
                    <a:lnTo>
                      <a:pt x="378" y="1182"/>
                    </a:lnTo>
                    <a:cubicBezTo>
                      <a:pt x="871" y="1728"/>
                      <a:pt x="2328" y="2414"/>
                      <a:pt x="4003" y="2841"/>
                    </a:cubicBezTo>
                    <a:cubicBezTo>
                      <a:pt x="5100" y="3116"/>
                      <a:pt x="6143" y="3251"/>
                      <a:pt x="6927" y="3268"/>
                    </a:cubicBezTo>
                    <a:cubicBezTo>
                      <a:pt x="7375" y="3268"/>
                      <a:pt x="7732" y="3219"/>
                      <a:pt x="7991" y="3132"/>
                    </a:cubicBezTo>
                    <a:lnTo>
                      <a:pt x="7991" y="3132"/>
                    </a:lnTo>
                    <a:cubicBezTo>
                      <a:pt x="7748" y="3305"/>
                      <a:pt x="7375" y="3407"/>
                      <a:pt x="6861" y="3440"/>
                    </a:cubicBezTo>
                    <a:cubicBezTo>
                      <a:pt x="6695" y="3454"/>
                      <a:pt x="6521" y="3462"/>
                      <a:pt x="6339" y="3462"/>
                    </a:cubicBezTo>
                    <a:cubicBezTo>
                      <a:pt x="5622" y="3462"/>
                      <a:pt x="4795" y="3352"/>
                      <a:pt x="3934" y="3132"/>
                    </a:cubicBezTo>
                    <a:cubicBezTo>
                      <a:pt x="2156" y="2668"/>
                      <a:pt x="719" y="1847"/>
                      <a:pt x="378" y="1182"/>
                    </a:cubicBezTo>
                    <a:close/>
                    <a:moveTo>
                      <a:pt x="2172" y="0"/>
                    </a:moveTo>
                    <a:cubicBezTo>
                      <a:pt x="1087" y="0"/>
                      <a:pt x="329" y="260"/>
                      <a:pt x="205" y="755"/>
                    </a:cubicBezTo>
                    <a:cubicBezTo>
                      <a:pt x="0" y="1560"/>
                      <a:pt x="1626" y="2652"/>
                      <a:pt x="3917" y="3235"/>
                    </a:cubicBezTo>
                    <a:cubicBezTo>
                      <a:pt x="4792" y="3457"/>
                      <a:pt x="5646" y="3576"/>
                      <a:pt x="6381" y="3576"/>
                    </a:cubicBezTo>
                    <a:cubicBezTo>
                      <a:pt x="6553" y="3576"/>
                      <a:pt x="6722" y="3576"/>
                      <a:pt x="6878" y="3559"/>
                    </a:cubicBezTo>
                    <a:cubicBezTo>
                      <a:pt x="7715" y="3490"/>
                      <a:pt x="8229" y="3251"/>
                      <a:pt x="8348" y="2874"/>
                    </a:cubicBezTo>
                    <a:cubicBezTo>
                      <a:pt x="8348" y="2857"/>
                      <a:pt x="8348" y="2857"/>
                      <a:pt x="8364" y="2841"/>
                    </a:cubicBezTo>
                    <a:cubicBezTo>
                      <a:pt x="8467" y="2447"/>
                      <a:pt x="8126" y="1970"/>
                      <a:pt x="7407" y="1490"/>
                    </a:cubicBezTo>
                    <a:cubicBezTo>
                      <a:pt x="6705" y="1026"/>
                      <a:pt x="5732" y="615"/>
                      <a:pt x="4652" y="344"/>
                    </a:cubicBezTo>
                    <a:cubicBezTo>
                      <a:pt x="3743" y="113"/>
                      <a:pt x="2887" y="0"/>
                      <a:pt x="2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4"/>
              <p:cNvSpPr/>
              <p:nvPr/>
            </p:nvSpPr>
            <p:spPr>
              <a:xfrm>
                <a:off x="2265100" y="2440050"/>
                <a:ext cx="1155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609" extrusionOk="0">
                    <a:moveTo>
                      <a:pt x="1918" y="0"/>
                    </a:moveTo>
                    <a:cubicBezTo>
                      <a:pt x="1573" y="0"/>
                      <a:pt x="1233" y="70"/>
                      <a:pt x="957" y="189"/>
                    </a:cubicBezTo>
                    <a:cubicBezTo>
                      <a:pt x="584" y="345"/>
                      <a:pt x="276" y="584"/>
                      <a:pt x="103" y="908"/>
                    </a:cubicBezTo>
                    <a:cubicBezTo>
                      <a:pt x="1" y="1097"/>
                      <a:pt x="34" y="1319"/>
                      <a:pt x="190" y="1475"/>
                    </a:cubicBezTo>
                    <a:cubicBezTo>
                      <a:pt x="444" y="1729"/>
                      <a:pt x="1027" y="2123"/>
                      <a:pt x="2124" y="2415"/>
                    </a:cubicBezTo>
                    <a:cubicBezTo>
                      <a:pt x="2702" y="2559"/>
                      <a:pt x="3166" y="2608"/>
                      <a:pt x="3528" y="2608"/>
                    </a:cubicBezTo>
                    <a:cubicBezTo>
                      <a:pt x="3860" y="2608"/>
                      <a:pt x="4107" y="2567"/>
                      <a:pt x="4279" y="2518"/>
                    </a:cubicBezTo>
                    <a:cubicBezTo>
                      <a:pt x="4485" y="2464"/>
                      <a:pt x="4620" y="2279"/>
                      <a:pt x="4620" y="2074"/>
                    </a:cubicBezTo>
                    <a:cubicBezTo>
                      <a:pt x="4620" y="1232"/>
                      <a:pt x="3832" y="395"/>
                      <a:pt x="2719" y="103"/>
                    </a:cubicBezTo>
                    <a:cubicBezTo>
                      <a:pt x="2448" y="37"/>
                      <a:pt x="2173" y="0"/>
                      <a:pt x="19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4"/>
              <p:cNvSpPr/>
              <p:nvPr/>
            </p:nvSpPr>
            <p:spPr>
              <a:xfrm>
                <a:off x="2289425" y="2450950"/>
                <a:ext cx="458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281" extrusionOk="0">
                    <a:moveTo>
                      <a:pt x="1395" y="0"/>
                    </a:moveTo>
                    <a:cubicBezTo>
                      <a:pt x="1108" y="0"/>
                      <a:pt x="750" y="171"/>
                      <a:pt x="568" y="267"/>
                    </a:cubicBezTo>
                    <a:cubicBezTo>
                      <a:pt x="362" y="353"/>
                      <a:pt x="173" y="488"/>
                      <a:pt x="54" y="677"/>
                    </a:cubicBezTo>
                    <a:cubicBezTo>
                      <a:pt x="38" y="731"/>
                      <a:pt x="1" y="796"/>
                      <a:pt x="1" y="866"/>
                    </a:cubicBezTo>
                    <a:cubicBezTo>
                      <a:pt x="1" y="1022"/>
                      <a:pt x="124" y="1174"/>
                      <a:pt x="276" y="1244"/>
                    </a:cubicBezTo>
                    <a:cubicBezTo>
                      <a:pt x="354" y="1269"/>
                      <a:pt x="439" y="1281"/>
                      <a:pt x="524" y="1281"/>
                    </a:cubicBezTo>
                    <a:cubicBezTo>
                      <a:pt x="610" y="1281"/>
                      <a:pt x="695" y="1269"/>
                      <a:pt x="773" y="1244"/>
                    </a:cubicBezTo>
                    <a:cubicBezTo>
                      <a:pt x="1027" y="1191"/>
                      <a:pt x="1270" y="1088"/>
                      <a:pt x="1475" y="936"/>
                    </a:cubicBezTo>
                    <a:cubicBezTo>
                      <a:pt x="1578" y="850"/>
                      <a:pt x="1680" y="747"/>
                      <a:pt x="1746" y="628"/>
                    </a:cubicBezTo>
                    <a:cubicBezTo>
                      <a:pt x="1816" y="509"/>
                      <a:pt x="1832" y="369"/>
                      <a:pt x="1783" y="234"/>
                    </a:cubicBezTo>
                    <a:cubicBezTo>
                      <a:pt x="1713" y="61"/>
                      <a:pt x="1566" y="0"/>
                      <a:pt x="1395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24"/>
              <p:cNvSpPr/>
              <p:nvPr/>
            </p:nvSpPr>
            <p:spPr>
              <a:xfrm>
                <a:off x="2289025" y="2440050"/>
                <a:ext cx="240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460" extrusionOk="0">
                    <a:moveTo>
                      <a:pt x="961" y="0"/>
                    </a:moveTo>
                    <a:cubicBezTo>
                      <a:pt x="616" y="0"/>
                      <a:pt x="276" y="70"/>
                      <a:pt x="0" y="189"/>
                    </a:cubicBezTo>
                    <a:cubicBezTo>
                      <a:pt x="88" y="379"/>
                      <a:pt x="256" y="459"/>
                      <a:pt x="428" y="459"/>
                    </a:cubicBezTo>
                    <a:cubicBezTo>
                      <a:pt x="691" y="459"/>
                      <a:pt x="961" y="271"/>
                      <a:pt x="961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24"/>
              <p:cNvSpPr/>
              <p:nvPr/>
            </p:nvSpPr>
            <p:spPr>
              <a:xfrm>
                <a:off x="2263350" y="2438625"/>
                <a:ext cx="119000" cy="6817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2727" extrusionOk="0">
                    <a:moveTo>
                      <a:pt x="2021" y="111"/>
                    </a:moveTo>
                    <a:cubicBezTo>
                      <a:pt x="2259" y="111"/>
                      <a:pt x="2518" y="144"/>
                      <a:pt x="2773" y="214"/>
                    </a:cubicBezTo>
                    <a:cubicBezTo>
                      <a:pt x="3852" y="489"/>
                      <a:pt x="4637" y="1289"/>
                      <a:pt x="4637" y="2131"/>
                    </a:cubicBezTo>
                    <a:cubicBezTo>
                      <a:pt x="4637" y="2316"/>
                      <a:pt x="4518" y="2472"/>
                      <a:pt x="4329" y="2521"/>
                    </a:cubicBezTo>
                    <a:cubicBezTo>
                      <a:pt x="4159" y="2568"/>
                      <a:pt x="3924" y="2604"/>
                      <a:pt x="3619" y="2604"/>
                    </a:cubicBezTo>
                    <a:cubicBezTo>
                      <a:pt x="3254" y="2604"/>
                      <a:pt x="2787" y="2552"/>
                      <a:pt x="2210" y="2402"/>
                    </a:cubicBezTo>
                    <a:cubicBezTo>
                      <a:pt x="1147" y="2131"/>
                      <a:pt x="584" y="1753"/>
                      <a:pt x="292" y="1478"/>
                    </a:cubicBezTo>
                    <a:cubicBezTo>
                      <a:pt x="157" y="1359"/>
                      <a:pt x="141" y="1154"/>
                      <a:pt x="223" y="1002"/>
                    </a:cubicBezTo>
                    <a:cubicBezTo>
                      <a:pt x="531" y="435"/>
                      <a:pt x="1216" y="111"/>
                      <a:pt x="2021" y="111"/>
                    </a:cubicBezTo>
                    <a:close/>
                    <a:moveTo>
                      <a:pt x="2034" y="0"/>
                    </a:moveTo>
                    <a:cubicBezTo>
                      <a:pt x="1195" y="0"/>
                      <a:pt x="451" y="339"/>
                      <a:pt x="120" y="932"/>
                    </a:cubicBezTo>
                    <a:cubicBezTo>
                      <a:pt x="1" y="1137"/>
                      <a:pt x="38" y="1413"/>
                      <a:pt x="206" y="1564"/>
                    </a:cubicBezTo>
                    <a:cubicBezTo>
                      <a:pt x="514" y="1856"/>
                      <a:pt x="1081" y="2250"/>
                      <a:pt x="2173" y="2521"/>
                    </a:cubicBezTo>
                    <a:cubicBezTo>
                      <a:pt x="2756" y="2677"/>
                      <a:pt x="3220" y="2726"/>
                      <a:pt x="3594" y="2726"/>
                    </a:cubicBezTo>
                    <a:cubicBezTo>
                      <a:pt x="3918" y="2726"/>
                      <a:pt x="4177" y="2677"/>
                      <a:pt x="4366" y="2624"/>
                    </a:cubicBezTo>
                    <a:cubicBezTo>
                      <a:pt x="4587" y="2575"/>
                      <a:pt x="4760" y="2369"/>
                      <a:pt x="4760" y="2131"/>
                    </a:cubicBezTo>
                    <a:cubicBezTo>
                      <a:pt x="4760" y="1240"/>
                      <a:pt x="3939" y="386"/>
                      <a:pt x="2810" y="94"/>
                    </a:cubicBezTo>
                    <a:cubicBezTo>
                      <a:pt x="2548" y="31"/>
                      <a:pt x="2287" y="0"/>
                      <a:pt x="20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4"/>
              <p:cNvSpPr/>
              <p:nvPr/>
            </p:nvSpPr>
            <p:spPr>
              <a:xfrm>
                <a:off x="2274950" y="2449050"/>
                <a:ext cx="57325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807" extrusionOk="0">
                    <a:moveTo>
                      <a:pt x="1555" y="0"/>
                    </a:moveTo>
                    <a:cubicBezTo>
                      <a:pt x="867" y="0"/>
                      <a:pt x="262" y="268"/>
                      <a:pt x="17" y="720"/>
                    </a:cubicBezTo>
                    <a:cubicBezTo>
                      <a:pt x="1" y="753"/>
                      <a:pt x="17" y="790"/>
                      <a:pt x="34" y="807"/>
                    </a:cubicBezTo>
                    <a:lnTo>
                      <a:pt x="67" y="807"/>
                    </a:lnTo>
                    <a:cubicBezTo>
                      <a:pt x="87" y="807"/>
                      <a:pt x="104" y="790"/>
                      <a:pt x="120" y="770"/>
                    </a:cubicBezTo>
                    <a:cubicBezTo>
                      <a:pt x="349" y="363"/>
                      <a:pt x="903" y="118"/>
                      <a:pt x="1537" y="118"/>
                    </a:cubicBezTo>
                    <a:cubicBezTo>
                      <a:pt x="1753" y="118"/>
                      <a:pt x="1980" y="146"/>
                      <a:pt x="2206" y="207"/>
                    </a:cubicBezTo>
                    <a:cubicBezTo>
                      <a:pt x="2243" y="207"/>
                      <a:pt x="2276" y="191"/>
                      <a:pt x="2276" y="154"/>
                    </a:cubicBezTo>
                    <a:cubicBezTo>
                      <a:pt x="2292" y="121"/>
                      <a:pt x="2259" y="88"/>
                      <a:pt x="2243" y="88"/>
                    </a:cubicBezTo>
                    <a:cubicBezTo>
                      <a:pt x="2011" y="29"/>
                      <a:pt x="1779" y="0"/>
                      <a:pt x="15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4"/>
              <p:cNvSpPr/>
              <p:nvPr/>
            </p:nvSpPr>
            <p:spPr>
              <a:xfrm>
                <a:off x="2237700" y="2468000"/>
                <a:ext cx="1377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16" extrusionOk="0">
                    <a:moveTo>
                      <a:pt x="230" y="0"/>
                    </a:moveTo>
                    <a:cubicBezTo>
                      <a:pt x="182" y="0"/>
                      <a:pt x="136" y="16"/>
                      <a:pt x="103" y="49"/>
                    </a:cubicBezTo>
                    <a:cubicBezTo>
                      <a:pt x="0" y="114"/>
                      <a:pt x="0" y="287"/>
                      <a:pt x="103" y="406"/>
                    </a:cubicBezTo>
                    <a:cubicBezTo>
                      <a:pt x="157" y="480"/>
                      <a:pt x="237" y="516"/>
                      <a:pt x="315" y="516"/>
                    </a:cubicBezTo>
                    <a:cubicBezTo>
                      <a:pt x="362" y="516"/>
                      <a:pt x="409" y="502"/>
                      <a:pt x="448" y="476"/>
                    </a:cubicBezTo>
                    <a:cubicBezTo>
                      <a:pt x="551" y="389"/>
                      <a:pt x="551" y="238"/>
                      <a:pt x="448" y="114"/>
                    </a:cubicBezTo>
                    <a:cubicBezTo>
                      <a:pt x="395" y="41"/>
                      <a:pt x="309" y="0"/>
                      <a:pt x="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24"/>
              <p:cNvSpPr/>
              <p:nvPr/>
            </p:nvSpPr>
            <p:spPr>
              <a:xfrm>
                <a:off x="2241200" y="2470825"/>
                <a:ext cx="515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3" extrusionOk="0">
                    <a:moveTo>
                      <a:pt x="103" y="0"/>
                    </a:moveTo>
                    <a:cubicBezTo>
                      <a:pt x="59" y="0"/>
                      <a:pt x="12" y="41"/>
                      <a:pt x="0" y="88"/>
                    </a:cubicBezTo>
                    <a:cubicBezTo>
                      <a:pt x="0" y="125"/>
                      <a:pt x="0" y="157"/>
                      <a:pt x="33" y="174"/>
                    </a:cubicBezTo>
                    <a:cubicBezTo>
                      <a:pt x="49" y="190"/>
                      <a:pt x="66" y="190"/>
                      <a:pt x="66" y="190"/>
                    </a:cubicBezTo>
                    <a:cubicBezTo>
                      <a:pt x="84" y="198"/>
                      <a:pt x="102" y="203"/>
                      <a:pt x="117" y="203"/>
                    </a:cubicBezTo>
                    <a:cubicBezTo>
                      <a:pt x="131" y="203"/>
                      <a:pt x="144" y="198"/>
                      <a:pt x="152" y="190"/>
                    </a:cubicBezTo>
                    <a:cubicBezTo>
                      <a:pt x="185" y="174"/>
                      <a:pt x="185" y="141"/>
                      <a:pt x="185" y="125"/>
                    </a:cubicBezTo>
                    <a:cubicBezTo>
                      <a:pt x="205" y="88"/>
                      <a:pt x="185" y="55"/>
                      <a:pt x="152" y="22"/>
                    </a:cubicBezTo>
                    <a:cubicBezTo>
                      <a:pt x="138" y="7"/>
                      <a:pt x="121" y="0"/>
                      <a:pt x="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24"/>
              <p:cNvSpPr/>
              <p:nvPr/>
            </p:nvSpPr>
            <p:spPr>
              <a:xfrm>
                <a:off x="2236050" y="2466475"/>
                <a:ext cx="162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0" extrusionOk="0">
                    <a:moveTo>
                      <a:pt x="325" y="126"/>
                    </a:moveTo>
                    <a:cubicBezTo>
                      <a:pt x="374" y="142"/>
                      <a:pt x="428" y="175"/>
                      <a:pt x="461" y="212"/>
                    </a:cubicBezTo>
                    <a:cubicBezTo>
                      <a:pt x="514" y="262"/>
                      <a:pt x="530" y="315"/>
                      <a:pt x="530" y="381"/>
                    </a:cubicBezTo>
                    <a:cubicBezTo>
                      <a:pt x="530" y="418"/>
                      <a:pt x="514" y="467"/>
                      <a:pt x="477" y="483"/>
                    </a:cubicBezTo>
                    <a:cubicBezTo>
                      <a:pt x="453" y="508"/>
                      <a:pt x="422" y="520"/>
                      <a:pt x="388" y="520"/>
                    </a:cubicBezTo>
                    <a:cubicBezTo>
                      <a:pt x="328" y="520"/>
                      <a:pt x="258" y="483"/>
                      <a:pt x="206" y="418"/>
                    </a:cubicBezTo>
                    <a:cubicBezTo>
                      <a:pt x="136" y="331"/>
                      <a:pt x="136" y="212"/>
                      <a:pt x="206" y="159"/>
                    </a:cubicBezTo>
                    <a:cubicBezTo>
                      <a:pt x="222" y="126"/>
                      <a:pt x="255" y="126"/>
                      <a:pt x="288" y="126"/>
                    </a:cubicBezTo>
                    <a:close/>
                    <a:moveTo>
                      <a:pt x="294" y="1"/>
                    </a:moveTo>
                    <a:cubicBezTo>
                      <a:pt x="231" y="1"/>
                      <a:pt x="173" y="19"/>
                      <a:pt x="136" y="56"/>
                    </a:cubicBezTo>
                    <a:cubicBezTo>
                      <a:pt x="17" y="159"/>
                      <a:pt x="1" y="348"/>
                      <a:pt x="120" y="504"/>
                    </a:cubicBezTo>
                    <a:cubicBezTo>
                      <a:pt x="185" y="586"/>
                      <a:pt x="288" y="639"/>
                      <a:pt x="391" y="639"/>
                    </a:cubicBezTo>
                    <a:cubicBezTo>
                      <a:pt x="444" y="639"/>
                      <a:pt x="493" y="623"/>
                      <a:pt x="547" y="586"/>
                    </a:cubicBezTo>
                    <a:cubicBezTo>
                      <a:pt x="617" y="537"/>
                      <a:pt x="649" y="467"/>
                      <a:pt x="649" y="381"/>
                    </a:cubicBezTo>
                    <a:cubicBezTo>
                      <a:pt x="649" y="299"/>
                      <a:pt x="617" y="212"/>
                      <a:pt x="563" y="142"/>
                    </a:cubicBezTo>
                    <a:cubicBezTo>
                      <a:pt x="514" y="73"/>
                      <a:pt x="428" y="23"/>
                      <a:pt x="358" y="7"/>
                    </a:cubicBezTo>
                    <a:cubicBezTo>
                      <a:pt x="336" y="3"/>
                      <a:pt x="315" y="1"/>
                      <a:pt x="2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24"/>
              <p:cNvSpPr/>
              <p:nvPr/>
            </p:nvSpPr>
            <p:spPr>
              <a:xfrm>
                <a:off x="2275375" y="2496525"/>
                <a:ext cx="150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465" extrusionOk="0">
                    <a:moveTo>
                      <a:pt x="249" y="1"/>
                    </a:moveTo>
                    <a:cubicBezTo>
                      <a:pt x="161" y="1"/>
                      <a:pt x="84" y="43"/>
                      <a:pt x="50" y="123"/>
                    </a:cubicBezTo>
                    <a:cubicBezTo>
                      <a:pt x="0" y="226"/>
                      <a:pt x="70" y="378"/>
                      <a:pt x="206" y="431"/>
                    </a:cubicBezTo>
                    <a:cubicBezTo>
                      <a:pt x="253" y="454"/>
                      <a:pt x="303" y="465"/>
                      <a:pt x="351" y="465"/>
                    </a:cubicBezTo>
                    <a:cubicBezTo>
                      <a:pt x="438" y="465"/>
                      <a:pt x="515" y="428"/>
                      <a:pt x="546" y="361"/>
                    </a:cubicBezTo>
                    <a:cubicBezTo>
                      <a:pt x="600" y="242"/>
                      <a:pt x="530" y="103"/>
                      <a:pt x="395" y="37"/>
                    </a:cubicBezTo>
                    <a:cubicBezTo>
                      <a:pt x="346" y="13"/>
                      <a:pt x="296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4"/>
              <p:cNvSpPr/>
              <p:nvPr/>
            </p:nvSpPr>
            <p:spPr>
              <a:xfrm>
                <a:off x="2278750" y="2498575"/>
                <a:ext cx="51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93" extrusionOk="0">
                    <a:moveTo>
                      <a:pt x="120" y="1"/>
                    </a:moveTo>
                    <a:cubicBezTo>
                      <a:pt x="70" y="1"/>
                      <a:pt x="17" y="40"/>
                      <a:pt x="17" y="90"/>
                    </a:cubicBezTo>
                    <a:cubicBezTo>
                      <a:pt x="1" y="123"/>
                      <a:pt x="17" y="160"/>
                      <a:pt x="54" y="177"/>
                    </a:cubicBezTo>
                    <a:cubicBezTo>
                      <a:pt x="71" y="193"/>
                      <a:pt x="71" y="193"/>
                      <a:pt x="87" y="193"/>
                    </a:cubicBezTo>
                    <a:cubicBezTo>
                      <a:pt x="120" y="193"/>
                      <a:pt x="157" y="193"/>
                      <a:pt x="173" y="177"/>
                    </a:cubicBezTo>
                    <a:cubicBezTo>
                      <a:pt x="206" y="160"/>
                      <a:pt x="206" y="144"/>
                      <a:pt x="206" y="107"/>
                    </a:cubicBezTo>
                    <a:cubicBezTo>
                      <a:pt x="206" y="74"/>
                      <a:pt x="206" y="41"/>
                      <a:pt x="173" y="21"/>
                    </a:cubicBezTo>
                    <a:cubicBezTo>
                      <a:pt x="158" y="7"/>
                      <a:pt x="139" y="1"/>
                      <a:pt x="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4"/>
              <p:cNvSpPr/>
              <p:nvPr/>
            </p:nvSpPr>
            <p:spPr>
              <a:xfrm>
                <a:off x="2274550" y="2495125"/>
                <a:ext cx="1665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590" extrusionOk="0">
                    <a:moveTo>
                      <a:pt x="288" y="109"/>
                    </a:moveTo>
                    <a:cubicBezTo>
                      <a:pt x="325" y="109"/>
                      <a:pt x="374" y="126"/>
                      <a:pt x="411" y="142"/>
                    </a:cubicBezTo>
                    <a:cubicBezTo>
                      <a:pt x="460" y="159"/>
                      <a:pt x="493" y="212"/>
                      <a:pt x="530" y="261"/>
                    </a:cubicBezTo>
                    <a:cubicBezTo>
                      <a:pt x="547" y="298"/>
                      <a:pt x="547" y="347"/>
                      <a:pt x="530" y="384"/>
                    </a:cubicBezTo>
                    <a:cubicBezTo>
                      <a:pt x="507" y="436"/>
                      <a:pt x="452" y="463"/>
                      <a:pt x="384" y="463"/>
                    </a:cubicBezTo>
                    <a:cubicBezTo>
                      <a:pt x="344" y="463"/>
                      <a:pt x="299" y="454"/>
                      <a:pt x="255" y="434"/>
                    </a:cubicBezTo>
                    <a:cubicBezTo>
                      <a:pt x="206" y="417"/>
                      <a:pt x="169" y="364"/>
                      <a:pt x="152" y="331"/>
                    </a:cubicBezTo>
                    <a:cubicBezTo>
                      <a:pt x="120" y="282"/>
                      <a:pt x="120" y="228"/>
                      <a:pt x="136" y="195"/>
                    </a:cubicBezTo>
                    <a:cubicBezTo>
                      <a:pt x="152" y="159"/>
                      <a:pt x="185" y="126"/>
                      <a:pt x="239" y="126"/>
                    </a:cubicBezTo>
                    <a:cubicBezTo>
                      <a:pt x="255" y="109"/>
                      <a:pt x="272" y="109"/>
                      <a:pt x="288" y="109"/>
                    </a:cubicBezTo>
                    <a:close/>
                    <a:moveTo>
                      <a:pt x="279" y="0"/>
                    </a:moveTo>
                    <a:cubicBezTo>
                      <a:pt x="259" y="0"/>
                      <a:pt x="240" y="2"/>
                      <a:pt x="222" y="7"/>
                    </a:cubicBezTo>
                    <a:cubicBezTo>
                      <a:pt x="136" y="23"/>
                      <a:pt x="66" y="76"/>
                      <a:pt x="33" y="142"/>
                    </a:cubicBezTo>
                    <a:cubicBezTo>
                      <a:pt x="0" y="212"/>
                      <a:pt x="0" y="298"/>
                      <a:pt x="33" y="364"/>
                    </a:cubicBezTo>
                    <a:cubicBezTo>
                      <a:pt x="66" y="450"/>
                      <a:pt x="136" y="503"/>
                      <a:pt x="206" y="536"/>
                    </a:cubicBezTo>
                    <a:cubicBezTo>
                      <a:pt x="272" y="569"/>
                      <a:pt x="325" y="590"/>
                      <a:pt x="374" y="590"/>
                    </a:cubicBezTo>
                    <a:cubicBezTo>
                      <a:pt x="493" y="590"/>
                      <a:pt x="596" y="536"/>
                      <a:pt x="633" y="434"/>
                    </a:cubicBezTo>
                    <a:cubicBezTo>
                      <a:pt x="666" y="364"/>
                      <a:pt x="666" y="282"/>
                      <a:pt x="633" y="212"/>
                    </a:cubicBezTo>
                    <a:cubicBezTo>
                      <a:pt x="596" y="126"/>
                      <a:pt x="530" y="76"/>
                      <a:pt x="460" y="39"/>
                    </a:cubicBezTo>
                    <a:cubicBezTo>
                      <a:pt x="397" y="15"/>
                      <a:pt x="334" y="0"/>
                      <a:pt x="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24"/>
              <p:cNvSpPr/>
              <p:nvPr/>
            </p:nvSpPr>
            <p:spPr>
              <a:xfrm>
                <a:off x="2341275" y="2513600"/>
                <a:ext cx="141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47" extrusionOk="0">
                    <a:moveTo>
                      <a:pt x="256" y="1"/>
                    </a:moveTo>
                    <a:cubicBezTo>
                      <a:pt x="120" y="1"/>
                      <a:pt x="16" y="97"/>
                      <a:pt x="0" y="208"/>
                    </a:cubicBezTo>
                    <a:cubicBezTo>
                      <a:pt x="0" y="327"/>
                      <a:pt x="120" y="430"/>
                      <a:pt x="271" y="446"/>
                    </a:cubicBezTo>
                    <a:cubicBezTo>
                      <a:pt x="411" y="446"/>
                      <a:pt x="547" y="364"/>
                      <a:pt x="547" y="241"/>
                    </a:cubicBezTo>
                    <a:cubicBezTo>
                      <a:pt x="563" y="105"/>
                      <a:pt x="444" y="3"/>
                      <a:pt x="288" y="3"/>
                    </a:cubicBezTo>
                    <a:cubicBezTo>
                      <a:pt x="277" y="1"/>
                      <a:pt x="266" y="1"/>
                      <a:pt x="2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24"/>
              <p:cNvSpPr/>
              <p:nvPr/>
            </p:nvSpPr>
            <p:spPr>
              <a:xfrm>
                <a:off x="2343850" y="2516125"/>
                <a:ext cx="51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6" extrusionOk="0">
                    <a:moveTo>
                      <a:pt x="118" y="1"/>
                    </a:moveTo>
                    <a:cubicBezTo>
                      <a:pt x="70" y="1"/>
                      <a:pt x="17" y="40"/>
                      <a:pt x="17" y="90"/>
                    </a:cubicBezTo>
                    <a:cubicBezTo>
                      <a:pt x="0" y="123"/>
                      <a:pt x="17" y="160"/>
                      <a:pt x="49" y="177"/>
                    </a:cubicBezTo>
                    <a:cubicBezTo>
                      <a:pt x="66" y="193"/>
                      <a:pt x="66" y="193"/>
                      <a:pt x="82" y="193"/>
                    </a:cubicBezTo>
                    <a:cubicBezTo>
                      <a:pt x="101" y="201"/>
                      <a:pt x="118" y="205"/>
                      <a:pt x="133" y="205"/>
                    </a:cubicBezTo>
                    <a:cubicBezTo>
                      <a:pt x="148" y="205"/>
                      <a:pt x="160" y="201"/>
                      <a:pt x="168" y="193"/>
                    </a:cubicBezTo>
                    <a:cubicBezTo>
                      <a:pt x="185" y="177"/>
                      <a:pt x="205" y="140"/>
                      <a:pt x="205" y="123"/>
                    </a:cubicBezTo>
                    <a:cubicBezTo>
                      <a:pt x="205" y="90"/>
                      <a:pt x="185" y="37"/>
                      <a:pt x="168" y="21"/>
                    </a:cubicBezTo>
                    <a:cubicBezTo>
                      <a:pt x="155" y="7"/>
                      <a:pt x="137" y="1"/>
                      <a:pt x="1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24"/>
              <p:cNvSpPr/>
              <p:nvPr/>
            </p:nvSpPr>
            <p:spPr>
              <a:xfrm>
                <a:off x="2339525" y="2511900"/>
                <a:ext cx="1717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568" extrusionOk="0">
                    <a:moveTo>
                      <a:pt x="358" y="124"/>
                    </a:moveTo>
                    <a:cubicBezTo>
                      <a:pt x="411" y="124"/>
                      <a:pt x="461" y="157"/>
                      <a:pt x="514" y="190"/>
                    </a:cubicBezTo>
                    <a:cubicBezTo>
                      <a:pt x="547" y="227"/>
                      <a:pt x="563" y="259"/>
                      <a:pt x="563" y="292"/>
                    </a:cubicBezTo>
                    <a:cubicBezTo>
                      <a:pt x="563" y="385"/>
                      <a:pt x="480" y="451"/>
                      <a:pt x="376" y="451"/>
                    </a:cubicBezTo>
                    <a:cubicBezTo>
                      <a:pt x="365" y="451"/>
                      <a:pt x="353" y="450"/>
                      <a:pt x="341" y="448"/>
                    </a:cubicBezTo>
                    <a:cubicBezTo>
                      <a:pt x="222" y="448"/>
                      <a:pt x="120" y="362"/>
                      <a:pt x="136" y="276"/>
                    </a:cubicBezTo>
                    <a:cubicBezTo>
                      <a:pt x="136" y="243"/>
                      <a:pt x="153" y="190"/>
                      <a:pt x="190" y="173"/>
                    </a:cubicBezTo>
                    <a:cubicBezTo>
                      <a:pt x="239" y="140"/>
                      <a:pt x="292" y="124"/>
                      <a:pt x="341" y="124"/>
                    </a:cubicBezTo>
                    <a:close/>
                    <a:moveTo>
                      <a:pt x="358" y="1"/>
                    </a:moveTo>
                    <a:cubicBezTo>
                      <a:pt x="276" y="1"/>
                      <a:pt x="190" y="21"/>
                      <a:pt x="120" y="71"/>
                    </a:cubicBezTo>
                    <a:cubicBezTo>
                      <a:pt x="50" y="124"/>
                      <a:pt x="17" y="190"/>
                      <a:pt x="17" y="276"/>
                    </a:cubicBezTo>
                    <a:cubicBezTo>
                      <a:pt x="1" y="432"/>
                      <a:pt x="153" y="567"/>
                      <a:pt x="325" y="567"/>
                    </a:cubicBezTo>
                    <a:lnTo>
                      <a:pt x="358" y="567"/>
                    </a:lnTo>
                    <a:cubicBezTo>
                      <a:pt x="530" y="567"/>
                      <a:pt x="666" y="465"/>
                      <a:pt x="686" y="309"/>
                    </a:cubicBezTo>
                    <a:cubicBezTo>
                      <a:pt x="686" y="227"/>
                      <a:pt x="649" y="157"/>
                      <a:pt x="584" y="103"/>
                    </a:cubicBezTo>
                    <a:cubicBezTo>
                      <a:pt x="530" y="38"/>
                      <a:pt x="444" y="2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24"/>
              <p:cNvSpPr/>
              <p:nvPr/>
            </p:nvSpPr>
            <p:spPr>
              <a:xfrm>
                <a:off x="2387875" y="2507325"/>
                <a:ext cx="150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65" extrusionOk="0">
                    <a:moveTo>
                      <a:pt x="332" y="1"/>
                    </a:moveTo>
                    <a:cubicBezTo>
                      <a:pt x="291" y="1"/>
                      <a:pt x="247" y="11"/>
                      <a:pt x="206" y="32"/>
                    </a:cubicBezTo>
                    <a:cubicBezTo>
                      <a:pt x="66" y="81"/>
                      <a:pt x="1" y="221"/>
                      <a:pt x="34" y="340"/>
                    </a:cubicBezTo>
                    <a:cubicBezTo>
                      <a:pt x="71" y="423"/>
                      <a:pt x="157" y="465"/>
                      <a:pt x="252" y="465"/>
                    </a:cubicBezTo>
                    <a:cubicBezTo>
                      <a:pt x="292" y="465"/>
                      <a:pt x="334" y="457"/>
                      <a:pt x="374" y="442"/>
                    </a:cubicBezTo>
                    <a:cubicBezTo>
                      <a:pt x="530" y="373"/>
                      <a:pt x="600" y="237"/>
                      <a:pt x="547" y="134"/>
                    </a:cubicBezTo>
                    <a:cubicBezTo>
                      <a:pt x="513" y="52"/>
                      <a:pt x="427" y="1"/>
                      <a:pt x="3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24"/>
              <p:cNvSpPr/>
              <p:nvPr/>
            </p:nvSpPr>
            <p:spPr>
              <a:xfrm>
                <a:off x="2391275" y="2511325"/>
                <a:ext cx="51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97" extrusionOk="0">
                    <a:moveTo>
                      <a:pt x="101" y="0"/>
                    </a:moveTo>
                    <a:cubicBezTo>
                      <a:pt x="54" y="0"/>
                      <a:pt x="11" y="30"/>
                      <a:pt x="0" y="77"/>
                    </a:cubicBezTo>
                    <a:cubicBezTo>
                      <a:pt x="0" y="110"/>
                      <a:pt x="17" y="163"/>
                      <a:pt x="54" y="180"/>
                    </a:cubicBezTo>
                    <a:cubicBezTo>
                      <a:pt x="54" y="180"/>
                      <a:pt x="70" y="180"/>
                      <a:pt x="86" y="196"/>
                    </a:cubicBezTo>
                    <a:cubicBezTo>
                      <a:pt x="103" y="196"/>
                      <a:pt x="136" y="196"/>
                      <a:pt x="173" y="180"/>
                    </a:cubicBezTo>
                    <a:cubicBezTo>
                      <a:pt x="189" y="163"/>
                      <a:pt x="205" y="126"/>
                      <a:pt x="205" y="110"/>
                    </a:cubicBezTo>
                    <a:cubicBezTo>
                      <a:pt x="205" y="77"/>
                      <a:pt x="189" y="44"/>
                      <a:pt x="173" y="24"/>
                    </a:cubicBezTo>
                    <a:cubicBezTo>
                      <a:pt x="150" y="8"/>
                      <a:pt x="125" y="0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24"/>
              <p:cNvSpPr/>
              <p:nvPr/>
            </p:nvSpPr>
            <p:spPr>
              <a:xfrm>
                <a:off x="2386950" y="2505900"/>
                <a:ext cx="17575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86" extrusionOk="0">
                    <a:moveTo>
                      <a:pt x="432" y="122"/>
                    </a:moveTo>
                    <a:cubicBezTo>
                      <a:pt x="481" y="138"/>
                      <a:pt x="514" y="175"/>
                      <a:pt x="535" y="208"/>
                    </a:cubicBezTo>
                    <a:cubicBezTo>
                      <a:pt x="567" y="294"/>
                      <a:pt x="498" y="397"/>
                      <a:pt x="395" y="446"/>
                    </a:cubicBezTo>
                    <a:cubicBezTo>
                      <a:pt x="370" y="456"/>
                      <a:pt x="340" y="461"/>
                      <a:pt x="311" y="461"/>
                    </a:cubicBezTo>
                    <a:cubicBezTo>
                      <a:pt x="281" y="461"/>
                      <a:pt x="251" y="456"/>
                      <a:pt x="227" y="446"/>
                    </a:cubicBezTo>
                    <a:cubicBezTo>
                      <a:pt x="190" y="446"/>
                      <a:pt x="157" y="413"/>
                      <a:pt x="140" y="380"/>
                    </a:cubicBezTo>
                    <a:cubicBezTo>
                      <a:pt x="124" y="327"/>
                      <a:pt x="124" y="294"/>
                      <a:pt x="140" y="241"/>
                    </a:cubicBezTo>
                    <a:cubicBezTo>
                      <a:pt x="173" y="191"/>
                      <a:pt x="206" y="159"/>
                      <a:pt x="276" y="138"/>
                    </a:cubicBezTo>
                    <a:cubicBezTo>
                      <a:pt x="309" y="122"/>
                      <a:pt x="346" y="122"/>
                      <a:pt x="378" y="122"/>
                    </a:cubicBezTo>
                    <a:close/>
                    <a:moveTo>
                      <a:pt x="369" y="0"/>
                    </a:moveTo>
                    <a:cubicBezTo>
                      <a:pt x="323" y="0"/>
                      <a:pt x="274" y="10"/>
                      <a:pt x="227" y="19"/>
                    </a:cubicBezTo>
                    <a:cubicBezTo>
                      <a:pt x="140" y="56"/>
                      <a:pt x="71" y="122"/>
                      <a:pt x="38" y="191"/>
                    </a:cubicBezTo>
                    <a:cubicBezTo>
                      <a:pt x="1" y="261"/>
                      <a:pt x="1" y="343"/>
                      <a:pt x="21" y="413"/>
                    </a:cubicBezTo>
                    <a:cubicBezTo>
                      <a:pt x="54" y="483"/>
                      <a:pt x="124" y="549"/>
                      <a:pt x="190" y="569"/>
                    </a:cubicBezTo>
                    <a:cubicBezTo>
                      <a:pt x="227" y="569"/>
                      <a:pt x="259" y="586"/>
                      <a:pt x="292" y="586"/>
                    </a:cubicBezTo>
                    <a:cubicBezTo>
                      <a:pt x="346" y="586"/>
                      <a:pt x="395" y="569"/>
                      <a:pt x="448" y="549"/>
                    </a:cubicBezTo>
                    <a:cubicBezTo>
                      <a:pt x="617" y="483"/>
                      <a:pt x="703" y="311"/>
                      <a:pt x="637" y="159"/>
                    </a:cubicBezTo>
                    <a:cubicBezTo>
                      <a:pt x="617" y="89"/>
                      <a:pt x="551" y="35"/>
                      <a:pt x="465" y="19"/>
                    </a:cubicBezTo>
                    <a:cubicBezTo>
                      <a:pt x="435" y="5"/>
                      <a:pt x="403" y="0"/>
                      <a:pt x="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24"/>
              <p:cNvSpPr/>
              <p:nvPr/>
            </p:nvSpPr>
            <p:spPr>
              <a:xfrm>
                <a:off x="2123125" y="2656550"/>
                <a:ext cx="162950" cy="92825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3713" extrusionOk="0">
                    <a:moveTo>
                      <a:pt x="2087" y="0"/>
                    </a:moveTo>
                    <a:cubicBezTo>
                      <a:pt x="1" y="0"/>
                      <a:pt x="50" y="3183"/>
                      <a:pt x="83" y="3712"/>
                    </a:cubicBezTo>
                    <a:lnTo>
                      <a:pt x="4107" y="3712"/>
                    </a:lnTo>
                    <a:cubicBezTo>
                      <a:pt x="4107" y="3540"/>
                      <a:pt x="4124" y="3129"/>
                      <a:pt x="4070" y="2632"/>
                    </a:cubicBezTo>
                    <a:lnTo>
                      <a:pt x="4070" y="2632"/>
                    </a:lnTo>
                    <a:cubicBezTo>
                      <a:pt x="4215" y="2836"/>
                      <a:pt x="4456" y="2953"/>
                      <a:pt x="4693" y="2953"/>
                    </a:cubicBezTo>
                    <a:cubicBezTo>
                      <a:pt x="4738" y="2953"/>
                      <a:pt x="4782" y="2949"/>
                      <a:pt x="4826" y="2940"/>
                    </a:cubicBezTo>
                    <a:cubicBezTo>
                      <a:pt x="4908" y="2924"/>
                      <a:pt x="4994" y="2891"/>
                      <a:pt x="5064" y="2838"/>
                    </a:cubicBezTo>
                    <a:cubicBezTo>
                      <a:pt x="5421" y="2669"/>
                      <a:pt x="5918" y="2119"/>
                      <a:pt x="6177" y="1832"/>
                    </a:cubicBezTo>
                    <a:cubicBezTo>
                      <a:pt x="6296" y="1708"/>
                      <a:pt x="6431" y="1573"/>
                      <a:pt x="6517" y="1400"/>
                    </a:cubicBezTo>
                    <a:lnTo>
                      <a:pt x="5626" y="1010"/>
                    </a:lnTo>
                    <a:lnTo>
                      <a:pt x="5339" y="887"/>
                    </a:lnTo>
                    <a:cubicBezTo>
                      <a:pt x="5166" y="1060"/>
                      <a:pt x="4620" y="1692"/>
                      <a:pt x="4620" y="1692"/>
                    </a:cubicBezTo>
                    <a:cubicBezTo>
                      <a:pt x="4481" y="1400"/>
                      <a:pt x="4329" y="1162"/>
                      <a:pt x="4124" y="941"/>
                    </a:cubicBezTo>
                    <a:cubicBezTo>
                      <a:pt x="3729" y="530"/>
                      <a:pt x="3368" y="308"/>
                      <a:pt x="3060" y="169"/>
                    </a:cubicBezTo>
                    <a:cubicBezTo>
                      <a:pt x="2686" y="33"/>
                      <a:pt x="2362" y="0"/>
                      <a:pt x="2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24"/>
              <p:cNvSpPr/>
              <p:nvPr/>
            </p:nvSpPr>
            <p:spPr>
              <a:xfrm>
                <a:off x="2199625" y="2660750"/>
                <a:ext cx="64175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1807" extrusionOk="0">
                    <a:moveTo>
                      <a:pt x="0" y="1"/>
                    </a:moveTo>
                    <a:cubicBezTo>
                      <a:pt x="0" y="38"/>
                      <a:pt x="0" y="54"/>
                      <a:pt x="21" y="70"/>
                    </a:cubicBezTo>
                    <a:cubicBezTo>
                      <a:pt x="86" y="276"/>
                      <a:pt x="226" y="432"/>
                      <a:pt x="378" y="567"/>
                    </a:cubicBezTo>
                    <a:cubicBezTo>
                      <a:pt x="719" y="892"/>
                      <a:pt x="1096" y="1200"/>
                      <a:pt x="1335" y="1610"/>
                    </a:cubicBezTo>
                    <a:cubicBezTo>
                      <a:pt x="1371" y="1680"/>
                      <a:pt x="1421" y="1783"/>
                      <a:pt x="1523" y="1799"/>
                    </a:cubicBezTo>
                    <a:cubicBezTo>
                      <a:pt x="1536" y="1804"/>
                      <a:pt x="1550" y="1806"/>
                      <a:pt x="1564" y="1806"/>
                    </a:cubicBezTo>
                    <a:cubicBezTo>
                      <a:pt x="1640" y="1806"/>
                      <a:pt x="1723" y="1736"/>
                      <a:pt x="1782" y="1680"/>
                    </a:cubicBezTo>
                    <a:cubicBezTo>
                      <a:pt x="1901" y="1561"/>
                      <a:pt x="2004" y="1421"/>
                      <a:pt x="2106" y="1302"/>
                    </a:cubicBezTo>
                    <a:cubicBezTo>
                      <a:pt x="2258" y="1130"/>
                      <a:pt x="2398" y="978"/>
                      <a:pt x="2566" y="842"/>
                    </a:cubicBezTo>
                    <a:lnTo>
                      <a:pt x="2279" y="719"/>
                    </a:lnTo>
                    <a:cubicBezTo>
                      <a:pt x="2106" y="892"/>
                      <a:pt x="1560" y="1524"/>
                      <a:pt x="1560" y="1524"/>
                    </a:cubicBezTo>
                    <a:cubicBezTo>
                      <a:pt x="1421" y="1232"/>
                      <a:pt x="1269" y="994"/>
                      <a:pt x="1064" y="773"/>
                    </a:cubicBezTo>
                    <a:cubicBezTo>
                      <a:pt x="669" y="362"/>
                      <a:pt x="308" y="14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24"/>
              <p:cNvSpPr/>
              <p:nvPr/>
            </p:nvSpPr>
            <p:spPr>
              <a:xfrm>
                <a:off x="2153000" y="2682625"/>
                <a:ext cx="659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670" extrusionOk="0">
                    <a:moveTo>
                      <a:pt x="1319" y="0"/>
                    </a:moveTo>
                    <a:cubicBezTo>
                      <a:pt x="1" y="0"/>
                      <a:pt x="17" y="2226"/>
                      <a:pt x="38" y="2669"/>
                    </a:cubicBezTo>
                    <a:lnTo>
                      <a:pt x="2604" y="2669"/>
                    </a:lnTo>
                    <a:cubicBezTo>
                      <a:pt x="2621" y="2226"/>
                      <a:pt x="2637" y="0"/>
                      <a:pt x="13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24"/>
              <p:cNvSpPr/>
              <p:nvPr/>
            </p:nvSpPr>
            <p:spPr>
              <a:xfrm>
                <a:off x="2162050" y="2690000"/>
                <a:ext cx="2650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952" extrusionOk="0">
                    <a:moveTo>
                      <a:pt x="673" y="1"/>
                    </a:moveTo>
                    <a:cubicBezTo>
                      <a:pt x="599" y="1"/>
                      <a:pt x="528" y="35"/>
                      <a:pt x="476" y="99"/>
                    </a:cubicBezTo>
                    <a:cubicBezTo>
                      <a:pt x="308" y="321"/>
                      <a:pt x="169" y="629"/>
                      <a:pt x="103" y="921"/>
                    </a:cubicBezTo>
                    <a:cubicBezTo>
                      <a:pt x="49" y="1089"/>
                      <a:pt x="17" y="1278"/>
                      <a:pt x="17" y="1450"/>
                    </a:cubicBezTo>
                    <a:cubicBezTo>
                      <a:pt x="0" y="1586"/>
                      <a:pt x="17" y="1742"/>
                      <a:pt x="86" y="1845"/>
                    </a:cubicBezTo>
                    <a:cubicBezTo>
                      <a:pt x="149" y="1917"/>
                      <a:pt x="236" y="1952"/>
                      <a:pt x="321" y="1952"/>
                    </a:cubicBezTo>
                    <a:cubicBezTo>
                      <a:pt x="376" y="1952"/>
                      <a:pt x="430" y="1937"/>
                      <a:pt x="476" y="1910"/>
                    </a:cubicBezTo>
                    <a:cubicBezTo>
                      <a:pt x="616" y="1861"/>
                      <a:pt x="702" y="1742"/>
                      <a:pt x="768" y="1602"/>
                    </a:cubicBezTo>
                    <a:cubicBezTo>
                      <a:pt x="990" y="1245"/>
                      <a:pt x="1060" y="765"/>
                      <a:pt x="973" y="338"/>
                    </a:cubicBezTo>
                    <a:cubicBezTo>
                      <a:pt x="940" y="202"/>
                      <a:pt x="887" y="46"/>
                      <a:pt x="752" y="13"/>
                    </a:cubicBezTo>
                    <a:cubicBezTo>
                      <a:pt x="725" y="5"/>
                      <a:pt x="699" y="1"/>
                      <a:pt x="6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24"/>
              <p:cNvSpPr/>
              <p:nvPr/>
            </p:nvSpPr>
            <p:spPr>
              <a:xfrm>
                <a:off x="2122200" y="2654800"/>
                <a:ext cx="168175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3853" extrusionOk="0">
                    <a:moveTo>
                      <a:pt x="2551" y="1183"/>
                    </a:moveTo>
                    <a:cubicBezTo>
                      <a:pt x="2686" y="1183"/>
                      <a:pt x="2810" y="1216"/>
                      <a:pt x="2929" y="1265"/>
                    </a:cubicBezTo>
                    <a:cubicBezTo>
                      <a:pt x="3048" y="1319"/>
                      <a:pt x="3150" y="1405"/>
                      <a:pt x="3237" y="1491"/>
                    </a:cubicBezTo>
                    <a:cubicBezTo>
                      <a:pt x="3405" y="1696"/>
                      <a:pt x="3528" y="1951"/>
                      <a:pt x="3594" y="2210"/>
                    </a:cubicBezTo>
                    <a:cubicBezTo>
                      <a:pt x="3680" y="2481"/>
                      <a:pt x="3713" y="2756"/>
                      <a:pt x="3750" y="3031"/>
                    </a:cubicBezTo>
                    <a:cubicBezTo>
                      <a:pt x="3766" y="3253"/>
                      <a:pt x="3783" y="3491"/>
                      <a:pt x="3766" y="3712"/>
                    </a:cubicBezTo>
                    <a:lnTo>
                      <a:pt x="1319" y="3712"/>
                    </a:lnTo>
                    <a:cubicBezTo>
                      <a:pt x="1319" y="3491"/>
                      <a:pt x="1335" y="3253"/>
                      <a:pt x="1352" y="3031"/>
                    </a:cubicBezTo>
                    <a:cubicBezTo>
                      <a:pt x="1372" y="2756"/>
                      <a:pt x="1422" y="2464"/>
                      <a:pt x="1508" y="2210"/>
                    </a:cubicBezTo>
                    <a:cubicBezTo>
                      <a:pt x="1578" y="1951"/>
                      <a:pt x="1697" y="1696"/>
                      <a:pt x="1865" y="1491"/>
                    </a:cubicBezTo>
                    <a:cubicBezTo>
                      <a:pt x="1951" y="1405"/>
                      <a:pt x="2054" y="1319"/>
                      <a:pt x="2173" y="1265"/>
                    </a:cubicBezTo>
                    <a:cubicBezTo>
                      <a:pt x="2296" y="1216"/>
                      <a:pt x="2415" y="1183"/>
                      <a:pt x="2551" y="1183"/>
                    </a:cubicBezTo>
                    <a:close/>
                    <a:moveTo>
                      <a:pt x="2054" y="0"/>
                    </a:moveTo>
                    <a:cubicBezTo>
                      <a:pt x="1405" y="0"/>
                      <a:pt x="1184" y="206"/>
                      <a:pt x="876" y="547"/>
                    </a:cubicBezTo>
                    <a:cubicBezTo>
                      <a:pt x="1" y="1491"/>
                      <a:pt x="38" y="3355"/>
                      <a:pt x="54" y="3782"/>
                    </a:cubicBezTo>
                    <a:cubicBezTo>
                      <a:pt x="54" y="3815"/>
                      <a:pt x="71" y="3852"/>
                      <a:pt x="120" y="3852"/>
                    </a:cubicBezTo>
                    <a:lnTo>
                      <a:pt x="4124" y="3852"/>
                    </a:lnTo>
                    <a:cubicBezTo>
                      <a:pt x="4177" y="3852"/>
                      <a:pt x="4193" y="3815"/>
                      <a:pt x="4193" y="3782"/>
                    </a:cubicBezTo>
                    <a:lnTo>
                      <a:pt x="4210" y="3782"/>
                    </a:lnTo>
                    <a:cubicBezTo>
                      <a:pt x="4210" y="3626"/>
                      <a:pt x="4226" y="3302"/>
                      <a:pt x="4193" y="2875"/>
                    </a:cubicBezTo>
                    <a:lnTo>
                      <a:pt x="4193" y="2875"/>
                    </a:lnTo>
                    <a:cubicBezTo>
                      <a:pt x="4280" y="2945"/>
                      <a:pt x="4366" y="3010"/>
                      <a:pt x="4399" y="3010"/>
                    </a:cubicBezTo>
                    <a:cubicBezTo>
                      <a:pt x="4506" y="3060"/>
                      <a:pt x="4611" y="3082"/>
                      <a:pt x="4713" y="3082"/>
                    </a:cubicBezTo>
                    <a:cubicBezTo>
                      <a:pt x="5029" y="3082"/>
                      <a:pt x="5315" y="2870"/>
                      <a:pt x="5561" y="2637"/>
                    </a:cubicBezTo>
                    <a:cubicBezTo>
                      <a:pt x="5663" y="2550"/>
                      <a:pt x="6727" y="1524"/>
                      <a:pt x="6587" y="1421"/>
                    </a:cubicBezTo>
                    <a:cubicBezTo>
                      <a:pt x="6582" y="1419"/>
                      <a:pt x="6576" y="1418"/>
                      <a:pt x="6570" y="1418"/>
                    </a:cubicBezTo>
                    <a:cubicBezTo>
                      <a:pt x="6486" y="1418"/>
                      <a:pt x="6363" y="1612"/>
                      <a:pt x="6333" y="1643"/>
                    </a:cubicBezTo>
                    <a:cubicBezTo>
                      <a:pt x="6177" y="1832"/>
                      <a:pt x="5787" y="2242"/>
                      <a:pt x="5614" y="2415"/>
                    </a:cubicBezTo>
                    <a:cubicBezTo>
                      <a:pt x="5366" y="2659"/>
                      <a:pt x="5056" y="2958"/>
                      <a:pt x="4695" y="2958"/>
                    </a:cubicBezTo>
                    <a:cubicBezTo>
                      <a:pt x="4632" y="2958"/>
                      <a:pt x="4567" y="2948"/>
                      <a:pt x="4501" y="2928"/>
                    </a:cubicBezTo>
                    <a:cubicBezTo>
                      <a:pt x="4415" y="2891"/>
                      <a:pt x="4329" y="2842"/>
                      <a:pt x="4263" y="2772"/>
                    </a:cubicBezTo>
                    <a:cubicBezTo>
                      <a:pt x="4226" y="2756"/>
                      <a:pt x="4210" y="2723"/>
                      <a:pt x="4177" y="2686"/>
                    </a:cubicBezTo>
                    <a:cubicBezTo>
                      <a:pt x="4124" y="2259"/>
                      <a:pt x="4041" y="1762"/>
                      <a:pt x="3869" y="1335"/>
                    </a:cubicBezTo>
                    <a:cubicBezTo>
                      <a:pt x="3853" y="1302"/>
                      <a:pt x="3799" y="1286"/>
                      <a:pt x="3766" y="1286"/>
                    </a:cubicBezTo>
                    <a:cubicBezTo>
                      <a:pt x="3733" y="1302"/>
                      <a:pt x="3713" y="1351"/>
                      <a:pt x="3733" y="1388"/>
                    </a:cubicBezTo>
                    <a:cubicBezTo>
                      <a:pt x="4074" y="2259"/>
                      <a:pt x="4074" y="3339"/>
                      <a:pt x="4074" y="3712"/>
                    </a:cubicBezTo>
                    <a:lnTo>
                      <a:pt x="3885" y="3712"/>
                    </a:lnTo>
                    <a:cubicBezTo>
                      <a:pt x="3902" y="3474"/>
                      <a:pt x="3885" y="3253"/>
                      <a:pt x="3869" y="3010"/>
                    </a:cubicBezTo>
                    <a:cubicBezTo>
                      <a:pt x="3853" y="2739"/>
                      <a:pt x="3816" y="2448"/>
                      <a:pt x="3733" y="2173"/>
                    </a:cubicBezTo>
                    <a:cubicBezTo>
                      <a:pt x="3697" y="2037"/>
                      <a:pt x="3647" y="1902"/>
                      <a:pt x="3577" y="1762"/>
                    </a:cubicBezTo>
                    <a:cubicBezTo>
                      <a:pt x="3528" y="1643"/>
                      <a:pt x="3442" y="1507"/>
                      <a:pt x="3339" y="1405"/>
                    </a:cubicBezTo>
                    <a:cubicBezTo>
                      <a:pt x="3253" y="1286"/>
                      <a:pt x="3134" y="1199"/>
                      <a:pt x="2994" y="1130"/>
                    </a:cubicBezTo>
                    <a:cubicBezTo>
                      <a:pt x="2842" y="1060"/>
                      <a:pt x="2707" y="1027"/>
                      <a:pt x="2551" y="1027"/>
                    </a:cubicBezTo>
                    <a:cubicBezTo>
                      <a:pt x="2399" y="1027"/>
                      <a:pt x="2243" y="1060"/>
                      <a:pt x="2107" y="1130"/>
                    </a:cubicBezTo>
                    <a:cubicBezTo>
                      <a:pt x="1968" y="1199"/>
                      <a:pt x="1849" y="1286"/>
                      <a:pt x="1746" y="1405"/>
                    </a:cubicBezTo>
                    <a:cubicBezTo>
                      <a:pt x="1660" y="1507"/>
                      <a:pt x="1557" y="1627"/>
                      <a:pt x="1508" y="1762"/>
                    </a:cubicBezTo>
                    <a:cubicBezTo>
                      <a:pt x="1167" y="2723"/>
                      <a:pt x="1147" y="3712"/>
                      <a:pt x="1147" y="3712"/>
                    </a:cubicBezTo>
                    <a:lnTo>
                      <a:pt x="190" y="3712"/>
                    </a:lnTo>
                    <a:cubicBezTo>
                      <a:pt x="173" y="3216"/>
                      <a:pt x="173" y="1491"/>
                      <a:pt x="978" y="633"/>
                    </a:cubicBezTo>
                    <a:cubicBezTo>
                      <a:pt x="1255" y="340"/>
                      <a:pt x="1436" y="155"/>
                      <a:pt x="1982" y="155"/>
                    </a:cubicBezTo>
                    <a:cubicBezTo>
                      <a:pt x="2011" y="155"/>
                      <a:pt x="2040" y="155"/>
                      <a:pt x="2070" y="157"/>
                    </a:cubicBezTo>
                    <a:cubicBezTo>
                      <a:pt x="2962" y="157"/>
                      <a:pt x="3183" y="325"/>
                      <a:pt x="3508" y="530"/>
                    </a:cubicBezTo>
                    <a:cubicBezTo>
                      <a:pt x="3869" y="772"/>
                      <a:pt x="4161" y="1113"/>
                      <a:pt x="4399" y="1470"/>
                    </a:cubicBezTo>
                    <a:cubicBezTo>
                      <a:pt x="4452" y="1540"/>
                      <a:pt x="4485" y="1610"/>
                      <a:pt x="4518" y="1676"/>
                    </a:cubicBezTo>
                    <a:cubicBezTo>
                      <a:pt x="4555" y="1713"/>
                      <a:pt x="4555" y="1762"/>
                      <a:pt x="4588" y="1799"/>
                    </a:cubicBezTo>
                    <a:cubicBezTo>
                      <a:pt x="4611" y="1821"/>
                      <a:pt x="4631" y="1830"/>
                      <a:pt x="4648" y="1830"/>
                    </a:cubicBezTo>
                    <a:cubicBezTo>
                      <a:pt x="4682" y="1830"/>
                      <a:pt x="4707" y="1797"/>
                      <a:pt x="4739" y="1762"/>
                    </a:cubicBezTo>
                    <a:cubicBezTo>
                      <a:pt x="4826" y="1676"/>
                      <a:pt x="4896" y="1573"/>
                      <a:pt x="4982" y="1470"/>
                    </a:cubicBezTo>
                    <a:cubicBezTo>
                      <a:pt x="5015" y="1421"/>
                      <a:pt x="5290" y="1130"/>
                      <a:pt x="5339" y="1080"/>
                    </a:cubicBezTo>
                    <a:cubicBezTo>
                      <a:pt x="5376" y="1043"/>
                      <a:pt x="5495" y="957"/>
                      <a:pt x="5495" y="908"/>
                    </a:cubicBezTo>
                    <a:cubicBezTo>
                      <a:pt x="5493" y="885"/>
                      <a:pt x="5482" y="875"/>
                      <a:pt x="5466" y="875"/>
                    </a:cubicBezTo>
                    <a:cubicBezTo>
                      <a:pt x="5356" y="875"/>
                      <a:pt x="4977" y="1304"/>
                      <a:pt x="4945" y="1319"/>
                    </a:cubicBezTo>
                    <a:cubicBezTo>
                      <a:pt x="4842" y="1421"/>
                      <a:pt x="4760" y="1524"/>
                      <a:pt x="4674" y="1643"/>
                    </a:cubicBezTo>
                    <a:cubicBezTo>
                      <a:pt x="4312" y="978"/>
                      <a:pt x="3664" y="17"/>
                      <a:pt x="20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24"/>
              <p:cNvSpPr/>
              <p:nvPr/>
            </p:nvSpPr>
            <p:spPr>
              <a:xfrm>
                <a:off x="2243250" y="2714950"/>
                <a:ext cx="25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78" extrusionOk="0">
                    <a:moveTo>
                      <a:pt x="32" y="0"/>
                    </a:moveTo>
                    <a:cubicBezTo>
                      <a:pt x="29" y="0"/>
                      <a:pt x="26" y="3"/>
                      <a:pt x="21" y="9"/>
                    </a:cubicBezTo>
                    <a:cubicBezTo>
                      <a:pt x="0" y="25"/>
                      <a:pt x="0" y="42"/>
                      <a:pt x="0" y="58"/>
                    </a:cubicBezTo>
                    <a:cubicBezTo>
                      <a:pt x="21" y="91"/>
                      <a:pt x="37" y="128"/>
                      <a:pt x="37" y="144"/>
                    </a:cubicBezTo>
                    <a:cubicBezTo>
                      <a:pt x="54" y="161"/>
                      <a:pt x="70" y="177"/>
                      <a:pt x="86" y="177"/>
                    </a:cubicBezTo>
                    <a:cubicBezTo>
                      <a:pt x="103" y="161"/>
                      <a:pt x="103" y="144"/>
                      <a:pt x="103" y="128"/>
                    </a:cubicBezTo>
                    <a:cubicBezTo>
                      <a:pt x="103" y="75"/>
                      <a:pt x="86" y="42"/>
                      <a:pt x="54" y="25"/>
                    </a:cubicBezTo>
                    <a:cubicBezTo>
                      <a:pt x="42" y="14"/>
                      <a:pt x="39" y="0"/>
                      <a:pt x="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24"/>
              <p:cNvSpPr/>
              <p:nvPr/>
            </p:nvSpPr>
            <p:spPr>
              <a:xfrm>
                <a:off x="2239450" y="2718550"/>
                <a:ext cx="3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68" extrusionOk="0">
                    <a:moveTo>
                      <a:pt x="17" y="0"/>
                    </a:moveTo>
                    <a:cubicBezTo>
                      <a:pt x="0" y="17"/>
                      <a:pt x="0" y="33"/>
                      <a:pt x="0" y="50"/>
                    </a:cubicBezTo>
                    <a:cubicBezTo>
                      <a:pt x="0" y="103"/>
                      <a:pt x="17" y="136"/>
                      <a:pt x="49" y="152"/>
                    </a:cubicBezTo>
                    <a:cubicBezTo>
                      <a:pt x="60" y="163"/>
                      <a:pt x="69" y="168"/>
                      <a:pt x="78" y="168"/>
                    </a:cubicBezTo>
                    <a:cubicBezTo>
                      <a:pt x="86" y="168"/>
                      <a:pt x="95" y="163"/>
                      <a:pt x="103" y="152"/>
                    </a:cubicBezTo>
                    <a:cubicBezTo>
                      <a:pt x="119" y="152"/>
                      <a:pt x="119" y="119"/>
                      <a:pt x="103" y="103"/>
                    </a:cubicBezTo>
                    <a:cubicBezTo>
                      <a:pt x="86" y="87"/>
                      <a:pt x="86" y="50"/>
                      <a:pt x="70" y="33"/>
                    </a:cubicBezTo>
                    <a:cubicBezTo>
                      <a:pt x="49" y="0"/>
                      <a:pt x="33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24"/>
              <p:cNvSpPr/>
              <p:nvPr/>
            </p:nvSpPr>
            <p:spPr>
              <a:xfrm>
                <a:off x="2253100" y="2655625"/>
                <a:ext cx="53500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2021" extrusionOk="0">
                    <a:moveTo>
                      <a:pt x="875" y="0"/>
                    </a:moveTo>
                    <a:cubicBezTo>
                      <a:pt x="789" y="0"/>
                      <a:pt x="719" y="37"/>
                      <a:pt x="653" y="70"/>
                    </a:cubicBezTo>
                    <a:cubicBezTo>
                      <a:pt x="583" y="124"/>
                      <a:pt x="497" y="156"/>
                      <a:pt x="448" y="206"/>
                    </a:cubicBezTo>
                    <a:cubicBezTo>
                      <a:pt x="308" y="308"/>
                      <a:pt x="206" y="448"/>
                      <a:pt x="140" y="600"/>
                    </a:cubicBezTo>
                    <a:cubicBezTo>
                      <a:pt x="70" y="756"/>
                      <a:pt x="37" y="908"/>
                      <a:pt x="0" y="1080"/>
                    </a:cubicBezTo>
                    <a:lnTo>
                      <a:pt x="0" y="1166"/>
                    </a:lnTo>
                    <a:cubicBezTo>
                      <a:pt x="17" y="1166"/>
                      <a:pt x="17" y="1183"/>
                      <a:pt x="17" y="1183"/>
                    </a:cubicBezTo>
                    <a:cubicBezTo>
                      <a:pt x="54" y="1696"/>
                      <a:pt x="448" y="2021"/>
                      <a:pt x="1027" y="2021"/>
                    </a:cubicBezTo>
                    <a:cubicBezTo>
                      <a:pt x="1610" y="2004"/>
                      <a:pt x="2140" y="1680"/>
                      <a:pt x="2140" y="1166"/>
                    </a:cubicBezTo>
                    <a:cubicBezTo>
                      <a:pt x="2124" y="678"/>
                      <a:pt x="1722" y="343"/>
                      <a:pt x="1167" y="343"/>
                    </a:cubicBezTo>
                    <a:cubicBezTo>
                      <a:pt x="1139" y="343"/>
                      <a:pt x="1110" y="343"/>
                      <a:pt x="1080" y="345"/>
                    </a:cubicBezTo>
                    <a:cubicBezTo>
                      <a:pt x="1113" y="308"/>
                      <a:pt x="1113" y="243"/>
                      <a:pt x="1113" y="189"/>
                    </a:cubicBezTo>
                    <a:lnTo>
                      <a:pt x="1097" y="173"/>
                    </a:lnTo>
                    <a:cubicBezTo>
                      <a:pt x="1097" y="156"/>
                      <a:pt x="1097" y="124"/>
                      <a:pt x="1080" y="103"/>
                    </a:cubicBezTo>
                    <a:cubicBezTo>
                      <a:pt x="1027" y="37"/>
                      <a:pt x="961" y="0"/>
                      <a:pt x="8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24"/>
              <p:cNvSpPr/>
              <p:nvPr/>
            </p:nvSpPr>
            <p:spPr>
              <a:xfrm>
                <a:off x="2253100" y="2655625"/>
                <a:ext cx="2785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167" extrusionOk="0">
                    <a:moveTo>
                      <a:pt x="875" y="0"/>
                    </a:moveTo>
                    <a:cubicBezTo>
                      <a:pt x="789" y="0"/>
                      <a:pt x="719" y="37"/>
                      <a:pt x="653" y="70"/>
                    </a:cubicBezTo>
                    <a:cubicBezTo>
                      <a:pt x="583" y="124"/>
                      <a:pt x="497" y="156"/>
                      <a:pt x="448" y="206"/>
                    </a:cubicBezTo>
                    <a:cubicBezTo>
                      <a:pt x="308" y="308"/>
                      <a:pt x="206" y="448"/>
                      <a:pt x="140" y="600"/>
                    </a:cubicBezTo>
                    <a:cubicBezTo>
                      <a:pt x="70" y="756"/>
                      <a:pt x="37" y="908"/>
                      <a:pt x="0" y="1080"/>
                    </a:cubicBezTo>
                    <a:lnTo>
                      <a:pt x="0" y="1166"/>
                    </a:lnTo>
                    <a:cubicBezTo>
                      <a:pt x="54" y="1047"/>
                      <a:pt x="119" y="945"/>
                      <a:pt x="189" y="842"/>
                    </a:cubicBezTo>
                    <a:cubicBezTo>
                      <a:pt x="378" y="567"/>
                      <a:pt x="633" y="329"/>
                      <a:pt x="961" y="226"/>
                    </a:cubicBezTo>
                    <a:cubicBezTo>
                      <a:pt x="1010" y="206"/>
                      <a:pt x="1064" y="206"/>
                      <a:pt x="1113" y="189"/>
                    </a:cubicBezTo>
                    <a:lnTo>
                      <a:pt x="1097" y="173"/>
                    </a:lnTo>
                    <a:cubicBezTo>
                      <a:pt x="1097" y="156"/>
                      <a:pt x="1097" y="124"/>
                      <a:pt x="1080" y="103"/>
                    </a:cubicBezTo>
                    <a:cubicBezTo>
                      <a:pt x="1027" y="37"/>
                      <a:pt x="961" y="0"/>
                      <a:pt x="8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24"/>
              <p:cNvSpPr/>
              <p:nvPr/>
            </p:nvSpPr>
            <p:spPr>
              <a:xfrm>
                <a:off x="2261200" y="2670875"/>
                <a:ext cx="3297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113" extrusionOk="0">
                    <a:moveTo>
                      <a:pt x="695" y="0"/>
                    </a:moveTo>
                    <a:cubicBezTo>
                      <a:pt x="589" y="0"/>
                      <a:pt x="481" y="30"/>
                      <a:pt x="378" y="76"/>
                    </a:cubicBezTo>
                    <a:cubicBezTo>
                      <a:pt x="259" y="146"/>
                      <a:pt x="157" y="232"/>
                      <a:pt x="87" y="351"/>
                    </a:cubicBezTo>
                    <a:cubicBezTo>
                      <a:pt x="21" y="470"/>
                      <a:pt x="1" y="622"/>
                      <a:pt x="54" y="745"/>
                    </a:cubicBezTo>
                    <a:cubicBezTo>
                      <a:pt x="87" y="848"/>
                      <a:pt x="157" y="914"/>
                      <a:pt x="243" y="984"/>
                    </a:cubicBezTo>
                    <a:cubicBezTo>
                      <a:pt x="358" y="1066"/>
                      <a:pt x="498" y="1112"/>
                      <a:pt x="636" y="1112"/>
                    </a:cubicBezTo>
                    <a:cubicBezTo>
                      <a:pt x="724" y="1112"/>
                      <a:pt x="812" y="1093"/>
                      <a:pt x="892" y="1053"/>
                    </a:cubicBezTo>
                    <a:cubicBezTo>
                      <a:pt x="1302" y="848"/>
                      <a:pt x="1319" y="195"/>
                      <a:pt x="859" y="27"/>
                    </a:cubicBezTo>
                    <a:cubicBezTo>
                      <a:pt x="805" y="8"/>
                      <a:pt x="750" y="0"/>
                      <a:pt x="6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24"/>
              <p:cNvSpPr/>
              <p:nvPr/>
            </p:nvSpPr>
            <p:spPr>
              <a:xfrm>
                <a:off x="2250950" y="2654400"/>
                <a:ext cx="60375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120" extrusionOk="0">
                    <a:moveTo>
                      <a:pt x="961" y="136"/>
                    </a:moveTo>
                    <a:cubicBezTo>
                      <a:pt x="994" y="136"/>
                      <a:pt x="1047" y="152"/>
                      <a:pt x="1064" y="173"/>
                    </a:cubicBezTo>
                    <a:lnTo>
                      <a:pt x="1080" y="189"/>
                    </a:lnTo>
                    <a:cubicBezTo>
                      <a:pt x="1080" y="189"/>
                      <a:pt x="1080" y="205"/>
                      <a:pt x="1096" y="205"/>
                    </a:cubicBezTo>
                    <a:cubicBezTo>
                      <a:pt x="1096" y="222"/>
                      <a:pt x="1096" y="238"/>
                      <a:pt x="1113" y="255"/>
                    </a:cubicBezTo>
                    <a:cubicBezTo>
                      <a:pt x="1113" y="292"/>
                      <a:pt x="1096" y="324"/>
                      <a:pt x="1080" y="378"/>
                    </a:cubicBezTo>
                    <a:cubicBezTo>
                      <a:pt x="1064" y="411"/>
                      <a:pt x="1047" y="460"/>
                      <a:pt x="1027" y="497"/>
                    </a:cubicBezTo>
                    <a:cubicBezTo>
                      <a:pt x="977" y="583"/>
                      <a:pt x="924" y="665"/>
                      <a:pt x="858" y="735"/>
                    </a:cubicBezTo>
                    <a:cubicBezTo>
                      <a:pt x="821" y="751"/>
                      <a:pt x="821" y="768"/>
                      <a:pt x="842" y="788"/>
                    </a:cubicBezTo>
                    <a:cubicBezTo>
                      <a:pt x="853" y="800"/>
                      <a:pt x="873" y="812"/>
                      <a:pt x="890" y="812"/>
                    </a:cubicBezTo>
                    <a:cubicBezTo>
                      <a:pt x="897" y="812"/>
                      <a:pt x="903" y="810"/>
                      <a:pt x="908" y="805"/>
                    </a:cubicBezTo>
                    <a:cubicBezTo>
                      <a:pt x="994" y="735"/>
                      <a:pt x="1080" y="665"/>
                      <a:pt x="1129" y="563"/>
                    </a:cubicBezTo>
                    <a:cubicBezTo>
                      <a:pt x="1150" y="530"/>
                      <a:pt x="1166" y="497"/>
                      <a:pt x="1183" y="460"/>
                    </a:cubicBezTo>
                    <a:cubicBezTo>
                      <a:pt x="1355" y="460"/>
                      <a:pt x="1523" y="513"/>
                      <a:pt x="1696" y="583"/>
                    </a:cubicBezTo>
                    <a:cubicBezTo>
                      <a:pt x="1848" y="649"/>
                      <a:pt x="1971" y="751"/>
                      <a:pt x="2053" y="908"/>
                    </a:cubicBezTo>
                    <a:lnTo>
                      <a:pt x="2037" y="908"/>
                    </a:lnTo>
                    <a:cubicBezTo>
                      <a:pt x="1899" y="852"/>
                      <a:pt x="1761" y="822"/>
                      <a:pt x="1622" y="822"/>
                    </a:cubicBezTo>
                    <a:cubicBezTo>
                      <a:pt x="1504" y="822"/>
                      <a:pt x="1386" y="844"/>
                      <a:pt x="1269" y="891"/>
                    </a:cubicBezTo>
                    <a:cubicBezTo>
                      <a:pt x="1216" y="908"/>
                      <a:pt x="1166" y="924"/>
                      <a:pt x="1113" y="973"/>
                    </a:cubicBezTo>
                    <a:cubicBezTo>
                      <a:pt x="1113" y="973"/>
                      <a:pt x="1096" y="994"/>
                      <a:pt x="1096" y="1010"/>
                    </a:cubicBezTo>
                    <a:cubicBezTo>
                      <a:pt x="1113" y="1027"/>
                      <a:pt x="1129" y="1027"/>
                      <a:pt x="1150" y="1027"/>
                    </a:cubicBezTo>
                    <a:cubicBezTo>
                      <a:pt x="1199" y="1010"/>
                      <a:pt x="1252" y="1010"/>
                      <a:pt x="1302" y="994"/>
                    </a:cubicBezTo>
                    <a:cubicBezTo>
                      <a:pt x="1413" y="962"/>
                      <a:pt x="1524" y="944"/>
                      <a:pt x="1635" y="944"/>
                    </a:cubicBezTo>
                    <a:cubicBezTo>
                      <a:pt x="1713" y="944"/>
                      <a:pt x="1791" y="953"/>
                      <a:pt x="1868" y="973"/>
                    </a:cubicBezTo>
                    <a:cubicBezTo>
                      <a:pt x="2156" y="1043"/>
                      <a:pt x="2176" y="1076"/>
                      <a:pt x="2107" y="1384"/>
                    </a:cubicBezTo>
                    <a:cubicBezTo>
                      <a:pt x="2097" y="1444"/>
                      <a:pt x="2093" y="1469"/>
                      <a:pt x="2073" y="1469"/>
                    </a:cubicBezTo>
                    <a:cubicBezTo>
                      <a:pt x="2060" y="1469"/>
                      <a:pt x="2039" y="1457"/>
                      <a:pt x="2004" y="1437"/>
                    </a:cubicBezTo>
                    <a:cubicBezTo>
                      <a:pt x="1852" y="1351"/>
                      <a:pt x="1699" y="1305"/>
                      <a:pt x="1542" y="1305"/>
                    </a:cubicBezTo>
                    <a:cubicBezTo>
                      <a:pt x="1452" y="1305"/>
                      <a:pt x="1361" y="1320"/>
                      <a:pt x="1269" y="1351"/>
                    </a:cubicBezTo>
                    <a:cubicBezTo>
                      <a:pt x="1232" y="1351"/>
                      <a:pt x="1199" y="1367"/>
                      <a:pt x="1199" y="1421"/>
                    </a:cubicBezTo>
                    <a:cubicBezTo>
                      <a:pt x="1207" y="1437"/>
                      <a:pt x="1221" y="1441"/>
                      <a:pt x="1236" y="1441"/>
                    </a:cubicBezTo>
                    <a:cubicBezTo>
                      <a:pt x="1251" y="1441"/>
                      <a:pt x="1269" y="1437"/>
                      <a:pt x="1285" y="1437"/>
                    </a:cubicBezTo>
                    <a:lnTo>
                      <a:pt x="1318" y="1437"/>
                    </a:lnTo>
                    <a:cubicBezTo>
                      <a:pt x="1382" y="1428"/>
                      <a:pt x="1446" y="1422"/>
                      <a:pt x="1510" y="1422"/>
                    </a:cubicBezTo>
                    <a:cubicBezTo>
                      <a:pt x="1668" y="1422"/>
                      <a:pt x="1825" y="1455"/>
                      <a:pt x="1971" y="1540"/>
                    </a:cubicBezTo>
                    <a:cubicBezTo>
                      <a:pt x="2020" y="1573"/>
                      <a:pt x="2004" y="1589"/>
                      <a:pt x="1971" y="1643"/>
                    </a:cubicBezTo>
                    <a:cubicBezTo>
                      <a:pt x="1815" y="1831"/>
                      <a:pt x="1610" y="1934"/>
                      <a:pt x="1355" y="1967"/>
                    </a:cubicBezTo>
                    <a:cubicBezTo>
                      <a:pt x="1272" y="1987"/>
                      <a:pt x="1188" y="1997"/>
                      <a:pt x="1106" y="1997"/>
                    </a:cubicBezTo>
                    <a:cubicBezTo>
                      <a:pt x="899" y="1997"/>
                      <a:pt x="698" y="1935"/>
                      <a:pt x="513" y="1815"/>
                    </a:cubicBezTo>
                    <a:cubicBezTo>
                      <a:pt x="361" y="1729"/>
                      <a:pt x="242" y="1589"/>
                      <a:pt x="205" y="1404"/>
                    </a:cubicBezTo>
                    <a:cubicBezTo>
                      <a:pt x="173" y="1318"/>
                      <a:pt x="156" y="1146"/>
                      <a:pt x="156" y="1146"/>
                    </a:cubicBezTo>
                    <a:cubicBezTo>
                      <a:pt x="156" y="973"/>
                      <a:pt x="226" y="788"/>
                      <a:pt x="308" y="632"/>
                    </a:cubicBezTo>
                    <a:cubicBezTo>
                      <a:pt x="345" y="546"/>
                      <a:pt x="411" y="480"/>
                      <a:pt x="481" y="411"/>
                    </a:cubicBezTo>
                    <a:cubicBezTo>
                      <a:pt x="550" y="341"/>
                      <a:pt x="616" y="275"/>
                      <a:pt x="702" y="222"/>
                    </a:cubicBezTo>
                    <a:cubicBezTo>
                      <a:pt x="788" y="173"/>
                      <a:pt x="875" y="136"/>
                      <a:pt x="961" y="136"/>
                    </a:cubicBezTo>
                    <a:close/>
                    <a:moveTo>
                      <a:pt x="961" y="0"/>
                    </a:moveTo>
                    <a:cubicBezTo>
                      <a:pt x="842" y="0"/>
                      <a:pt x="719" y="49"/>
                      <a:pt x="637" y="103"/>
                    </a:cubicBezTo>
                    <a:cubicBezTo>
                      <a:pt x="534" y="173"/>
                      <a:pt x="464" y="238"/>
                      <a:pt x="378" y="324"/>
                    </a:cubicBezTo>
                    <a:cubicBezTo>
                      <a:pt x="308" y="394"/>
                      <a:pt x="242" y="480"/>
                      <a:pt x="189" y="583"/>
                    </a:cubicBezTo>
                    <a:cubicBezTo>
                      <a:pt x="103" y="751"/>
                      <a:pt x="0" y="973"/>
                      <a:pt x="21" y="1179"/>
                    </a:cubicBezTo>
                    <a:cubicBezTo>
                      <a:pt x="21" y="1454"/>
                      <a:pt x="140" y="1675"/>
                      <a:pt x="378" y="1864"/>
                    </a:cubicBezTo>
                    <a:cubicBezTo>
                      <a:pt x="595" y="2039"/>
                      <a:pt x="842" y="2119"/>
                      <a:pt x="1113" y="2119"/>
                    </a:cubicBezTo>
                    <a:cubicBezTo>
                      <a:pt x="1185" y="2119"/>
                      <a:pt x="1259" y="2114"/>
                      <a:pt x="1335" y="2102"/>
                    </a:cubicBezTo>
                    <a:cubicBezTo>
                      <a:pt x="1610" y="2070"/>
                      <a:pt x="1848" y="1950"/>
                      <a:pt x="2037" y="1745"/>
                    </a:cubicBezTo>
                    <a:cubicBezTo>
                      <a:pt x="2209" y="1573"/>
                      <a:pt x="2414" y="1215"/>
                      <a:pt x="2139" y="805"/>
                    </a:cubicBezTo>
                    <a:cubicBezTo>
                      <a:pt x="2020" y="600"/>
                      <a:pt x="1831" y="480"/>
                      <a:pt x="1593" y="411"/>
                    </a:cubicBezTo>
                    <a:cubicBezTo>
                      <a:pt x="1474" y="378"/>
                      <a:pt x="1355" y="357"/>
                      <a:pt x="1232" y="357"/>
                    </a:cubicBezTo>
                    <a:lnTo>
                      <a:pt x="1232" y="341"/>
                    </a:lnTo>
                    <a:cubicBezTo>
                      <a:pt x="1252" y="308"/>
                      <a:pt x="1252" y="275"/>
                      <a:pt x="1252" y="238"/>
                    </a:cubicBezTo>
                    <a:cubicBezTo>
                      <a:pt x="1232" y="205"/>
                      <a:pt x="1232" y="173"/>
                      <a:pt x="1216" y="136"/>
                    </a:cubicBezTo>
                    <a:lnTo>
                      <a:pt x="1183" y="103"/>
                    </a:lnTo>
                    <a:cubicBezTo>
                      <a:pt x="1183" y="86"/>
                      <a:pt x="1166" y="70"/>
                      <a:pt x="1150" y="49"/>
                    </a:cubicBezTo>
                    <a:cubicBezTo>
                      <a:pt x="1080" y="16"/>
                      <a:pt x="1010" y="0"/>
                      <a:pt x="9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24"/>
              <p:cNvSpPr/>
              <p:nvPr/>
            </p:nvSpPr>
            <p:spPr>
              <a:xfrm>
                <a:off x="2233900" y="2627325"/>
                <a:ext cx="371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394" extrusionOk="0">
                    <a:moveTo>
                      <a:pt x="78" y="1"/>
                    </a:moveTo>
                    <a:cubicBezTo>
                      <a:pt x="48" y="1"/>
                      <a:pt x="11" y="7"/>
                      <a:pt x="0" y="40"/>
                    </a:cubicBezTo>
                    <a:cubicBezTo>
                      <a:pt x="0" y="89"/>
                      <a:pt x="169" y="106"/>
                      <a:pt x="239" y="126"/>
                    </a:cubicBezTo>
                    <a:cubicBezTo>
                      <a:pt x="719" y="143"/>
                      <a:pt x="1093" y="262"/>
                      <a:pt x="1384" y="381"/>
                    </a:cubicBezTo>
                    <a:cubicBezTo>
                      <a:pt x="1392" y="389"/>
                      <a:pt x="1410" y="393"/>
                      <a:pt x="1427" y="393"/>
                    </a:cubicBezTo>
                    <a:cubicBezTo>
                      <a:pt x="1445" y="393"/>
                      <a:pt x="1462" y="389"/>
                      <a:pt x="1470" y="381"/>
                    </a:cubicBezTo>
                    <a:cubicBezTo>
                      <a:pt x="1487" y="364"/>
                      <a:pt x="1454" y="332"/>
                      <a:pt x="1438" y="332"/>
                    </a:cubicBezTo>
                    <a:cubicBezTo>
                      <a:pt x="1249" y="192"/>
                      <a:pt x="990" y="89"/>
                      <a:pt x="666" y="40"/>
                    </a:cubicBezTo>
                    <a:cubicBezTo>
                      <a:pt x="497" y="24"/>
                      <a:pt x="308" y="24"/>
                      <a:pt x="120" y="3"/>
                    </a:cubicBezTo>
                    <a:cubicBezTo>
                      <a:pt x="113" y="3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2233900" y="2608475"/>
                <a:ext cx="4365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309" extrusionOk="0">
                    <a:moveTo>
                      <a:pt x="1276" y="1"/>
                    </a:moveTo>
                    <a:cubicBezTo>
                      <a:pt x="923" y="1"/>
                      <a:pt x="581" y="33"/>
                      <a:pt x="239" y="141"/>
                    </a:cubicBezTo>
                    <a:cubicBezTo>
                      <a:pt x="189" y="162"/>
                      <a:pt x="136" y="178"/>
                      <a:pt x="87" y="211"/>
                    </a:cubicBezTo>
                    <a:cubicBezTo>
                      <a:pt x="33" y="227"/>
                      <a:pt x="0" y="264"/>
                      <a:pt x="0" y="281"/>
                    </a:cubicBezTo>
                    <a:cubicBezTo>
                      <a:pt x="10" y="300"/>
                      <a:pt x="25" y="308"/>
                      <a:pt x="36" y="308"/>
                    </a:cubicBezTo>
                    <a:cubicBezTo>
                      <a:pt x="44" y="308"/>
                      <a:pt x="50" y="304"/>
                      <a:pt x="50" y="297"/>
                    </a:cubicBezTo>
                    <a:cubicBezTo>
                      <a:pt x="136" y="297"/>
                      <a:pt x="206" y="264"/>
                      <a:pt x="271" y="244"/>
                    </a:cubicBezTo>
                    <a:cubicBezTo>
                      <a:pt x="579" y="162"/>
                      <a:pt x="887" y="125"/>
                      <a:pt x="1216" y="108"/>
                    </a:cubicBezTo>
                    <a:cubicBezTo>
                      <a:pt x="1351" y="92"/>
                      <a:pt x="1503" y="92"/>
                      <a:pt x="1643" y="92"/>
                    </a:cubicBezTo>
                    <a:cubicBezTo>
                      <a:pt x="1676" y="76"/>
                      <a:pt x="1746" y="76"/>
                      <a:pt x="1746" y="59"/>
                    </a:cubicBezTo>
                    <a:cubicBezTo>
                      <a:pt x="1746" y="22"/>
                      <a:pt x="1606" y="6"/>
                      <a:pt x="1540" y="6"/>
                    </a:cubicBezTo>
                    <a:cubicBezTo>
                      <a:pt x="1451" y="2"/>
                      <a:pt x="1364" y="1"/>
                      <a:pt x="12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2233900" y="2618375"/>
                <a:ext cx="436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214" extrusionOk="0">
                    <a:moveTo>
                      <a:pt x="688" y="0"/>
                    </a:moveTo>
                    <a:cubicBezTo>
                      <a:pt x="488" y="0"/>
                      <a:pt x="287" y="20"/>
                      <a:pt x="87" y="74"/>
                    </a:cubicBezTo>
                    <a:cubicBezTo>
                      <a:pt x="50" y="74"/>
                      <a:pt x="0" y="74"/>
                      <a:pt x="0" y="123"/>
                    </a:cubicBezTo>
                    <a:cubicBezTo>
                      <a:pt x="0" y="153"/>
                      <a:pt x="16" y="160"/>
                      <a:pt x="37" y="160"/>
                    </a:cubicBezTo>
                    <a:cubicBezTo>
                      <a:pt x="52" y="160"/>
                      <a:pt x="71" y="156"/>
                      <a:pt x="87" y="156"/>
                    </a:cubicBezTo>
                    <a:cubicBezTo>
                      <a:pt x="189" y="139"/>
                      <a:pt x="292" y="139"/>
                      <a:pt x="395" y="123"/>
                    </a:cubicBezTo>
                    <a:cubicBezTo>
                      <a:pt x="498" y="114"/>
                      <a:pt x="602" y="110"/>
                      <a:pt x="706" y="110"/>
                    </a:cubicBezTo>
                    <a:cubicBezTo>
                      <a:pt x="994" y="110"/>
                      <a:pt x="1284" y="142"/>
                      <a:pt x="1573" y="193"/>
                    </a:cubicBezTo>
                    <a:cubicBezTo>
                      <a:pt x="1616" y="193"/>
                      <a:pt x="1690" y="214"/>
                      <a:pt x="1718" y="214"/>
                    </a:cubicBezTo>
                    <a:cubicBezTo>
                      <a:pt x="1725" y="214"/>
                      <a:pt x="1729" y="213"/>
                      <a:pt x="1729" y="209"/>
                    </a:cubicBezTo>
                    <a:cubicBezTo>
                      <a:pt x="1746" y="176"/>
                      <a:pt x="1659" y="139"/>
                      <a:pt x="1626" y="123"/>
                    </a:cubicBezTo>
                    <a:cubicBezTo>
                      <a:pt x="1438" y="53"/>
                      <a:pt x="1249" y="37"/>
                      <a:pt x="1060" y="20"/>
                    </a:cubicBezTo>
                    <a:cubicBezTo>
                      <a:pt x="936" y="8"/>
                      <a:pt x="812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2153000" y="2439925"/>
                <a:ext cx="55675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4165" extrusionOk="0">
                    <a:moveTo>
                      <a:pt x="711" y="1"/>
                    </a:moveTo>
                    <a:cubicBezTo>
                      <a:pt x="636" y="1"/>
                      <a:pt x="569" y="13"/>
                      <a:pt x="514" y="26"/>
                    </a:cubicBezTo>
                    <a:cubicBezTo>
                      <a:pt x="292" y="75"/>
                      <a:pt x="1" y="400"/>
                      <a:pt x="120" y="1258"/>
                    </a:cubicBezTo>
                    <a:cubicBezTo>
                      <a:pt x="223" y="2128"/>
                      <a:pt x="1114" y="4165"/>
                      <a:pt x="1114" y="4165"/>
                    </a:cubicBezTo>
                    <a:lnTo>
                      <a:pt x="2226" y="4029"/>
                    </a:lnTo>
                    <a:cubicBezTo>
                      <a:pt x="2173" y="3274"/>
                      <a:pt x="1886" y="1291"/>
                      <a:pt x="1508" y="621"/>
                    </a:cubicBezTo>
                    <a:cubicBezTo>
                      <a:pt x="1237" y="110"/>
                      <a:pt x="938" y="1"/>
                      <a:pt x="7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2153000" y="2439875"/>
                <a:ext cx="556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4167" extrusionOk="0">
                    <a:moveTo>
                      <a:pt x="707" y="0"/>
                    </a:moveTo>
                    <a:cubicBezTo>
                      <a:pt x="669" y="0"/>
                      <a:pt x="633" y="3"/>
                      <a:pt x="600" y="7"/>
                    </a:cubicBezTo>
                    <a:cubicBezTo>
                      <a:pt x="567" y="7"/>
                      <a:pt x="551" y="28"/>
                      <a:pt x="514" y="28"/>
                    </a:cubicBezTo>
                    <a:cubicBezTo>
                      <a:pt x="292" y="77"/>
                      <a:pt x="1" y="402"/>
                      <a:pt x="120" y="1260"/>
                    </a:cubicBezTo>
                    <a:cubicBezTo>
                      <a:pt x="223" y="2130"/>
                      <a:pt x="1114" y="4167"/>
                      <a:pt x="1114" y="4167"/>
                    </a:cubicBezTo>
                    <a:lnTo>
                      <a:pt x="1697" y="4097"/>
                    </a:lnTo>
                    <a:lnTo>
                      <a:pt x="2226" y="4031"/>
                    </a:lnTo>
                    <a:cubicBezTo>
                      <a:pt x="2173" y="3276"/>
                      <a:pt x="1886" y="1293"/>
                      <a:pt x="1508" y="623"/>
                    </a:cubicBezTo>
                    <a:cubicBezTo>
                      <a:pt x="1243" y="111"/>
                      <a:pt x="938" y="0"/>
                      <a:pt x="7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24"/>
              <p:cNvSpPr/>
              <p:nvPr/>
            </p:nvSpPr>
            <p:spPr>
              <a:xfrm>
                <a:off x="2168000" y="2439875"/>
                <a:ext cx="40675" cy="102450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4098" extrusionOk="0">
                    <a:moveTo>
                      <a:pt x="107" y="0"/>
                    </a:moveTo>
                    <a:cubicBezTo>
                      <a:pt x="69" y="0"/>
                      <a:pt x="33" y="3"/>
                      <a:pt x="0" y="7"/>
                    </a:cubicBezTo>
                    <a:cubicBezTo>
                      <a:pt x="33" y="28"/>
                      <a:pt x="54" y="61"/>
                      <a:pt x="70" y="77"/>
                    </a:cubicBezTo>
                    <a:cubicBezTo>
                      <a:pt x="481" y="591"/>
                      <a:pt x="686" y="1223"/>
                      <a:pt x="875" y="1855"/>
                    </a:cubicBezTo>
                    <a:cubicBezTo>
                      <a:pt x="1010" y="2352"/>
                      <a:pt x="1146" y="2849"/>
                      <a:pt x="1130" y="3362"/>
                    </a:cubicBezTo>
                    <a:cubicBezTo>
                      <a:pt x="1113" y="3584"/>
                      <a:pt x="1080" y="3806"/>
                      <a:pt x="1080" y="4031"/>
                    </a:cubicBezTo>
                    <a:lnTo>
                      <a:pt x="1080" y="4081"/>
                    </a:lnTo>
                    <a:lnTo>
                      <a:pt x="1097" y="4097"/>
                    </a:lnTo>
                    <a:lnTo>
                      <a:pt x="1626" y="4031"/>
                    </a:lnTo>
                    <a:cubicBezTo>
                      <a:pt x="1573" y="3276"/>
                      <a:pt x="1286" y="1293"/>
                      <a:pt x="908" y="623"/>
                    </a:cubicBezTo>
                    <a:cubicBezTo>
                      <a:pt x="643" y="111"/>
                      <a:pt x="338" y="0"/>
                      <a:pt x="1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24"/>
              <p:cNvSpPr/>
              <p:nvPr/>
            </p:nvSpPr>
            <p:spPr>
              <a:xfrm>
                <a:off x="2153425" y="2438250"/>
                <a:ext cx="57000" cy="1068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4272" extrusionOk="0">
                    <a:moveTo>
                      <a:pt x="719" y="0"/>
                    </a:moveTo>
                    <a:cubicBezTo>
                      <a:pt x="692" y="0"/>
                      <a:pt x="664" y="2"/>
                      <a:pt x="637" y="7"/>
                    </a:cubicBezTo>
                    <a:cubicBezTo>
                      <a:pt x="583" y="7"/>
                      <a:pt x="534" y="23"/>
                      <a:pt x="481" y="23"/>
                    </a:cubicBezTo>
                    <a:cubicBezTo>
                      <a:pt x="431" y="40"/>
                      <a:pt x="378" y="72"/>
                      <a:pt x="329" y="109"/>
                    </a:cubicBezTo>
                    <a:cubicBezTo>
                      <a:pt x="243" y="159"/>
                      <a:pt x="173" y="261"/>
                      <a:pt x="123" y="348"/>
                    </a:cubicBezTo>
                    <a:cubicBezTo>
                      <a:pt x="37" y="536"/>
                      <a:pt x="0" y="742"/>
                      <a:pt x="0" y="931"/>
                    </a:cubicBezTo>
                    <a:cubicBezTo>
                      <a:pt x="0" y="1136"/>
                      <a:pt x="37" y="1325"/>
                      <a:pt x="70" y="1530"/>
                    </a:cubicBezTo>
                    <a:cubicBezTo>
                      <a:pt x="103" y="1715"/>
                      <a:pt x="156" y="1904"/>
                      <a:pt x="226" y="2093"/>
                    </a:cubicBezTo>
                    <a:cubicBezTo>
                      <a:pt x="345" y="2454"/>
                      <a:pt x="464" y="2811"/>
                      <a:pt x="600" y="3173"/>
                    </a:cubicBezTo>
                    <a:cubicBezTo>
                      <a:pt x="756" y="3530"/>
                      <a:pt x="891" y="3891"/>
                      <a:pt x="1047" y="4248"/>
                    </a:cubicBezTo>
                    <a:cubicBezTo>
                      <a:pt x="1059" y="4260"/>
                      <a:pt x="1071" y="4272"/>
                      <a:pt x="1088" y="4272"/>
                    </a:cubicBezTo>
                    <a:cubicBezTo>
                      <a:pt x="1095" y="4272"/>
                      <a:pt x="1103" y="4270"/>
                      <a:pt x="1113" y="4265"/>
                    </a:cubicBezTo>
                    <a:cubicBezTo>
                      <a:pt x="1129" y="4265"/>
                      <a:pt x="1150" y="4232"/>
                      <a:pt x="1129" y="4216"/>
                    </a:cubicBezTo>
                    <a:cubicBezTo>
                      <a:pt x="994" y="3854"/>
                      <a:pt x="842" y="3497"/>
                      <a:pt x="702" y="3136"/>
                    </a:cubicBezTo>
                    <a:cubicBezTo>
                      <a:pt x="583" y="2778"/>
                      <a:pt x="448" y="2417"/>
                      <a:pt x="329" y="2060"/>
                    </a:cubicBezTo>
                    <a:cubicBezTo>
                      <a:pt x="275" y="1871"/>
                      <a:pt x="226" y="1682"/>
                      <a:pt x="189" y="1493"/>
                    </a:cubicBezTo>
                    <a:cubicBezTo>
                      <a:pt x="156" y="1304"/>
                      <a:pt x="140" y="1120"/>
                      <a:pt x="140" y="931"/>
                    </a:cubicBezTo>
                    <a:cubicBezTo>
                      <a:pt x="140" y="758"/>
                      <a:pt x="156" y="569"/>
                      <a:pt x="243" y="401"/>
                    </a:cubicBezTo>
                    <a:cubicBezTo>
                      <a:pt x="275" y="331"/>
                      <a:pt x="329" y="261"/>
                      <a:pt x="394" y="212"/>
                    </a:cubicBezTo>
                    <a:cubicBezTo>
                      <a:pt x="431" y="175"/>
                      <a:pt x="464" y="159"/>
                      <a:pt x="514" y="159"/>
                    </a:cubicBezTo>
                    <a:cubicBezTo>
                      <a:pt x="550" y="142"/>
                      <a:pt x="600" y="142"/>
                      <a:pt x="637" y="142"/>
                    </a:cubicBezTo>
                    <a:cubicBezTo>
                      <a:pt x="655" y="141"/>
                      <a:pt x="673" y="140"/>
                      <a:pt x="690" y="140"/>
                    </a:cubicBezTo>
                    <a:cubicBezTo>
                      <a:pt x="855" y="140"/>
                      <a:pt x="1006" y="207"/>
                      <a:pt x="1113" y="315"/>
                    </a:cubicBezTo>
                    <a:cubicBezTo>
                      <a:pt x="1253" y="434"/>
                      <a:pt x="1372" y="586"/>
                      <a:pt x="1458" y="742"/>
                    </a:cubicBezTo>
                    <a:cubicBezTo>
                      <a:pt x="1524" y="914"/>
                      <a:pt x="1593" y="1099"/>
                      <a:pt x="1643" y="1271"/>
                    </a:cubicBezTo>
                    <a:cubicBezTo>
                      <a:pt x="1696" y="1460"/>
                      <a:pt x="1745" y="1649"/>
                      <a:pt x="1799" y="1838"/>
                    </a:cubicBezTo>
                    <a:cubicBezTo>
                      <a:pt x="1885" y="2212"/>
                      <a:pt x="1951" y="2590"/>
                      <a:pt x="2004" y="2967"/>
                    </a:cubicBezTo>
                    <a:cubicBezTo>
                      <a:pt x="2053" y="3341"/>
                      <a:pt x="2123" y="3719"/>
                      <a:pt x="2156" y="4096"/>
                    </a:cubicBezTo>
                    <a:cubicBezTo>
                      <a:pt x="2156" y="4129"/>
                      <a:pt x="2177" y="4162"/>
                      <a:pt x="2209" y="4162"/>
                    </a:cubicBezTo>
                    <a:cubicBezTo>
                      <a:pt x="2242" y="4146"/>
                      <a:pt x="2279" y="4129"/>
                      <a:pt x="2279" y="4096"/>
                    </a:cubicBezTo>
                    <a:cubicBezTo>
                      <a:pt x="2259" y="3908"/>
                      <a:pt x="2242" y="3702"/>
                      <a:pt x="2209" y="3513"/>
                    </a:cubicBezTo>
                    <a:cubicBezTo>
                      <a:pt x="2193" y="3325"/>
                      <a:pt x="2156" y="3136"/>
                      <a:pt x="2140" y="2947"/>
                    </a:cubicBezTo>
                    <a:cubicBezTo>
                      <a:pt x="2074" y="2557"/>
                      <a:pt x="2004" y="2179"/>
                      <a:pt x="1918" y="1801"/>
                    </a:cubicBezTo>
                    <a:cubicBezTo>
                      <a:pt x="1885" y="1612"/>
                      <a:pt x="1832" y="1428"/>
                      <a:pt x="1782" y="1239"/>
                    </a:cubicBezTo>
                    <a:cubicBezTo>
                      <a:pt x="1729" y="1050"/>
                      <a:pt x="1663" y="861"/>
                      <a:pt x="1577" y="688"/>
                    </a:cubicBezTo>
                    <a:cubicBezTo>
                      <a:pt x="1474" y="504"/>
                      <a:pt x="1372" y="348"/>
                      <a:pt x="1216" y="212"/>
                    </a:cubicBezTo>
                    <a:cubicBezTo>
                      <a:pt x="1129" y="142"/>
                      <a:pt x="1047" y="93"/>
                      <a:pt x="945" y="40"/>
                    </a:cubicBezTo>
                    <a:cubicBezTo>
                      <a:pt x="870" y="16"/>
                      <a:pt x="794" y="0"/>
                      <a:pt x="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24"/>
              <p:cNvSpPr/>
              <p:nvPr/>
            </p:nvSpPr>
            <p:spPr>
              <a:xfrm>
                <a:off x="2165850" y="2462575"/>
                <a:ext cx="7725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106" extrusionOk="0">
                    <a:moveTo>
                      <a:pt x="199" y="0"/>
                    </a:moveTo>
                    <a:cubicBezTo>
                      <a:pt x="138" y="0"/>
                      <a:pt x="77" y="12"/>
                      <a:pt x="17" y="23"/>
                    </a:cubicBezTo>
                    <a:cubicBezTo>
                      <a:pt x="0" y="23"/>
                      <a:pt x="0" y="44"/>
                      <a:pt x="0" y="77"/>
                    </a:cubicBezTo>
                    <a:cubicBezTo>
                      <a:pt x="0" y="93"/>
                      <a:pt x="0" y="93"/>
                      <a:pt x="17" y="93"/>
                    </a:cubicBezTo>
                    <a:cubicBezTo>
                      <a:pt x="60" y="101"/>
                      <a:pt x="103" y="105"/>
                      <a:pt x="146" y="105"/>
                    </a:cubicBezTo>
                    <a:cubicBezTo>
                      <a:pt x="189" y="105"/>
                      <a:pt x="232" y="101"/>
                      <a:pt x="275" y="93"/>
                    </a:cubicBezTo>
                    <a:cubicBezTo>
                      <a:pt x="292" y="77"/>
                      <a:pt x="308" y="77"/>
                      <a:pt x="308" y="60"/>
                    </a:cubicBezTo>
                    <a:cubicBezTo>
                      <a:pt x="292" y="44"/>
                      <a:pt x="292" y="23"/>
                      <a:pt x="275" y="7"/>
                    </a:cubicBezTo>
                    <a:cubicBezTo>
                      <a:pt x="250" y="2"/>
                      <a:pt x="225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24"/>
              <p:cNvSpPr/>
              <p:nvPr/>
            </p:nvSpPr>
            <p:spPr>
              <a:xfrm>
                <a:off x="2165025" y="2458150"/>
                <a:ext cx="6375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19" extrusionOk="0">
                    <a:moveTo>
                      <a:pt x="119" y="0"/>
                    </a:moveTo>
                    <a:cubicBezTo>
                      <a:pt x="90" y="0"/>
                      <a:pt x="60" y="5"/>
                      <a:pt x="33" y="16"/>
                    </a:cubicBezTo>
                    <a:cubicBezTo>
                      <a:pt x="0" y="32"/>
                      <a:pt x="0" y="48"/>
                      <a:pt x="0" y="65"/>
                    </a:cubicBezTo>
                    <a:cubicBezTo>
                      <a:pt x="0" y="98"/>
                      <a:pt x="17" y="118"/>
                      <a:pt x="33" y="118"/>
                    </a:cubicBezTo>
                    <a:cubicBezTo>
                      <a:pt x="103" y="118"/>
                      <a:pt x="152" y="98"/>
                      <a:pt x="222" y="81"/>
                    </a:cubicBezTo>
                    <a:cubicBezTo>
                      <a:pt x="238" y="81"/>
                      <a:pt x="255" y="65"/>
                      <a:pt x="238" y="48"/>
                    </a:cubicBezTo>
                    <a:cubicBezTo>
                      <a:pt x="238" y="32"/>
                      <a:pt x="222" y="16"/>
                      <a:pt x="206" y="16"/>
                    </a:cubicBezTo>
                    <a:cubicBezTo>
                      <a:pt x="179" y="5"/>
                      <a:pt x="149" y="0"/>
                      <a:pt x="1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24"/>
              <p:cNvSpPr/>
              <p:nvPr/>
            </p:nvSpPr>
            <p:spPr>
              <a:xfrm>
                <a:off x="2181650" y="2479875"/>
                <a:ext cx="77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89" extrusionOk="0">
                    <a:moveTo>
                      <a:pt x="276" y="1"/>
                    </a:moveTo>
                    <a:cubicBezTo>
                      <a:pt x="259" y="1"/>
                      <a:pt x="243" y="1"/>
                      <a:pt x="226" y="17"/>
                    </a:cubicBezTo>
                    <a:cubicBezTo>
                      <a:pt x="140" y="70"/>
                      <a:pt x="70" y="136"/>
                      <a:pt x="21" y="206"/>
                    </a:cubicBezTo>
                    <a:cubicBezTo>
                      <a:pt x="0" y="222"/>
                      <a:pt x="0" y="255"/>
                      <a:pt x="21" y="276"/>
                    </a:cubicBezTo>
                    <a:cubicBezTo>
                      <a:pt x="29" y="284"/>
                      <a:pt x="37" y="288"/>
                      <a:pt x="48" y="288"/>
                    </a:cubicBezTo>
                    <a:cubicBezTo>
                      <a:pt x="58" y="288"/>
                      <a:pt x="70" y="284"/>
                      <a:pt x="87" y="276"/>
                    </a:cubicBezTo>
                    <a:cubicBezTo>
                      <a:pt x="140" y="239"/>
                      <a:pt x="189" y="190"/>
                      <a:pt x="243" y="136"/>
                    </a:cubicBezTo>
                    <a:cubicBezTo>
                      <a:pt x="276" y="103"/>
                      <a:pt x="292" y="70"/>
                      <a:pt x="308" y="34"/>
                    </a:cubicBezTo>
                    <a:cubicBezTo>
                      <a:pt x="308" y="1"/>
                      <a:pt x="308" y="1"/>
                      <a:pt x="2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24"/>
              <p:cNvSpPr/>
              <p:nvPr/>
            </p:nvSpPr>
            <p:spPr>
              <a:xfrm>
                <a:off x="2178675" y="2476500"/>
                <a:ext cx="55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22" extrusionOk="0">
                    <a:moveTo>
                      <a:pt x="189" y="0"/>
                    </a:moveTo>
                    <a:cubicBezTo>
                      <a:pt x="103" y="49"/>
                      <a:pt x="54" y="103"/>
                      <a:pt x="0" y="185"/>
                    </a:cubicBezTo>
                    <a:cubicBezTo>
                      <a:pt x="0" y="205"/>
                      <a:pt x="17" y="222"/>
                      <a:pt x="37" y="222"/>
                    </a:cubicBezTo>
                    <a:lnTo>
                      <a:pt x="54" y="222"/>
                    </a:lnTo>
                    <a:cubicBezTo>
                      <a:pt x="119" y="169"/>
                      <a:pt x="173" y="103"/>
                      <a:pt x="222" y="33"/>
                    </a:cubicBezTo>
                    <a:lnTo>
                      <a:pt x="222" y="17"/>
                    </a:lnTo>
                    <a:cubicBezTo>
                      <a:pt x="206" y="0"/>
                      <a:pt x="206" y="0"/>
                      <a:pt x="1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24"/>
              <p:cNvSpPr/>
              <p:nvPr/>
            </p:nvSpPr>
            <p:spPr>
              <a:xfrm>
                <a:off x="2084650" y="2451400"/>
                <a:ext cx="172375" cy="219225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8769" extrusionOk="0">
                    <a:moveTo>
                      <a:pt x="682" y="0"/>
                    </a:moveTo>
                    <a:cubicBezTo>
                      <a:pt x="502" y="0"/>
                      <a:pt x="365" y="45"/>
                      <a:pt x="271" y="113"/>
                    </a:cubicBezTo>
                    <a:cubicBezTo>
                      <a:pt x="185" y="162"/>
                      <a:pt x="136" y="232"/>
                      <a:pt x="103" y="302"/>
                    </a:cubicBezTo>
                    <a:cubicBezTo>
                      <a:pt x="0" y="507"/>
                      <a:pt x="17" y="1123"/>
                      <a:pt x="325" y="1825"/>
                    </a:cubicBezTo>
                    <a:cubicBezTo>
                      <a:pt x="871" y="2987"/>
                      <a:pt x="1556" y="3841"/>
                      <a:pt x="1848" y="4186"/>
                    </a:cubicBezTo>
                    <a:cubicBezTo>
                      <a:pt x="1470" y="4679"/>
                      <a:pt x="1232" y="5279"/>
                      <a:pt x="1232" y="5948"/>
                    </a:cubicBezTo>
                    <a:cubicBezTo>
                      <a:pt x="1232" y="7504"/>
                      <a:pt x="2497" y="8769"/>
                      <a:pt x="4053" y="8769"/>
                    </a:cubicBezTo>
                    <a:cubicBezTo>
                      <a:pt x="4414" y="8769"/>
                      <a:pt x="4771" y="8703"/>
                      <a:pt x="5079" y="8580"/>
                    </a:cubicBezTo>
                    <a:cubicBezTo>
                      <a:pt x="6139" y="8169"/>
                      <a:pt x="6894" y="7143"/>
                      <a:pt x="6894" y="5948"/>
                    </a:cubicBezTo>
                    <a:cubicBezTo>
                      <a:pt x="6894" y="5127"/>
                      <a:pt x="6414" y="4219"/>
                      <a:pt x="5970" y="3858"/>
                    </a:cubicBezTo>
                    <a:cubicBezTo>
                      <a:pt x="5506" y="3484"/>
                      <a:pt x="5235" y="3345"/>
                      <a:pt x="5010" y="3279"/>
                    </a:cubicBezTo>
                    <a:cubicBezTo>
                      <a:pt x="4960" y="3263"/>
                      <a:pt x="4928" y="3263"/>
                      <a:pt x="4891" y="3242"/>
                    </a:cubicBezTo>
                    <a:cubicBezTo>
                      <a:pt x="4620" y="3176"/>
                      <a:pt x="4344" y="3123"/>
                      <a:pt x="4069" y="3123"/>
                    </a:cubicBezTo>
                    <a:cubicBezTo>
                      <a:pt x="3659" y="3123"/>
                      <a:pt x="3265" y="3209"/>
                      <a:pt x="2924" y="3365"/>
                    </a:cubicBezTo>
                    <a:lnTo>
                      <a:pt x="2907" y="3365"/>
                    </a:lnTo>
                    <a:cubicBezTo>
                      <a:pt x="2805" y="3037"/>
                      <a:pt x="2616" y="2441"/>
                      <a:pt x="2291" y="1756"/>
                    </a:cubicBezTo>
                    <a:cubicBezTo>
                      <a:pt x="1795" y="729"/>
                      <a:pt x="1232" y="60"/>
                      <a:pt x="838" y="10"/>
                    </a:cubicBezTo>
                    <a:cubicBezTo>
                      <a:pt x="783" y="4"/>
                      <a:pt x="731" y="0"/>
                      <a:pt x="6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24"/>
              <p:cNvSpPr/>
              <p:nvPr/>
            </p:nvSpPr>
            <p:spPr>
              <a:xfrm>
                <a:off x="2091425" y="2451400"/>
                <a:ext cx="66325" cy="918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3674" extrusionOk="0">
                    <a:moveTo>
                      <a:pt x="411" y="0"/>
                    </a:moveTo>
                    <a:cubicBezTo>
                      <a:pt x="231" y="0"/>
                      <a:pt x="94" y="45"/>
                      <a:pt x="0" y="113"/>
                    </a:cubicBezTo>
                    <a:cubicBezTo>
                      <a:pt x="37" y="130"/>
                      <a:pt x="86" y="146"/>
                      <a:pt x="140" y="146"/>
                    </a:cubicBezTo>
                    <a:cubicBezTo>
                      <a:pt x="513" y="249"/>
                      <a:pt x="821" y="470"/>
                      <a:pt x="1080" y="745"/>
                    </a:cubicBezTo>
                    <a:cubicBezTo>
                      <a:pt x="1335" y="1021"/>
                      <a:pt x="1524" y="1361"/>
                      <a:pt x="1696" y="1686"/>
                    </a:cubicBezTo>
                    <a:cubicBezTo>
                      <a:pt x="1934" y="2199"/>
                      <a:pt x="2139" y="2712"/>
                      <a:pt x="2312" y="3263"/>
                    </a:cubicBezTo>
                    <a:cubicBezTo>
                      <a:pt x="2345" y="3365"/>
                      <a:pt x="2378" y="3484"/>
                      <a:pt x="2447" y="3587"/>
                    </a:cubicBezTo>
                    <a:cubicBezTo>
                      <a:pt x="2464" y="3620"/>
                      <a:pt x="2501" y="3673"/>
                      <a:pt x="2550" y="3673"/>
                    </a:cubicBezTo>
                    <a:cubicBezTo>
                      <a:pt x="2583" y="3673"/>
                      <a:pt x="2636" y="3636"/>
                      <a:pt x="2636" y="3603"/>
                    </a:cubicBezTo>
                    <a:cubicBezTo>
                      <a:pt x="2653" y="3550"/>
                      <a:pt x="2653" y="3501"/>
                      <a:pt x="2653" y="3468"/>
                    </a:cubicBezTo>
                    <a:lnTo>
                      <a:pt x="2653" y="3365"/>
                    </a:lnTo>
                    <a:lnTo>
                      <a:pt x="2636" y="3365"/>
                    </a:lnTo>
                    <a:cubicBezTo>
                      <a:pt x="2534" y="3037"/>
                      <a:pt x="2345" y="2441"/>
                      <a:pt x="2020" y="1756"/>
                    </a:cubicBezTo>
                    <a:cubicBezTo>
                      <a:pt x="1524" y="729"/>
                      <a:pt x="961" y="60"/>
                      <a:pt x="567" y="10"/>
                    </a:cubicBezTo>
                    <a:cubicBezTo>
                      <a:pt x="512" y="4"/>
                      <a:pt x="460" y="0"/>
                      <a:pt x="4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24"/>
              <p:cNvSpPr/>
              <p:nvPr/>
            </p:nvSpPr>
            <p:spPr>
              <a:xfrm>
                <a:off x="2115425" y="2594025"/>
                <a:ext cx="141600" cy="76600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3064" extrusionOk="0">
                    <a:moveTo>
                      <a:pt x="17" y="1"/>
                    </a:moveTo>
                    <a:cubicBezTo>
                      <a:pt x="1" y="87"/>
                      <a:pt x="1" y="157"/>
                      <a:pt x="1" y="243"/>
                    </a:cubicBezTo>
                    <a:cubicBezTo>
                      <a:pt x="1" y="1799"/>
                      <a:pt x="1266" y="3064"/>
                      <a:pt x="2822" y="3064"/>
                    </a:cubicBezTo>
                    <a:cubicBezTo>
                      <a:pt x="2832" y="3064"/>
                      <a:pt x="2842" y="3064"/>
                      <a:pt x="2852" y="3064"/>
                    </a:cubicBezTo>
                    <a:cubicBezTo>
                      <a:pt x="4411" y="3064"/>
                      <a:pt x="5663" y="1805"/>
                      <a:pt x="5663" y="243"/>
                    </a:cubicBezTo>
                    <a:cubicBezTo>
                      <a:pt x="5663" y="173"/>
                      <a:pt x="5663" y="87"/>
                      <a:pt x="5647" y="21"/>
                    </a:cubicBezTo>
                    <a:cubicBezTo>
                      <a:pt x="5524" y="1475"/>
                      <a:pt x="4292" y="2485"/>
                      <a:pt x="2822" y="2485"/>
                    </a:cubicBezTo>
                    <a:cubicBezTo>
                      <a:pt x="1335" y="2485"/>
                      <a:pt x="136" y="1458"/>
                      <a:pt x="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24"/>
              <p:cNvSpPr/>
              <p:nvPr/>
            </p:nvSpPr>
            <p:spPr>
              <a:xfrm>
                <a:off x="2159475" y="2544025"/>
                <a:ext cx="70150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1373" extrusionOk="0">
                    <a:moveTo>
                      <a:pt x="1" y="666"/>
                    </a:moveTo>
                    <a:lnTo>
                      <a:pt x="1" y="687"/>
                    </a:lnTo>
                    <a:cubicBezTo>
                      <a:pt x="2" y="688"/>
                      <a:pt x="3" y="690"/>
                      <a:pt x="4" y="692"/>
                    </a:cubicBezTo>
                    <a:lnTo>
                      <a:pt x="4" y="692"/>
                    </a:lnTo>
                    <a:cubicBezTo>
                      <a:pt x="3" y="683"/>
                      <a:pt x="2" y="675"/>
                      <a:pt x="1" y="666"/>
                    </a:cubicBezTo>
                    <a:close/>
                    <a:moveTo>
                      <a:pt x="2633" y="1"/>
                    </a:moveTo>
                    <a:cubicBezTo>
                      <a:pt x="2616" y="120"/>
                      <a:pt x="2583" y="256"/>
                      <a:pt x="2530" y="379"/>
                    </a:cubicBezTo>
                    <a:cubicBezTo>
                      <a:pt x="2464" y="481"/>
                      <a:pt x="2362" y="584"/>
                      <a:pt x="2222" y="600"/>
                    </a:cubicBezTo>
                    <a:cubicBezTo>
                      <a:pt x="2189" y="617"/>
                      <a:pt x="2119" y="617"/>
                      <a:pt x="2103" y="650"/>
                    </a:cubicBezTo>
                    <a:cubicBezTo>
                      <a:pt x="2086" y="666"/>
                      <a:pt x="2086" y="687"/>
                      <a:pt x="2086" y="703"/>
                    </a:cubicBezTo>
                    <a:cubicBezTo>
                      <a:pt x="2054" y="871"/>
                      <a:pt x="1898" y="974"/>
                      <a:pt x="1746" y="1044"/>
                    </a:cubicBezTo>
                    <a:cubicBezTo>
                      <a:pt x="1590" y="1130"/>
                      <a:pt x="1421" y="1179"/>
                      <a:pt x="1265" y="1179"/>
                    </a:cubicBezTo>
                    <a:cubicBezTo>
                      <a:pt x="1093" y="1179"/>
                      <a:pt x="924" y="1147"/>
                      <a:pt x="768" y="1060"/>
                    </a:cubicBezTo>
                    <a:cubicBezTo>
                      <a:pt x="736" y="1044"/>
                      <a:pt x="703" y="1011"/>
                      <a:pt x="666" y="1011"/>
                    </a:cubicBezTo>
                    <a:cubicBezTo>
                      <a:pt x="616" y="1011"/>
                      <a:pt x="579" y="1011"/>
                      <a:pt x="547" y="1028"/>
                    </a:cubicBezTo>
                    <a:cubicBezTo>
                      <a:pt x="524" y="1035"/>
                      <a:pt x="501" y="1038"/>
                      <a:pt x="478" y="1038"/>
                    </a:cubicBezTo>
                    <a:cubicBezTo>
                      <a:pt x="393" y="1038"/>
                      <a:pt x="303" y="996"/>
                      <a:pt x="222" y="941"/>
                    </a:cubicBezTo>
                    <a:cubicBezTo>
                      <a:pt x="138" y="873"/>
                      <a:pt x="69" y="773"/>
                      <a:pt x="4" y="692"/>
                    </a:cubicBezTo>
                    <a:lnTo>
                      <a:pt x="4" y="692"/>
                    </a:lnTo>
                    <a:cubicBezTo>
                      <a:pt x="24" y="806"/>
                      <a:pt x="72" y="916"/>
                      <a:pt x="152" y="1011"/>
                    </a:cubicBezTo>
                    <a:cubicBezTo>
                      <a:pt x="222" y="1097"/>
                      <a:pt x="341" y="1163"/>
                      <a:pt x="460" y="1163"/>
                    </a:cubicBezTo>
                    <a:lnTo>
                      <a:pt x="616" y="1163"/>
                    </a:lnTo>
                    <a:cubicBezTo>
                      <a:pt x="649" y="1179"/>
                      <a:pt x="703" y="1200"/>
                      <a:pt x="736" y="1233"/>
                    </a:cubicBezTo>
                    <a:cubicBezTo>
                      <a:pt x="899" y="1321"/>
                      <a:pt x="1100" y="1373"/>
                      <a:pt x="1290" y="1373"/>
                    </a:cubicBezTo>
                    <a:cubicBezTo>
                      <a:pt x="1358" y="1373"/>
                      <a:pt x="1424" y="1366"/>
                      <a:pt x="1487" y="1352"/>
                    </a:cubicBezTo>
                    <a:cubicBezTo>
                      <a:pt x="1746" y="1282"/>
                      <a:pt x="1984" y="1147"/>
                      <a:pt x="2156" y="958"/>
                    </a:cubicBezTo>
                    <a:cubicBezTo>
                      <a:pt x="2206" y="892"/>
                      <a:pt x="2259" y="839"/>
                      <a:pt x="2308" y="789"/>
                    </a:cubicBezTo>
                    <a:cubicBezTo>
                      <a:pt x="2345" y="752"/>
                      <a:pt x="2394" y="736"/>
                      <a:pt x="2427" y="703"/>
                    </a:cubicBezTo>
                    <a:cubicBezTo>
                      <a:pt x="2653" y="547"/>
                      <a:pt x="2805" y="239"/>
                      <a:pt x="26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24"/>
              <p:cNvSpPr/>
              <p:nvPr/>
            </p:nvSpPr>
            <p:spPr>
              <a:xfrm>
                <a:off x="2209875" y="2533350"/>
                <a:ext cx="471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53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70" y="531"/>
                      <a:pt x="1232" y="1401"/>
                      <a:pt x="1438" y="2206"/>
                    </a:cubicBezTo>
                    <a:cubicBezTo>
                      <a:pt x="1491" y="2481"/>
                      <a:pt x="1524" y="2756"/>
                      <a:pt x="1524" y="3027"/>
                    </a:cubicBezTo>
                    <a:cubicBezTo>
                      <a:pt x="1508" y="3557"/>
                      <a:pt x="1302" y="4070"/>
                      <a:pt x="978" y="4501"/>
                    </a:cubicBezTo>
                    <a:cubicBezTo>
                      <a:pt x="719" y="4809"/>
                      <a:pt x="395" y="5064"/>
                      <a:pt x="70" y="5302"/>
                    </a:cubicBezTo>
                    <a:cubicBezTo>
                      <a:pt x="1130" y="4891"/>
                      <a:pt x="1885" y="3865"/>
                      <a:pt x="1885" y="2670"/>
                    </a:cubicBezTo>
                    <a:cubicBezTo>
                      <a:pt x="1885" y="1849"/>
                      <a:pt x="1405" y="941"/>
                      <a:pt x="961" y="580"/>
                    </a:cubicBezTo>
                    <a:cubicBezTo>
                      <a:pt x="497" y="206"/>
                      <a:pt x="226" y="67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24"/>
              <p:cNvSpPr/>
              <p:nvPr/>
            </p:nvSpPr>
            <p:spPr>
              <a:xfrm>
                <a:off x="2098875" y="2468350"/>
                <a:ext cx="4820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3136" extrusionOk="0">
                    <a:moveTo>
                      <a:pt x="226" y="1"/>
                    </a:moveTo>
                    <a:cubicBezTo>
                      <a:pt x="91" y="1"/>
                      <a:pt x="1" y="103"/>
                      <a:pt x="10" y="326"/>
                    </a:cubicBezTo>
                    <a:cubicBezTo>
                      <a:pt x="27" y="716"/>
                      <a:pt x="355" y="1316"/>
                      <a:pt x="642" y="1780"/>
                    </a:cubicBezTo>
                    <a:cubicBezTo>
                      <a:pt x="906" y="2220"/>
                      <a:pt x="1498" y="3136"/>
                      <a:pt x="1760" y="3136"/>
                    </a:cubicBezTo>
                    <a:cubicBezTo>
                      <a:pt x="1771" y="3136"/>
                      <a:pt x="1782" y="3134"/>
                      <a:pt x="1792" y="3131"/>
                    </a:cubicBezTo>
                    <a:cubicBezTo>
                      <a:pt x="1928" y="3077"/>
                      <a:pt x="1809" y="2720"/>
                      <a:pt x="1669" y="2379"/>
                    </a:cubicBezTo>
                    <a:cubicBezTo>
                      <a:pt x="1533" y="2034"/>
                      <a:pt x="885" y="445"/>
                      <a:pt x="593" y="170"/>
                    </a:cubicBezTo>
                    <a:cubicBezTo>
                      <a:pt x="460" y="60"/>
                      <a:pt x="330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24"/>
              <p:cNvSpPr/>
              <p:nvPr/>
            </p:nvSpPr>
            <p:spPr>
              <a:xfrm>
                <a:off x="2083725" y="2450350"/>
                <a:ext cx="175450" cy="222025"/>
              </a:xfrm>
              <a:custGeom>
                <a:avLst/>
                <a:gdLst/>
                <a:ahLst/>
                <a:cxnLst/>
                <a:rect l="l" t="t" r="r" b="b"/>
                <a:pathLst>
                  <a:path w="7018" h="8881" extrusionOk="0">
                    <a:moveTo>
                      <a:pt x="735" y="102"/>
                    </a:moveTo>
                    <a:cubicBezTo>
                      <a:pt x="858" y="122"/>
                      <a:pt x="940" y="155"/>
                      <a:pt x="1043" y="204"/>
                    </a:cubicBezTo>
                    <a:cubicBezTo>
                      <a:pt x="1335" y="360"/>
                      <a:pt x="1524" y="599"/>
                      <a:pt x="1696" y="874"/>
                    </a:cubicBezTo>
                    <a:cubicBezTo>
                      <a:pt x="1951" y="1268"/>
                      <a:pt x="2193" y="1695"/>
                      <a:pt x="2361" y="2138"/>
                    </a:cubicBezTo>
                    <a:cubicBezTo>
                      <a:pt x="2550" y="2565"/>
                      <a:pt x="2723" y="2997"/>
                      <a:pt x="2874" y="3424"/>
                    </a:cubicBezTo>
                    <a:cubicBezTo>
                      <a:pt x="2891" y="3473"/>
                      <a:pt x="2911" y="3543"/>
                      <a:pt x="2928" y="3592"/>
                    </a:cubicBezTo>
                    <a:cubicBezTo>
                      <a:pt x="2944" y="3629"/>
                      <a:pt x="2944" y="3662"/>
                      <a:pt x="2994" y="3662"/>
                    </a:cubicBezTo>
                    <a:cubicBezTo>
                      <a:pt x="3047" y="3645"/>
                      <a:pt x="3031" y="3612"/>
                      <a:pt x="3031" y="3576"/>
                    </a:cubicBezTo>
                    <a:cubicBezTo>
                      <a:pt x="3031" y="3526"/>
                      <a:pt x="2977" y="3473"/>
                      <a:pt x="3014" y="3440"/>
                    </a:cubicBezTo>
                    <a:cubicBezTo>
                      <a:pt x="3047" y="3407"/>
                      <a:pt x="3096" y="3387"/>
                      <a:pt x="3150" y="3370"/>
                    </a:cubicBezTo>
                    <a:cubicBezTo>
                      <a:pt x="3458" y="3268"/>
                      <a:pt x="3766" y="3202"/>
                      <a:pt x="4143" y="3202"/>
                    </a:cubicBezTo>
                    <a:cubicBezTo>
                      <a:pt x="4328" y="3202"/>
                      <a:pt x="4570" y="3251"/>
                      <a:pt x="4792" y="3305"/>
                    </a:cubicBezTo>
                    <a:cubicBezTo>
                      <a:pt x="5424" y="3473"/>
                      <a:pt x="5732" y="3732"/>
                      <a:pt x="6040" y="4040"/>
                    </a:cubicBezTo>
                    <a:cubicBezTo>
                      <a:pt x="6262" y="4261"/>
                      <a:pt x="6435" y="4516"/>
                      <a:pt x="6554" y="4791"/>
                    </a:cubicBezTo>
                    <a:cubicBezTo>
                      <a:pt x="6775" y="5255"/>
                      <a:pt x="6862" y="5731"/>
                      <a:pt x="6812" y="6228"/>
                    </a:cubicBezTo>
                    <a:cubicBezTo>
                      <a:pt x="6710" y="7411"/>
                      <a:pt x="5819" y="8417"/>
                      <a:pt x="4657" y="8659"/>
                    </a:cubicBezTo>
                    <a:cubicBezTo>
                      <a:pt x="4467" y="8697"/>
                      <a:pt x="4277" y="8715"/>
                      <a:pt x="4090" y="8715"/>
                    </a:cubicBezTo>
                    <a:cubicBezTo>
                      <a:pt x="3183" y="8715"/>
                      <a:pt x="2340" y="8279"/>
                      <a:pt x="1815" y="7513"/>
                    </a:cubicBezTo>
                    <a:cubicBezTo>
                      <a:pt x="1454" y="6979"/>
                      <a:pt x="1302" y="6401"/>
                      <a:pt x="1335" y="5768"/>
                    </a:cubicBezTo>
                    <a:cubicBezTo>
                      <a:pt x="1372" y="5255"/>
                      <a:pt x="1540" y="4791"/>
                      <a:pt x="1832" y="4364"/>
                    </a:cubicBezTo>
                    <a:cubicBezTo>
                      <a:pt x="1852" y="4343"/>
                      <a:pt x="1868" y="4321"/>
                      <a:pt x="1890" y="4321"/>
                    </a:cubicBezTo>
                    <a:cubicBezTo>
                      <a:pt x="1902" y="4321"/>
                      <a:pt x="1916" y="4328"/>
                      <a:pt x="1934" y="4347"/>
                    </a:cubicBezTo>
                    <a:cubicBezTo>
                      <a:pt x="1944" y="4357"/>
                      <a:pt x="1953" y="4366"/>
                      <a:pt x="1963" y="4366"/>
                    </a:cubicBezTo>
                    <a:cubicBezTo>
                      <a:pt x="1971" y="4366"/>
                      <a:pt x="1979" y="4361"/>
                      <a:pt x="1988" y="4347"/>
                    </a:cubicBezTo>
                    <a:cubicBezTo>
                      <a:pt x="2004" y="4347"/>
                      <a:pt x="1988" y="4331"/>
                      <a:pt x="1967" y="4311"/>
                    </a:cubicBezTo>
                    <a:cubicBezTo>
                      <a:pt x="1474" y="3629"/>
                      <a:pt x="977" y="2927"/>
                      <a:pt x="583" y="2155"/>
                    </a:cubicBezTo>
                    <a:cubicBezTo>
                      <a:pt x="464" y="1933"/>
                      <a:pt x="325" y="1695"/>
                      <a:pt x="259" y="1436"/>
                    </a:cubicBezTo>
                    <a:cubicBezTo>
                      <a:pt x="189" y="1251"/>
                      <a:pt x="140" y="1063"/>
                      <a:pt x="119" y="857"/>
                    </a:cubicBezTo>
                    <a:cubicBezTo>
                      <a:pt x="103" y="701"/>
                      <a:pt x="140" y="533"/>
                      <a:pt x="206" y="377"/>
                    </a:cubicBezTo>
                    <a:cubicBezTo>
                      <a:pt x="292" y="172"/>
                      <a:pt x="481" y="102"/>
                      <a:pt x="735" y="102"/>
                    </a:cubicBezTo>
                    <a:close/>
                    <a:moveTo>
                      <a:pt x="708" y="0"/>
                    </a:moveTo>
                    <a:cubicBezTo>
                      <a:pt x="649" y="0"/>
                      <a:pt x="590" y="7"/>
                      <a:pt x="530" y="20"/>
                    </a:cubicBezTo>
                    <a:cubicBezTo>
                      <a:pt x="345" y="52"/>
                      <a:pt x="189" y="139"/>
                      <a:pt x="103" y="328"/>
                    </a:cubicBezTo>
                    <a:cubicBezTo>
                      <a:pt x="54" y="463"/>
                      <a:pt x="17" y="615"/>
                      <a:pt x="17" y="755"/>
                    </a:cubicBezTo>
                    <a:cubicBezTo>
                      <a:pt x="0" y="976"/>
                      <a:pt x="70" y="1182"/>
                      <a:pt x="119" y="1387"/>
                    </a:cubicBezTo>
                    <a:cubicBezTo>
                      <a:pt x="206" y="1679"/>
                      <a:pt x="345" y="1933"/>
                      <a:pt x="497" y="2208"/>
                    </a:cubicBezTo>
                    <a:cubicBezTo>
                      <a:pt x="858" y="2894"/>
                      <a:pt x="1269" y="3526"/>
                      <a:pt x="1729" y="4142"/>
                    </a:cubicBezTo>
                    <a:cubicBezTo>
                      <a:pt x="1782" y="4191"/>
                      <a:pt x="1782" y="4228"/>
                      <a:pt x="1745" y="4278"/>
                    </a:cubicBezTo>
                    <a:cubicBezTo>
                      <a:pt x="1285" y="4926"/>
                      <a:pt x="1097" y="5645"/>
                      <a:pt x="1216" y="6433"/>
                    </a:cubicBezTo>
                    <a:cubicBezTo>
                      <a:pt x="1437" y="7854"/>
                      <a:pt x="2653" y="8881"/>
                      <a:pt x="4073" y="8881"/>
                    </a:cubicBezTo>
                    <a:cubicBezTo>
                      <a:pt x="4484" y="8881"/>
                      <a:pt x="4862" y="8811"/>
                      <a:pt x="5236" y="8642"/>
                    </a:cubicBezTo>
                    <a:cubicBezTo>
                      <a:pt x="6246" y="8162"/>
                      <a:pt x="6829" y="7374"/>
                      <a:pt x="6964" y="6245"/>
                    </a:cubicBezTo>
                    <a:cubicBezTo>
                      <a:pt x="7018" y="5682"/>
                      <a:pt x="6894" y="5115"/>
                      <a:pt x="6623" y="4602"/>
                    </a:cubicBezTo>
                    <a:cubicBezTo>
                      <a:pt x="6484" y="4364"/>
                      <a:pt x="6315" y="4142"/>
                      <a:pt x="6127" y="3937"/>
                    </a:cubicBezTo>
                    <a:cubicBezTo>
                      <a:pt x="5646" y="3440"/>
                      <a:pt x="5305" y="3337"/>
                      <a:pt x="4808" y="3181"/>
                    </a:cubicBezTo>
                    <a:cubicBezTo>
                      <a:pt x="4533" y="3116"/>
                      <a:pt x="4262" y="3099"/>
                      <a:pt x="3987" y="3099"/>
                    </a:cubicBezTo>
                    <a:cubicBezTo>
                      <a:pt x="3646" y="3116"/>
                      <a:pt x="3322" y="3165"/>
                      <a:pt x="2994" y="3284"/>
                    </a:cubicBezTo>
                    <a:cubicBezTo>
                      <a:pt x="2980" y="3293"/>
                      <a:pt x="2969" y="3298"/>
                      <a:pt x="2960" y="3298"/>
                    </a:cubicBezTo>
                    <a:cubicBezTo>
                      <a:pt x="2950" y="3298"/>
                      <a:pt x="2944" y="3289"/>
                      <a:pt x="2944" y="3268"/>
                    </a:cubicBezTo>
                    <a:cubicBezTo>
                      <a:pt x="2911" y="3181"/>
                      <a:pt x="2891" y="3099"/>
                      <a:pt x="2858" y="3013"/>
                    </a:cubicBezTo>
                    <a:cubicBezTo>
                      <a:pt x="2686" y="2516"/>
                      <a:pt x="2464" y="2036"/>
                      <a:pt x="2242" y="1559"/>
                    </a:cubicBezTo>
                    <a:cubicBezTo>
                      <a:pt x="2090" y="1215"/>
                      <a:pt x="1885" y="907"/>
                      <a:pt x="1659" y="599"/>
                    </a:cubicBezTo>
                    <a:cubicBezTo>
                      <a:pt x="1491" y="377"/>
                      <a:pt x="1285" y="188"/>
                      <a:pt x="1027" y="69"/>
                    </a:cubicBezTo>
                    <a:cubicBezTo>
                      <a:pt x="927" y="23"/>
                      <a:pt x="819" y="0"/>
                      <a:pt x="7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24"/>
              <p:cNvSpPr/>
              <p:nvPr/>
            </p:nvSpPr>
            <p:spPr>
              <a:xfrm>
                <a:off x="2097475" y="2466625"/>
                <a:ext cx="49200" cy="81325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3253" extrusionOk="0">
                    <a:moveTo>
                      <a:pt x="308" y="120"/>
                    </a:moveTo>
                    <a:cubicBezTo>
                      <a:pt x="411" y="120"/>
                      <a:pt x="477" y="190"/>
                      <a:pt x="547" y="256"/>
                    </a:cubicBezTo>
                    <a:cubicBezTo>
                      <a:pt x="752" y="461"/>
                      <a:pt x="904" y="683"/>
                      <a:pt x="1006" y="941"/>
                    </a:cubicBezTo>
                    <a:cubicBezTo>
                      <a:pt x="1282" y="1590"/>
                      <a:pt x="1557" y="2206"/>
                      <a:pt x="1811" y="2859"/>
                    </a:cubicBezTo>
                    <a:cubicBezTo>
                      <a:pt x="1828" y="2908"/>
                      <a:pt x="1848" y="2978"/>
                      <a:pt x="1865" y="3044"/>
                    </a:cubicBezTo>
                    <a:cubicBezTo>
                      <a:pt x="1865" y="3081"/>
                      <a:pt x="1865" y="3113"/>
                      <a:pt x="1828" y="3130"/>
                    </a:cubicBezTo>
                    <a:cubicBezTo>
                      <a:pt x="1818" y="3135"/>
                      <a:pt x="1808" y="3137"/>
                      <a:pt x="1799" y="3137"/>
                    </a:cubicBezTo>
                    <a:cubicBezTo>
                      <a:pt x="1777" y="3137"/>
                      <a:pt x="1757" y="3125"/>
                      <a:pt x="1746" y="3113"/>
                    </a:cubicBezTo>
                    <a:cubicBezTo>
                      <a:pt x="1643" y="3027"/>
                      <a:pt x="1557" y="2941"/>
                      <a:pt x="1470" y="2838"/>
                    </a:cubicBezTo>
                    <a:cubicBezTo>
                      <a:pt x="1146" y="2448"/>
                      <a:pt x="887" y="2017"/>
                      <a:pt x="616" y="1574"/>
                    </a:cubicBezTo>
                    <a:cubicBezTo>
                      <a:pt x="444" y="1282"/>
                      <a:pt x="288" y="991"/>
                      <a:pt x="185" y="666"/>
                    </a:cubicBezTo>
                    <a:cubicBezTo>
                      <a:pt x="152" y="600"/>
                      <a:pt x="136" y="531"/>
                      <a:pt x="119" y="461"/>
                    </a:cubicBezTo>
                    <a:cubicBezTo>
                      <a:pt x="103" y="358"/>
                      <a:pt x="136" y="256"/>
                      <a:pt x="185" y="169"/>
                    </a:cubicBezTo>
                    <a:cubicBezTo>
                      <a:pt x="222" y="136"/>
                      <a:pt x="255" y="120"/>
                      <a:pt x="308" y="120"/>
                    </a:cubicBezTo>
                    <a:close/>
                    <a:moveTo>
                      <a:pt x="341" y="1"/>
                    </a:moveTo>
                    <a:cubicBezTo>
                      <a:pt x="239" y="1"/>
                      <a:pt x="169" y="34"/>
                      <a:pt x="119" y="87"/>
                    </a:cubicBezTo>
                    <a:cubicBezTo>
                      <a:pt x="50" y="190"/>
                      <a:pt x="0" y="293"/>
                      <a:pt x="17" y="428"/>
                    </a:cubicBezTo>
                    <a:cubicBezTo>
                      <a:pt x="33" y="580"/>
                      <a:pt x="83" y="720"/>
                      <a:pt x="136" y="855"/>
                    </a:cubicBezTo>
                    <a:cubicBezTo>
                      <a:pt x="271" y="1216"/>
                      <a:pt x="477" y="1557"/>
                      <a:pt x="666" y="1882"/>
                    </a:cubicBezTo>
                    <a:cubicBezTo>
                      <a:pt x="887" y="2259"/>
                      <a:pt x="1130" y="2617"/>
                      <a:pt x="1401" y="2941"/>
                    </a:cubicBezTo>
                    <a:cubicBezTo>
                      <a:pt x="1487" y="3044"/>
                      <a:pt x="1589" y="3130"/>
                      <a:pt x="1692" y="3216"/>
                    </a:cubicBezTo>
                    <a:cubicBezTo>
                      <a:pt x="1736" y="3237"/>
                      <a:pt x="1777" y="3252"/>
                      <a:pt x="1820" y="3252"/>
                    </a:cubicBezTo>
                    <a:cubicBezTo>
                      <a:pt x="1845" y="3252"/>
                      <a:pt x="1871" y="3246"/>
                      <a:pt x="1897" y="3232"/>
                    </a:cubicBezTo>
                    <a:cubicBezTo>
                      <a:pt x="1967" y="3200"/>
                      <a:pt x="1967" y="3130"/>
                      <a:pt x="1967" y="3064"/>
                    </a:cubicBezTo>
                    <a:cubicBezTo>
                      <a:pt x="1967" y="2961"/>
                      <a:pt x="1930" y="2875"/>
                      <a:pt x="1897" y="2789"/>
                    </a:cubicBezTo>
                    <a:cubicBezTo>
                      <a:pt x="1659" y="2157"/>
                      <a:pt x="1384" y="1541"/>
                      <a:pt x="1130" y="925"/>
                    </a:cubicBezTo>
                    <a:cubicBezTo>
                      <a:pt x="1006" y="650"/>
                      <a:pt x="854" y="395"/>
                      <a:pt x="633" y="169"/>
                    </a:cubicBezTo>
                    <a:cubicBezTo>
                      <a:pt x="547" y="87"/>
                      <a:pt x="444" y="17"/>
                      <a:pt x="3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24"/>
              <p:cNvSpPr/>
              <p:nvPr/>
            </p:nvSpPr>
            <p:spPr>
              <a:xfrm>
                <a:off x="2158550" y="2542700"/>
                <a:ext cx="6807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1281" extrusionOk="0">
                    <a:moveTo>
                      <a:pt x="1951" y="411"/>
                    </a:moveTo>
                    <a:cubicBezTo>
                      <a:pt x="2021" y="411"/>
                      <a:pt x="2091" y="481"/>
                      <a:pt x="2107" y="551"/>
                    </a:cubicBezTo>
                    <a:cubicBezTo>
                      <a:pt x="2107" y="567"/>
                      <a:pt x="2123" y="600"/>
                      <a:pt x="2107" y="617"/>
                    </a:cubicBezTo>
                    <a:cubicBezTo>
                      <a:pt x="2096" y="623"/>
                      <a:pt x="2086" y="626"/>
                      <a:pt x="2077" y="626"/>
                    </a:cubicBezTo>
                    <a:cubicBezTo>
                      <a:pt x="2059" y="626"/>
                      <a:pt x="2043" y="617"/>
                      <a:pt x="2021" y="617"/>
                    </a:cubicBezTo>
                    <a:cubicBezTo>
                      <a:pt x="1972" y="584"/>
                      <a:pt x="1935" y="551"/>
                      <a:pt x="1918" y="497"/>
                    </a:cubicBezTo>
                    <a:cubicBezTo>
                      <a:pt x="1885" y="465"/>
                      <a:pt x="1918" y="432"/>
                      <a:pt x="1951" y="411"/>
                    </a:cubicBezTo>
                    <a:close/>
                    <a:moveTo>
                      <a:pt x="771" y="666"/>
                    </a:moveTo>
                    <a:cubicBezTo>
                      <a:pt x="777" y="666"/>
                      <a:pt x="783" y="667"/>
                      <a:pt x="789" y="670"/>
                    </a:cubicBezTo>
                    <a:cubicBezTo>
                      <a:pt x="842" y="686"/>
                      <a:pt x="859" y="719"/>
                      <a:pt x="859" y="756"/>
                    </a:cubicBezTo>
                    <a:cubicBezTo>
                      <a:pt x="859" y="822"/>
                      <a:pt x="822" y="875"/>
                      <a:pt x="773" y="924"/>
                    </a:cubicBezTo>
                    <a:cubicBezTo>
                      <a:pt x="760" y="939"/>
                      <a:pt x="749" y="945"/>
                      <a:pt x="739" y="945"/>
                    </a:cubicBezTo>
                    <a:cubicBezTo>
                      <a:pt x="724" y="945"/>
                      <a:pt x="713" y="930"/>
                      <a:pt x="703" y="908"/>
                    </a:cubicBezTo>
                    <a:cubicBezTo>
                      <a:pt x="686" y="859"/>
                      <a:pt x="686" y="773"/>
                      <a:pt x="703" y="719"/>
                    </a:cubicBezTo>
                    <a:cubicBezTo>
                      <a:pt x="716" y="692"/>
                      <a:pt x="743" y="666"/>
                      <a:pt x="771" y="666"/>
                    </a:cubicBezTo>
                    <a:close/>
                    <a:moveTo>
                      <a:pt x="2620" y="1"/>
                    </a:moveTo>
                    <a:cubicBezTo>
                      <a:pt x="2604" y="1"/>
                      <a:pt x="2604" y="38"/>
                      <a:pt x="2604" y="54"/>
                    </a:cubicBezTo>
                    <a:lnTo>
                      <a:pt x="2604" y="87"/>
                    </a:lnTo>
                    <a:cubicBezTo>
                      <a:pt x="2604" y="292"/>
                      <a:pt x="2464" y="514"/>
                      <a:pt x="2279" y="584"/>
                    </a:cubicBezTo>
                    <a:cubicBezTo>
                      <a:pt x="2264" y="590"/>
                      <a:pt x="2252" y="594"/>
                      <a:pt x="2244" y="594"/>
                    </a:cubicBezTo>
                    <a:cubicBezTo>
                      <a:pt x="2232" y="594"/>
                      <a:pt x="2226" y="586"/>
                      <a:pt x="2226" y="567"/>
                    </a:cubicBezTo>
                    <a:cubicBezTo>
                      <a:pt x="2226" y="432"/>
                      <a:pt x="2123" y="329"/>
                      <a:pt x="1988" y="309"/>
                    </a:cubicBezTo>
                    <a:cubicBezTo>
                      <a:pt x="1978" y="307"/>
                      <a:pt x="1968" y="307"/>
                      <a:pt x="1959" y="307"/>
                    </a:cubicBezTo>
                    <a:cubicBezTo>
                      <a:pt x="1835" y="307"/>
                      <a:pt x="1749" y="405"/>
                      <a:pt x="1799" y="534"/>
                    </a:cubicBezTo>
                    <a:cubicBezTo>
                      <a:pt x="1832" y="637"/>
                      <a:pt x="1918" y="703"/>
                      <a:pt x="2021" y="740"/>
                    </a:cubicBezTo>
                    <a:cubicBezTo>
                      <a:pt x="2074" y="756"/>
                      <a:pt x="2074" y="773"/>
                      <a:pt x="2054" y="805"/>
                    </a:cubicBezTo>
                    <a:cubicBezTo>
                      <a:pt x="2004" y="892"/>
                      <a:pt x="1935" y="961"/>
                      <a:pt x="1848" y="1011"/>
                    </a:cubicBezTo>
                    <a:cubicBezTo>
                      <a:pt x="1680" y="1113"/>
                      <a:pt x="1475" y="1167"/>
                      <a:pt x="1269" y="1167"/>
                    </a:cubicBezTo>
                    <a:cubicBezTo>
                      <a:pt x="1113" y="1167"/>
                      <a:pt x="961" y="1130"/>
                      <a:pt x="822" y="1048"/>
                    </a:cubicBezTo>
                    <a:cubicBezTo>
                      <a:pt x="908" y="961"/>
                      <a:pt x="961" y="875"/>
                      <a:pt x="961" y="756"/>
                    </a:cubicBezTo>
                    <a:cubicBezTo>
                      <a:pt x="961" y="637"/>
                      <a:pt x="908" y="567"/>
                      <a:pt x="805" y="551"/>
                    </a:cubicBezTo>
                    <a:cubicBezTo>
                      <a:pt x="795" y="549"/>
                      <a:pt x="785" y="548"/>
                      <a:pt x="775" y="548"/>
                    </a:cubicBezTo>
                    <a:cubicBezTo>
                      <a:pt x="686" y="548"/>
                      <a:pt x="613" y="612"/>
                      <a:pt x="584" y="719"/>
                    </a:cubicBezTo>
                    <a:cubicBezTo>
                      <a:pt x="567" y="789"/>
                      <a:pt x="567" y="875"/>
                      <a:pt x="600" y="961"/>
                    </a:cubicBezTo>
                    <a:cubicBezTo>
                      <a:pt x="637" y="1011"/>
                      <a:pt x="616" y="1011"/>
                      <a:pt x="567" y="1011"/>
                    </a:cubicBezTo>
                    <a:cubicBezTo>
                      <a:pt x="553" y="1012"/>
                      <a:pt x="539" y="1012"/>
                      <a:pt x="525" y="1012"/>
                    </a:cubicBezTo>
                    <a:cubicBezTo>
                      <a:pt x="338" y="1012"/>
                      <a:pt x="182" y="912"/>
                      <a:pt x="87" y="740"/>
                    </a:cubicBezTo>
                    <a:cubicBezTo>
                      <a:pt x="87" y="703"/>
                      <a:pt x="87" y="670"/>
                      <a:pt x="38" y="670"/>
                    </a:cubicBezTo>
                    <a:cubicBezTo>
                      <a:pt x="1" y="686"/>
                      <a:pt x="38" y="719"/>
                      <a:pt x="38" y="740"/>
                    </a:cubicBezTo>
                    <a:cubicBezTo>
                      <a:pt x="67" y="971"/>
                      <a:pt x="284" y="1135"/>
                      <a:pt x="514" y="1135"/>
                    </a:cubicBezTo>
                    <a:cubicBezTo>
                      <a:pt x="537" y="1135"/>
                      <a:pt x="561" y="1133"/>
                      <a:pt x="584" y="1130"/>
                    </a:cubicBezTo>
                    <a:cubicBezTo>
                      <a:pt x="621" y="1123"/>
                      <a:pt x="656" y="1115"/>
                      <a:pt x="688" y="1115"/>
                    </a:cubicBezTo>
                    <a:cubicBezTo>
                      <a:pt x="730" y="1115"/>
                      <a:pt x="768" y="1127"/>
                      <a:pt x="805" y="1167"/>
                    </a:cubicBezTo>
                    <a:cubicBezTo>
                      <a:pt x="822" y="1183"/>
                      <a:pt x="859" y="1200"/>
                      <a:pt x="892" y="1216"/>
                    </a:cubicBezTo>
                    <a:cubicBezTo>
                      <a:pt x="1029" y="1259"/>
                      <a:pt x="1162" y="1281"/>
                      <a:pt x="1294" y="1281"/>
                    </a:cubicBezTo>
                    <a:cubicBezTo>
                      <a:pt x="1426" y="1281"/>
                      <a:pt x="1559" y="1259"/>
                      <a:pt x="1696" y="1216"/>
                    </a:cubicBezTo>
                    <a:cubicBezTo>
                      <a:pt x="1918" y="1130"/>
                      <a:pt x="2107" y="1011"/>
                      <a:pt x="2193" y="773"/>
                    </a:cubicBezTo>
                    <a:cubicBezTo>
                      <a:pt x="2193" y="740"/>
                      <a:pt x="2226" y="740"/>
                      <a:pt x="2243" y="719"/>
                    </a:cubicBezTo>
                    <a:cubicBezTo>
                      <a:pt x="2518" y="653"/>
                      <a:pt x="2637" y="465"/>
                      <a:pt x="2707" y="206"/>
                    </a:cubicBezTo>
                    <a:cubicBezTo>
                      <a:pt x="2723" y="140"/>
                      <a:pt x="2707" y="87"/>
                      <a:pt x="2670" y="38"/>
                    </a:cubicBezTo>
                    <a:cubicBezTo>
                      <a:pt x="2670" y="21"/>
                      <a:pt x="2653" y="1"/>
                      <a:pt x="26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24"/>
              <p:cNvSpPr/>
              <p:nvPr/>
            </p:nvSpPr>
            <p:spPr>
              <a:xfrm>
                <a:off x="2187300" y="2542400"/>
                <a:ext cx="3000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91" extrusionOk="0">
                    <a:moveTo>
                      <a:pt x="41" y="0"/>
                    </a:moveTo>
                    <a:cubicBezTo>
                      <a:pt x="33" y="0"/>
                      <a:pt x="25" y="4"/>
                      <a:pt x="17" y="13"/>
                    </a:cubicBezTo>
                    <a:cubicBezTo>
                      <a:pt x="17" y="33"/>
                      <a:pt x="0" y="50"/>
                      <a:pt x="0" y="66"/>
                    </a:cubicBezTo>
                    <a:cubicBezTo>
                      <a:pt x="0" y="169"/>
                      <a:pt x="0" y="255"/>
                      <a:pt x="17" y="341"/>
                    </a:cubicBezTo>
                    <a:cubicBezTo>
                      <a:pt x="17" y="374"/>
                      <a:pt x="33" y="390"/>
                      <a:pt x="66" y="390"/>
                    </a:cubicBezTo>
                    <a:cubicBezTo>
                      <a:pt x="82" y="390"/>
                      <a:pt x="103" y="374"/>
                      <a:pt x="103" y="341"/>
                    </a:cubicBezTo>
                    <a:cubicBezTo>
                      <a:pt x="119" y="271"/>
                      <a:pt x="103" y="201"/>
                      <a:pt x="103" y="136"/>
                    </a:cubicBezTo>
                    <a:cubicBezTo>
                      <a:pt x="103" y="82"/>
                      <a:pt x="82" y="50"/>
                      <a:pt x="66" y="13"/>
                    </a:cubicBezTo>
                    <a:cubicBezTo>
                      <a:pt x="58" y="4"/>
                      <a:pt x="50" y="0"/>
                      <a:pt x="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24"/>
              <p:cNvSpPr/>
              <p:nvPr/>
            </p:nvSpPr>
            <p:spPr>
              <a:xfrm>
                <a:off x="2191925" y="2540275"/>
                <a:ext cx="3100" cy="97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90" extrusionOk="0">
                    <a:moveTo>
                      <a:pt x="62" y="0"/>
                    </a:moveTo>
                    <a:cubicBezTo>
                      <a:pt x="53" y="0"/>
                      <a:pt x="45" y="5"/>
                      <a:pt x="37" y="15"/>
                    </a:cubicBezTo>
                    <a:cubicBezTo>
                      <a:pt x="21" y="32"/>
                      <a:pt x="21" y="48"/>
                      <a:pt x="21" y="65"/>
                    </a:cubicBezTo>
                    <a:cubicBezTo>
                      <a:pt x="0" y="167"/>
                      <a:pt x="21" y="254"/>
                      <a:pt x="37" y="340"/>
                    </a:cubicBezTo>
                    <a:cubicBezTo>
                      <a:pt x="37" y="373"/>
                      <a:pt x="53" y="389"/>
                      <a:pt x="70" y="389"/>
                    </a:cubicBezTo>
                    <a:cubicBezTo>
                      <a:pt x="103" y="389"/>
                      <a:pt x="103" y="373"/>
                      <a:pt x="123" y="340"/>
                    </a:cubicBezTo>
                    <a:lnTo>
                      <a:pt x="123" y="135"/>
                    </a:lnTo>
                    <a:cubicBezTo>
                      <a:pt x="103" y="81"/>
                      <a:pt x="103" y="48"/>
                      <a:pt x="86" y="15"/>
                    </a:cubicBezTo>
                    <a:cubicBezTo>
                      <a:pt x="78" y="5"/>
                      <a:pt x="70" y="0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24"/>
              <p:cNvSpPr/>
              <p:nvPr/>
            </p:nvSpPr>
            <p:spPr>
              <a:xfrm>
                <a:off x="2095325" y="2460575"/>
                <a:ext cx="47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89" extrusionOk="0">
                    <a:moveTo>
                      <a:pt x="169" y="1"/>
                    </a:moveTo>
                    <a:cubicBezTo>
                      <a:pt x="152" y="1"/>
                      <a:pt x="136" y="1"/>
                      <a:pt x="119" y="21"/>
                    </a:cubicBezTo>
                    <a:cubicBezTo>
                      <a:pt x="49" y="87"/>
                      <a:pt x="17" y="157"/>
                      <a:pt x="0" y="243"/>
                    </a:cubicBezTo>
                    <a:cubicBezTo>
                      <a:pt x="0" y="259"/>
                      <a:pt x="17" y="276"/>
                      <a:pt x="33" y="276"/>
                    </a:cubicBezTo>
                    <a:cubicBezTo>
                      <a:pt x="33" y="284"/>
                      <a:pt x="37" y="288"/>
                      <a:pt x="43" y="288"/>
                    </a:cubicBezTo>
                    <a:cubicBezTo>
                      <a:pt x="49" y="288"/>
                      <a:pt x="58" y="284"/>
                      <a:pt x="66" y="276"/>
                    </a:cubicBezTo>
                    <a:cubicBezTo>
                      <a:pt x="119" y="206"/>
                      <a:pt x="152" y="124"/>
                      <a:pt x="189" y="54"/>
                    </a:cubicBezTo>
                    <a:cubicBezTo>
                      <a:pt x="189" y="38"/>
                      <a:pt x="189" y="21"/>
                      <a:pt x="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2091000" y="2460425"/>
                <a:ext cx="39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233" extrusionOk="0">
                    <a:moveTo>
                      <a:pt x="122" y="0"/>
                    </a:moveTo>
                    <a:cubicBezTo>
                      <a:pt x="110" y="0"/>
                      <a:pt x="99" y="13"/>
                      <a:pt x="87" y="27"/>
                    </a:cubicBezTo>
                    <a:cubicBezTo>
                      <a:pt x="54" y="60"/>
                      <a:pt x="17" y="109"/>
                      <a:pt x="1" y="179"/>
                    </a:cubicBezTo>
                    <a:cubicBezTo>
                      <a:pt x="1" y="196"/>
                      <a:pt x="17" y="212"/>
                      <a:pt x="34" y="233"/>
                    </a:cubicBezTo>
                    <a:cubicBezTo>
                      <a:pt x="54" y="233"/>
                      <a:pt x="71" y="233"/>
                      <a:pt x="87" y="212"/>
                    </a:cubicBezTo>
                    <a:cubicBezTo>
                      <a:pt x="120" y="163"/>
                      <a:pt x="136" y="109"/>
                      <a:pt x="157" y="44"/>
                    </a:cubicBezTo>
                    <a:cubicBezTo>
                      <a:pt x="157" y="27"/>
                      <a:pt x="157" y="7"/>
                      <a:pt x="136" y="7"/>
                    </a:cubicBezTo>
                    <a:cubicBezTo>
                      <a:pt x="132" y="2"/>
                      <a:pt x="127" y="0"/>
                      <a:pt x="1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2108150" y="2628000"/>
                <a:ext cx="37175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93" extrusionOk="0">
                    <a:moveTo>
                      <a:pt x="1428" y="1"/>
                    </a:moveTo>
                    <a:cubicBezTo>
                      <a:pt x="1402" y="1"/>
                      <a:pt x="1370" y="13"/>
                      <a:pt x="1351" y="13"/>
                    </a:cubicBezTo>
                    <a:cubicBezTo>
                      <a:pt x="1179" y="46"/>
                      <a:pt x="1011" y="62"/>
                      <a:pt x="838" y="116"/>
                    </a:cubicBezTo>
                    <a:cubicBezTo>
                      <a:pt x="514" y="202"/>
                      <a:pt x="255" y="337"/>
                      <a:pt x="50" y="510"/>
                    </a:cubicBezTo>
                    <a:cubicBezTo>
                      <a:pt x="33" y="526"/>
                      <a:pt x="0" y="576"/>
                      <a:pt x="17" y="592"/>
                    </a:cubicBezTo>
                    <a:cubicBezTo>
                      <a:pt x="33" y="592"/>
                      <a:pt x="87" y="576"/>
                      <a:pt x="120" y="559"/>
                    </a:cubicBezTo>
                    <a:cubicBezTo>
                      <a:pt x="427" y="387"/>
                      <a:pt x="785" y="218"/>
                      <a:pt x="1265" y="132"/>
                    </a:cubicBezTo>
                    <a:cubicBezTo>
                      <a:pt x="1335" y="116"/>
                      <a:pt x="1487" y="79"/>
                      <a:pt x="1470" y="30"/>
                    </a:cubicBezTo>
                    <a:cubicBezTo>
                      <a:pt x="1464" y="7"/>
                      <a:pt x="1447" y="1"/>
                      <a:pt x="14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2099125" y="2611900"/>
                <a:ext cx="44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94" extrusionOk="0">
                    <a:moveTo>
                      <a:pt x="927" y="1"/>
                    </a:moveTo>
                    <a:cubicBezTo>
                      <a:pt x="692" y="1"/>
                      <a:pt x="458" y="27"/>
                      <a:pt x="222" y="74"/>
                    </a:cubicBezTo>
                    <a:cubicBezTo>
                      <a:pt x="156" y="90"/>
                      <a:pt x="0" y="107"/>
                      <a:pt x="17" y="160"/>
                    </a:cubicBezTo>
                    <a:cubicBezTo>
                      <a:pt x="17" y="166"/>
                      <a:pt x="24" y="168"/>
                      <a:pt x="36" y="168"/>
                    </a:cubicBezTo>
                    <a:cubicBezTo>
                      <a:pt x="59" y="168"/>
                      <a:pt x="97" y="160"/>
                      <a:pt x="119" y="160"/>
                    </a:cubicBezTo>
                    <a:cubicBezTo>
                      <a:pt x="259" y="160"/>
                      <a:pt x="411" y="144"/>
                      <a:pt x="550" y="127"/>
                    </a:cubicBezTo>
                    <a:cubicBezTo>
                      <a:pt x="675" y="120"/>
                      <a:pt x="796" y="115"/>
                      <a:pt x="917" y="115"/>
                    </a:cubicBezTo>
                    <a:cubicBezTo>
                      <a:pt x="1113" y="115"/>
                      <a:pt x="1307" y="127"/>
                      <a:pt x="1507" y="160"/>
                    </a:cubicBezTo>
                    <a:cubicBezTo>
                      <a:pt x="1577" y="177"/>
                      <a:pt x="1643" y="193"/>
                      <a:pt x="1729" y="193"/>
                    </a:cubicBezTo>
                    <a:cubicBezTo>
                      <a:pt x="1729" y="193"/>
                      <a:pt x="1762" y="193"/>
                      <a:pt x="1762" y="177"/>
                    </a:cubicBezTo>
                    <a:cubicBezTo>
                      <a:pt x="1782" y="144"/>
                      <a:pt x="1745" y="107"/>
                      <a:pt x="1696" y="107"/>
                    </a:cubicBezTo>
                    <a:cubicBezTo>
                      <a:pt x="1626" y="90"/>
                      <a:pt x="1577" y="58"/>
                      <a:pt x="1507" y="58"/>
                    </a:cubicBezTo>
                    <a:cubicBezTo>
                      <a:pt x="1314" y="19"/>
                      <a:pt x="1120" y="1"/>
                      <a:pt x="9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24"/>
              <p:cNvSpPr/>
              <p:nvPr/>
            </p:nvSpPr>
            <p:spPr>
              <a:xfrm>
                <a:off x="2101275" y="2620250"/>
                <a:ext cx="428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61" extrusionOk="0">
                    <a:moveTo>
                      <a:pt x="1367" y="0"/>
                    </a:moveTo>
                    <a:cubicBezTo>
                      <a:pt x="1125" y="0"/>
                      <a:pt x="888" y="33"/>
                      <a:pt x="649" y="81"/>
                    </a:cubicBezTo>
                    <a:cubicBezTo>
                      <a:pt x="464" y="134"/>
                      <a:pt x="275" y="167"/>
                      <a:pt x="103" y="270"/>
                    </a:cubicBezTo>
                    <a:cubicBezTo>
                      <a:pt x="70" y="286"/>
                      <a:pt x="0" y="340"/>
                      <a:pt x="0" y="356"/>
                    </a:cubicBezTo>
                    <a:cubicBezTo>
                      <a:pt x="3" y="359"/>
                      <a:pt x="10" y="360"/>
                      <a:pt x="18" y="360"/>
                    </a:cubicBezTo>
                    <a:cubicBezTo>
                      <a:pt x="54" y="360"/>
                      <a:pt x="130" y="336"/>
                      <a:pt x="173" y="323"/>
                    </a:cubicBezTo>
                    <a:cubicBezTo>
                      <a:pt x="546" y="204"/>
                      <a:pt x="941" y="118"/>
                      <a:pt x="1335" y="118"/>
                    </a:cubicBezTo>
                    <a:cubicBezTo>
                      <a:pt x="1437" y="118"/>
                      <a:pt x="1540" y="118"/>
                      <a:pt x="1643" y="101"/>
                    </a:cubicBezTo>
                    <a:cubicBezTo>
                      <a:pt x="1655" y="101"/>
                      <a:pt x="1668" y="104"/>
                      <a:pt x="1680" y="104"/>
                    </a:cubicBezTo>
                    <a:cubicBezTo>
                      <a:pt x="1698" y="104"/>
                      <a:pt x="1713" y="97"/>
                      <a:pt x="1713" y="64"/>
                    </a:cubicBezTo>
                    <a:cubicBezTo>
                      <a:pt x="1713" y="15"/>
                      <a:pt x="1659" y="32"/>
                      <a:pt x="1643" y="15"/>
                    </a:cubicBezTo>
                    <a:cubicBezTo>
                      <a:pt x="1550" y="5"/>
                      <a:pt x="1458" y="0"/>
                      <a:pt x="13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24"/>
              <p:cNvSpPr/>
              <p:nvPr/>
            </p:nvSpPr>
            <p:spPr>
              <a:xfrm>
                <a:off x="2159025" y="2569600"/>
                <a:ext cx="1825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428" extrusionOk="0">
                    <a:moveTo>
                      <a:pt x="492" y="0"/>
                    </a:moveTo>
                    <a:cubicBezTo>
                      <a:pt x="280" y="0"/>
                      <a:pt x="1" y="136"/>
                      <a:pt x="35" y="280"/>
                    </a:cubicBezTo>
                    <a:cubicBezTo>
                      <a:pt x="49" y="376"/>
                      <a:pt x="185" y="428"/>
                      <a:pt x="331" y="428"/>
                    </a:cubicBezTo>
                    <a:cubicBezTo>
                      <a:pt x="521" y="428"/>
                      <a:pt x="730" y="342"/>
                      <a:pt x="721" y="156"/>
                    </a:cubicBezTo>
                    <a:cubicBezTo>
                      <a:pt x="713" y="45"/>
                      <a:pt x="614" y="0"/>
                      <a:pt x="4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24"/>
              <p:cNvSpPr/>
              <p:nvPr/>
            </p:nvSpPr>
            <p:spPr>
              <a:xfrm>
                <a:off x="2158150" y="2568200"/>
                <a:ext cx="2055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524" extrusionOk="0">
                    <a:moveTo>
                      <a:pt x="580" y="104"/>
                    </a:moveTo>
                    <a:cubicBezTo>
                      <a:pt x="641" y="104"/>
                      <a:pt x="706" y="129"/>
                      <a:pt x="719" y="196"/>
                    </a:cubicBezTo>
                    <a:cubicBezTo>
                      <a:pt x="735" y="282"/>
                      <a:pt x="583" y="368"/>
                      <a:pt x="513" y="385"/>
                    </a:cubicBezTo>
                    <a:cubicBezTo>
                      <a:pt x="453" y="404"/>
                      <a:pt x="393" y="412"/>
                      <a:pt x="333" y="412"/>
                    </a:cubicBezTo>
                    <a:cubicBezTo>
                      <a:pt x="290" y="412"/>
                      <a:pt x="248" y="408"/>
                      <a:pt x="205" y="401"/>
                    </a:cubicBezTo>
                    <a:cubicBezTo>
                      <a:pt x="156" y="401"/>
                      <a:pt x="119" y="385"/>
                      <a:pt x="119" y="336"/>
                    </a:cubicBezTo>
                    <a:cubicBezTo>
                      <a:pt x="103" y="233"/>
                      <a:pt x="275" y="163"/>
                      <a:pt x="308" y="147"/>
                    </a:cubicBezTo>
                    <a:cubicBezTo>
                      <a:pt x="378" y="130"/>
                      <a:pt x="448" y="110"/>
                      <a:pt x="530" y="110"/>
                    </a:cubicBezTo>
                    <a:cubicBezTo>
                      <a:pt x="545" y="106"/>
                      <a:pt x="562" y="104"/>
                      <a:pt x="580" y="104"/>
                    </a:cubicBezTo>
                    <a:close/>
                    <a:moveTo>
                      <a:pt x="542" y="0"/>
                    </a:moveTo>
                    <a:cubicBezTo>
                      <a:pt x="527" y="0"/>
                      <a:pt x="512" y="2"/>
                      <a:pt x="497" y="7"/>
                    </a:cubicBezTo>
                    <a:cubicBezTo>
                      <a:pt x="427" y="7"/>
                      <a:pt x="361" y="28"/>
                      <a:pt x="308" y="44"/>
                    </a:cubicBezTo>
                    <a:cubicBezTo>
                      <a:pt x="222" y="77"/>
                      <a:pt x="0" y="180"/>
                      <a:pt x="17" y="352"/>
                    </a:cubicBezTo>
                    <a:cubicBezTo>
                      <a:pt x="17" y="438"/>
                      <a:pt x="103" y="504"/>
                      <a:pt x="189" y="504"/>
                    </a:cubicBezTo>
                    <a:cubicBezTo>
                      <a:pt x="234" y="518"/>
                      <a:pt x="279" y="524"/>
                      <a:pt x="324" y="524"/>
                    </a:cubicBezTo>
                    <a:cubicBezTo>
                      <a:pt x="399" y="524"/>
                      <a:pt x="474" y="508"/>
                      <a:pt x="550" y="488"/>
                    </a:cubicBezTo>
                    <a:cubicBezTo>
                      <a:pt x="616" y="471"/>
                      <a:pt x="669" y="455"/>
                      <a:pt x="719" y="401"/>
                    </a:cubicBezTo>
                    <a:cubicBezTo>
                      <a:pt x="756" y="368"/>
                      <a:pt x="789" y="336"/>
                      <a:pt x="805" y="299"/>
                    </a:cubicBezTo>
                    <a:cubicBezTo>
                      <a:pt x="821" y="233"/>
                      <a:pt x="821" y="163"/>
                      <a:pt x="789" y="110"/>
                    </a:cubicBezTo>
                    <a:cubicBezTo>
                      <a:pt x="756" y="77"/>
                      <a:pt x="702" y="44"/>
                      <a:pt x="653" y="28"/>
                    </a:cubicBezTo>
                    <a:cubicBezTo>
                      <a:pt x="615" y="13"/>
                      <a:pt x="579" y="0"/>
                      <a:pt x="5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24"/>
              <p:cNvSpPr/>
              <p:nvPr/>
            </p:nvSpPr>
            <p:spPr>
              <a:xfrm>
                <a:off x="2223200" y="2561700"/>
                <a:ext cx="20200" cy="1167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67" extrusionOk="0">
                    <a:moveTo>
                      <a:pt x="266" y="1"/>
                    </a:moveTo>
                    <a:cubicBezTo>
                      <a:pt x="164" y="1"/>
                      <a:pt x="77" y="31"/>
                      <a:pt x="51" y="99"/>
                    </a:cubicBezTo>
                    <a:cubicBezTo>
                      <a:pt x="0" y="247"/>
                      <a:pt x="282" y="466"/>
                      <a:pt x="500" y="466"/>
                    </a:cubicBezTo>
                    <a:cubicBezTo>
                      <a:pt x="583" y="466"/>
                      <a:pt x="657" y="434"/>
                      <a:pt x="699" y="353"/>
                    </a:cubicBezTo>
                    <a:cubicBezTo>
                      <a:pt x="808" y="152"/>
                      <a:pt x="496" y="1"/>
                      <a:pt x="2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24"/>
              <p:cNvSpPr/>
              <p:nvPr/>
            </p:nvSpPr>
            <p:spPr>
              <a:xfrm>
                <a:off x="2222300" y="2560725"/>
                <a:ext cx="2097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539" extrusionOk="0">
                    <a:moveTo>
                      <a:pt x="288" y="83"/>
                    </a:moveTo>
                    <a:cubicBezTo>
                      <a:pt x="336" y="83"/>
                      <a:pt x="380" y="93"/>
                      <a:pt x="395" y="101"/>
                    </a:cubicBezTo>
                    <a:cubicBezTo>
                      <a:pt x="464" y="121"/>
                      <a:pt x="551" y="138"/>
                      <a:pt x="600" y="171"/>
                    </a:cubicBezTo>
                    <a:cubicBezTo>
                      <a:pt x="670" y="203"/>
                      <a:pt x="756" y="290"/>
                      <a:pt x="719" y="360"/>
                    </a:cubicBezTo>
                    <a:cubicBezTo>
                      <a:pt x="700" y="410"/>
                      <a:pt x="633" y="425"/>
                      <a:pt x="571" y="425"/>
                    </a:cubicBezTo>
                    <a:cubicBezTo>
                      <a:pt x="527" y="425"/>
                      <a:pt x="485" y="417"/>
                      <a:pt x="464" y="409"/>
                    </a:cubicBezTo>
                    <a:cubicBezTo>
                      <a:pt x="362" y="392"/>
                      <a:pt x="259" y="343"/>
                      <a:pt x="173" y="273"/>
                    </a:cubicBezTo>
                    <a:cubicBezTo>
                      <a:pt x="140" y="240"/>
                      <a:pt x="120" y="203"/>
                      <a:pt x="140" y="154"/>
                    </a:cubicBezTo>
                    <a:cubicBezTo>
                      <a:pt x="167" y="98"/>
                      <a:pt x="231" y="83"/>
                      <a:pt x="288" y="83"/>
                    </a:cubicBezTo>
                    <a:close/>
                    <a:moveTo>
                      <a:pt x="305" y="1"/>
                    </a:moveTo>
                    <a:cubicBezTo>
                      <a:pt x="207" y="1"/>
                      <a:pt x="94" y="26"/>
                      <a:pt x="54" y="121"/>
                    </a:cubicBezTo>
                    <a:cubicBezTo>
                      <a:pt x="0" y="203"/>
                      <a:pt x="54" y="290"/>
                      <a:pt x="103" y="343"/>
                    </a:cubicBezTo>
                    <a:cubicBezTo>
                      <a:pt x="206" y="429"/>
                      <a:pt x="308" y="479"/>
                      <a:pt x="428" y="511"/>
                    </a:cubicBezTo>
                    <a:cubicBezTo>
                      <a:pt x="477" y="526"/>
                      <a:pt x="527" y="539"/>
                      <a:pt x="576" y="539"/>
                    </a:cubicBezTo>
                    <a:cubicBezTo>
                      <a:pt x="595" y="539"/>
                      <a:pt x="614" y="537"/>
                      <a:pt x="633" y="532"/>
                    </a:cubicBezTo>
                    <a:cubicBezTo>
                      <a:pt x="670" y="511"/>
                      <a:pt x="719" y="495"/>
                      <a:pt x="756" y="479"/>
                    </a:cubicBezTo>
                    <a:cubicBezTo>
                      <a:pt x="805" y="446"/>
                      <a:pt x="838" y="376"/>
                      <a:pt x="822" y="306"/>
                    </a:cubicBezTo>
                    <a:cubicBezTo>
                      <a:pt x="805" y="257"/>
                      <a:pt x="789" y="224"/>
                      <a:pt x="756" y="171"/>
                    </a:cubicBezTo>
                    <a:cubicBezTo>
                      <a:pt x="719" y="138"/>
                      <a:pt x="686" y="84"/>
                      <a:pt x="633" y="68"/>
                    </a:cubicBezTo>
                    <a:cubicBezTo>
                      <a:pt x="567" y="52"/>
                      <a:pt x="514" y="35"/>
                      <a:pt x="448" y="19"/>
                    </a:cubicBezTo>
                    <a:cubicBezTo>
                      <a:pt x="421" y="11"/>
                      <a:pt x="366" y="1"/>
                      <a:pt x="3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24"/>
              <p:cNvSpPr/>
              <p:nvPr/>
            </p:nvSpPr>
            <p:spPr>
              <a:xfrm>
                <a:off x="2147875" y="2620100"/>
                <a:ext cx="20550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598" extrusionOk="0">
                    <a:moveTo>
                      <a:pt x="444" y="1"/>
                    </a:moveTo>
                    <a:cubicBezTo>
                      <a:pt x="389" y="1"/>
                      <a:pt x="337" y="14"/>
                      <a:pt x="292" y="38"/>
                    </a:cubicBezTo>
                    <a:cubicBezTo>
                      <a:pt x="173" y="87"/>
                      <a:pt x="1" y="173"/>
                      <a:pt x="70" y="395"/>
                    </a:cubicBezTo>
                    <a:cubicBezTo>
                      <a:pt x="120" y="497"/>
                      <a:pt x="206" y="551"/>
                      <a:pt x="292" y="584"/>
                    </a:cubicBezTo>
                    <a:cubicBezTo>
                      <a:pt x="333" y="593"/>
                      <a:pt x="373" y="598"/>
                      <a:pt x="413" y="598"/>
                    </a:cubicBezTo>
                    <a:cubicBezTo>
                      <a:pt x="525" y="598"/>
                      <a:pt x="631" y="561"/>
                      <a:pt x="719" y="497"/>
                    </a:cubicBezTo>
                    <a:cubicBezTo>
                      <a:pt x="772" y="448"/>
                      <a:pt x="822" y="378"/>
                      <a:pt x="822" y="292"/>
                    </a:cubicBezTo>
                    <a:cubicBezTo>
                      <a:pt x="805" y="189"/>
                      <a:pt x="736" y="124"/>
                      <a:pt x="670" y="70"/>
                    </a:cubicBezTo>
                    <a:cubicBezTo>
                      <a:pt x="592" y="22"/>
                      <a:pt x="515" y="1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24"/>
              <p:cNvSpPr/>
              <p:nvPr/>
            </p:nvSpPr>
            <p:spPr>
              <a:xfrm>
                <a:off x="2235125" y="2611450"/>
                <a:ext cx="163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34" extrusionOk="0">
                    <a:moveTo>
                      <a:pt x="335" y="1"/>
                    </a:moveTo>
                    <a:cubicBezTo>
                      <a:pt x="295" y="1"/>
                      <a:pt x="258" y="9"/>
                      <a:pt x="222" y="22"/>
                    </a:cubicBezTo>
                    <a:cubicBezTo>
                      <a:pt x="140" y="59"/>
                      <a:pt x="1" y="145"/>
                      <a:pt x="71" y="351"/>
                    </a:cubicBezTo>
                    <a:cubicBezTo>
                      <a:pt x="103" y="453"/>
                      <a:pt x="190" y="503"/>
                      <a:pt x="259" y="519"/>
                    </a:cubicBezTo>
                    <a:cubicBezTo>
                      <a:pt x="291" y="529"/>
                      <a:pt x="322" y="533"/>
                      <a:pt x="352" y="533"/>
                    </a:cubicBezTo>
                    <a:cubicBezTo>
                      <a:pt x="439" y="533"/>
                      <a:pt x="520" y="497"/>
                      <a:pt x="584" y="433"/>
                    </a:cubicBezTo>
                    <a:cubicBezTo>
                      <a:pt x="617" y="384"/>
                      <a:pt x="654" y="330"/>
                      <a:pt x="633" y="248"/>
                    </a:cubicBezTo>
                    <a:cubicBezTo>
                      <a:pt x="617" y="162"/>
                      <a:pt x="551" y="108"/>
                      <a:pt x="514" y="59"/>
                    </a:cubicBezTo>
                    <a:cubicBezTo>
                      <a:pt x="453" y="18"/>
                      <a:pt x="392" y="1"/>
                      <a:pt x="3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24"/>
              <p:cNvSpPr/>
              <p:nvPr/>
            </p:nvSpPr>
            <p:spPr>
              <a:xfrm>
                <a:off x="2157325" y="2629125"/>
                <a:ext cx="30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4" extrusionOk="0">
                    <a:moveTo>
                      <a:pt x="50" y="1"/>
                    </a:moveTo>
                    <a:cubicBezTo>
                      <a:pt x="17" y="1"/>
                      <a:pt x="0" y="34"/>
                      <a:pt x="0" y="71"/>
                    </a:cubicBezTo>
                    <a:cubicBezTo>
                      <a:pt x="17" y="87"/>
                      <a:pt x="33" y="104"/>
                      <a:pt x="70" y="104"/>
                    </a:cubicBezTo>
                    <a:cubicBezTo>
                      <a:pt x="103" y="87"/>
                      <a:pt x="119" y="71"/>
                      <a:pt x="103" y="34"/>
                    </a:cubicBezTo>
                    <a:cubicBezTo>
                      <a:pt x="103" y="1"/>
                      <a:pt x="70" y="1"/>
                      <a:pt x="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24"/>
              <p:cNvSpPr/>
              <p:nvPr/>
            </p:nvSpPr>
            <p:spPr>
              <a:xfrm>
                <a:off x="2153925" y="2624825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0" y="0"/>
                    </a:moveTo>
                    <a:cubicBezTo>
                      <a:pt x="17" y="0"/>
                      <a:pt x="1" y="37"/>
                      <a:pt x="1" y="70"/>
                    </a:cubicBezTo>
                    <a:cubicBezTo>
                      <a:pt x="1" y="87"/>
                      <a:pt x="34" y="103"/>
                      <a:pt x="66" y="103"/>
                    </a:cubicBezTo>
                    <a:cubicBezTo>
                      <a:pt x="83" y="103"/>
                      <a:pt x="103" y="87"/>
                      <a:pt x="103" y="54"/>
                    </a:cubicBezTo>
                    <a:cubicBezTo>
                      <a:pt x="103" y="21"/>
                      <a:pt x="83" y="0"/>
                      <a:pt x="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24"/>
              <p:cNvSpPr/>
              <p:nvPr/>
            </p:nvSpPr>
            <p:spPr>
              <a:xfrm>
                <a:off x="2159475" y="26236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50" y="0"/>
                    </a:moveTo>
                    <a:cubicBezTo>
                      <a:pt x="17" y="17"/>
                      <a:pt x="1" y="33"/>
                      <a:pt x="17" y="70"/>
                    </a:cubicBezTo>
                    <a:cubicBezTo>
                      <a:pt x="17" y="103"/>
                      <a:pt x="33" y="119"/>
                      <a:pt x="66" y="119"/>
                    </a:cubicBezTo>
                    <a:cubicBezTo>
                      <a:pt x="103" y="119"/>
                      <a:pt x="120" y="86"/>
                      <a:pt x="103" y="49"/>
                    </a:cubicBezTo>
                    <a:cubicBezTo>
                      <a:pt x="103" y="17"/>
                      <a:pt x="87" y="0"/>
                      <a:pt x="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24"/>
              <p:cNvSpPr/>
              <p:nvPr/>
            </p:nvSpPr>
            <p:spPr>
              <a:xfrm>
                <a:off x="2243750" y="2619125"/>
                <a:ext cx="30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10" extrusionOk="0">
                    <a:moveTo>
                      <a:pt x="66" y="0"/>
                    </a:moveTo>
                    <a:cubicBezTo>
                      <a:pt x="60" y="0"/>
                      <a:pt x="54" y="2"/>
                      <a:pt x="50" y="7"/>
                    </a:cubicBezTo>
                    <a:cubicBezTo>
                      <a:pt x="17" y="7"/>
                      <a:pt x="1" y="44"/>
                      <a:pt x="1" y="77"/>
                    </a:cubicBezTo>
                    <a:cubicBezTo>
                      <a:pt x="17" y="93"/>
                      <a:pt x="34" y="109"/>
                      <a:pt x="66" y="109"/>
                    </a:cubicBezTo>
                    <a:cubicBezTo>
                      <a:pt x="103" y="109"/>
                      <a:pt x="120" y="77"/>
                      <a:pt x="103" y="44"/>
                    </a:cubicBezTo>
                    <a:cubicBezTo>
                      <a:pt x="103" y="16"/>
                      <a:pt x="83" y="0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2245800" y="2614875"/>
                <a:ext cx="260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2" extrusionOk="0">
                    <a:moveTo>
                      <a:pt x="71" y="0"/>
                    </a:moveTo>
                    <a:cubicBezTo>
                      <a:pt x="65" y="0"/>
                      <a:pt x="59" y="3"/>
                      <a:pt x="54" y="8"/>
                    </a:cubicBezTo>
                    <a:cubicBezTo>
                      <a:pt x="21" y="8"/>
                      <a:pt x="1" y="41"/>
                      <a:pt x="1" y="74"/>
                    </a:cubicBezTo>
                    <a:cubicBezTo>
                      <a:pt x="21" y="91"/>
                      <a:pt x="54" y="111"/>
                      <a:pt x="71" y="111"/>
                    </a:cubicBezTo>
                    <a:cubicBezTo>
                      <a:pt x="87" y="111"/>
                      <a:pt x="103" y="74"/>
                      <a:pt x="103" y="41"/>
                    </a:cubicBezTo>
                    <a:cubicBezTo>
                      <a:pt x="103" y="18"/>
                      <a:pt x="86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2239850" y="2615725"/>
                <a:ext cx="26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0" extrusionOk="0">
                    <a:moveTo>
                      <a:pt x="59" y="1"/>
                    </a:moveTo>
                    <a:cubicBezTo>
                      <a:pt x="52" y="1"/>
                      <a:pt x="43" y="3"/>
                      <a:pt x="33" y="7"/>
                    </a:cubicBezTo>
                    <a:cubicBezTo>
                      <a:pt x="17" y="7"/>
                      <a:pt x="1" y="24"/>
                      <a:pt x="1" y="57"/>
                    </a:cubicBezTo>
                    <a:cubicBezTo>
                      <a:pt x="13" y="84"/>
                      <a:pt x="25" y="100"/>
                      <a:pt x="39" y="100"/>
                    </a:cubicBezTo>
                    <a:cubicBezTo>
                      <a:pt x="43" y="100"/>
                      <a:pt x="49" y="98"/>
                      <a:pt x="54" y="93"/>
                    </a:cubicBezTo>
                    <a:cubicBezTo>
                      <a:pt x="87" y="93"/>
                      <a:pt x="103" y="57"/>
                      <a:pt x="103" y="40"/>
                    </a:cubicBezTo>
                    <a:cubicBezTo>
                      <a:pt x="91" y="16"/>
                      <a:pt x="79" y="1"/>
                      <a:pt x="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24"/>
              <p:cNvSpPr/>
              <p:nvPr/>
            </p:nvSpPr>
            <p:spPr>
              <a:xfrm>
                <a:off x="2192425" y="2607875"/>
                <a:ext cx="226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54" extrusionOk="0">
                    <a:moveTo>
                      <a:pt x="641" y="0"/>
                    </a:moveTo>
                    <a:cubicBezTo>
                      <a:pt x="519" y="0"/>
                      <a:pt x="386" y="32"/>
                      <a:pt x="272" y="83"/>
                    </a:cubicBezTo>
                    <a:cubicBezTo>
                      <a:pt x="185" y="116"/>
                      <a:pt x="120" y="165"/>
                      <a:pt x="66" y="235"/>
                    </a:cubicBezTo>
                    <a:cubicBezTo>
                      <a:pt x="1" y="321"/>
                      <a:pt x="83" y="391"/>
                      <a:pt x="153" y="440"/>
                    </a:cubicBezTo>
                    <a:cubicBezTo>
                      <a:pt x="222" y="473"/>
                      <a:pt x="309" y="527"/>
                      <a:pt x="391" y="543"/>
                    </a:cubicBezTo>
                    <a:cubicBezTo>
                      <a:pt x="426" y="550"/>
                      <a:pt x="465" y="554"/>
                      <a:pt x="503" y="554"/>
                    </a:cubicBezTo>
                    <a:cubicBezTo>
                      <a:pt x="556" y="554"/>
                      <a:pt x="608" y="546"/>
                      <a:pt x="649" y="527"/>
                    </a:cubicBezTo>
                    <a:cubicBezTo>
                      <a:pt x="752" y="473"/>
                      <a:pt x="822" y="371"/>
                      <a:pt x="871" y="268"/>
                    </a:cubicBezTo>
                    <a:cubicBezTo>
                      <a:pt x="888" y="235"/>
                      <a:pt x="888" y="186"/>
                      <a:pt x="904" y="149"/>
                    </a:cubicBezTo>
                    <a:cubicBezTo>
                      <a:pt x="904" y="116"/>
                      <a:pt x="888" y="63"/>
                      <a:pt x="855" y="46"/>
                    </a:cubicBezTo>
                    <a:cubicBezTo>
                      <a:pt x="838" y="13"/>
                      <a:pt x="801" y="13"/>
                      <a:pt x="768" y="13"/>
                    </a:cubicBezTo>
                    <a:cubicBezTo>
                      <a:pt x="728" y="5"/>
                      <a:pt x="685" y="0"/>
                      <a:pt x="6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24"/>
              <p:cNvSpPr/>
              <p:nvPr/>
            </p:nvSpPr>
            <p:spPr>
              <a:xfrm>
                <a:off x="2191925" y="2594625"/>
                <a:ext cx="2187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36" extrusionOk="0">
                    <a:moveTo>
                      <a:pt x="473" y="1"/>
                    </a:moveTo>
                    <a:cubicBezTo>
                      <a:pt x="391" y="1"/>
                      <a:pt x="307" y="28"/>
                      <a:pt x="242" y="79"/>
                    </a:cubicBezTo>
                    <a:cubicBezTo>
                      <a:pt x="123" y="166"/>
                      <a:pt x="70" y="285"/>
                      <a:pt x="37" y="424"/>
                    </a:cubicBezTo>
                    <a:cubicBezTo>
                      <a:pt x="21" y="510"/>
                      <a:pt x="0" y="646"/>
                      <a:pt x="37" y="716"/>
                    </a:cubicBezTo>
                    <a:cubicBezTo>
                      <a:pt x="44" y="730"/>
                      <a:pt x="56" y="735"/>
                      <a:pt x="70" y="735"/>
                    </a:cubicBezTo>
                    <a:cubicBezTo>
                      <a:pt x="124" y="735"/>
                      <a:pt x="217" y="659"/>
                      <a:pt x="259" y="646"/>
                    </a:cubicBezTo>
                    <a:cubicBezTo>
                      <a:pt x="388" y="587"/>
                      <a:pt x="532" y="553"/>
                      <a:pt x="676" y="553"/>
                    </a:cubicBezTo>
                    <a:cubicBezTo>
                      <a:pt x="743" y="553"/>
                      <a:pt x="809" y="561"/>
                      <a:pt x="875" y="576"/>
                    </a:cubicBezTo>
                    <a:cubicBezTo>
                      <a:pt x="875" y="510"/>
                      <a:pt x="858" y="441"/>
                      <a:pt x="842" y="387"/>
                    </a:cubicBezTo>
                    <a:cubicBezTo>
                      <a:pt x="821" y="305"/>
                      <a:pt x="788" y="219"/>
                      <a:pt x="739" y="149"/>
                    </a:cubicBezTo>
                    <a:cubicBezTo>
                      <a:pt x="702" y="100"/>
                      <a:pt x="653" y="63"/>
                      <a:pt x="616" y="30"/>
                    </a:cubicBezTo>
                    <a:cubicBezTo>
                      <a:pt x="572" y="10"/>
                      <a:pt x="523" y="1"/>
                      <a:pt x="4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24"/>
              <p:cNvSpPr/>
              <p:nvPr/>
            </p:nvSpPr>
            <p:spPr>
              <a:xfrm>
                <a:off x="2197550" y="2611575"/>
                <a:ext cx="897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23" extrusionOk="0">
                    <a:moveTo>
                      <a:pt x="255" y="1"/>
                    </a:moveTo>
                    <a:cubicBezTo>
                      <a:pt x="206" y="1"/>
                      <a:pt x="136" y="17"/>
                      <a:pt x="104" y="38"/>
                    </a:cubicBezTo>
                    <a:cubicBezTo>
                      <a:pt x="67" y="54"/>
                      <a:pt x="34" y="71"/>
                      <a:pt x="17" y="103"/>
                    </a:cubicBezTo>
                    <a:cubicBezTo>
                      <a:pt x="1" y="140"/>
                      <a:pt x="1" y="190"/>
                      <a:pt x="34" y="206"/>
                    </a:cubicBezTo>
                    <a:cubicBezTo>
                      <a:pt x="50" y="223"/>
                      <a:pt x="67" y="223"/>
                      <a:pt x="83" y="223"/>
                    </a:cubicBezTo>
                    <a:cubicBezTo>
                      <a:pt x="136" y="223"/>
                      <a:pt x="186" y="206"/>
                      <a:pt x="239" y="190"/>
                    </a:cubicBezTo>
                    <a:cubicBezTo>
                      <a:pt x="272" y="173"/>
                      <a:pt x="309" y="157"/>
                      <a:pt x="342" y="120"/>
                    </a:cubicBezTo>
                    <a:cubicBezTo>
                      <a:pt x="358" y="103"/>
                      <a:pt x="358" y="54"/>
                      <a:pt x="342" y="17"/>
                    </a:cubicBezTo>
                    <a:cubicBezTo>
                      <a:pt x="325" y="1"/>
                      <a:pt x="288" y="1"/>
                      <a:pt x="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>
                <a:off x="2191500" y="2606850"/>
                <a:ext cx="2487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638" extrusionOk="0">
                    <a:moveTo>
                      <a:pt x="805" y="104"/>
                    </a:moveTo>
                    <a:cubicBezTo>
                      <a:pt x="875" y="124"/>
                      <a:pt x="875" y="141"/>
                      <a:pt x="875" y="190"/>
                    </a:cubicBezTo>
                    <a:cubicBezTo>
                      <a:pt x="859" y="260"/>
                      <a:pt x="822" y="329"/>
                      <a:pt x="789" y="379"/>
                    </a:cubicBezTo>
                    <a:cubicBezTo>
                      <a:pt x="773" y="395"/>
                      <a:pt x="756" y="432"/>
                      <a:pt x="719" y="448"/>
                    </a:cubicBezTo>
                    <a:cubicBezTo>
                      <a:pt x="686" y="498"/>
                      <a:pt x="617" y="535"/>
                      <a:pt x="551" y="535"/>
                    </a:cubicBezTo>
                    <a:cubicBezTo>
                      <a:pt x="481" y="535"/>
                      <a:pt x="395" y="514"/>
                      <a:pt x="325" y="481"/>
                    </a:cubicBezTo>
                    <a:cubicBezTo>
                      <a:pt x="276" y="465"/>
                      <a:pt x="222" y="432"/>
                      <a:pt x="173" y="395"/>
                    </a:cubicBezTo>
                    <a:cubicBezTo>
                      <a:pt x="120" y="362"/>
                      <a:pt x="120" y="329"/>
                      <a:pt x="157" y="292"/>
                    </a:cubicBezTo>
                    <a:cubicBezTo>
                      <a:pt x="222" y="227"/>
                      <a:pt x="309" y="173"/>
                      <a:pt x="411" y="157"/>
                    </a:cubicBezTo>
                    <a:cubicBezTo>
                      <a:pt x="465" y="141"/>
                      <a:pt x="514" y="124"/>
                      <a:pt x="567" y="124"/>
                    </a:cubicBezTo>
                    <a:cubicBezTo>
                      <a:pt x="654" y="104"/>
                      <a:pt x="719" y="104"/>
                      <a:pt x="805" y="104"/>
                    </a:cubicBezTo>
                    <a:close/>
                    <a:moveTo>
                      <a:pt x="822" y="1"/>
                    </a:moveTo>
                    <a:cubicBezTo>
                      <a:pt x="736" y="1"/>
                      <a:pt x="584" y="1"/>
                      <a:pt x="428" y="38"/>
                    </a:cubicBezTo>
                    <a:cubicBezTo>
                      <a:pt x="292" y="54"/>
                      <a:pt x="173" y="124"/>
                      <a:pt x="87" y="206"/>
                    </a:cubicBezTo>
                    <a:cubicBezTo>
                      <a:pt x="1" y="292"/>
                      <a:pt x="1" y="395"/>
                      <a:pt x="87" y="465"/>
                    </a:cubicBezTo>
                    <a:cubicBezTo>
                      <a:pt x="206" y="568"/>
                      <a:pt x="346" y="637"/>
                      <a:pt x="497" y="637"/>
                    </a:cubicBezTo>
                    <a:cubicBezTo>
                      <a:pt x="600" y="637"/>
                      <a:pt x="703" y="617"/>
                      <a:pt x="789" y="551"/>
                    </a:cubicBezTo>
                    <a:cubicBezTo>
                      <a:pt x="875" y="465"/>
                      <a:pt x="941" y="346"/>
                      <a:pt x="978" y="227"/>
                    </a:cubicBezTo>
                    <a:cubicBezTo>
                      <a:pt x="994" y="87"/>
                      <a:pt x="961" y="21"/>
                      <a:pt x="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>
                <a:off x="2197050" y="2602475"/>
                <a:ext cx="1120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60" extrusionOk="0">
                    <a:moveTo>
                      <a:pt x="258" y="0"/>
                    </a:moveTo>
                    <a:cubicBezTo>
                      <a:pt x="241" y="0"/>
                      <a:pt x="223" y="2"/>
                      <a:pt x="206" y="8"/>
                    </a:cubicBezTo>
                    <a:cubicBezTo>
                      <a:pt x="140" y="8"/>
                      <a:pt x="87" y="24"/>
                      <a:pt x="37" y="57"/>
                    </a:cubicBezTo>
                    <a:cubicBezTo>
                      <a:pt x="37" y="73"/>
                      <a:pt x="21" y="94"/>
                      <a:pt x="21" y="110"/>
                    </a:cubicBezTo>
                    <a:cubicBezTo>
                      <a:pt x="0" y="127"/>
                      <a:pt x="21" y="160"/>
                      <a:pt x="37" y="160"/>
                    </a:cubicBezTo>
                    <a:cubicBezTo>
                      <a:pt x="70" y="160"/>
                      <a:pt x="87" y="143"/>
                      <a:pt x="103" y="143"/>
                    </a:cubicBezTo>
                    <a:cubicBezTo>
                      <a:pt x="156" y="127"/>
                      <a:pt x="206" y="110"/>
                      <a:pt x="259" y="110"/>
                    </a:cubicBezTo>
                    <a:lnTo>
                      <a:pt x="378" y="110"/>
                    </a:lnTo>
                    <a:cubicBezTo>
                      <a:pt x="432" y="110"/>
                      <a:pt x="448" y="94"/>
                      <a:pt x="448" y="73"/>
                    </a:cubicBezTo>
                    <a:cubicBezTo>
                      <a:pt x="448" y="40"/>
                      <a:pt x="432" y="24"/>
                      <a:pt x="395" y="8"/>
                    </a:cubicBezTo>
                    <a:lnTo>
                      <a:pt x="362" y="8"/>
                    </a:lnTo>
                    <a:cubicBezTo>
                      <a:pt x="326" y="8"/>
                      <a:pt x="292" y="0"/>
                      <a:pt x="2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>
                <a:off x="2185550" y="2623600"/>
                <a:ext cx="175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67" extrusionOk="0">
                    <a:moveTo>
                      <a:pt x="33" y="0"/>
                    </a:moveTo>
                    <a:cubicBezTo>
                      <a:pt x="17" y="103"/>
                      <a:pt x="0" y="206"/>
                      <a:pt x="17" y="308"/>
                    </a:cubicBezTo>
                    <a:cubicBezTo>
                      <a:pt x="17" y="357"/>
                      <a:pt x="33" y="394"/>
                      <a:pt x="50" y="444"/>
                    </a:cubicBezTo>
                    <a:cubicBezTo>
                      <a:pt x="70" y="481"/>
                      <a:pt x="120" y="513"/>
                      <a:pt x="152" y="546"/>
                    </a:cubicBezTo>
                    <a:cubicBezTo>
                      <a:pt x="185" y="560"/>
                      <a:pt x="217" y="566"/>
                      <a:pt x="249" y="566"/>
                    </a:cubicBezTo>
                    <a:cubicBezTo>
                      <a:pt x="301" y="566"/>
                      <a:pt x="351" y="550"/>
                      <a:pt x="395" y="530"/>
                    </a:cubicBezTo>
                    <a:cubicBezTo>
                      <a:pt x="460" y="513"/>
                      <a:pt x="530" y="460"/>
                      <a:pt x="563" y="411"/>
                    </a:cubicBezTo>
                    <a:cubicBezTo>
                      <a:pt x="633" y="341"/>
                      <a:pt x="666" y="275"/>
                      <a:pt x="703" y="206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24"/>
              <p:cNvSpPr/>
              <p:nvPr/>
            </p:nvSpPr>
            <p:spPr>
              <a:xfrm>
                <a:off x="2180425" y="2616800"/>
                <a:ext cx="328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921" extrusionOk="0">
                    <a:moveTo>
                      <a:pt x="275" y="375"/>
                    </a:moveTo>
                    <a:cubicBezTo>
                      <a:pt x="325" y="408"/>
                      <a:pt x="394" y="424"/>
                      <a:pt x="444" y="461"/>
                    </a:cubicBezTo>
                    <a:lnTo>
                      <a:pt x="444" y="580"/>
                    </a:lnTo>
                    <a:cubicBezTo>
                      <a:pt x="433" y="612"/>
                      <a:pt x="459" y="639"/>
                      <a:pt x="487" y="639"/>
                    </a:cubicBezTo>
                    <a:cubicBezTo>
                      <a:pt x="503" y="639"/>
                      <a:pt x="518" y="632"/>
                      <a:pt x="530" y="613"/>
                    </a:cubicBezTo>
                    <a:cubicBezTo>
                      <a:pt x="530" y="613"/>
                      <a:pt x="546" y="547"/>
                      <a:pt x="563" y="478"/>
                    </a:cubicBezTo>
                    <a:cubicBezTo>
                      <a:pt x="633" y="510"/>
                      <a:pt x="719" y="527"/>
                      <a:pt x="805" y="527"/>
                    </a:cubicBezTo>
                    <a:cubicBezTo>
                      <a:pt x="789" y="613"/>
                      <a:pt x="735" y="716"/>
                      <a:pt x="633" y="769"/>
                    </a:cubicBezTo>
                    <a:cubicBezTo>
                      <a:pt x="604" y="788"/>
                      <a:pt x="562" y="796"/>
                      <a:pt x="519" y="796"/>
                    </a:cubicBezTo>
                    <a:cubicBezTo>
                      <a:pt x="488" y="796"/>
                      <a:pt x="456" y="792"/>
                      <a:pt x="427" y="785"/>
                    </a:cubicBezTo>
                    <a:cubicBezTo>
                      <a:pt x="394" y="769"/>
                      <a:pt x="378" y="753"/>
                      <a:pt x="341" y="716"/>
                    </a:cubicBezTo>
                    <a:cubicBezTo>
                      <a:pt x="325" y="699"/>
                      <a:pt x="308" y="666"/>
                      <a:pt x="308" y="613"/>
                    </a:cubicBezTo>
                    <a:cubicBezTo>
                      <a:pt x="292" y="547"/>
                      <a:pt x="275" y="445"/>
                      <a:pt x="275" y="375"/>
                    </a:cubicBezTo>
                    <a:close/>
                    <a:moveTo>
                      <a:pt x="62" y="0"/>
                    </a:moveTo>
                    <a:cubicBezTo>
                      <a:pt x="35" y="0"/>
                      <a:pt x="0" y="24"/>
                      <a:pt x="0" y="50"/>
                    </a:cubicBezTo>
                    <a:cubicBezTo>
                      <a:pt x="17" y="153"/>
                      <a:pt x="86" y="239"/>
                      <a:pt x="173" y="305"/>
                    </a:cubicBezTo>
                    <a:lnTo>
                      <a:pt x="173" y="321"/>
                    </a:lnTo>
                    <a:cubicBezTo>
                      <a:pt x="152" y="424"/>
                      <a:pt x="152" y="527"/>
                      <a:pt x="189" y="650"/>
                    </a:cubicBezTo>
                    <a:cubicBezTo>
                      <a:pt x="205" y="699"/>
                      <a:pt x="222" y="753"/>
                      <a:pt x="238" y="785"/>
                    </a:cubicBezTo>
                    <a:cubicBezTo>
                      <a:pt x="292" y="835"/>
                      <a:pt x="341" y="888"/>
                      <a:pt x="394" y="905"/>
                    </a:cubicBezTo>
                    <a:cubicBezTo>
                      <a:pt x="427" y="921"/>
                      <a:pt x="460" y="921"/>
                      <a:pt x="497" y="921"/>
                    </a:cubicBezTo>
                    <a:cubicBezTo>
                      <a:pt x="563" y="921"/>
                      <a:pt x="616" y="905"/>
                      <a:pt x="686" y="872"/>
                    </a:cubicBezTo>
                    <a:cubicBezTo>
                      <a:pt x="768" y="818"/>
                      <a:pt x="821" y="753"/>
                      <a:pt x="854" y="699"/>
                    </a:cubicBezTo>
                    <a:cubicBezTo>
                      <a:pt x="891" y="650"/>
                      <a:pt x="924" y="597"/>
                      <a:pt x="957" y="547"/>
                    </a:cubicBezTo>
                    <a:cubicBezTo>
                      <a:pt x="1076" y="527"/>
                      <a:pt x="1179" y="494"/>
                      <a:pt x="1265" y="424"/>
                    </a:cubicBezTo>
                    <a:cubicBezTo>
                      <a:pt x="1312" y="410"/>
                      <a:pt x="1288" y="356"/>
                      <a:pt x="1248" y="356"/>
                    </a:cubicBezTo>
                    <a:cubicBezTo>
                      <a:pt x="1243" y="356"/>
                      <a:pt x="1237" y="357"/>
                      <a:pt x="1232" y="358"/>
                    </a:cubicBezTo>
                    <a:cubicBezTo>
                      <a:pt x="1157" y="381"/>
                      <a:pt x="1069" y="392"/>
                      <a:pt x="976" y="392"/>
                    </a:cubicBezTo>
                    <a:cubicBezTo>
                      <a:pt x="642" y="392"/>
                      <a:pt x="234" y="254"/>
                      <a:pt x="86" y="14"/>
                    </a:cubicBezTo>
                    <a:cubicBezTo>
                      <a:pt x="82" y="4"/>
                      <a:pt x="72" y="0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24"/>
              <p:cNvSpPr/>
              <p:nvPr/>
            </p:nvSpPr>
            <p:spPr>
              <a:xfrm>
                <a:off x="2182975" y="2640225"/>
                <a:ext cx="69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06" extrusionOk="0">
                    <a:moveTo>
                      <a:pt x="173" y="0"/>
                    </a:moveTo>
                    <a:cubicBezTo>
                      <a:pt x="120" y="0"/>
                      <a:pt x="34" y="21"/>
                      <a:pt x="17" y="54"/>
                    </a:cubicBezTo>
                    <a:cubicBezTo>
                      <a:pt x="1" y="70"/>
                      <a:pt x="1" y="103"/>
                      <a:pt x="17" y="140"/>
                    </a:cubicBezTo>
                    <a:cubicBezTo>
                      <a:pt x="50" y="173"/>
                      <a:pt x="103" y="206"/>
                      <a:pt x="153" y="206"/>
                    </a:cubicBezTo>
                    <a:cubicBezTo>
                      <a:pt x="206" y="206"/>
                      <a:pt x="255" y="173"/>
                      <a:pt x="255" y="124"/>
                    </a:cubicBezTo>
                    <a:cubicBezTo>
                      <a:pt x="276" y="70"/>
                      <a:pt x="223" y="21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2150050" y="2581175"/>
                <a:ext cx="3552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379" extrusionOk="0">
                    <a:moveTo>
                      <a:pt x="646" y="1"/>
                    </a:moveTo>
                    <a:cubicBezTo>
                      <a:pt x="280" y="1"/>
                      <a:pt x="1" y="387"/>
                      <a:pt x="53" y="773"/>
                    </a:cubicBezTo>
                    <a:cubicBezTo>
                      <a:pt x="83" y="1121"/>
                      <a:pt x="375" y="1379"/>
                      <a:pt x="716" y="1379"/>
                    </a:cubicBezTo>
                    <a:cubicBezTo>
                      <a:pt x="745" y="1379"/>
                      <a:pt x="775" y="1377"/>
                      <a:pt x="805" y="1373"/>
                    </a:cubicBezTo>
                    <a:cubicBezTo>
                      <a:pt x="1182" y="1319"/>
                      <a:pt x="1420" y="925"/>
                      <a:pt x="1367" y="617"/>
                    </a:cubicBezTo>
                    <a:cubicBezTo>
                      <a:pt x="1334" y="330"/>
                      <a:pt x="1162" y="1"/>
                      <a:pt x="669" y="1"/>
                    </a:cubicBezTo>
                    <a:cubicBezTo>
                      <a:pt x="661" y="1"/>
                      <a:pt x="654" y="1"/>
                      <a:pt x="6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24"/>
              <p:cNvSpPr/>
              <p:nvPr/>
            </p:nvSpPr>
            <p:spPr>
              <a:xfrm>
                <a:off x="2147475" y="2580325"/>
                <a:ext cx="398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461" extrusionOk="0">
                    <a:moveTo>
                      <a:pt x="951" y="411"/>
                    </a:moveTo>
                    <a:cubicBezTo>
                      <a:pt x="1097" y="411"/>
                      <a:pt x="1090" y="641"/>
                      <a:pt x="950" y="641"/>
                    </a:cubicBezTo>
                    <a:cubicBezTo>
                      <a:pt x="937" y="641"/>
                      <a:pt x="923" y="639"/>
                      <a:pt x="908" y="635"/>
                    </a:cubicBezTo>
                    <a:cubicBezTo>
                      <a:pt x="752" y="618"/>
                      <a:pt x="788" y="413"/>
                      <a:pt x="924" y="413"/>
                    </a:cubicBezTo>
                    <a:cubicBezTo>
                      <a:pt x="934" y="411"/>
                      <a:pt x="943" y="411"/>
                      <a:pt x="951" y="411"/>
                    </a:cubicBezTo>
                    <a:close/>
                    <a:moveTo>
                      <a:pt x="719" y="117"/>
                    </a:moveTo>
                    <a:cubicBezTo>
                      <a:pt x="740" y="117"/>
                      <a:pt x="748" y="142"/>
                      <a:pt x="735" y="159"/>
                    </a:cubicBezTo>
                    <a:cubicBezTo>
                      <a:pt x="719" y="241"/>
                      <a:pt x="669" y="413"/>
                      <a:pt x="669" y="446"/>
                    </a:cubicBezTo>
                    <a:cubicBezTo>
                      <a:pt x="669" y="549"/>
                      <a:pt x="669" y="651"/>
                      <a:pt x="686" y="738"/>
                    </a:cubicBezTo>
                    <a:cubicBezTo>
                      <a:pt x="686" y="840"/>
                      <a:pt x="719" y="943"/>
                      <a:pt x="735" y="1029"/>
                    </a:cubicBezTo>
                    <a:cubicBezTo>
                      <a:pt x="752" y="1082"/>
                      <a:pt x="891" y="1370"/>
                      <a:pt x="891" y="1370"/>
                    </a:cubicBezTo>
                    <a:cubicBezTo>
                      <a:pt x="891" y="1370"/>
                      <a:pt x="882" y="1371"/>
                      <a:pt x="864" y="1371"/>
                    </a:cubicBezTo>
                    <a:cubicBezTo>
                      <a:pt x="799" y="1371"/>
                      <a:pt x="622" y="1358"/>
                      <a:pt x="444" y="1234"/>
                    </a:cubicBezTo>
                    <a:cubicBezTo>
                      <a:pt x="324" y="1148"/>
                      <a:pt x="222" y="959"/>
                      <a:pt x="222" y="791"/>
                    </a:cubicBezTo>
                    <a:cubicBezTo>
                      <a:pt x="205" y="635"/>
                      <a:pt x="238" y="467"/>
                      <a:pt x="341" y="327"/>
                    </a:cubicBezTo>
                    <a:cubicBezTo>
                      <a:pt x="411" y="261"/>
                      <a:pt x="546" y="138"/>
                      <a:pt x="702" y="122"/>
                    </a:cubicBezTo>
                    <a:cubicBezTo>
                      <a:pt x="708" y="119"/>
                      <a:pt x="714" y="117"/>
                      <a:pt x="719" y="117"/>
                    </a:cubicBezTo>
                    <a:close/>
                    <a:moveTo>
                      <a:pt x="849" y="1"/>
                    </a:moveTo>
                    <a:cubicBezTo>
                      <a:pt x="795" y="1"/>
                      <a:pt x="741" y="7"/>
                      <a:pt x="686" y="19"/>
                    </a:cubicBezTo>
                    <a:cubicBezTo>
                      <a:pt x="259" y="89"/>
                      <a:pt x="0" y="532"/>
                      <a:pt x="136" y="959"/>
                    </a:cubicBezTo>
                    <a:cubicBezTo>
                      <a:pt x="230" y="1262"/>
                      <a:pt x="500" y="1460"/>
                      <a:pt x="799" y="1460"/>
                    </a:cubicBezTo>
                    <a:cubicBezTo>
                      <a:pt x="824" y="1460"/>
                      <a:pt x="849" y="1459"/>
                      <a:pt x="875" y="1456"/>
                    </a:cubicBezTo>
                    <a:cubicBezTo>
                      <a:pt x="1232" y="1407"/>
                      <a:pt x="1593" y="1148"/>
                      <a:pt x="1523" y="651"/>
                    </a:cubicBezTo>
                    <a:cubicBezTo>
                      <a:pt x="1463" y="227"/>
                      <a:pt x="1178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24"/>
              <p:cNvSpPr/>
              <p:nvPr/>
            </p:nvSpPr>
            <p:spPr>
              <a:xfrm>
                <a:off x="2213800" y="2572675"/>
                <a:ext cx="35100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375" extrusionOk="0">
                    <a:moveTo>
                      <a:pt x="642" y="0"/>
                    </a:moveTo>
                    <a:cubicBezTo>
                      <a:pt x="280" y="0"/>
                      <a:pt x="0" y="386"/>
                      <a:pt x="33" y="773"/>
                    </a:cubicBezTo>
                    <a:cubicBezTo>
                      <a:pt x="81" y="1115"/>
                      <a:pt x="372" y="1375"/>
                      <a:pt x="711" y="1375"/>
                    </a:cubicBezTo>
                    <a:cubicBezTo>
                      <a:pt x="741" y="1375"/>
                      <a:pt x="773" y="1372"/>
                      <a:pt x="804" y="1368"/>
                    </a:cubicBezTo>
                    <a:cubicBezTo>
                      <a:pt x="1178" y="1319"/>
                      <a:pt x="1404" y="924"/>
                      <a:pt x="1367" y="617"/>
                    </a:cubicBezTo>
                    <a:cubicBezTo>
                      <a:pt x="1318" y="325"/>
                      <a:pt x="1162" y="1"/>
                      <a:pt x="665" y="1"/>
                    </a:cubicBezTo>
                    <a:cubicBezTo>
                      <a:pt x="657" y="0"/>
                      <a:pt x="650" y="0"/>
                      <a:pt x="6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24"/>
              <p:cNvSpPr/>
              <p:nvPr/>
            </p:nvSpPr>
            <p:spPr>
              <a:xfrm>
                <a:off x="2211225" y="2571800"/>
                <a:ext cx="397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60" extrusionOk="0">
                    <a:moveTo>
                      <a:pt x="942" y="396"/>
                    </a:moveTo>
                    <a:cubicBezTo>
                      <a:pt x="1097" y="396"/>
                      <a:pt x="1075" y="640"/>
                      <a:pt x="930" y="640"/>
                    </a:cubicBezTo>
                    <a:cubicBezTo>
                      <a:pt x="918" y="640"/>
                      <a:pt x="905" y="639"/>
                      <a:pt x="891" y="635"/>
                    </a:cubicBezTo>
                    <a:cubicBezTo>
                      <a:pt x="751" y="602"/>
                      <a:pt x="788" y="413"/>
                      <a:pt x="924" y="397"/>
                    </a:cubicBezTo>
                    <a:cubicBezTo>
                      <a:pt x="930" y="396"/>
                      <a:pt x="936" y="396"/>
                      <a:pt x="942" y="396"/>
                    </a:cubicBezTo>
                    <a:close/>
                    <a:moveTo>
                      <a:pt x="702" y="105"/>
                    </a:moveTo>
                    <a:cubicBezTo>
                      <a:pt x="719" y="105"/>
                      <a:pt x="735" y="138"/>
                      <a:pt x="735" y="155"/>
                    </a:cubicBezTo>
                    <a:cubicBezTo>
                      <a:pt x="719" y="241"/>
                      <a:pt x="665" y="413"/>
                      <a:pt x="665" y="446"/>
                    </a:cubicBezTo>
                    <a:lnTo>
                      <a:pt x="665" y="738"/>
                    </a:lnTo>
                    <a:cubicBezTo>
                      <a:pt x="686" y="840"/>
                      <a:pt x="702" y="943"/>
                      <a:pt x="735" y="1029"/>
                    </a:cubicBezTo>
                    <a:cubicBezTo>
                      <a:pt x="751" y="1079"/>
                      <a:pt x="891" y="1370"/>
                      <a:pt x="891" y="1370"/>
                    </a:cubicBezTo>
                    <a:cubicBezTo>
                      <a:pt x="891" y="1370"/>
                      <a:pt x="884" y="1371"/>
                      <a:pt x="871" y="1371"/>
                    </a:cubicBezTo>
                    <a:cubicBezTo>
                      <a:pt x="811" y="1371"/>
                      <a:pt x="626" y="1359"/>
                      <a:pt x="443" y="1235"/>
                    </a:cubicBezTo>
                    <a:cubicBezTo>
                      <a:pt x="308" y="1148"/>
                      <a:pt x="222" y="959"/>
                      <a:pt x="205" y="787"/>
                    </a:cubicBezTo>
                    <a:cubicBezTo>
                      <a:pt x="189" y="619"/>
                      <a:pt x="238" y="463"/>
                      <a:pt x="341" y="327"/>
                    </a:cubicBezTo>
                    <a:cubicBezTo>
                      <a:pt x="394" y="257"/>
                      <a:pt x="530" y="138"/>
                      <a:pt x="702" y="105"/>
                    </a:cubicBezTo>
                    <a:close/>
                    <a:moveTo>
                      <a:pt x="849" y="1"/>
                    </a:moveTo>
                    <a:cubicBezTo>
                      <a:pt x="796" y="1"/>
                      <a:pt x="741" y="7"/>
                      <a:pt x="686" y="19"/>
                    </a:cubicBezTo>
                    <a:cubicBezTo>
                      <a:pt x="255" y="89"/>
                      <a:pt x="0" y="532"/>
                      <a:pt x="136" y="943"/>
                    </a:cubicBezTo>
                    <a:cubicBezTo>
                      <a:pt x="216" y="1246"/>
                      <a:pt x="504" y="1460"/>
                      <a:pt x="807" y="1460"/>
                    </a:cubicBezTo>
                    <a:cubicBezTo>
                      <a:pt x="828" y="1460"/>
                      <a:pt x="849" y="1458"/>
                      <a:pt x="871" y="1456"/>
                    </a:cubicBezTo>
                    <a:cubicBezTo>
                      <a:pt x="1232" y="1403"/>
                      <a:pt x="1589" y="1148"/>
                      <a:pt x="1523" y="652"/>
                    </a:cubicBezTo>
                    <a:cubicBezTo>
                      <a:pt x="1463" y="225"/>
                      <a:pt x="1176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24"/>
              <p:cNvSpPr/>
              <p:nvPr/>
            </p:nvSpPr>
            <p:spPr>
              <a:xfrm>
                <a:off x="2140175" y="2675750"/>
                <a:ext cx="58650" cy="6295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518" extrusionOk="0">
                    <a:moveTo>
                      <a:pt x="650" y="0"/>
                    </a:moveTo>
                    <a:cubicBezTo>
                      <a:pt x="566" y="0"/>
                      <a:pt x="480" y="23"/>
                      <a:pt x="411" y="70"/>
                    </a:cubicBezTo>
                    <a:cubicBezTo>
                      <a:pt x="309" y="140"/>
                      <a:pt x="222" y="259"/>
                      <a:pt x="173" y="378"/>
                    </a:cubicBezTo>
                    <a:cubicBezTo>
                      <a:pt x="1" y="735"/>
                      <a:pt x="1" y="1166"/>
                      <a:pt x="38" y="1556"/>
                    </a:cubicBezTo>
                    <a:cubicBezTo>
                      <a:pt x="54" y="1745"/>
                      <a:pt x="70" y="1934"/>
                      <a:pt x="157" y="2107"/>
                    </a:cubicBezTo>
                    <a:cubicBezTo>
                      <a:pt x="222" y="2275"/>
                      <a:pt x="362" y="2431"/>
                      <a:pt x="530" y="2480"/>
                    </a:cubicBezTo>
                    <a:cubicBezTo>
                      <a:pt x="633" y="2517"/>
                      <a:pt x="756" y="2517"/>
                      <a:pt x="859" y="2517"/>
                    </a:cubicBezTo>
                    <a:cubicBezTo>
                      <a:pt x="1200" y="2501"/>
                      <a:pt x="1540" y="2447"/>
                      <a:pt x="1848" y="2295"/>
                    </a:cubicBezTo>
                    <a:cubicBezTo>
                      <a:pt x="1967" y="2242"/>
                      <a:pt x="2091" y="2193"/>
                      <a:pt x="2210" y="2107"/>
                    </a:cubicBezTo>
                    <a:cubicBezTo>
                      <a:pt x="2345" y="2037"/>
                      <a:pt x="2275" y="1745"/>
                      <a:pt x="2259" y="1593"/>
                    </a:cubicBezTo>
                    <a:cubicBezTo>
                      <a:pt x="2226" y="1351"/>
                      <a:pt x="2156" y="1216"/>
                      <a:pt x="2091" y="1113"/>
                    </a:cubicBezTo>
                    <a:cubicBezTo>
                      <a:pt x="2021" y="1027"/>
                      <a:pt x="1935" y="994"/>
                      <a:pt x="1885" y="977"/>
                    </a:cubicBezTo>
                    <a:cubicBezTo>
                      <a:pt x="1827" y="957"/>
                      <a:pt x="1766" y="949"/>
                      <a:pt x="1705" y="949"/>
                    </a:cubicBezTo>
                    <a:cubicBezTo>
                      <a:pt x="1554" y="949"/>
                      <a:pt x="1401" y="1002"/>
                      <a:pt x="1269" y="1064"/>
                    </a:cubicBezTo>
                    <a:cubicBezTo>
                      <a:pt x="1249" y="961"/>
                      <a:pt x="1249" y="838"/>
                      <a:pt x="1232" y="735"/>
                    </a:cubicBezTo>
                    <a:cubicBezTo>
                      <a:pt x="1216" y="567"/>
                      <a:pt x="1167" y="394"/>
                      <a:pt x="1146" y="222"/>
                    </a:cubicBezTo>
                    <a:cubicBezTo>
                      <a:pt x="1130" y="205"/>
                      <a:pt x="1130" y="189"/>
                      <a:pt x="1113" y="173"/>
                    </a:cubicBezTo>
                    <a:cubicBezTo>
                      <a:pt x="1064" y="70"/>
                      <a:pt x="875" y="37"/>
                      <a:pt x="773" y="17"/>
                    </a:cubicBezTo>
                    <a:cubicBezTo>
                      <a:pt x="733" y="6"/>
                      <a:pt x="692" y="0"/>
                      <a:pt x="6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24"/>
              <p:cNvSpPr/>
              <p:nvPr/>
            </p:nvSpPr>
            <p:spPr>
              <a:xfrm>
                <a:off x="2162875" y="2680450"/>
                <a:ext cx="295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138" extrusionOk="0">
                    <a:moveTo>
                      <a:pt x="174" y="0"/>
                    </a:moveTo>
                    <a:cubicBezTo>
                      <a:pt x="125" y="0"/>
                      <a:pt x="82" y="51"/>
                      <a:pt x="70" y="104"/>
                    </a:cubicBezTo>
                    <a:cubicBezTo>
                      <a:pt x="53" y="157"/>
                      <a:pt x="53" y="223"/>
                      <a:pt x="70" y="276"/>
                    </a:cubicBezTo>
                    <a:cubicBezTo>
                      <a:pt x="70" y="412"/>
                      <a:pt x="86" y="547"/>
                      <a:pt x="70" y="687"/>
                    </a:cubicBezTo>
                    <a:cubicBezTo>
                      <a:pt x="53" y="806"/>
                      <a:pt x="0" y="925"/>
                      <a:pt x="16" y="1044"/>
                    </a:cubicBezTo>
                    <a:cubicBezTo>
                      <a:pt x="16" y="1081"/>
                      <a:pt x="16" y="1114"/>
                      <a:pt x="53" y="1130"/>
                    </a:cubicBezTo>
                    <a:cubicBezTo>
                      <a:pt x="59" y="1136"/>
                      <a:pt x="66" y="1137"/>
                      <a:pt x="74" y="1137"/>
                    </a:cubicBezTo>
                    <a:cubicBezTo>
                      <a:pt x="90" y="1137"/>
                      <a:pt x="108" y="1130"/>
                      <a:pt x="119" y="1130"/>
                    </a:cubicBezTo>
                    <a:cubicBezTo>
                      <a:pt x="292" y="1060"/>
                      <a:pt x="464" y="1011"/>
                      <a:pt x="632" y="995"/>
                    </a:cubicBezTo>
                    <a:cubicBezTo>
                      <a:pt x="805" y="978"/>
                      <a:pt x="977" y="995"/>
                      <a:pt x="1146" y="941"/>
                    </a:cubicBezTo>
                    <a:cubicBezTo>
                      <a:pt x="1162" y="941"/>
                      <a:pt x="1162" y="925"/>
                      <a:pt x="1183" y="925"/>
                    </a:cubicBezTo>
                    <a:cubicBezTo>
                      <a:pt x="1113" y="839"/>
                      <a:pt x="1027" y="806"/>
                      <a:pt x="977" y="789"/>
                    </a:cubicBezTo>
                    <a:cubicBezTo>
                      <a:pt x="919" y="769"/>
                      <a:pt x="858" y="761"/>
                      <a:pt x="797" y="761"/>
                    </a:cubicBezTo>
                    <a:cubicBezTo>
                      <a:pt x="646" y="761"/>
                      <a:pt x="493" y="814"/>
                      <a:pt x="361" y="876"/>
                    </a:cubicBezTo>
                    <a:cubicBezTo>
                      <a:pt x="341" y="773"/>
                      <a:pt x="341" y="650"/>
                      <a:pt x="324" y="547"/>
                    </a:cubicBezTo>
                    <a:cubicBezTo>
                      <a:pt x="308" y="379"/>
                      <a:pt x="222" y="17"/>
                      <a:pt x="222" y="17"/>
                    </a:cubicBezTo>
                    <a:cubicBezTo>
                      <a:pt x="206" y="5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24"/>
              <p:cNvSpPr/>
              <p:nvPr/>
            </p:nvSpPr>
            <p:spPr>
              <a:xfrm>
                <a:off x="2157325" y="2679475"/>
                <a:ext cx="282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86" extrusionOk="0">
                    <a:moveTo>
                      <a:pt x="437" y="1"/>
                    </a:moveTo>
                    <a:cubicBezTo>
                      <a:pt x="429" y="1"/>
                      <a:pt x="420" y="3"/>
                      <a:pt x="411" y="7"/>
                    </a:cubicBezTo>
                    <a:cubicBezTo>
                      <a:pt x="394" y="7"/>
                      <a:pt x="378" y="40"/>
                      <a:pt x="378" y="73"/>
                    </a:cubicBezTo>
                    <a:cubicBezTo>
                      <a:pt x="460" y="364"/>
                      <a:pt x="497" y="623"/>
                      <a:pt x="481" y="878"/>
                    </a:cubicBezTo>
                    <a:cubicBezTo>
                      <a:pt x="358" y="931"/>
                      <a:pt x="119" y="1017"/>
                      <a:pt x="33" y="1083"/>
                    </a:cubicBezTo>
                    <a:cubicBezTo>
                      <a:pt x="0" y="1099"/>
                      <a:pt x="0" y="1136"/>
                      <a:pt x="17" y="1169"/>
                    </a:cubicBezTo>
                    <a:cubicBezTo>
                      <a:pt x="33" y="1169"/>
                      <a:pt x="50" y="1186"/>
                      <a:pt x="70" y="1186"/>
                    </a:cubicBezTo>
                    <a:cubicBezTo>
                      <a:pt x="70" y="1186"/>
                      <a:pt x="87" y="1186"/>
                      <a:pt x="103" y="1169"/>
                    </a:cubicBezTo>
                    <a:cubicBezTo>
                      <a:pt x="275" y="1034"/>
                      <a:pt x="941" y="861"/>
                      <a:pt x="1060" y="828"/>
                    </a:cubicBezTo>
                    <a:lnTo>
                      <a:pt x="1097" y="828"/>
                    </a:lnTo>
                    <a:cubicBezTo>
                      <a:pt x="1113" y="812"/>
                      <a:pt x="1129" y="791"/>
                      <a:pt x="1129" y="759"/>
                    </a:cubicBezTo>
                    <a:cubicBezTo>
                      <a:pt x="1129" y="735"/>
                      <a:pt x="1112" y="719"/>
                      <a:pt x="1088" y="719"/>
                    </a:cubicBezTo>
                    <a:cubicBezTo>
                      <a:pt x="1079" y="719"/>
                      <a:pt x="1070" y="721"/>
                      <a:pt x="1060" y="726"/>
                    </a:cubicBezTo>
                    <a:lnTo>
                      <a:pt x="1043" y="726"/>
                    </a:lnTo>
                    <a:cubicBezTo>
                      <a:pt x="973" y="742"/>
                      <a:pt x="686" y="812"/>
                      <a:pt x="583" y="845"/>
                    </a:cubicBezTo>
                    <a:cubicBezTo>
                      <a:pt x="600" y="586"/>
                      <a:pt x="563" y="332"/>
                      <a:pt x="481" y="40"/>
                    </a:cubicBezTo>
                    <a:cubicBezTo>
                      <a:pt x="481" y="16"/>
                      <a:pt x="461" y="1"/>
                      <a:pt x="4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24"/>
              <p:cNvSpPr/>
              <p:nvPr/>
            </p:nvSpPr>
            <p:spPr>
              <a:xfrm>
                <a:off x="2162875" y="2729225"/>
                <a:ext cx="43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94" extrusionOk="0">
                    <a:moveTo>
                      <a:pt x="53" y="0"/>
                    </a:moveTo>
                    <a:cubicBezTo>
                      <a:pt x="33" y="0"/>
                      <a:pt x="16" y="0"/>
                      <a:pt x="0" y="17"/>
                    </a:cubicBezTo>
                    <a:cubicBezTo>
                      <a:pt x="0" y="33"/>
                      <a:pt x="16" y="54"/>
                      <a:pt x="33" y="70"/>
                    </a:cubicBezTo>
                    <a:cubicBezTo>
                      <a:pt x="59" y="82"/>
                      <a:pt x="83" y="93"/>
                      <a:pt x="107" y="93"/>
                    </a:cubicBezTo>
                    <a:cubicBezTo>
                      <a:pt x="116" y="93"/>
                      <a:pt x="126" y="91"/>
                      <a:pt x="136" y="87"/>
                    </a:cubicBezTo>
                    <a:cubicBezTo>
                      <a:pt x="156" y="87"/>
                      <a:pt x="172" y="87"/>
                      <a:pt x="172" y="70"/>
                    </a:cubicBezTo>
                    <a:cubicBezTo>
                      <a:pt x="172" y="33"/>
                      <a:pt x="156" y="33"/>
                      <a:pt x="136" y="33"/>
                    </a:cubicBezTo>
                    <a:cubicBezTo>
                      <a:pt x="119" y="17"/>
                      <a:pt x="86" y="0"/>
                      <a:pt x="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24"/>
              <p:cNvSpPr/>
              <p:nvPr/>
            </p:nvSpPr>
            <p:spPr>
              <a:xfrm>
                <a:off x="2161125" y="2724500"/>
                <a:ext cx="47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87" extrusionOk="0">
                    <a:moveTo>
                      <a:pt x="37" y="1"/>
                    </a:moveTo>
                    <a:cubicBezTo>
                      <a:pt x="21" y="17"/>
                      <a:pt x="0" y="17"/>
                      <a:pt x="0" y="37"/>
                    </a:cubicBezTo>
                    <a:cubicBezTo>
                      <a:pt x="0" y="54"/>
                      <a:pt x="37" y="70"/>
                      <a:pt x="54" y="70"/>
                    </a:cubicBezTo>
                    <a:cubicBezTo>
                      <a:pt x="70" y="87"/>
                      <a:pt x="103" y="87"/>
                      <a:pt x="140" y="87"/>
                    </a:cubicBezTo>
                    <a:cubicBezTo>
                      <a:pt x="156" y="87"/>
                      <a:pt x="173" y="87"/>
                      <a:pt x="189" y="70"/>
                    </a:cubicBezTo>
                    <a:cubicBezTo>
                      <a:pt x="189" y="54"/>
                      <a:pt x="173" y="37"/>
                      <a:pt x="156" y="17"/>
                    </a:cubicBezTo>
                    <a:cubicBezTo>
                      <a:pt x="123" y="1"/>
                      <a:pt x="86" y="1"/>
                      <a:pt x="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2156900" y="2694625"/>
                <a:ext cx="26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6" extrusionOk="0">
                    <a:moveTo>
                      <a:pt x="17" y="1"/>
                    </a:moveTo>
                    <a:cubicBezTo>
                      <a:pt x="1" y="17"/>
                      <a:pt x="1" y="34"/>
                      <a:pt x="1" y="50"/>
                    </a:cubicBezTo>
                    <a:cubicBezTo>
                      <a:pt x="1" y="103"/>
                      <a:pt x="17" y="136"/>
                      <a:pt x="50" y="153"/>
                    </a:cubicBezTo>
                    <a:cubicBezTo>
                      <a:pt x="50" y="164"/>
                      <a:pt x="58" y="176"/>
                      <a:pt x="70" y="176"/>
                    </a:cubicBezTo>
                    <a:cubicBezTo>
                      <a:pt x="75" y="176"/>
                      <a:pt x="81" y="174"/>
                      <a:pt x="87" y="169"/>
                    </a:cubicBezTo>
                    <a:cubicBezTo>
                      <a:pt x="104" y="153"/>
                      <a:pt x="104" y="136"/>
                      <a:pt x="87" y="120"/>
                    </a:cubicBezTo>
                    <a:cubicBezTo>
                      <a:pt x="87" y="83"/>
                      <a:pt x="67" y="66"/>
                      <a:pt x="67" y="34"/>
                    </a:cubicBezTo>
                    <a:cubicBezTo>
                      <a:pt x="50" y="17"/>
                      <a:pt x="34" y="1"/>
                      <a:pt x="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2159475" y="2690550"/>
                <a:ext cx="3000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1" extrusionOk="0">
                    <a:moveTo>
                      <a:pt x="28" y="1"/>
                    </a:moveTo>
                    <a:cubicBezTo>
                      <a:pt x="25" y="1"/>
                      <a:pt x="22" y="3"/>
                      <a:pt x="17" y="8"/>
                    </a:cubicBezTo>
                    <a:cubicBezTo>
                      <a:pt x="1" y="24"/>
                      <a:pt x="1" y="40"/>
                      <a:pt x="1" y="61"/>
                    </a:cubicBezTo>
                    <a:cubicBezTo>
                      <a:pt x="17" y="94"/>
                      <a:pt x="33" y="110"/>
                      <a:pt x="50" y="143"/>
                    </a:cubicBezTo>
                    <a:cubicBezTo>
                      <a:pt x="50" y="158"/>
                      <a:pt x="58" y="170"/>
                      <a:pt x="70" y="170"/>
                    </a:cubicBezTo>
                    <a:cubicBezTo>
                      <a:pt x="75" y="170"/>
                      <a:pt x="81" y="168"/>
                      <a:pt x="87" y="164"/>
                    </a:cubicBezTo>
                    <a:cubicBezTo>
                      <a:pt x="120" y="164"/>
                      <a:pt x="120" y="143"/>
                      <a:pt x="103" y="110"/>
                    </a:cubicBezTo>
                    <a:cubicBezTo>
                      <a:pt x="103" y="77"/>
                      <a:pt x="87" y="40"/>
                      <a:pt x="50" y="24"/>
                    </a:cubicBezTo>
                    <a:cubicBezTo>
                      <a:pt x="38" y="12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2138025" y="2677900"/>
                <a:ext cx="5862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481" extrusionOk="0">
                    <a:moveTo>
                      <a:pt x="431" y="0"/>
                    </a:moveTo>
                    <a:cubicBezTo>
                      <a:pt x="395" y="0"/>
                      <a:pt x="362" y="0"/>
                      <a:pt x="362" y="33"/>
                    </a:cubicBezTo>
                    <a:cubicBezTo>
                      <a:pt x="21" y="633"/>
                      <a:pt x="0" y="1368"/>
                      <a:pt x="124" y="1832"/>
                    </a:cubicBezTo>
                    <a:cubicBezTo>
                      <a:pt x="173" y="1984"/>
                      <a:pt x="243" y="2209"/>
                      <a:pt x="431" y="2345"/>
                    </a:cubicBezTo>
                    <a:cubicBezTo>
                      <a:pt x="567" y="2448"/>
                      <a:pt x="739" y="2480"/>
                      <a:pt x="859" y="2480"/>
                    </a:cubicBezTo>
                    <a:cubicBezTo>
                      <a:pt x="1027" y="2480"/>
                      <a:pt x="1183" y="2464"/>
                      <a:pt x="1318" y="2431"/>
                    </a:cubicBezTo>
                    <a:cubicBezTo>
                      <a:pt x="1594" y="2361"/>
                      <a:pt x="2037" y="2189"/>
                      <a:pt x="2312" y="2070"/>
                    </a:cubicBezTo>
                    <a:cubicBezTo>
                      <a:pt x="2329" y="2053"/>
                      <a:pt x="2345" y="2021"/>
                      <a:pt x="2329" y="2004"/>
                    </a:cubicBezTo>
                    <a:cubicBezTo>
                      <a:pt x="2329" y="1977"/>
                      <a:pt x="2311" y="1961"/>
                      <a:pt x="2286" y="1961"/>
                    </a:cubicBezTo>
                    <a:cubicBezTo>
                      <a:pt x="2278" y="1961"/>
                      <a:pt x="2268" y="1963"/>
                      <a:pt x="2259" y="1967"/>
                    </a:cubicBezTo>
                    <a:cubicBezTo>
                      <a:pt x="2004" y="2086"/>
                      <a:pt x="1561" y="2259"/>
                      <a:pt x="1286" y="2329"/>
                    </a:cubicBezTo>
                    <a:cubicBezTo>
                      <a:pt x="1166" y="2345"/>
                      <a:pt x="1010" y="2378"/>
                      <a:pt x="875" y="2378"/>
                    </a:cubicBezTo>
                    <a:cubicBezTo>
                      <a:pt x="772" y="2378"/>
                      <a:pt x="616" y="2345"/>
                      <a:pt x="481" y="2259"/>
                    </a:cubicBezTo>
                    <a:cubicBezTo>
                      <a:pt x="378" y="2156"/>
                      <a:pt x="292" y="2021"/>
                      <a:pt x="226" y="1799"/>
                    </a:cubicBezTo>
                    <a:cubicBezTo>
                      <a:pt x="103" y="1368"/>
                      <a:pt x="124" y="649"/>
                      <a:pt x="448" y="87"/>
                    </a:cubicBezTo>
                    <a:cubicBezTo>
                      <a:pt x="464" y="54"/>
                      <a:pt x="448" y="17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24"/>
              <p:cNvSpPr/>
              <p:nvPr/>
            </p:nvSpPr>
            <p:spPr>
              <a:xfrm>
                <a:off x="2176525" y="2680850"/>
                <a:ext cx="5227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941" extrusionOk="0">
                    <a:moveTo>
                      <a:pt x="1037" y="0"/>
                    </a:moveTo>
                    <a:cubicBezTo>
                      <a:pt x="952" y="0"/>
                      <a:pt x="863" y="15"/>
                      <a:pt x="789" y="38"/>
                    </a:cubicBezTo>
                    <a:cubicBezTo>
                      <a:pt x="686" y="55"/>
                      <a:pt x="567" y="121"/>
                      <a:pt x="448" y="207"/>
                    </a:cubicBezTo>
                    <a:cubicBezTo>
                      <a:pt x="205" y="396"/>
                      <a:pt x="0" y="704"/>
                      <a:pt x="70" y="1081"/>
                    </a:cubicBezTo>
                    <a:cubicBezTo>
                      <a:pt x="103" y="1250"/>
                      <a:pt x="156" y="1406"/>
                      <a:pt x="259" y="1558"/>
                    </a:cubicBezTo>
                    <a:cubicBezTo>
                      <a:pt x="345" y="1697"/>
                      <a:pt x="481" y="1816"/>
                      <a:pt x="637" y="1886"/>
                    </a:cubicBezTo>
                    <a:cubicBezTo>
                      <a:pt x="735" y="1925"/>
                      <a:pt x="841" y="1941"/>
                      <a:pt x="949" y="1941"/>
                    </a:cubicBezTo>
                    <a:cubicBezTo>
                      <a:pt x="1026" y="1941"/>
                      <a:pt x="1104" y="1933"/>
                      <a:pt x="1183" y="1919"/>
                    </a:cubicBezTo>
                    <a:cubicBezTo>
                      <a:pt x="1232" y="1919"/>
                      <a:pt x="1285" y="1903"/>
                      <a:pt x="1355" y="1886"/>
                    </a:cubicBezTo>
                    <a:cubicBezTo>
                      <a:pt x="1610" y="1783"/>
                      <a:pt x="1934" y="1595"/>
                      <a:pt x="2037" y="1287"/>
                    </a:cubicBezTo>
                    <a:cubicBezTo>
                      <a:pt x="2090" y="1114"/>
                      <a:pt x="2074" y="925"/>
                      <a:pt x="2020" y="757"/>
                    </a:cubicBezTo>
                    <a:cubicBezTo>
                      <a:pt x="2004" y="720"/>
                      <a:pt x="1988" y="671"/>
                      <a:pt x="1951" y="617"/>
                    </a:cubicBezTo>
                    <a:cubicBezTo>
                      <a:pt x="1885" y="482"/>
                      <a:pt x="1766" y="363"/>
                      <a:pt x="1643" y="293"/>
                    </a:cubicBezTo>
                    <a:cubicBezTo>
                      <a:pt x="1577" y="260"/>
                      <a:pt x="1507" y="223"/>
                      <a:pt x="1437" y="190"/>
                    </a:cubicBezTo>
                    <a:cubicBezTo>
                      <a:pt x="1335" y="121"/>
                      <a:pt x="1302" y="55"/>
                      <a:pt x="1183" y="18"/>
                    </a:cubicBezTo>
                    <a:cubicBezTo>
                      <a:pt x="1138" y="6"/>
                      <a:pt x="1088" y="0"/>
                      <a:pt x="10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24"/>
              <p:cNvSpPr/>
              <p:nvPr/>
            </p:nvSpPr>
            <p:spPr>
              <a:xfrm>
                <a:off x="2187700" y="2680850"/>
                <a:ext cx="411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887" extrusionOk="0">
                    <a:moveTo>
                      <a:pt x="590" y="0"/>
                    </a:moveTo>
                    <a:cubicBezTo>
                      <a:pt x="505" y="0"/>
                      <a:pt x="416" y="15"/>
                      <a:pt x="342" y="38"/>
                    </a:cubicBezTo>
                    <a:cubicBezTo>
                      <a:pt x="239" y="55"/>
                      <a:pt x="120" y="121"/>
                      <a:pt x="1" y="207"/>
                    </a:cubicBezTo>
                    <a:cubicBezTo>
                      <a:pt x="103" y="157"/>
                      <a:pt x="222" y="121"/>
                      <a:pt x="309" y="104"/>
                    </a:cubicBezTo>
                    <a:cubicBezTo>
                      <a:pt x="329" y="97"/>
                      <a:pt x="353" y="93"/>
                      <a:pt x="379" y="93"/>
                    </a:cubicBezTo>
                    <a:cubicBezTo>
                      <a:pt x="416" y="93"/>
                      <a:pt x="457" y="101"/>
                      <a:pt x="498" y="121"/>
                    </a:cubicBezTo>
                    <a:cubicBezTo>
                      <a:pt x="547" y="141"/>
                      <a:pt x="600" y="207"/>
                      <a:pt x="600" y="277"/>
                    </a:cubicBezTo>
                    <a:cubicBezTo>
                      <a:pt x="613" y="276"/>
                      <a:pt x="626" y="275"/>
                      <a:pt x="638" y="275"/>
                    </a:cubicBezTo>
                    <a:cubicBezTo>
                      <a:pt x="831" y="275"/>
                      <a:pt x="1018" y="390"/>
                      <a:pt x="1130" y="552"/>
                    </a:cubicBezTo>
                    <a:cubicBezTo>
                      <a:pt x="1265" y="720"/>
                      <a:pt x="1319" y="942"/>
                      <a:pt x="1335" y="1147"/>
                    </a:cubicBezTo>
                    <a:cubicBezTo>
                      <a:pt x="1335" y="1233"/>
                      <a:pt x="1335" y="1319"/>
                      <a:pt x="1298" y="1406"/>
                    </a:cubicBezTo>
                    <a:cubicBezTo>
                      <a:pt x="1282" y="1476"/>
                      <a:pt x="1233" y="1541"/>
                      <a:pt x="1179" y="1595"/>
                    </a:cubicBezTo>
                    <a:cubicBezTo>
                      <a:pt x="1113" y="1697"/>
                      <a:pt x="1011" y="1800"/>
                      <a:pt x="908" y="1886"/>
                    </a:cubicBezTo>
                    <a:cubicBezTo>
                      <a:pt x="1163" y="1783"/>
                      <a:pt x="1487" y="1595"/>
                      <a:pt x="1590" y="1287"/>
                    </a:cubicBezTo>
                    <a:cubicBezTo>
                      <a:pt x="1643" y="1114"/>
                      <a:pt x="1627" y="925"/>
                      <a:pt x="1573" y="757"/>
                    </a:cubicBezTo>
                    <a:cubicBezTo>
                      <a:pt x="1557" y="720"/>
                      <a:pt x="1541" y="671"/>
                      <a:pt x="1504" y="617"/>
                    </a:cubicBezTo>
                    <a:cubicBezTo>
                      <a:pt x="1438" y="482"/>
                      <a:pt x="1319" y="363"/>
                      <a:pt x="1196" y="293"/>
                    </a:cubicBezTo>
                    <a:cubicBezTo>
                      <a:pt x="1130" y="260"/>
                      <a:pt x="1060" y="223"/>
                      <a:pt x="990" y="190"/>
                    </a:cubicBezTo>
                    <a:cubicBezTo>
                      <a:pt x="888" y="121"/>
                      <a:pt x="855" y="55"/>
                      <a:pt x="736" y="18"/>
                    </a:cubicBezTo>
                    <a:cubicBezTo>
                      <a:pt x="691" y="6"/>
                      <a:pt x="641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24"/>
              <p:cNvSpPr/>
              <p:nvPr/>
            </p:nvSpPr>
            <p:spPr>
              <a:xfrm>
                <a:off x="2176525" y="2679650"/>
                <a:ext cx="531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048" extrusionOk="0">
                    <a:moveTo>
                      <a:pt x="1080" y="103"/>
                    </a:moveTo>
                    <a:cubicBezTo>
                      <a:pt x="1113" y="103"/>
                      <a:pt x="1150" y="119"/>
                      <a:pt x="1166" y="119"/>
                    </a:cubicBezTo>
                    <a:cubicBezTo>
                      <a:pt x="1199" y="136"/>
                      <a:pt x="1216" y="136"/>
                      <a:pt x="1253" y="152"/>
                    </a:cubicBezTo>
                    <a:cubicBezTo>
                      <a:pt x="1285" y="169"/>
                      <a:pt x="1302" y="189"/>
                      <a:pt x="1335" y="222"/>
                    </a:cubicBezTo>
                    <a:lnTo>
                      <a:pt x="1253" y="222"/>
                    </a:lnTo>
                    <a:cubicBezTo>
                      <a:pt x="1166" y="222"/>
                      <a:pt x="1064" y="238"/>
                      <a:pt x="977" y="255"/>
                    </a:cubicBezTo>
                    <a:cubicBezTo>
                      <a:pt x="891" y="271"/>
                      <a:pt x="805" y="308"/>
                      <a:pt x="739" y="357"/>
                    </a:cubicBezTo>
                    <a:cubicBezTo>
                      <a:pt x="653" y="394"/>
                      <a:pt x="583" y="460"/>
                      <a:pt x="534" y="530"/>
                    </a:cubicBezTo>
                    <a:cubicBezTo>
                      <a:pt x="513" y="546"/>
                      <a:pt x="513" y="563"/>
                      <a:pt x="534" y="579"/>
                    </a:cubicBezTo>
                    <a:cubicBezTo>
                      <a:pt x="542" y="589"/>
                      <a:pt x="550" y="595"/>
                      <a:pt x="559" y="595"/>
                    </a:cubicBezTo>
                    <a:cubicBezTo>
                      <a:pt x="567" y="595"/>
                      <a:pt x="575" y="589"/>
                      <a:pt x="583" y="579"/>
                    </a:cubicBezTo>
                    <a:cubicBezTo>
                      <a:pt x="653" y="530"/>
                      <a:pt x="702" y="476"/>
                      <a:pt x="789" y="444"/>
                    </a:cubicBezTo>
                    <a:cubicBezTo>
                      <a:pt x="858" y="411"/>
                      <a:pt x="924" y="374"/>
                      <a:pt x="1010" y="357"/>
                    </a:cubicBezTo>
                    <a:cubicBezTo>
                      <a:pt x="1096" y="341"/>
                      <a:pt x="1166" y="325"/>
                      <a:pt x="1253" y="325"/>
                    </a:cubicBezTo>
                    <a:cubicBezTo>
                      <a:pt x="1318" y="308"/>
                      <a:pt x="1404" y="308"/>
                      <a:pt x="1474" y="308"/>
                    </a:cubicBezTo>
                    <a:cubicBezTo>
                      <a:pt x="1507" y="325"/>
                      <a:pt x="1540" y="341"/>
                      <a:pt x="1577" y="357"/>
                    </a:cubicBezTo>
                    <a:cubicBezTo>
                      <a:pt x="1696" y="411"/>
                      <a:pt x="1782" y="497"/>
                      <a:pt x="1848" y="600"/>
                    </a:cubicBezTo>
                    <a:cubicBezTo>
                      <a:pt x="1868" y="616"/>
                      <a:pt x="1885" y="633"/>
                      <a:pt x="1885" y="649"/>
                    </a:cubicBezTo>
                    <a:cubicBezTo>
                      <a:pt x="1766" y="682"/>
                      <a:pt x="1626" y="719"/>
                      <a:pt x="1507" y="752"/>
                    </a:cubicBezTo>
                    <a:cubicBezTo>
                      <a:pt x="1421" y="768"/>
                      <a:pt x="1355" y="784"/>
                      <a:pt x="1285" y="805"/>
                    </a:cubicBezTo>
                    <a:cubicBezTo>
                      <a:pt x="1216" y="805"/>
                      <a:pt x="1129" y="821"/>
                      <a:pt x="1064" y="838"/>
                    </a:cubicBezTo>
                    <a:cubicBezTo>
                      <a:pt x="1047" y="838"/>
                      <a:pt x="1027" y="854"/>
                      <a:pt x="1027" y="871"/>
                    </a:cubicBezTo>
                    <a:cubicBezTo>
                      <a:pt x="1027" y="887"/>
                      <a:pt x="1047" y="908"/>
                      <a:pt x="1064" y="908"/>
                    </a:cubicBezTo>
                    <a:cubicBezTo>
                      <a:pt x="1129" y="924"/>
                      <a:pt x="1216" y="924"/>
                      <a:pt x="1302" y="924"/>
                    </a:cubicBezTo>
                    <a:cubicBezTo>
                      <a:pt x="1372" y="924"/>
                      <a:pt x="1458" y="908"/>
                      <a:pt x="1540" y="887"/>
                    </a:cubicBezTo>
                    <a:cubicBezTo>
                      <a:pt x="1610" y="871"/>
                      <a:pt x="1680" y="838"/>
                      <a:pt x="1766" y="805"/>
                    </a:cubicBezTo>
                    <a:cubicBezTo>
                      <a:pt x="1815" y="784"/>
                      <a:pt x="1885" y="752"/>
                      <a:pt x="1934" y="719"/>
                    </a:cubicBezTo>
                    <a:cubicBezTo>
                      <a:pt x="1971" y="784"/>
                      <a:pt x="1988" y="854"/>
                      <a:pt x="2004" y="924"/>
                    </a:cubicBezTo>
                    <a:cubicBezTo>
                      <a:pt x="2020" y="973"/>
                      <a:pt x="2020" y="1043"/>
                      <a:pt x="2020" y="1092"/>
                    </a:cubicBezTo>
                    <a:cubicBezTo>
                      <a:pt x="1885" y="1129"/>
                      <a:pt x="1745" y="1162"/>
                      <a:pt x="1610" y="1195"/>
                    </a:cubicBezTo>
                    <a:cubicBezTo>
                      <a:pt x="1540" y="1216"/>
                      <a:pt x="1474" y="1232"/>
                      <a:pt x="1388" y="1248"/>
                    </a:cubicBezTo>
                    <a:cubicBezTo>
                      <a:pt x="1318" y="1265"/>
                      <a:pt x="1253" y="1281"/>
                      <a:pt x="1166" y="1281"/>
                    </a:cubicBezTo>
                    <a:cubicBezTo>
                      <a:pt x="1150" y="1281"/>
                      <a:pt x="1129" y="1298"/>
                      <a:pt x="1129" y="1335"/>
                    </a:cubicBezTo>
                    <a:cubicBezTo>
                      <a:pt x="1150" y="1335"/>
                      <a:pt x="1150" y="1351"/>
                      <a:pt x="1166" y="1351"/>
                    </a:cubicBezTo>
                    <a:cubicBezTo>
                      <a:pt x="1227" y="1363"/>
                      <a:pt x="1278" y="1374"/>
                      <a:pt x="1333" y="1374"/>
                    </a:cubicBezTo>
                    <a:cubicBezTo>
                      <a:pt x="1356" y="1374"/>
                      <a:pt x="1379" y="1372"/>
                      <a:pt x="1404" y="1367"/>
                    </a:cubicBezTo>
                    <a:cubicBezTo>
                      <a:pt x="1491" y="1367"/>
                      <a:pt x="1560" y="1351"/>
                      <a:pt x="1643" y="1335"/>
                    </a:cubicBezTo>
                    <a:cubicBezTo>
                      <a:pt x="1729" y="1318"/>
                      <a:pt x="1799" y="1298"/>
                      <a:pt x="1868" y="1265"/>
                    </a:cubicBezTo>
                    <a:cubicBezTo>
                      <a:pt x="1918" y="1248"/>
                      <a:pt x="1971" y="1216"/>
                      <a:pt x="2020" y="1195"/>
                    </a:cubicBezTo>
                    <a:lnTo>
                      <a:pt x="2020" y="1195"/>
                    </a:lnTo>
                    <a:cubicBezTo>
                      <a:pt x="2020" y="1216"/>
                      <a:pt x="2004" y="1248"/>
                      <a:pt x="2004" y="1281"/>
                    </a:cubicBezTo>
                    <a:cubicBezTo>
                      <a:pt x="1988" y="1335"/>
                      <a:pt x="1971" y="1384"/>
                      <a:pt x="1934" y="1437"/>
                    </a:cubicBezTo>
                    <a:cubicBezTo>
                      <a:pt x="1901" y="1487"/>
                      <a:pt x="1868" y="1540"/>
                      <a:pt x="1815" y="1589"/>
                    </a:cubicBezTo>
                    <a:cubicBezTo>
                      <a:pt x="1643" y="1745"/>
                      <a:pt x="1404" y="1864"/>
                      <a:pt x="1183" y="1914"/>
                    </a:cubicBezTo>
                    <a:cubicBezTo>
                      <a:pt x="1115" y="1924"/>
                      <a:pt x="1050" y="1929"/>
                      <a:pt x="988" y="1929"/>
                    </a:cubicBezTo>
                    <a:cubicBezTo>
                      <a:pt x="925" y="1929"/>
                      <a:pt x="864" y="1924"/>
                      <a:pt x="805" y="1914"/>
                    </a:cubicBezTo>
                    <a:cubicBezTo>
                      <a:pt x="686" y="1897"/>
                      <a:pt x="583" y="1848"/>
                      <a:pt x="497" y="1778"/>
                    </a:cubicBezTo>
                    <a:cubicBezTo>
                      <a:pt x="394" y="1692"/>
                      <a:pt x="329" y="1606"/>
                      <a:pt x="275" y="1503"/>
                    </a:cubicBezTo>
                    <a:cubicBezTo>
                      <a:pt x="205" y="1384"/>
                      <a:pt x="173" y="1265"/>
                      <a:pt x="156" y="1146"/>
                    </a:cubicBezTo>
                    <a:cubicBezTo>
                      <a:pt x="123" y="1043"/>
                      <a:pt x="123" y="924"/>
                      <a:pt x="156" y="805"/>
                    </a:cubicBezTo>
                    <a:cubicBezTo>
                      <a:pt x="173" y="682"/>
                      <a:pt x="242" y="579"/>
                      <a:pt x="308" y="476"/>
                    </a:cubicBezTo>
                    <a:cubicBezTo>
                      <a:pt x="378" y="394"/>
                      <a:pt x="481" y="308"/>
                      <a:pt x="567" y="238"/>
                    </a:cubicBezTo>
                    <a:cubicBezTo>
                      <a:pt x="616" y="205"/>
                      <a:pt x="686" y="169"/>
                      <a:pt x="739" y="152"/>
                    </a:cubicBezTo>
                    <a:cubicBezTo>
                      <a:pt x="789" y="136"/>
                      <a:pt x="842" y="119"/>
                      <a:pt x="908" y="103"/>
                    </a:cubicBezTo>
                    <a:close/>
                    <a:moveTo>
                      <a:pt x="891" y="0"/>
                    </a:moveTo>
                    <a:cubicBezTo>
                      <a:pt x="821" y="17"/>
                      <a:pt x="756" y="17"/>
                      <a:pt x="702" y="49"/>
                    </a:cubicBezTo>
                    <a:cubicBezTo>
                      <a:pt x="637" y="66"/>
                      <a:pt x="567" y="103"/>
                      <a:pt x="513" y="136"/>
                    </a:cubicBezTo>
                    <a:cubicBezTo>
                      <a:pt x="394" y="205"/>
                      <a:pt x="292" y="308"/>
                      <a:pt x="205" y="411"/>
                    </a:cubicBezTo>
                    <a:cubicBezTo>
                      <a:pt x="140" y="513"/>
                      <a:pt x="70" y="633"/>
                      <a:pt x="37" y="768"/>
                    </a:cubicBezTo>
                    <a:cubicBezTo>
                      <a:pt x="0" y="908"/>
                      <a:pt x="0" y="1043"/>
                      <a:pt x="21" y="1179"/>
                    </a:cubicBezTo>
                    <a:cubicBezTo>
                      <a:pt x="54" y="1318"/>
                      <a:pt x="86" y="1437"/>
                      <a:pt x="156" y="1556"/>
                    </a:cubicBezTo>
                    <a:cubicBezTo>
                      <a:pt x="226" y="1675"/>
                      <a:pt x="308" y="1778"/>
                      <a:pt x="411" y="1864"/>
                    </a:cubicBezTo>
                    <a:cubicBezTo>
                      <a:pt x="513" y="1951"/>
                      <a:pt x="653" y="2016"/>
                      <a:pt x="789" y="2037"/>
                    </a:cubicBezTo>
                    <a:cubicBezTo>
                      <a:pt x="843" y="2043"/>
                      <a:pt x="898" y="2047"/>
                      <a:pt x="953" y="2047"/>
                    </a:cubicBezTo>
                    <a:cubicBezTo>
                      <a:pt x="1035" y="2047"/>
                      <a:pt x="1118" y="2038"/>
                      <a:pt x="1199" y="2016"/>
                    </a:cubicBezTo>
                    <a:cubicBezTo>
                      <a:pt x="1335" y="2000"/>
                      <a:pt x="1458" y="1951"/>
                      <a:pt x="1577" y="1897"/>
                    </a:cubicBezTo>
                    <a:cubicBezTo>
                      <a:pt x="1696" y="1831"/>
                      <a:pt x="1799" y="1745"/>
                      <a:pt x="1901" y="1659"/>
                    </a:cubicBezTo>
                    <a:cubicBezTo>
                      <a:pt x="1934" y="1606"/>
                      <a:pt x="1988" y="1556"/>
                      <a:pt x="2020" y="1487"/>
                    </a:cubicBezTo>
                    <a:cubicBezTo>
                      <a:pt x="2053" y="1437"/>
                      <a:pt x="2074" y="1367"/>
                      <a:pt x="2090" y="1298"/>
                    </a:cubicBezTo>
                    <a:cubicBezTo>
                      <a:pt x="2123" y="1162"/>
                      <a:pt x="2123" y="1027"/>
                      <a:pt x="2090" y="908"/>
                    </a:cubicBezTo>
                    <a:cubicBezTo>
                      <a:pt x="2074" y="768"/>
                      <a:pt x="2004" y="649"/>
                      <a:pt x="1918" y="530"/>
                    </a:cubicBezTo>
                    <a:cubicBezTo>
                      <a:pt x="1848" y="427"/>
                      <a:pt x="1745" y="325"/>
                      <a:pt x="1626" y="271"/>
                    </a:cubicBezTo>
                    <a:cubicBezTo>
                      <a:pt x="1560" y="238"/>
                      <a:pt x="1507" y="222"/>
                      <a:pt x="1458" y="189"/>
                    </a:cubicBezTo>
                    <a:cubicBezTo>
                      <a:pt x="1404" y="152"/>
                      <a:pt x="1372" y="103"/>
                      <a:pt x="1302" y="66"/>
                    </a:cubicBezTo>
                    <a:cubicBezTo>
                      <a:pt x="1269" y="49"/>
                      <a:pt x="1232" y="33"/>
                      <a:pt x="1199" y="17"/>
                    </a:cubicBezTo>
                    <a:cubicBezTo>
                      <a:pt x="1166" y="17"/>
                      <a:pt x="1129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2194475" y="2702725"/>
                <a:ext cx="475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98" extrusionOk="0">
                    <a:moveTo>
                      <a:pt x="55" y="0"/>
                    </a:moveTo>
                    <a:cubicBezTo>
                      <a:pt x="45" y="0"/>
                      <a:pt x="33" y="6"/>
                      <a:pt x="21" y="17"/>
                    </a:cubicBezTo>
                    <a:cubicBezTo>
                      <a:pt x="1" y="17"/>
                      <a:pt x="1" y="34"/>
                      <a:pt x="1" y="50"/>
                    </a:cubicBezTo>
                    <a:cubicBezTo>
                      <a:pt x="1" y="190"/>
                      <a:pt x="38" y="342"/>
                      <a:pt x="124" y="461"/>
                    </a:cubicBezTo>
                    <a:cubicBezTo>
                      <a:pt x="124" y="477"/>
                      <a:pt x="140" y="498"/>
                      <a:pt x="173" y="498"/>
                    </a:cubicBezTo>
                    <a:cubicBezTo>
                      <a:pt x="190" y="477"/>
                      <a:pt x="190" y="461"/>
                      <a:pt x="190" y="444"/>
                    </a:cubicBezTo>
                    <a:cubicBezTo>
                      <a:pt x="173" y="395"/>
                      <a:pt x="157" y="342"/>
                      <a:pt x="157" y="293"/>
                    </a:cubicBezTo>
                    <a:cubicBezTo>
                      <a:pt x="140" y="206"/>
                      <a:pt x="124" y="137"/>
                      <a:pt x="103" y="50"/>
                    </a:cubicBezTo>
                    <a:cubicBezTo>
                      <a:pt x="93" y="18"/>
                      <a:pt x="75" y="0"/>
                      <a:pt x="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24"/>
              <p:cNvSpPr/>
              <p:nvPr/>
            </p:nvSpPr>
            <p:spPr>
              <a:xfrm>
                <a:off x="2188925" y="2704375"/>
                <a:ext cx="43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439" extrusionOk="0">
                    <a:moveTo>
                      <a:pt x="71" y="1"/>
                    </a:moveTo>
                    <a:cubicBezTo>
                      <a:pt x="38" y="1"/>
                      <a:pt x="17" y="21"/>
                      <a:pt x="17" y="38"/>
                    </a:cubicBezTo>
                    <a:cubicBezTo>
                      <a:pt x="1" y="173"/>
                      <a:pt x="38" y="292"/>
                      <a:pt x="87" y="395"/>
                    </a:cubicBezTo>
                    <a:cubicBezTo>
                      <a:pt x="111" y="422"/>
                      <a:pt x="129" y="438"/>
                      <a:pt x="143" y="438"/>
                    </a:cubicBezTo>
                    <a:cubicBezTo>
                      <a:pt x="148" y="438"/>
                      <a:pt x="153" y="436"/>
                      <a:pt x="157" y="432"/>
                    </a:cubicBezTo>
                    <a:cubicBezTo>
                      <a:pt x="173" y="432"/>
                      <a:pt x="173" y="395"/>
                      <a:pt x="173" y="378"/>
                    </a:cubicBezTo>
                    <a:cubicBezTo>
                      <a:pt x="157" y="259"/>
                      <a:pt x="120" y="140"/>
                      <a:pt x="104" y="38"/>
                    </a:cubicBezTo>
                    <a:cubicBezTo>
                      <a:pt x="87" y="21"/>
                      <a:pt x="87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07144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5"/>
          <p:cNvSpPr/>
          <p:nvPr/>
        </p:nvSpPr>
        <p:spPr>
          <a:xfrm>
            <a:off x="361400" y="294400"/>
            <a:ext cx="11469200" cy="6269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32" name="Google Shape;532;p2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" name="Google Shape;533;p25"/>
          <p:cNvGrpSpPr/>
          <p:nvPr/>
        </p:nvGrpSpPr>
        <p:grpSpPr>
          <a:xfrm>
            <a:off x="8779139" y="2229607"/>
            <a:ext cx="344588" cy="302676"/>
            <a:chOff x="4675300" y="2715925"/>
            <a:chExt cx="105650" cy="92800"/>
          </a:xfrm>
        </p:grpSpPr>
        <p:sp>
          <p:nvSpPr>
            <p:cNvPr id="534" name="Google Shape;534;p25"/>
            <p:cNvSpPr/>
            <p:nvPr/>
          </p:nvSpPr>
          <p:spPr>
            <a:xfrm>
              <a:off x="4675300" y="2715925"/>
              <a:ext cx="105650" cy="92750"/>
            </a:xfrm>
            <a:custGeom>
              <a:avLst/>
              <a:gdLst/>
              <a:ahLst/>
              <a:cxnLst/>
              <a:rect l="l" t="t" r="r" b="b"/>
              <a:pathLst>
                <a:path w="4226" h="3710" extrusionOk="0">
                  <a:moveTo>
                    <a:pt x="2266" y="0"/>
                  </a:moveTo>
                  <a:cubicBezTo>
                    <a:pt x="1946" y="0"/>
                    <a:pt x="1621" y="77"/>
                    <a:pt x="1319" y="241"/>
                  </a:cubicBezTo>
                  <a:cubicBezTo>
                    <a:pt x="378" y="754"/>
                    <a:pt x="1" y="2138"/>
                    <a:pt x="822" y="2943"/>
                  </a:cubicBezTo>
                  <a:cubicBezTo>
                    <a:pt x="1104" y="3226"/>
                    <a:pt x="1501" y="3361"/>
                    <a:pt x="1894" y="3361"/>
                  </a:cubicBezTo>
                  <a:cubicBezTo>
                    <a:pt x="2575" y="3361"/>
                    <a:pt x="3247" y="2955"/>
                    <a:pt x="3302" y="2208"/>
                  </a:cubicBezTo>
                  <a:cubicBezTo>
                    <a:pt x="3359" y="1449"/>
                    <a:pt x="2816" y="922"/>
                    <a:pt x="2268" y="922"/>
                  </a:cubicBezTo>
                  <a:cubicBezTo>
                    <a:pt x="1990" y="922"/>
                    <a:pt x="1710" y="1059"/>
                    <a:pt x="1508" y="1370"/>
                  </a:cubicBezTo>
                  <a:cubicBezTo>
                    <a:pt x="1265" y="1744"/>
                    <a:pt x="1389" y="2430"/>
                    <a:pt x="1902" y="2500"/>
                  </a:cubicBezTo>
                  <a:cubicBezTo>
                    <a:pt x="1910" y="2501"/>
                    <a:pt x="1920" y="2501"/>
                    <a:pt x="1931" y="2501"/>
                  </a:cubicBezTo>
                  <a:cubicBezTo>
                    <a:pt x="2099" y="2501"/>
                    <a:pt x="2551" y="2383"/>
                    <a:pt x="2312" y="2175"/>
                  </a:cubicBezTo>
                  <a:cubicBezTo>
                    <a:pt x="2281" y="2149"/>
                    <a:pt x="2247" y="2141"/>
                    <a:pt x="2211" y="2141"/>
                  </a:cubicBezTo>
                  <a:cubicBezTo>
                    <a:pt x="2141" y="2141"/>
                    <a:pt x="2063" y="2173"/>
                    <a:pt x="1985" y="2173"/>
                  </a:cubicBezTo>
                  <a:cubicBezTo>
                    <a:pt x="1945" y="2173"/>
                    <a:pt x="1904" y="2164"/>
                    <a:pt x="1865" y="2138"/>
                  </a:cubicBezTo>
                  <a:cubicBezTo>
                    <a:pt x="1465" y="1894"/>
                    <a:pt x="1899" y="1384"/>
                    <a:pt x="2289" y="1384"/>
                  </a:cubicBezTo>
                  <a:cubicBezTo>
                    <a:pt x="2332" y="1384"/>
                    <a:pt x="2374" y="1390"/>
                    <a:pt x="2415" y="1403"/>
                  </a:cubicBezTo>
                  <a:cubicBezTo>
                    <a:pt x="2703" y="1522"/>
                    <a:pt x="2875" y="1830"/>
                    <a:pt x="2859" y="2138"/>
                  </a:cubicBezTo>
                  <a:cubicBezTo>
                    <a:pt x="2829" y="2638"/>
                    <a:pt x="2358" y="2881"/>
                    <a:pt x="1912" y="2881"/>
                  </a:cubicBezTo>
                  <a:cubicBezTo>
                    <a:pt x="1867" y="2881"/>
                    <a:pt x="1822" y="2878"/>
                    <a:pt x="1779" y="2873"/>
                  </a:cubicBezTo>
                  <a:cubicBezTo>
                    <a:pt x="1302" y="2808"/>
                    <a:pt x="957" y="2463"/>
                    <a:pt x="908" y="2003"/>
                  </a:cubicBezTo>
                  <a:cubicBezTo>
                    <a:pt x="781" y="1122"/>
                    <a:pt x="1552" y="520"/>
                    <a:pt x="2330" y="520"/>
                  </a:cubicBezTo>
                  <a:cubicBezTo>
                    <a:pt x="2611" y="520"/>
                    <a:pt x="2893" y="599"/>
                    <a:pt x="3134" y="771"/>
                  </a:cubicBezTo>
                  <a:cubicBezTo>
                    <a:pt x="4123" y="1473"/>
                    <a:pt x="3766" y="3062"/>
                    <a:pt x="2653" y="3423"/>
                  </a:cubicBezTo>
                  <a:cubicBezTo>
                    <a:pt x="2534" y="3456"/>
                    <a:pt x="2497" y="3575"/>
                    <a:pt x="2567" y="3662"/>
                  </a:cubicBezTo>
                  <a:cubicBezTo>
                    <a:pt x="2603" y="3698"/>
                    <a:pt x="2645" y="3709"/>
                    <a:pt x="2688" y="3709"/>
                  </a:cubicBezTo>
                  <a:cubicBezTo>
                    <a:pt x="2748" y="3709"/>
                    <a:pt x="2809" y="3688"/>
                    <a:pt x="2859" y="3678"/>
                  </a:cubicBezTo>
                  <a:cubicBezTo>
                    <a:pt x="3166" y="3612"/>
                    <a:pt x="3474" y="3386"/>
                    <a:pt x="3696" y="3148"/>
                  </a:cubicBezTo>
                  <a:cubicBezTo>
                    <a:pt x="4058" y="2738"/>
                    <a:pt x="4226" y="2155"/>
                    <a:pt x="4160" y="1609"/>
                  </a:cubicBezTo>
                  <a:cubicBezTo>
                    <a:pt x="4033" y="621"/>
                    <a:pt x="3174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5"/>
            <p:cNvSpPr/>
            <p:nvPr/>
          </p:nvSpPr>
          <p:spPr>
            <a:xfrm>
              <a:off x="4675300" y="2715925"/>
              <a:ext cx="105650" cy="92800"/>
            </a:xfrm>
            <a:custGeom>
              <a:avLst/>
              <a:gdLst/>
              <a:ahLst/>
              <a:cxnLst/>
              <a:rect l="l" t="t" r="r" b="b"/>
              <a:pathLst>
                <a:path w="4226" h="3712" extrusionOk="0">
                  <a:moveTo>
                    <a:pt x="2263" y="0"/>
                  </a:moveTo>
                  <a:cubicBezTo>
                    <a:pt x="1945" y="0"/>
                    <a:pt x="1620" y="77"/>
                    <a:pt x="1319" y="241"/>
                  </a:cubicBezTo>
                  <a:cubicBezTo>
                    <a:pt x="378" y="771"/>
                    <a:pt x="1" y="2142"/>
                    <a:pt x="822" y="2963"/>
                  </a:cubicBezTo>
                  <a:cubicBezTo>
                    <a:pt x="1102" y="3236"/>
                    <a:pt x="1493" y="3367"/>
                    <a:pt x="1883" y="3367"/>
                  </a:cubicBezTo>
                  <a:cubicBezTo>
                    <a:pt x="2568" y="3367"/>
                    <a:pt x="3247" y="2962"/>
                    <a:pt x="3302" y="2208"/>
                  </a:cubicBezTo>
                  <a:cubicBezTo>
                    <a:pt x="3359" y="1449"/>
                    <a:pt x="2816" y="922"/>
                    <a:pt x="2268" y="922"/>
                  </a:cubicBezTo>
                  <a:cubicBezTo>
                    <a:pt x="1990" y="922"/>
                    <a:pt x="1710" y="1058"/>
                    <a:pt x="1508" y="1370"/>
                  </a:cubicBezTo>
                  <a:cubicBezTo>
                    <a:pt x="1265" y="1748"/>
                    <a:pt x="1389" y="2434"/>
                    <a:pt x="1902" y="2499"/>
                  </a:cubicBezTo>
                  <a:cubicBezTo>
                    <a:pt x="1910" y="2500"/>
                    <a:pt x="1920" y="2501"/>
                    <a:pt x="1931" y="2501"/>
                  </a:cubicBezTo>
                  <a:cubicBezTo>
                    <a:pt x="2099" y="2501"/>
                    <a:pt x="2551" y="2383"/>
                    <a:pt x="2312" y="2175"/>
                  </a:cubicBezTo>
                  <a:cubicBezTo>
                    <a:pt x="2282" y="2150"/>
                    <a:pt x="2249" y="2141"/>
                    <a:pt x="2215" y="2141"/>
                  </a:cubicBezTo>
                  <a:cubicBezTo>
                    <a:pt x="2138" y="2141"/>
                    <a:pt x="2052" y="2183"/>
                    <a:pt x="1966" y="2183"/>
                  </a:cubicBezTo>
                  <a:cubicBezTo>
                    <a:pt x="1932" y="2183"/>
                    <a:pt x="1898" y="2177"/>
                    <a:pt x="1865" y="2158"/>
                  </a:cubicBezTo>
                  <a:cubicBezTo>
                    <a:pt x="1471" y="1900"/>
                    <a:pt x="1887" y="1398"/>
                    <a:pt x="2272" y="1398"/>
                  </a:cubicBezTo>
                  <a:cubicBezTo>
                    <a:pt x="2321" y="1398"/>
                    <a:pt x="2369" y="1406"/>
                    <a:pt x="2415" y="1423"/>
                  </a:cubicBezTo>
                  <a:cubicBezTo>
                    <a:pt x="2703" y="1526"/>
                    <a:pt x="2875" y="1850"/>
                    <a:pt x="2859" y="2142"/>
                  </a:cubicBezTo>
                  <a:cubicBezTo>
                    <a:pt x="2828" y="2641"/>
                    <a:pt x="2352" y="2883"/>
                    <a:pt x="1903" y="2883"/>
                  </a:cubicBezTo>
                  <a:cubicBezTo>
                    <a:pt x="1861" y="2883"/>
                    <a:pt x="1820" y="2881"/>
                    <a:pt x="1779" y="2877"/>
                  </a:cubicBezTo>
                  <a:cubicBezTo>
                    <a:pt x="1302" y="2807"/>
                    <a:pt x="957" y="2466"/>
                    <a:pt x="908" y="2002"/>
                  </a:cubicBezTo>
                  <a:cubicBezTo>
                    <a:pt x="781" y="1133"/>
                    <a:pt x="1558" y="523"/>
                    <a:pt x="2339" y="523"/>
                  </a:cubicBezTo>
                  <a:cubicBezTo>
                    <a:pt x="2617" y="523"/>
                    <a:pt x="2896" y="600"/>
                    <a:pt x="3134" y="771"/>
                  </a:cubicBezTo>
                  <a:cubicBezTo>
                    <a:pt x="4123" y="1489"/>
                    <a:pt x="3766" y="3066"/>
                    <a:pt x="2653" y="3423"/>
                  </a:cubicBezTo>
                  <a:cubicBezTo>
                    <a:pt x="2534" y="3460"/>
                    <a:pt x="2497" y="3579"/>
                    <a:pt x="2567" y="3665"/>
                  </a:cubicBezTo>
                  <a:cubicBezTo>
                    <a:pt x="2604" y="3700"/>
                    <a:pt x="2646" y="3711"/>
                    <a:pt x="2690" y="3711"/>
                  </a:cubicBezTo>
                  <a:cubicBezTo>
                    <a:pt x="2749" y="3711"/>
                    <a:pt x="2809" y="3691"/>
                    <a:pt x="2859" y="3682"/>
                  </a:cubicBezTo>
                  <a:cubicBezTo>
                    <a:pt x="3166" y="3612"/>
                    <a:pt x="3474" y="3407"/>
                    <a:pt x="3696" y="3169"/>
                  </a:cubicBezTo>
                  <a:cubicBezTo>
                    <a:pt x="4058" y="2742"/>
                    <a:pt x="4226" y="2158"/>
                    <a:pt x="4160" y="1612"/>
                  </a:cubicBezTo>
                  <a:cubicBezTo>
                    <a:pt x="4032" y="624"/>
                    <a:pt x="3173" y="0"/>
                    <a:pt x="2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6" name="Google Shape;536;p25"/>
          <p:cNvGrpSpPr/>
          <p:nvPr/>
        </p:nvGrpSpPr>
        <p:grpSpPr>
          <a:xfrm>
            <a:off x="8532603" y="4973683"/>
            <a:ext cx="302759" cy="292240"/>
            <a:chOff x="5049175" y="2811525"/>
            <a:chExt cx="92825" cy="89600"/>
          </a:xfrm>
        </p:grpSpPr>
        <p:sp>
          <p:nvSpPr>
            <p:cNvPr id="537" name="Google Shape;537;p25"/>
            <p:cNvSpPr/>
            <p:nvPr/>
          </p:nvSpPr>
          <p:spPr>
            <a:xfrm>
              <a:off x="5049175" y="2811525"/>
              <a:ext cx="92825" cy="89375"/>
            </a:xfrm>
            <a:custGeom>
              <a:avLst/>
              <a:gdLst/>
              <a:ahLst/>
              <a:cxnLst/>
              <a:rect l="l" t="t" r="r" b="b"/>
              <a:pathLst>
                <a:path w="3713" h="3575" extrusionOk="0">
                  <a:moveTo>
                    <a:pt x="1450" y="1"/>
                  </a:moveTo>
                  <a:cubicBezTo>
                    <a:pt x="1414" y="1"/>
                    <a:pt x="1380" y="9"/>
                    <a:pt x="1351" y="26"/>
                  </a:cubicBezTo>
                  <a:cubicBezTo>
                    <a:pt x="1232" y="96"/>
                    <a:pt x="1179" y="232"/>
                    <a:pt x="1146" y="367"/>
                  </a:cubicBezTo>
                  <a:cubicBezTo>
                    <a:pt x="1092" y="642"/>
                    <a:pt x="1060" y="934"/>
                    <a:pt x="1043" y="1225"/>
                  </a:cubicBezTo>
                  <a:cubicBezTo>
                    <a:pt x="821" y="1258"/>
                    <a:pt x="616" y="1275"/>
                    <a:pt x="394" y="1308"/>
                  </a:cubicBezTo>
                  <a:cubicBezTo>
                    <a:pt x="308" y="1308"/>
                    <a:pt x="222" y="1328"/>
                    <a:pt x="136" y="1377"/>
                  </a:cubicBezTo>
                  <a:cubicBezTo>
                    <a:pt x="49" y="1410"/>
                    <a:pt x="0" y="1496"/>
                    <a:pt x="0" y="1583"/>
                  </a:cubicBezTo>
                  <a:cubicBezTo>
                    <a:pt x="0" y="1702"/>
                    <a:pt x="103" y="1772"/>
                    <a:pt x="206" y="1841"/>
                  </a:cubicBezTo>
                  <a:cubicBezTo>
                    <a:pt x="477" y="1993"/>
                    <a:pt x="752" y="2166"/>
                    <a:pt x="1043" y="2301"/>
                  </a:cubicBezTo>
                  <a:cubicBezTo>
                    <a:pt x="1043" y="2437"/>
                    <a:pt x="1060" y="2576"/>
                    <a:pt x="1060" y="2712"/>
                  </a:cubicBezTo>
                  <a:cubicBezTo>
                    <a:pt x="1076" y="2971"/>
                    <a:pt x="1092" y="3242"/>
                    <a:pt x="1179" y="3484"/>
                  </a:cubicBezTo>
                  <a:cubicBezTo>
                    <a:pt x="1179" y="3517"/>
                    <a:pt x="1195" y="3550"/>
                    <a:pt x="1232" y="3566"/>
                  </a:cubicBezTo>
                  <a:cubicBezTo>
                    <a:pt x="1246" y="3572"/>
                    <a:pt x="1260" y="3574"/>
                    <a:pt x="1273" y="3574"/>
                  </a:cubicBezTo>
                  <a:cubicBezTo>
                    <a:pt x="1309" y="3574"/>
                    <a:pt x="1344" y="3557"/>
                    <a:pt x="1368" y="3533"/>
                  </a:cubicBezTo>
                  <a:cubicBezTo>
                    <a:pt x="1659" y="3328"/>
                    <a:pt x="1864" y="3053"/>
                    <a:pt x="2070" y="2765"/>
                  </a:cubicBezTo>
                  <a:cubicBezTo>
                    <a:pt x="2205" y="2815"/>
                    <a:pt x="2361" y="2868"/>
                    <a:pt x="2497" y="2917"/>
                  </a:cubicBezTo>
                  <a:cubicBezTo>
                    <a:pt x="2642" y="2960"/>
                    <a:pt x="2935" y="3097"/>
                    <a:pt x="3153" y="3097"/>
                  </a:cubicBezTo>
                  <a:cubicBezTo>
                    <a:pt x="3293" y="3097"/>
                    <a:pt x="3401" y="3041"/>
                    <a:pt x="3421" y="2868"/>
                  </a:cubicBezTo>
                  <a:cubicBezTo>
                    <a:pt x="3437" y="2679"/>
                    <a:pt x="3248" y="2457"/>
                    <a:pt x="3146" y="2301"/>
                  </a:cubicBezTo>
                  <a:cubicBezTo>
                    <a:pt x="3043" y="2129"/>
                    <a:pt x="2940" y="1960"/>
                    <a:pt x="2838" y="1772"/>
                  </a:cubicBezTo>
                  <a:cubicBezTo>
                    <a:pt x="3453" y="1328"/>
                    <a:pt x="3626" y="1102"/>
                    <a:pt x="3659" y="1037"/>
                  </a:cubicBezTo>
                  <a:cubicBezTo>
                    <a:pt x="3712" y="967"/>
                    <a:pt x="3712" y="881"/>
                    <a:pt x="3642" y="815"/>
                  </a:cubicBezTo>
                  <a:cubicBezTo>
                    <a:pt x="3610" y="778"/>
                    <a:pt x="3556" y="778"/>
                    <a:pt x="3507" y="778"/>
                  </a:cubicBezTo>
                  <a:cubicBezTo>
                    <a:pt x="3463" y="773"/>
                    <a:pt x="3419" y="771"/>
                    <a:pt x="3376" y="771"/>
                  </a:cubicBezTo>
                  <a:cubicBezTo>
                    <a:pt x="3132" y="771"/>
                    <a:pt x="2899" y="841"/>
                    <a:pt x="2669" y="897"/>
                  </a:cubicBezTo>
                  <a:cubicBezTo>
                    <a:pt x="2550" y="918"/>
                    <a:pt x="2447" y="950"/>
                    <a:pt x="2324" y="967"/>
                  </a:cubicBezTo>
                  <a:cubicBezTo>
                    <a:pt x="2189" y="761"/>
                    <a:pt x="2037" y="540"/>
                    <a:pt x="1881" y="318"/>
                  </a:cubicBezTo>
                  <a:cubicBezTo>
                    <a:pt x="1811" y="232"/>
                    <a:pt x="1762" y="129"/>
                    <a:pt x="1659" y="76"/>
                  </a:cubicBezTo>
                  <a:cubicBezTo>
                    <a:pt x="1602" y="32"/>
                    <a:pt x="1522" y="1"/>
                    <a:pt x="1450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5"/>
            <p:cNvSpPr/>
            <p:nvPr/>
          </p:nvSpPr>
          <p:spPr>
            <a:xfrm>
              <a:off x="5049175" y="2811750"/>
              <a:ext cx="92825" cy="89375"/>
            </a:xfrm>
            <a:custGeom>
              <a:avLst/>
              <a:gdLst/>
              <a:ahLst/>
              <a:cxnLst/>
              <a:rect l="l" t="t" r="r" b="b"/>
              <a:pathLst>
                <a:path w="3713" h="3575" extrusionOk="0">
                  <a:moveTo>
                    <a:pt x="1449" y="1"/>
                  </a:moveTo>
                  <a:cubicBezTo>
                    <a:pt x="1413" y="1"/>
                    <a:pt x="1379" y="6"/>
                    <a:pt x="1351" y="17"/>
                  </a:cubicBezTo>
                  <a:cubicBezTo>
                    <a:pt x="1232" y="87"/>
                    <a:pt x="1179" y="222"/>
                    <a:pt x="1146" y="362"/>
                  </a:cubicBezTo>
                  <a:cubicBezTo>
                    <a:pt x="1092" y="633"/>
                    <a:pt x="1060" y="925"/>
                    <a:pt x="1043" y="1216"/>
                  </a:cubicBezTo>
                  <a:cubicBezTo>
                    <a:pt x="821" y="1249"/>
                    <a:pt x="616" y="1286"/>
                    <a:pt x="394" y="1302"/>
                  </a:cubicBezTo>
                  <a:cubicBezTo>
                    <a:pt x="308" y="1319"/>
                    <a:pt x="222" y="1319"/>
                    <a:pt x="136" y="1372"/>
                  </a:cubicBezTo>
                  <a:cubicBezTo>
                    <a:pt x="49" y="1405"/>
                    <a:pt x="0" y="1491"/>
                    <a:pt x="0" y="1577"/>
                  </a:cubicBezTo>
                  <a:cubicBezTo>
                    <a:pt x="0" y="1697"/>
                    <a:pt x="103" y="1762"/>
                    <a:pt x="206" y="1832"/>
                  </a:cubicBezTo>
                  <a:cubicBezTo>
                    <a:pt x="477" y="2005"/>
                    <a:pt x="752" y="2156"/>
                    <a:pt x="1043" y="2296"/>
                  </a:cubicBezTo>
                  <a:cubicBezTo>
                    <a:pt x="1043" y="2432"/>
                    <a:pt x="1060" y="2567"/>
                    <a:pt x="1060" y="2707"/>
                  </a:cubicBezTo>
                  <a:cubicBezTo>
                    <a:pt x="1076" y="2978"/>
                    <a:pt x="1092" y="3236"/>
                    <a:pt x="1179" y="3475"/>
                  </a:cubicBezTo>
                  <a:cubicBezTo>
                    <a:pt x="1179" y="3507"/>
                    <a:pt x="1195" y="3561"/>
                    <a:pt x="1232" y="3561"/>
                  </a:cubicBezTo>
                  <a:cubicBezTo>
                    <a:pt x="1246" y="3570"/>
                    <a:pt x="1261" y="3574"/>
                    <a:pt x="1276" y="3574"/>
                  </a:cubicBezTo>
                  <a:cubicBezTo>
                    <a:pt x="1311" y="3574"/>
                    <a:pt x="1344" y="3551"/>
                    <a:pt x="1368" y="3528"/>
                  </a:cubicBezTo>
                  <a:cubicBezTo>
                    <a:pt x="1659" y="3323"/>
                    <a:pt x="1864" y="3047"/>
                    <a:pt x="2070" y="2756"/>
                  </a:cubicBezTo>
                  <a:cubicBezTo>
                    <a:pt x="2205" y="2809"/>
                    <a:pt x="2361" y="2859"/>
                    <a:pt x="2497" y="2912"/>
                  </a:cubicBezTo>
                  <a:cubicBezTo>
                    <a:pt x="2643" y="2962"/>
                    <a:pt x="2938" y="3105"/>
                    <a:pt x="3157" y="3105"/>
                  </a:cubicBezTo>
                  <a:cubicBezTo>
                    <a:pt x="3295" y="3105"/>
                    <a:pt x="3402" y="3048"/>
                    <a:pt x="3421" y="2875"/>
                  </a:cubicBezTo>
                  <a:cubicBezTo>
                    <a:pt x="3437" y="2670"/>
                    <a:pt x="3248" y="2448"/>
                    <a:pt x="3146" y="2296"/>
                  </a:cubicBezTo>
                  <a:cubicBezTo>
                    <a:pt x="3043" y="2124"/>
                    <a:pt x="2940" y="1951"/>
                    <a:pt x="2838" y="1783"/>
                  </a:cubicBezTo>
                  <a:cubicBezTo>
                    <a:pt x="3453" y="1319"/>
                    <a:pt x="3626" y="1097"/>
                    <a:pt x="3659" y="1027"/>
                  </a:cubicBezTo>
                  <a:cubicBezTo>
                    <a:pt x="3712" y="962"/>
                    <a:pt x="3712" y="875"/>
                    <a:pt x="3642" y="822"/>
                  </a:cubicBezTo>
                  <a:cubicBezTo>
                    <a:pt x="3610" y="773"/>
                    <a:pt x="3556" y="773"/>
                    <a:pt x="3507" y="773"/>
                  </a:cubicBezTo>
                  <a:cubicBezTo>
                    <a:pt x="3476" y="771"/>
                    <a:pt x="3446" y="770"/>
                    <a:pt x="3415" y="770"/>
                  </a:cubicBezTo>
                  <a:cubicBezTo>
                    <a:pt x="3157" y="770"/>
                    <a:pt x="2912" y="829"/>
                    <a:pt x="2669" y="892"/>
                  </a:cubicBezTo>
                  <a:cubicBezTo>
                    <a:pt x="2550" y="925"/>
                    <a:pt x="2447" y="941"/>
                    <a:pt x="2324" y="978"/>
                  </a:cubicBezTo>
                  <a:cubicBezTo>
                    <a:pt x="2189" y="756"/>
                    <a:pt x="2037" y="530"/>
                    <a:pt x="1881" y="325"/>
                  </a:cubicBezTo>
                  <a:cubicBezTo>
                    <a:pt x="1811" y="222"/>
                    <a:pt x="1762" y="140"/>
                    <a:pt x="1659" y="71"/>
                  </a:cubicBezTo>
                  <a:cubicBezTo>
                    <a:pt x="1601" y="24"/>
                    <a:pt x="1521" y="1"/>
                    <a:pt x="14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" name="Google Shape;539;p25"/>
          <p:cNvGrpSpPr/>
          <p:nvPr/>
        </p:nvGrpSpPr>
        <p:grpSpPr>
          <a:xfrm>
            <a:off x="10792585" y="4822531"/>
            <a:ext cx="439419" cy="443415"/>
            <a:chOff x="4166750" y="2901000"/>
            <a:chExt cx="134725" cy="135950"/>
          </a:xfrm>
        </p:grpSpPr>
        <p:sp>
          <p:nvSpPr>
            <p:cNvPr id="540" name="Google Shape;540;p25"/>
            <p:cNvSpPr/>
            <p:nvPr/>
          </p:nvSpPr>
          <p:spPr>
            <a:xfrm>
              <a:off x="4166750" y="2901025"/>
              <a:ext cx="134725" cy="135850"/>
            </a:xfrm>
            <a:custGeom>
              <a:avLst/>
              <a:gdLst/>
              <a:ahLst/>
              <a:cxnLst/>
              <a:rect l="l" t="t" r="r" b="b"/>
              <a:pathLst>
                <a:path w="5389" h="5434" extrusionOk="0">
                  <a:moveTo>
                    <a:pt x="3355" y="0"/>
                  </a:moveTo>
                  <a:cubicBezTo>
                    <a:pt x="3076" y="0"/>
                    <a:pt x="2453" y="1121"/>
                    <a:pt x="2173" y="1649"/>
                  </a:cubicBezTo>
                  <a:cubicBezTo>
                    <a:pt x="2013" y="1424"/>
                    <a:pt x="1414" y="657"/>
                    <a:pt x="1178" y="657"/>
                  </a:cubicBezTo>
                  <a:cubicBezTo>
                    <a:pt x="1160" y="657"/>
                    <a:pt x="1144" y="662"/>
                    <a:pt x="1130" y="672"/>
                  </a:cubicBezTo>
                  <a:cubicBezTo>
                    <a:pt x="925" y="791"/>
                    <a:pt x="1303" y="1731"/>
                    <a:pt x="1557" y="2195"/>
                  </a:cubicBezTo>
                  <a:cubicBezTo>
                    <a:pt x="1156" y="1979"/>
                    <a:pt x="724" y="1761"/>
                    <a:pt x="265" y="1761"/>
                  </a:cubicBezTo>
                  <a:cubicBezTo>
                    <a:pt x="217" y="1761"/>
                    <a:pt x="169" y="1763"/>
                    <a:pt x="120" y="1768"/>
                  </a:cubicBezTo>
                  <a:cubicBezTo>
                    <a:pt x="87" y="1768"/>
                    <a:pt x="34" y="1784"/>
                    <a:pt x="17" y="1817"/>
                  </a:cubicBezTo>
                  <a:cubicBezTo>
                    <a:pt x="1" y="1854"/>
                    <a:pt x="1" y="1887"/>
                    <a:pt x="17" y="1920"/>
                  </a:cubicBezTo>
                  <a:cubicBezTo>
                    <a:pt x="71" y="2076"/>
                    <a:pt x="206" y="2211"/>
                    <a:pt x="325" y="2331"/>
                  </a:cubicBezTo>
                  <a:cubicBezTo>
                    <a:pt x="650" y="2639"/>
                    <a:pt x="995" y="2930"/>
                    <a:pt x="1352" y="3205"/>
                  </a:cubicBezTo>
                  <a:cubicBezTo>
                    <a:pt x="1011" y="3271"/>
                    <a:pt x="687" y="3394"/>
                    <a:pt x="395" y="3579"/>
                  </a:cubicBezTo>
                  <a:cubicBezTo>
                    <a:pt x="325" y="3616"/>
                    <a:pt x="239" y="3681"/>
                    <a:pt x="239" y="3768"/>
                  </a:cubicBezTo>
                  <a:cubicBezTo>
                    <a:pt x="239" y="3870"/>
                    <a:pt x="395" y="3924"/>
                    <a:pt x="498" y="3940"/>
                  </a:cubicBezTo>
                  <a:cubicBezTo>
                    <a:pt x="838" y="3977"/>
                    <a:pt x="1171" y="3997"/>
                    <a:pt x="1508" y="3997"/>
                  </a:cubicBezTo>
                  <a:cubicBezTo>
                    <a:pt x="1627" y="3997"/>
                    <a:pt x="1745" y="3995"/>
                    <a:pt x="1865" y="3989"/>
                  </a:cubicBezTo>
                  <a:lnTo>
                    <a:pt x="1865" y="3989"/>
                  </a:lnTo>
                  <a:cubicBezTo>
                    <a:pt x="1730" y="4367"/>
                    <a:pt x="1627" y="4761"/>
                    <a:pt x="1524" y="5139"/>
                  </a:cubicBezTo>
                  <a:cubicBezTo>
                    <a:pt x="1508" y="5205"/>
                    <a:pt x="1487" y="5291"/>
                    <a:pt x="1524" y="5344"/>
                  </a:cubicBezTo>
                  <a:cubicBezTo>
                    <a:pt x="1562" y="5407"/>
                    <a:pt x="1631" y="5434"/>
                    <a:pt x="1692" y="5434"/>
                  </a:cubicBezTo>
                  <a:cubicBezTo>
                    <a:pt x="1711" y="5434"/>
                    <a:pt x="1730" y="5431"/>
                    <a:pt x="1746" y="5427"/>
                  </a:cubicBezTo>
                  <a:cubicBezTo>
                    <a:pt x="1832" y="5394"/>
                    <a:pt x="1898" y="5344"/>
                    <a:pt x="1951" y="5275"/>
                  </a:cubicBezTo>
                  <a:cubicBezTo>
                    <a:pt x="2292" y="4967"/>
                    <a:pt x="2600" y="4589"/>
                    <a:pt x="2842" y="4195"/>
                  </a:cubicBezTo>
                  <a:cubicBezTo>
                    <a:pt x="3064" y="4556"/>
                    <a:pt x="3356" y="4880"/>
                    <a:pt x="3680" y="5156"/>
                  </a:cubicBezTo>
                  <a:cubicBezTo>
                    <a:pt x="3772" y="5235"/>
                    <a:pt x="3875" y="5335"/>
                    <a:pt x="3982" y="5335"/>
                  </a:cubicBezTo>
                  <a:cubicBezTo>
                    <a:pt x="4012" y="5335"/>
                    <a:pt x="4043" y="5327"/>
                    <a:pt x="4074" y="5307"/>
                  </a:cubicBezTo>
                  <a:cubicBezTo>
                    <a:pt x="4210" y="5221"/>
                    <a:pt x="3832" y="4215"/>
                    <a:pt x="3627" y="3681"/>
                  </a:cubicBezTo>
                  <a:lnTo>
                    <a:pt x="3627" y="3681"/>
                  </a:lnTo>
                  <a:cubicBezTo>
                    <a:pt x="3972" y="3784"/>
                    <a:pt x="4329" y="3854"/>
                    <a:pt x="4707" y="3924"/>
                  </a:cubicBezTo>
                  <a:cubicBezTo>
                    <a:pt x="4785" y="3931"/>
                    <a:pt x="4911" y="3954"/>
                    <a:pt x="5031" y="3954"/>
                  </a:cubicBezTo>
                  <a:cubicBezTo>
                    <a:pt x="5171" y="3954"/>
                    <a:pt x="5301" y="3924"/>
                    <a:pt x="5339" y="3805"/>
                  </a:cubicBezTo>
                  <a:cubicBezTo>
                    <a:pt x="5388" y="3599"/>
                    <a:pt x="4415" y="2930"/>
                    <a:pt x="4021" y="2606"/>
                  </a:cubicBezTo>
                  <a:cubicBezTo>
                    <a:pt x="4382" y="2298"/>
                    <a:pt x="4690" y="1936"/>
                    <a:pt x="4928" y="1526"/>
                  </a:cubicBezTo>
                  <a:cubicBezTo>
                    <a:pt x="4945" y="1476"/>
                    <a:pt x="4978" y="1423"/>
                    <a:pt x="4961" y="1374"/>
                  </a:cubicBezTo>
                  <a:cubicBezTo>
                    <a:pt x="4951" y="1303"/>
                    <a:pt x="4881" y="1280"/>
                    <a:pt x="4800" y="1280"/>
                  </a:cubicBezTo>
                  <a:cubicBezTo>
                    <a:pt x="4745" y="1280"/>
                    <a:pt x="4685" y="1291"/>
                    <a:pt x="4637" y="1304"/>
                  </a:cubicBezTo>
                  <a:cubicBezTo>
                    <a:pt x="4210" y="1476"/>
                    <a:pt x="3799" y="1628"/>
                    <a:pt x="3372" y="1784"/>
                  </a:cubicBezTo>
                  <a:cubicBezTo>
                    <a:pt x="3475" y="1115"/>
                    <a:pt x="3627" y="109"/>
                    <a:pt x="3388" y="6"/>
                  </a:cubicBezTo>
                  <a:cubicBezTo>
                    <a:pt x="3378" y="2"/>
                    <a:pt x="3367" y="0"/>
                    <a:pt x="3355" y="0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5"/>
            <p:cNvSpPr/>
            <p:nvPr/>
          </p:nvSpPr>
          <p:spPr>
            <a:xfrm>
              <a:off x="4166750" y="2901000"/>
              <a:ext cx="134725" cy="135950"/>
            </a:xfrm>
            <a:custGeom>
              <a:avLst/>
              <a:gdLst/>
              <a:ahLst/>
              <a:cxnLst/>
              <a:rect l="l" t="t" r="r" b="b"/>
              <a:pathLst>
                <a:path w="5389" h="5438" extrusionOk="0">
                  <a:moveTo>
                    <a:pt x="3355" y="1"/>
                  </a:moveTo>
                  <a:cubicBezTo>
                    <a:pt x="3076" y="1"/>
                    <a:pt x="2453" y="1126"/>
                    <a:pt x="2173" y="1650"/>
                  </a:cubicBezTo>
                  <a:cubicBezTo>
                    <a:pt x="2013" y="1429"/>
                    <a:pt x="1416" y="661"/>
                    <a:pt x="1179" y="661"/>
                  </a:cubicBezTo>
                  <a:cubicBezTo>
                    <a:pt x="1160" y="661"/>
                    <a:pt x="1144" y="666"/>
                    <a:pt x="1130" y="676"/>
                  </a:cubicBezTo>
                  <a:cubicBezTo>
                    <a:pt x="925" y="796"/>
                    <a:pt x="1303" y="1736"/>
                    <a:pt x="1557" y="2196"/>
                  </a:cubicBezTo>
                  <a:cubicBezTo>
                    <a:pt x="1153" y="1979"/>
                    <a:pt x="719" y="1762"/>
                    <a:pt x="257" y="1762"/>
                  </a:cubicBezTo>
                  <a:cubicBezTo>
                    <a:pt x="212" y="1762"/>
                    <a:pt x="166" y="1764"/>
                    <a:pt x="120" y="1769"/>
                  </a:cubicBezTo>
                  <a:cubicBezTo>
                    <a:pt x="87" y="1769"/>
                    <a:pt x="34" y="1785"/>
                    <a:pt x="17" y="1822"/>
                  </a:cubicBezTo>
                  <a:cubicBezTo>
                    <a:pt x="1" y="1855"/>
                    <a:pt x="1" y="1888"/>
                    <a:pt x="17" y="1925"/>
                  </a:cubicBezTo>
                  <a:cubicBezTo>
                    <a:pt x="71" y="2077"/>
                    <a:pt x="206" y="2216"/>
                    <a:pt x="325" y="2335"/>
                  </a:cubicBezTo>
                  <a:cubicBezTo>
                    <a:pt x="650" y="2643"/>
                    <a:pt x="995" y="2935"/>
                    <a:pt x="1352" y="3206"/>
                  </a:cubicBezTo>
                  <a:cubicBezTo>
                    <a:pt x="1011" y="3276"/>
                    <a:pt x="687" y="3411"/>
                    <a:pt x="395" y="3584"/>
                  </a:cubicBezTo>
                  <a:cubicBezTo>
                    <a:pt x="325" y="3616"/>
                    <a:pt x="239" y="3686"/>
                    <a:pt x="239" y="3772"/>
                  </a:cubicBezTo>
                  <a:cubicBezTo>
                    <a:pt x="239" y="3892"/>
                    <a:pt x="395" y="3924"/>
                    <a:pt x="498" y="3941"/>
                  </a:cubicBezTo>
                  <a:cubicBezTo>
                    <a:pt x="844" y="3981"/>
                    <a:pt x="1184" y="4000"/>
                    <a:pt x="1527" y="4000"/>
                  </a:cubicBezTo>
                  <a:cubicBezTo>
                    <a:pt x="1639" y="4000"/>
                    <a:pt x="1752" y="3998"/>
                    <a:pt x="1865" y="3994"/>
                  </a:cubicBezTo>
                  <a:lnTo>
                    <a:pt x="1865" y="3994"/>
                  </a:lnTo>
                  <a:cubicBezTo>
                    <a:pt x="1730" y="4388"/>
                    <a:pt x="1627" y="4762"/>
                    <a:pt x="1524" y="5140"/>
                  </a:cubicBezTo>
                  <a:cubicBezTo>
                    <a:pt x="1508" y="5226"/>
                    <a:pt x="1487" y="5296"/>
                    <a:pt x="1524" y="5362"/>
                  </a:cubicBezTo>
                  <a:cubicBezTo>
                    <a:pt x="1562" y="5415"/>
                    <a:pt x="1631" y="5437"/>
                    <a:pt x="1693" y="5437"/>
                  </a:cubicBezTo>
                  <a:cubicBezTo>
                    <a:pt x="1712" y="5437"/>
                    <a:pt x="1730" y="5435"/>
                    <a:pt x="1746" y="5431"/>
                  </a:cubicBezTo>
                  <a:cubicBezTo>
                    <a:pt x="1832" y="5415"/>
                    <a:pt x="1898" y="5345"/>
                    <a:pt x="1951" y="5296"/>
                  </a:cubicBezTo>
                  <a:cubicBezTo>
                    <a:pt x="2292" y="4967"/>
                    <a:pt x="2600" y="4610"/>
                    <a:pt x="2842" y="4199"/>
                  </a:cubicBezTo>
                  <a:cubicBezTo>
                    <a:pt x="3064" y="4577"/>
                    <a:pt x="3356" y="4902"/>
                    <a:pt x="3680" y="5173"/>
                  </a:cubicBezTo>
                  <a:cubicBezTo>
                    <a:pt x="3773" y="5240"/>
                    <a:pt x="3875" y="5339"/>
                    <a:pt x="3982" y="5339"/>
                  </a:cubicBezTo>
                  <a:cubicBezTo>
                    <a:pt x="4013" y="5339"/>
                    <a:pt x="4043" y="5331"/>
                    <a:pt x="4074" y="5312"/>
                  </a:cubicBezTo>
                  <a:cubicBezTo>
                    <a:pt x="4210" y="5226"/>
                    <a:pt x="3832" y="4216"/>
                    <a:pt x="3627" y="3686"/>
                  </a:cubicBezTo>
                  <a:lnTo>
                    <a:pt x="3627" y="3686"/>
                  </a:lnTo>
                  <a:cubicBezTo>
                    <a:pt x="3972" y="3789"/>
                    <a:pt x="4329" y="3859"/>
                    <a:pt x="4707" y="3924"/>
                  </a:cubicBezTo>
                  <a:cubicBezTo>
                    <a:pt x="4785" y="3932"/>
                    <a:pt x="4911" y="3955"/>
                    <a:pt x="5031" y="3955"/>
                  </a:cubicBezTo>
                  <a:cubicBezTo>
                    <a:pt x="5171" y="3955"/>
                    <a:pt x="5301" y="3924"/>
                    <a:pt x="5339" y="3805"/>
                  </a:cubicBezTo>
                  <a:cubicBezTo>
                    <a:pt x="5388" y="3600"/>
                    <a:pt x="4415" y="2935"/>
                    <a:pt x="4021" y="2606"/>
                  </a:cubicBezTo>
                  <a:cubicBezTo>
                    <a:pt x="4382" y="2298"/>
                    <a:pt x="4690" y="1941"/>
                    <a:pt x="4928" y="1531"/>
                  </a:cubicBezTo>
                  <a:cubicBezTo>
                    <a:pt x="4945" y="1477"/>
                    <a:pt x="4978" y="1428"/>
                    <a:pt x="4961" y="1374"/>
                  </a:cubicBezTo>
                  <a:cubicBezTo>
                    <a:pt x="4951" y="1305"/>
                    <a:pt x="4883" y="1282"/>
                    <a:pt x="4804" y="1282"/>
                  </a:cubicBezTo>
                  <a:cubicBezTo>
                    <a:pt x="4748" y="1282"/>
                    <a:pt x="4686" y="1293"/>
                    <a:pt x="4637" y="1309"/>
                  </a:cubicBezTo>
                  <a:cubicBezTo>
                    <a:pt x="4210" y="1477"/>
                    <a:pt x="3799" y="1633"/>
                    <a:pt x="3372" y="1785"/>
                  </a:cubicBezTo>
                  <a:cubicBezTo>
                    <a:pt x="3475" y="1120"/>
                    <a:pt x="3627" y="126"/>
                    <a:pt x="3388" y="7"/>
                  </a:cubicBezTo>
                  <a:cubicBezTo>
                    <a:pt x="3378" y="3"/>
                    <a:pt x="3367" y="1"/>
                    <a:pt x="3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2" name="Google Shape;542;p25"/>
          <p:cNvGrpSpPr/>
          <p:nvPr/>
        </p:nvGrpSpPr>
        <p:grpSpPr>
          <a:xfrm>
            <a:off x="10431513" y="1731291"/>
            <a:ext cx="690481" cy="378183"/>
            <a:chOff x="5136825" y="3314325"/>
            <a:chExt cx="211700" cy="115950"/>
          </a:xfrm>
        </p:grpSpPr>
        <p:sp>
          <p:nvSpPr>
            <p:cNvPr id="543" name="Google Shape;543;p25"/>
            <p:cNvSpPr/>
            <p:nvPr/>
          </p:nvSpPr>
          <p:spPr>
            <a:xfrm>
              <a:off x="5138075" y="3314325"/>
              <a:ext cx="210450" cy="115950"/>
            </a:xfrm>
            <a:custGeom>
              <a:avLst/>
              <a:gdLst/>
              <a:ahLst/>
              <a:cxnLst/>
              <a:rect l="l" t="t" r="r" b="b"/>
              <a:pathLst>
                <a:path w="8418" h="4638" extrusionOk="0">
                  <a:moveTo>
                    <a:pt x="4046" y="1"/>
                  </a:moveTo>
                  <a:cubicBezTo>
                    <a:pt x="3342" y="1"/>
                    <a:pt x="2703" y="246"/>
                    <a:pt x="2328" y="683"/>
                  </a:cubicBezTo>
                  <a:cubicBezTo>
                    <a:pt x="2261" y="681"/>
                    <a:pt x="2194" y="680"/>
                    <a:pt x="2129" y="680"/>
                  </a:cubicBezTo>
                  <a:cubicBezTo>
                    <a:pt x="1054" y="680"/>
                    <a:pt x="284" y="934"/>
                    <a:pt x="156" y="1418"/>
                  </a:cubicBezTo>
                  <a:cubicBezTo>
                    <a:pt x="0" y="2034"/>
                    <a:pt x="875" y="2790"/>
                    <a:pt x="2279" y="3389"/>
                  </a:cubicBezTo>
                  <a:lnTo>
                    <a:pt x="2279" y="3730"/>
                  </a:lnTo>
                  <a:cubicBezTo>
                    <a:pt x="2295" y="3833"/>
                    <a:pt x="2361" y="3935"/>
                    <a:pt x="2484" y="3968"/>
                  </a:cubicBezTo>
                  <a:lnTo>
                    <a:pt x="5051" y="4637"/>
                  </a:lnTo>
                  <a:lnTo>
                    <a:pt x="5116" y="4637"/>
                  </a:lnTo>
                  <a:cubicBezTo>
                    <a:pt x="5203" y="4637"/>
                    <a:pt x="5289" y="4584"/>
                    <a:pt x="5338" y="4498"/>
                  </a:cubicBezTo>
                  <a:lnTo>
                    <a:pt x="5511" y="4210"/>
                  </a:lnTo>
                  <a:cubicBezTo>
                    <a:pt x="5802" y="4243"/>
                    <a:pt x="6077" y="4260"/>
                    <a:pt x="6332" y="4260"/>
                  </a:cubicBezTo>
                  <a:cubicBezTo>
                    <a:pt x="6504" y="4260"/>
                    <a:pt x="6673" y="4243"/>
                    <a:pt x="6829" y="4243"/>
                  </a:cubicBezTo>
                  <a:cubicBezTo>
                    <a:pt x="7666" y="4173"/>
                    <a:pt x="8180" y="3919"/>
                    <a:pt x="8299" y="3541"/>
                  </a:cubicBezTo>
                  <a:cubicBezTo>
                    <a:pt x="8299" y="3525"/>
                    <a:pt x="8315" y="3525"/>
                    <a:pt x="8315" y="3508"/>
                  </a:cubicBezTo>
                  <a:cubicBezTo>
                    <a:pt x="8418" y="3114"/>
                    <a:pt x="8077" y="2634"/>
                    <a:pt x="7358" y="2157"/>
                  </a:cubicBezTo>
                  <a:cubicBezTo>
                    <a:pt x="7169" y="2034"/>
                    <a:pt x="6981" y="1931"/>
                    <a:pt x="6759" y="1812"/>
                  </a:cubicBezTo>
                  <a:cubicBezTo>
                    <a:pt x="6590" y="1045"/>
                    <a:pt x="5835" y="359"/>
                    <a:pt x="4845" y="104"/>
                  </a:cubicBezTo>
                  <a:cubicBezTo>
                    <a:pt x="4577" y="34"/>
                    <a:pt x="4307" y="1"/>
                    <a:pt x="4046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" name="Google Shape;544;p25"/>
            <p:cNvGrpSpPr/>
            <p:nvPr/>
          </p:nvGrpSpPr>
          <p:grpSpPr>
            <a:xfrm>
              <a:off x="5136825" y="3314400"/>
              <a:ext cx="211700" cy="115875"/>
              <a:chOff x="5136825" y="3314400"/>
              <a:chExt cx="211700" cy="115875"/>
            </a:xfrm>
          </p:grpSpPr>
          <p:sp>
            <p:nvSpPr>
              <p:cNvPr id="545" name="Google Shape;545;p25"/>
              <p:cNvSpPr/>
              <p:nvPr/>
            </p:nvSpPr>
            <p:spPr>
              <a:xfrm>
                <a:off x="5196275" y="3383625"/>
                <a:ext cx="860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810" extrusionOk="0">
                    <a:moveTo>
                      <a:pt x="0" y="1"/>
                    </a:moveTo>
                    <a:lnTo>
                      <a:pt x="17" y="958"/>
                    </a:lnTo>
                    <a:cubicBezTo>
                      <a:pt x="17" y="1044"/>
                      <a:pt x="87" y="1130"/>
                      <a:pt x="173" y="1147"/>
                    </a:cubicBezTo>
                    <a:lnTo>
                      <a:pt x="2739" y="1799"/>
                    </a:lnTo>
                    <a:cubicBezTo>
                      <a:pt x="2757" y="1806"/>
                      <a:pt x="2775" y="1809"/>
                      <a:pt x="2792" y="1809"/>
                    </a:cubicBezTo>
                    <a:cubicBezTo>
                      <a:pt x="2858" y="1809"/>
                      <a:pt x="2919" y="1765"/>
                      <a:pt x="2961" y="1713"/>
                    </a:cubicBezTo>
                    <a:lnTo>
                      <a:pt x="3441" y="89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5216400" y="3389600"/>
                <a:ext cx="42300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388" extrusionOk="0">
                    <a:moveTo>
                      <a:pt x="136" y="0"/>
                    </a:moveTo>
                    <a:lnTo>
                      <a:pt x="17" y="924"/>
                    </a:lnTo>
                    <a:cubicBezTo>
                      <a:pt x="0" y="1010"/>
                      <a:pt x="17" y="1080"/>
                      <a:pt x="70" y="1080"/>
                    </a:cubicBezTo>
                    <a:lnTo>
                      <a:pt x="1232" y="1388"/>
                    </a:lnTo>
                    <a:cubicBezTo>
                      <a:pt x="1265" y="1388"/>
                      <a:pt x="1318" y="1355"/>
                      <a:pt x="1351" y="1269"/>
                    </a:cubicBezTo>
                    <a:lnTo>
                      <a:pt x="1692" y="394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5194525" y="3382175"/>
                <a:ext cx="8902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1924" extrusionOk="0">
                    <a:moveTo>
                      <a:pt x="124" y="145"/>
                    </a:moveTo>
                    <a:lnTo>
                      <a:pt x="3409" y="983"/>
                    </a:lnTo>
                    <a:lnTo>
                      <a:pt x="2977" y="1734"/>
                    </a:lnTo>
                    <a:cubicBezTo>
                      <a:pt x="2950" y="1778"/>
                      <a:pt x="2898" y="1808"/>
                      <a:pt x="2853" y="1808"/>
                    </a:cubicBezTo>
                    <a:cubicBezTo>
                      <a:pt x="2843" y="1808"/>
                      <a:pt x="2834" y="1807"/>
                      <a:pt x="2826" y="1804"/>
                    </a:cubicBezTo>
                    <a:lnTo>
                      <a:pt x="243" y="1139"/>
                    </a:lnTo>
                    <a:cubicBezTo>
                      <a:pt x="189" y="1139"/>
                      <a:pt x="140" y="1069"/>
                      <a:pt x="140" y="1016"/>
                    </a:cubicBezTo>
                    <a:lnTo>
                      <a:pt x="124" y="145"/>
                    </a:lnTo>
                    <a:close/>
                    <a:moveTo>
                      <a:pt x="67" y="0"/>
                    </a:moveTo>
                    <a:cubicBezTo>
                      <a:pt x="52" y="0"/>
                      <a:pt x="37" y="10"/>
                      <a:pt x="37" y="10"/>
                    </a:cubicBezTo>
                    <a:cubicBezTo>
                      <a:pt x="21" y="26"/>
                      <a:pt x="0" y="42"/>
                      <a:pt x="0" y="59"/>
                    </a:cubicBezTo>
                    <a:lnTo>
                      <a:pt x="21" y="1016"/>
                    </a:lnTo>
                    <a:cubicBezTo>
                      <a:pt x="37" y="1139"/>
                      <a:pt x="103" y="1241"/>
                      <a:pt x="226" y="1258"/>
                    </a:cubicBezTo>
                    <a:lnTo>
                      <a:pt x="2793" y="1923"/>
                    </a:lnTo>
                    <a:lnTo>
                      <a:pt x="2858" y="1923"/>
                    </a:lnTo>
                    <a:cubicBezTo>
                      <a:pt x="2945" y="1923"/>
                      <a:pt x="3031" y="1874"/>
                      <a:pt x="3080" y="1804"/>
                    </a:cubicBezTo>
                    <a:lnTo>
                      <a:pt x="3561" y="966"/>
                    </a:lnTo>
                    <a:lnTo>
                      <a:pt x="3561" y="913"/>
                    </a:lnTo>
                    <a:cubicBezTo>
                      <a:pt x="3544" y="897"/>
                      <a:pt x="3544" y="880"/>
                      <a:pt x="3528" y="880"/>
                    </a:cubicBezTo>
                    <a:lnTo>
                      <a:pt x="87" y="10"/>
                    </a:lnTo>
                    <a:cubicBezTo>
                      <a:pt x="81" y="3"/>
                      <a:pt x="74" y="0"/>
                      <a:pt x="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5138575" y="3332725"/>
                <a:ext cx="208725" cy="86675"/>
              </a:xfrm>
              <a:custGeom>
                <a:avLst/>
                <a:gdLst/>
                <a:ahLst/>
                <a:cxnLst/>
                <a:rect l="l" t="t" r="r" b="b"/>
                <a:pathLst>
                  <a:path w="8349" h="3467" extrusionOk="0">
                    <a:moveTo>
                      <a:pt x="2000" y="0"/>
                    </a:moveTo>
                    <a:cubicBezTo>
                      <a:pt x="1007" y="17"/>
                      <a:pt x="309" y="259"/>
                      <a:pt x="185" y="702"/>
                    </a:cubicBezTo>
                    <a:cubicBezTo>
                      <a:pt x="1" y="1474"/>
                      <a:pt x="1643" y="2550"/>
                      <a:pt x="3865" y="3133"/>
                    </a:cubicBezTo>
                    <a:cubicBezTo>
                      <a:pt x="4750" y="3359"/>
                      <a:pt x="5596" y="3467"/>
                      <a:pt x="6304" y="3467"/>
                    </a:cubicBezTo>
                    <a:cubicBezTo>
                      <a:pt x="7364" y="3467"/>
                      <a:pt x="8116" y="3225"/>
                      <a:pt x="8229" y="2772"/>
                    </a:cubicBezTo>
                    <a:cubicBezTo>
                      <a:pt x="8348" y="2328"/>
                      <a:pt x="7852" y="1782"/>
                      <a:pt x="6981" y="1285"/>
                    </a:cubicBezTo>
                    <a:cubicBezTo>
                      <a:pt x="6345" y="924"/>
                      <a:pt x="5507" y="583"/>
                      <a:pt x="4567" y="345"/>
                    </a:cubicBezTo>
                    <a:cubicBezTo>
                      <a:pt x="3626" y="103"/>
                      <a:pt x="2735" y="0"/>
                      <a:pt x="20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5"/>
              <p:cNvSpPr/>
              <p:nvPr/>
            </p:nvSpPr>
            <p:spPr>
              <a:xfrm>
                <a:off x="5183025" y="3332725"/>
                <a:ext cx="1305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2210" extrusionOk="0">
                    <a:moveTo>
                      <a:pt x="222" y="0"/>
                    </a:moveTo>
                    <a:cubicBezTo>
                      <a:pt x="206" y="37"/>
                      <a:pt x="189" y="70"/>
                      <a:pt x="173" y="103"/>
                    </a:cubicBezTo>
                    <a:cubicBezTo>
                      <a:pt x="1" y="394"/>
                      <a:pt x="70" y="756"/>
                      <a:pt x="309" y="994"/>
                    </a:cubicBezTo>
                    <a:cubicBezTo>
                      <a:pt x="617" y="1302"/>
                      <a:pt x="1232" y="1713"/>
                      <a:pt x="2362" y="2004"/>
                    </a:cubicBezTo>
                    <a:cubicBezTo>
                      <a:pt x="2958" y="2156"/>
                      <a:pt x="3443" y="2210"/>
                      <a:pt x="3829" y="2210"/>
                    </a:cubicBezTo>
                    <a:cubicBezTo>
                      <a:pt x="4184" y="2210"/>
                      <a:pt x="4456" y="2164"/>
                      <a:pt x="4653" y="2107"/>
                    </a:cubicBezTo>
                    <a:cubicBezTo>
                      <a:pt x="4977" y="2020"/>
                      <a:pt x="5220" y="1729"/>
                      <a:pt x="5220" y="1388"/>
                    </a:cubicBezTo>
                    <a:cubicBezTo>
                      <a:pt x="5220" y="1351"/>
                      <a:pt x="5220" y="1318"/>
                      <a:pt x="5203" y="1285"/>
                    </a:cubicBezTo>
                    <a:cubicBezTo>
                      <a:pt x="4567" y="924"/>
                      <a:pt x="3729" y="583"/>
                      <a:pt x="2789" y="345"/>
                    </a:cubicBezTo>
                    <a:cubicBezTo>
                      <a:pt x="1848" y="103"/>
                      <a:pt x="957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5"/>
              <p:cNvSpPr/>
              <p:nvPr/>
            </p:nvSpPr>
            <p:spPr>
              <a:xfrm>
                <a:off x="5136825" y="3331375"/>
                <a:ext cx="2117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8468" h="3582" extrusionOk="0">
                    <a:moveTo>
                      <a:pt x="2189" y="124"/>
                    </a:moveTo>
                    <a:cubicBezTo>
                      <a:pt x="2892" y="124"/>
                      <a:pt x="3746" y="227"/>
                      <a:pt x="4620" y="465"/>
                    </a:cubicBezTo>
                    <a:cubicBezTo>
                      <a:pt x="5696" y="740"/>
                      <a:pt x="6657" y="1134"/>
                      <a:pt x="7339" y="1578"/>
                    </a:cubicBezTo>
                    <a:cubicBezTo>
                      <a:pt x="8008" y="2021"/>
                      <a:pt x="8332" y="2469"/>
                      <a:pt x="8246" y="2809"/>
                    </a:cubicBezTo>
                    <a:lnTo>
                      <a:pt x="8246" y="2826"/>
                    </a:lnTo>
                    <a:cubicBezTo>
                      <a:pt x="8165" y="3024"/>
                      <a:pt x="7683" y="3135"/>
                      <a:pt x="6964" y="3135"/>
                    </a:cubicBezTo>
                    <a:cubicBezTo>
                      <a:pt x="6194" y="3135"/>
                      <a:pt x="5152" y="3008"/>
                      <a:pt x="4037" y="2723"/>
                    </a:cubicBezTo>
                    <a:cubicBezTo>
                      <a:pt x="1849" y="2161"/>
                      <a:pt x="206" y="1200"/>
                      <a:pt x="325" y="773"/>
                    </a:cubicBezTo>
                    <a:cubicBezTo>
                      <a:pt x="428" y="346"/>
                      <a:pt x="1163" y="124"/>
                      <a:pt x="2189" y="124"/>
                    </a:cubicBezTo>
                    <a:close/>
                    <a:moveTo>
                      <a:pt x="379" y="1167"/>
                    </a:moveTo>
                    <a:lnTo>
                      <a:pt x="379" y="1167"/>
                    </a:lnTo>
                    <a:cubicBezTo>
                      <a:pt x="871" y="1713"/>
                      <a:pt x="2329" y="2399"/>
                      <a:pt x="4021" y="2842"/>
                    </a:cubicBezTo>
                    <a:cubicBezTo>
                      <a:pt x="5101" y="3117"/>
                      <a:pt x="6144" y="3253"/>
                      <a:pt x="6928" y="3253"/>
                    </a:cubicBezTo>
                    <a:cubicBezTo>
                      <a:pt x="7375" y="3253"/>
                      <a:pt x="7749" y="3220"/>
                      <a:pt x="7991" y="3134"/>
                    </a:cubicBezTo>
                    <a:lnTo>
                      <a:pt x="7991" y="3134"/>
                    </a:lnTo>
                    <a:cubicBezTo>
                      <a:pt x="7749" y="3290"/>
                      <a:pt x="7375" y="3409"/>
                      <a:pt x="6879" y="3442"/>
                    </a:cubicBezTo>
                    <a:cubicBezTo>
                      <a:pt x="6724" y="3455"/>
                      <a:pt x="6562" y="3461"/>
                      <a:pt x="6394" y="3461"/>
                    </a:cubicBezTo>
                    <a:cubicBezTo>
                      <a:pt x="5664" y="3461"/>
                      <a:pt x="4812" y="3341"/>
                      <a:pt x="3935" y="3117"/>
                    </a:cubicBezTo>
                    <a:cubicBezTo>
                      <a:pt x="2157" y="2674"/>
                      <a:pt x="719" y="1853"/>
                      <a:pt x="379" y="1167"/>
                    </a:cubicBezTo>
                    <a:close/>
                    <a:moveTo>
                      <a:pt x="2163" y="1"/>
                    </a:moveTo>
                    <a:cubicBezTo>
                      <a:pt x="1084" y="1"/>
                      <a:pt x="330" y="256"/>
                      <a:pt x="206" y="740"/>
                    </a:cubicBezTo>
                    <a:cubicBezTo>
                      <a:pt x="1" y="1561"/>
                      <a:pt x="1627" y="2658"/>
                      <a:pt x="3918" y="3237"/>
                    </a:cubicBezTo>
                    <a:cubicBezTo>
                      <a:pt x="4793" y="3458"/>
                      <a:pt x="5647" y="3581"/>
                      <a:pt x="6382" y="3581"/>
                    </a:cubicBezTo>
                    <a:cubicBezTo>
                      <a:pt x="6554" y="3581"/>
                      <a:pt x="6723" y="3581"/>
                      <a:pt x="6879" y="3561"/>
                    </a:cubicBezTo>
                    <a:cubicBezTo>
                      <a:pt x="7716" y="3495"/>
                      <a:pt x="8230" y="3237"/>
                      <a:pt x="8349" y="2863"/>
                    </a:cubicBezTo>
                    <a:cubicBezTo>
                      <a:pt x="8349" y="2863"/>
                      <a:pt x="8365" y="2842"/>
                      <a:pt x="8365" y="2826"/>
                    </a:cubicBezTo>
                    <a:cubicBezTo>
                      <a:pt x="8468" y="2432"/>
                      <a:pt x="8127" y="1955"/>
                      <a:pt x="7408" y="1491"/>
                    </a:cubicBezTo>
                    <a:cubicBezTo>
                      <a:pt x="6706" y="1032"/>
                      <a:pt x="5733" y="621"/>
                      <a:pt x="4653" y="346"/>
                    </a:cubicBezTo>
                    <a:cubicBezTo>
                      <a:pt x="3739" y="113"/>
                      <a:pt x="2880" y="1"/>
                      <a:pt x="2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25"/>
              <p:cNvSpPr/>
              <p:nvPr/>
            </p:nvSpPr>
            <p:spPr>
              <a:xfrm>
                <a:off x="5190725" y="3315975"/>
                <a:ext cx="115500" cy="65025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601" extrusionOk="0">
                    <a:moveTo>
                      <a:pt x="2050" y="1"/>
                    </a:moveTo>
                    <a:cubicBezTo>
                      <a:pt x="2005" y="1"/>
                      <a:pt x="1961" y="2"/>
                      <a:pt x="1918" y="5"/>
                    </a:cubicBezTo>
                    <a:cubicBezTo>
                      <a:pt x="1573" y="5"/>
                      <a:pt x="1249" y="54"/>
                      <a:pt x="957" y="173"/>
                    </a:cubicBezTo>
                    <a:cubicBezTo>
                      <a:pt x="584" y="329"/>
                      <a:pt x="276" y="584"/>
                      <a:pt x="103" y="913"/>
                    </a:cubicBezTo>
                    <a:cubicBezTo>
                      <a:pt x="1" y="1081"/>
                      <a:pt x="33" y="1323"/>
                      <a:pt x="189" y="1459"/>
                    </a:cubicBezTo>
                    <a:cubicBezTo>
                      <a:pt x="460" y="1713"/>
                      <a:pt x="1027" y="2124"/>
                      <a:pt x="2123" y="2399"/>
                    </a:cubicBezTo>
                    <a:cubicBezTo>
                      <a:pt x="2702" y="2551"/>
                      <a:pt x="3166" y="2600"/>
                      <a:pt x="3528" y="2600"/>
                    </a:cubicBezTo>
                    <a:cubicBezTo>
                      <a:pt x="3860" y="2600"/>
                      <a:pt x="4107" y="2559"/>
                      <a:pt x="4279" y="2518"/>
                    </a:cubicBezTo>
                    <a:cubicBezTo>
                      <a:pt x="4484" y="2452"/>
                      <a:pt x="4620" y="2280"/>
                      <a:pt x="4620" y="2058"/>
                    </a:cubicBezTo>
                    <a:cubicBezTo>
                      <a:pt x="4620" y="1220"/>
                      <a:pt x="3848" y="379"/>
                      <a:pt x="2719" y="91"/>
                    </a:cubicBezTo>
                    <a:cubicBezTo>
                      <a:pt x="2494" y="33"/>
                      <a:pt x="2266" y="1"/>
                      <a:pt x="20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25"/>
              <p:cNvSpPr/>
              <p:nvPr/>
            </p:nvSpPr>
            <p:spPr>
              <a:xfrm>
                <a:off x="5215050" y="3326900"/>
                <a:ext cx="4582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274" extrusionOk="0">
                    <a:moveTo>
                      <a:pt x="1391" y="1"/>
                    </a:moveTo>
                    <a:cubicBezTo>
                      <a:pt x="1104" y="1"/>
                      <a:pt x="749" y="165"/>
                      <a:pt x="567" y="250"/>
                    </a:cubicBezTo>
                    <a:cubicBezTo>
                      <a:pt x="362" y="352"/>
                      <a:pt x="173" y="476"/>
                      <a:pt x="71" y="681"/>
                    </a:cubicBezTo>
                    <a:cubicBezTo>
                      <a:pt x="38" y="730"/>
                      <a:pt x="1" y="783"/>
                      <a:pt x="1" y="849"/>
                    </a:cubicBezTo>
                    <a:cubicBezTo>
                      <a:pt x="1" y="1022"/>
                      <a:pt x="124" y="1174"/>
                      <a:pt x="276" y="1227"/>
                    </a:cubicBezTo>
                    <a:cubicBezTo>
                      <a:pt x="360" y="1261"/>
                      <a:pt x="444" y="1274"/>
                      <a:pt x="525" y="1274"/>
                    </a:cubicBezTo>
                    <a:cubicBezTo>
                      <a:pt x="610" y="1274"/>
                      <a:pt x="693" y="1260"/>
                      <a:pt x="773" y="1243"/>
                    </a:cubicBezTo>
                    <a:cubicBezTo>
                      <a:pt x="1027" y="1174"/>
                      <a:pt x="1270" y="1071"/>
                      <a:pt x="1475" y="919"/>
                    </a:cubicBezTo>
                    <a:cubicBezTo>
                      <a:pt x="1577" y="833"/>
                      <a:pt x="1680" y="747"/>
                      <a:pt x="1746" y="627"/>
                    </a:cubicBezTo>
                    <a:cubicBezTo>
                      <a:pt x="1816" y="508"/>
                      <a:pt x="1832" y="352"/>
                      <a:pt x="1783" y="233"/>
                    </a:cubicBezTo>
                    <a:cubicBezTo>
                      <a:pt x="1712" y="60"/>
                      <a:pt x="1564" y="1"/>
                      <a:pt x="1391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5"/>
              <p:cNvSpPr/>
              <p:nvPr/>
            </p:nvSpPr>
            <p:spPr>
              <a:xfrm>
                <a:off x="5188975" y="3314400"/>
                <a:ext cx="119000" cy="680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2721" extrusionOk="0">
                    <a:moveTo>
                      <a:pt x="2021" y="117"/>
                    </a:moveTo>
                    <a:cubicBezTo>
                      <a:pt x="2259" y="117"/>
                      <a:pt x="2518" y="154"/>
                      <a:pt x="2772" y="220"/>
                    </a:cubicBezTo>
                    <a:cubicBezTo>
                      <a:pt x="3852" y="495"/>
                      <a:pt x="4637" y="1300"/>
                      <a:pt x="4637" y="2121"/>
                    </a:cubicBezTo>
                    <a:cubicBezTo>
                      <a:pt x="4637" y="2310"/>
                      <a:pt x="4518" y="2462"/>
                      <a:pt x="4329" y="2515"/>
                    </a:cubicBezTo>
                    <a:cubicBezTo>
                      <a:pt x="4151" y="2564"/>
                      <a:pt x="3907" y="2604"/>
                      <a:pt x="3585" y="2604"/>
                    </a:cubicBezTo>
                    <a:cubicBezTo>
                      <a:pt x="3228" y="2604"/>
                      <a:pt x="2775" y="2555"/>
                      <a:pt x="2210" y="2413"/>
                    </a:cubicBezTo>
                    <a:cubicBezTo>
                      <a:pt x="1146" y="2138"/>
                      <a:pt x="584" y="1760"/>
                      <a:pt x="292" y="1489"/>
                    </a:cubicBezTo>
                    <a:cubicBezTo>
                      <a:pt x="173" y="1349"/>
                      <a:pt x="140" y="1160"/>
                      <a:pt x="222" y="992"/>
                    </a:cubicBezTo>
                    <a:cubicBezTo>
                      <a:pt x="530" y="442"/>
                      <a:pt x="1216" y="117"/>
                      <a:pt x="2021" y="117"/>
                    </a:cubicBezTo>
                    <a:close/>
                    <a:moveTo>
                      <a:pt x="2027" y="0"/>
                    </a:moveTo>
                    <a:cubicBezTo>
                      <a:pt x="1191" y="0"/>
                      <a:pt x="450" y="350"/>
                      <a:pt x="120" y="939"/>
                    </a:cubicBezTo>
                    <a:cubicBezTo>
                      <a:pt x="1" y="1144"/>
                      <a:pt x="54" y="1403"/>
                      <a:pt x="222" y="1571"/>
                    </a:cubicBezTo>
                    <a:cubicBezTo>
                      <a:pt x="514" y="1846"/>
                      <a:pt x="1097" y="2240"/>
                      <a:pt x="2173" y="2532"/>
                    </a:cubicBezTo>
                    <a:cubicBezTo>
                      <a:pt x="2756" y="2667"/>
                      <a:pt x="3220" y="2721"/>
                      <a:pt x="3594" y="2721"/>
                    </a:cubicBezTo>
                    <a:cubicBezTo>
                      <a:pt x="3918" y="2721"/>
                      <a:pt x="4177" y="2684"/>
                      <a:pt x="4366" y="2634"/>
                    </a:cubicBezTo>
                    <a:cubicBezTo>
                      <a:pt x="4604" y="2565"/>
                      <a:pt x="4760" y="2359"/>
                      <a:pt x="4760" y="2121"/>
                    </a:cubicBezTo>
                    <a:cubicBezTo>
                      <a:pt x="4760" y="1247"/>
                      <a:pt x="3939" y="392"/>
                      <a:pt x="2809" y="101"/>
                    </a:cubicBezTo>
                    <a:cubicBezTo>
                      <a:pt x="2546" y="33"/>
                      <a:pt x="2282" y="0"/>
                      <a:pt x="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25"/>
              <p:cNvSpPr/>
              <p:nvPr/>
            </p:nvSpPr>
            <p:spPr>
              <a:xfrm>
                <a:off x="5200575" y="3324975"/>
                <a:ext cx="573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808" extrusionOk="0">
                    <a:moveTo>
                      <a:pt x="1544" y="0"/>
                    </a:moveTo>
                    <a:cubicBezTo>
                      <a:pt x="866" y="0"/>
                      <a:pt x="273" y="259"/>
                      <a:pt x="17" y="721"/>
                    </a:cubicBezTo>
                    <a:cubicBezTo>
                      <a:pt x="1" y="737"/>
                      <a:pt x="17" y="774"/>
                      <a:pt x="50" y="791"/>
                    </a:cubicBezTo>
                    <a:cubicBezTo>
                      <a:pt x="50" y="807"/>
                      <a:pt x="66" y="807"/>
                      <a:pt x="66" y="807"/>
                    </a:cubicBezTo>
                    <a:cubicBezTo>
                      <a:pt x="87" y="807"/>
                      <a:pt x="120" y="791"/>
                      <a:pt x="120" y="774"/>
                    </a:cubicBezTo>
                    <a:cubicBezTo>
                      <a:pt x="351" y="349"/>
                      <a:pt x="910" y="109"/>
                      <a:pt x="1549" y="109"/>
                    </a:cubicBezTo>
                    <a:cubicBezTo>
                      <a:pt x="1762" y="109"/>
                      <a:pt x="1984" y="136"/>
                      <a:pt x="2206" y="191"/>
                    </a:cubicBezTo>
                    <a:cubicBezTo>
                      <a:pt x="2216" y="196"/>
                      <a:pt x="2225" y="198"/>
                      <a:pt x="2234" y="198"/>
                    </a:cubicBezTo>
                    <a:cubicBezTo>
                      <a:pt x="2258" y="198"/>
                      <a:pt x="2276" y="182"/>
                      <a:pt x="2276" y="158"/>
                    </a:cubicBezTo>
                    <a:cubicBezTo>
                      <a:pt x="2292" y="121"/>
                      <a:pt x="2276" y="89"/>
                      <a:pt x="2243" y="89"/>
                    </a:cubicBezTo>
                    <a:cubicBezTo>
                      <a:pt x="2007" y="29"/>
                      <a:pt x="1771" y="0"/>
                      <a:pt x="15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25"/>
              <p:cNvSpPr/>
              <p:nvPr/>
            </p:nvSpPr>
            <p:spPr>
              <a:xfrm>
                <a:off x="5201000" y="3372350"/>
                <a:ext cx="1500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471" extrusionOk="0">
                    <a:moveTo>
                      <a:pt x="265" y="1"/>
                    </a:moveTo>
                    <a:cubicBezTo>
                      <a:pt x="170" y="1"/>
                      <a:pt x="86" y="40"/>
                      <a:pt x="49" y="111"/>
                    </a:cubicBezTo>
                    <a:cubicBezTo>
                      <a:pt x="0" y="230"/>
                      <a:pt x="70" y="366"/>
                      <a:pt x="205" y="435"/>
                    </a:cubicBezTo>
                    <a:cubicBezTo>
                      <a:pt x="252" y="459"/>
                      <a:pt x="300" y="471"/>
                      <a:pt x="346" y="471"/>
                    </a:cubicBezTo>
                    <a:cubicBezTo>
                      <a:pt x="435" y="471"/>
                      <a:pt x="514" y="428"/>
                      <a:pt x="546" y="349"/>
                    </a:cubicBezTo>
                    <a:cubicBezTo>
                      <a:pt x="600" y="247"/>
                      <a:pt x="530" y="95"/>
                      <a:pt x="394" y="25"/>
                    </a:cubicBezTo>
                    <a:cubicBezTo>
                      <a:pt x="351" y="8"/>
                      <a:pt x="307" y="1"/>
                      <a:pt x="2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25"/>
              <p:cNvSpPr/>
              <p:nvPr/>
            </p:nvSpPr>
            <p:spPr>
              <a:xfrm>
                <a:off x="5204800" y="3374350"/>
                <a:ext cx="5150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0" extrusionOk="0">
                    <a:moveTo>
                      <a:pt x="108" y="0"/>
                    </a:moveTo>
                    <a:cubicBezTo>
                      <a:pt x="63" y="0"/>
                      <a:pt x="15" y="33"/>
                      <a:pt x="0" y="80"/>
                    </a:cubicBezTo>
                    <a:cubicBezTo>
                      <a:pt x="0" y="117"/>
                      <a:pt x="0" y="150"/>
                      <a:pt x="37" y="183"/>
                    </a:cubicBezTo>
                    <a:cubicBezTo>
                      <a:pt x="53" y="183"/>
                      <a:pt x="70" y="183"/>
                      <a:pt x="70" y="199"/>
                    </a:cubicBezTo>
                    <a:cubicBezTo>
                      <a:pt x="103" y="199"/>
                      <a:pt x="140" y="199"/>
                      <a:pt x="156" y="183"/>
                    </a:cubicBezTo>
                    <a:cubicBezTo>
                      <a:pt x="189" y="167"/>
                      <a:pt x="189" y="134"/>
                      <a:pt x="189" y="117"/>
                    </a:cubicBezTo>
                    <a:cubicBezTo>
                      <a:pt x="205" y="80"/>
                      <a:pt x="189" y="48"/>
                      <a:pt x="156" y="15"/>
                    </a:cubicBezTo>
                    <a:cubicBezTo>
                      <a:pt x="142" y="5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25"/>
              <p:cNvSpPr/>
              <p:nvPr/>
            </p:nvSpPr>
            <p:spPr>
              <a:xfrm>
                <a:off x="5200175" y="3370775"/>
                <a:ext cx="166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585" extrusionOk="0">
                    <a:moveTo>
                      <a:pt x="288" y="121"/>
                    </a:moveTo>
                    <a:cubicBezTo>
                      <a:pt x="341" y="121"/>
                      <a:pt x="374" y="121"/>
                      <a:pt x="411" y="137"/>
                    </a:cubicBezTo>
                    <a:cubicBezTo>
                      <a:pt x="460" y="174"/>
                      <a:pt x="514" y="207"/>
                      <a:pt x="530" y="260"/>
                    </a:cubicBezTo>
                    <a:cubicBezTo>
                      <a:pt x="546" y="310"/>
                      <a:pt x="546" y="342"/>
                      <a:pt x="530" y="396"/>
                    </a:cubicBezTo>
                    <a:cubicBezTo>
                      <a:pt x="506" y="442"/>
                      <a:pt x="446" y="472"/>
                      <a:pt x="379" y="472"/>
                    </a:cubicBezTo>
                    <a:cubicBezTo>
                      <a:pt x="344" y="472"/>
                      <a:pt x="307" y="463"/>
                      <a:pt x="271" y="445"/>
                    </a:cubicBezTo>
                    <a:cubicBezTo>
                      <a:pt x="206" y="412"/>
                      <a:pt x="169" y="379"/>
                      <a:pt x="152" y="326"/>
                    </a:cubicBezTo>
                    <a:cubicBezTo>
                      <a:pt x="119" y="277"/>
                      <a:pt x="119" y="240"/>
                      <a:pt x="136" y="207"/>
                    </a:cubicBezTo>
                    <a:cubicBezTo>
                      <a:pt x="152" y="158"/>
                      <a:pt x="206" y="137"/>
                      <a:pt x="238" y="121"/>
                    </a:cubicBezTo>
                    <a:close/>
                    <a:moveTo>
                      <a:pt x="305" y="0"/>
                    </a:moveTo>
                    <a:cubicBezTo>
                      <a:pt x="275" y="0"/>
                      <a:pt x="247" y="6"/>
                      <a:pt x="222" y="18"/>
                    </a:cubicBezTo>
                    <a:cubicBezTo>
                      <a:pt x="136" y="34"/>
                      <a:pt x="66" y="88"/>
                      <a:pt x="33" y="158"/>
                    </a:cubicBezTo>
                    <a:cubicBezTo>
                      <a:pt x="0" y="223"/>
                      <a:pt x="0" y="293"/>
                      <a:pt x="33" y="379"/>
                    </a:cubicBezTo>
                    <a:cubicBezTo>
                      <a:pt x="66" y="445"/>
                      <a:pt x="136" y="515"/>
                      <a:pt x="222" y="548"/>
                    </a:cubicBezTo>
                    <a:cubicBezTo>
                      <a:pt x="271" y="585"/>
                      <a:pt x="325" y="585"/>
                      <a:pt x="374" y="585"/>
                    </a:cubicBezTo>
                    <a:cubicBezTo>
                      <a:pt x="493" y="585"/>
                      <a:pt x="596" y="531"/>
                      <a:pt x="633" y="445"/>
                    </a:cubicBezTo>
                    <a:cubicBezTo>
                      <a:pt x="666" y="363"/>
                      <a:pt x="666" y="293"/>
                      <a:pt x="633" y="207"/>
                    </a:cubicBezTo>
                    <a:cubicBezTo>
                      <a:pt x="596" y="137"/>
                      <a:pt x="546" y="71"/>
                      <a:pt x="460" y="34"/>
                    </a:cubicBezTo>
                    <a:cubicBezTo>
                      <a:pt x="407" y="14"/>
                      <a:pt x="354" y="0"/>
                      <a:pt x="3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25"/>
              <p:cNvSpPr/>
              <p:nvPr/>
            </p:nvSpPr>
            <p:spPr>
              <a:xfrm>
                <a:off x="5266900" y="3389175"/>
                <a:ext cx="1407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50" extrusionOk="0">
                    <a:moveTo>
                      <a:pt x="288" y="1"/>
                    </a:moveTo>
                    <a:cubicBezTo>
                      <a:pt x="136" y="1"/>
                      <a:pt x="17" y="87"/>
                      <a:pt x="0" y="206"/>
                    </a:cubicBezTo>
                    <a:cubicBezTo>
                      <a:pt x="0" y="346"/>
                      <a:pt x="119" y="448"/>
                      <a:pt x="271" y="448"/>
                    </a:cubicBezTo>
                    <a:cubicBezTo>
                      <a:pt x="282" y="449"/>
                      <a:pt x="293" y="450"/>
                      <a:pt x="304" y="450"/>
                    </a:cubicBezTo>
                    <a:cubicBezTo>
                      <a:pt x="444" y="450"/>
                      <a:pt x="546" y="353"/>
                      <a:pt x="546" y="243"/>
                    </a:cubicBezTo>
                    <a:cubicBezTo>
                      <a:pt x="563" y="120"/>
                      <a:pt x="444" y="17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25"/>
              <p:cNvSpPr/>
              <p:nvPr/>
            </p:nvSpPr>
            <p:spPr>
              <a:xfrm>
                <a:off x="5269450" y="3392025"/>
                <a:ext cx="51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95" extrusionOk="0">
                    <a:moveTo>
                      <a:pt x="109" y="0"/>
                    </a:moveTo>
                    <a:cubicBezTo>
                      <a:pt x="63" y="0"/>
                      <a:pt x="17" y="34"/>
                      <a:pt x="17" y="92"/>
                    </a:cubicBezTo>
                    <a:cubicBezTo>
                      <a:pt x="1" y="129"/>
                      <a:pt x="17" y="162"/>
                      <a:pt x="50" y="178"/>
                    </a:cubicBezTo>
                    <a:cubicBezTo>
                      <a:pt x="67" y="178"/>
                      <a:pt x="67" y="195"/>
                      <a:pt x="83" y="195"/>
                    </a:cubicBezTo>
                    <a:cubicBezTo>
                      <a:pt x="120" y="195"/>
                      <a:pt x="153" y="195"/>
                      <a:pt x="169" y="178"/>
                    </a:cubicBezTo>
                    <a:cubicBezTo>
                      <a:pt x="206" y="162"/>
                      <a:pt x="206" y="145"/>
                      <a:pt x="206" y="108"/>
                    </a:cubicBezTo>
                    <a:cubicBezTo>
                      <a:pt x="206" y="76"/>
                      <a:pt x="206" y="43"/>
                      <a:pt x="169" y="26"/>
                    </a:cubicBezTo>
                    <a:cubicBezTo>
                      <a:pt x="153" y="9"/>
                      <a:pt x="131" y="0"/>
                      <a:pt x="1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25"/>
              <p:cNvSpPr/>
              <p:nvPr/>
            </p:nvSpPr>
            <p:spPr>
              <a:xfrm>
                <a:off x="5265150" y="3387950"/>
                <a:ext cx="1717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563" extrusionOk="0">
                    <a:moveTo>
                      <a:pt x="358" y="119"/>
                    </a:moveTo>
                    <a:cubicBezTo>
                      <a:pt x="411" y="119"/>
                      <a:pt x="481" y="136"/>
                      <a:pt x="514" y="169"/>
                    </a:cubicBezTo>
                    <a:cubicBezTo>
                      <a:pt x="547" y="206"/>
                      <a:pt x="563" y="255"/>
                      <a:pt x="563" y="292"/>
                    </a:cubicBezTo>
                    <a:cubicBezTo>
                      <a:pt x="563" y="374"/>
                      <a:pt x="460" y="444"/>
                      <a:pt x="341" y="444"/>
                    </a:cubicBezTo>
                    <a:cubicBezTo>
                      <a:pt x="222" y="427"/>
                      <a:pt x="136" y="358"/>
                      <a:pt x="136" y="271"/>
                    </a:cubicBezTo>
                    <a:cubicBezTo>
                      <a:pt x="136" y="222"/>
                      <a:pt x="152" y="189"/>
                      <a:pt x="206" y="152"/>
                    </a:cubicBezTo>
                    <a:cubicBezTo>
                      <a:pt x="239" y="136"/>
                      <a:pt x="292" y="119"/>
                      <a:pt x="341" y="119"/>
                    </a:cubicBezTo>
                    <a:close/>
                    <a:moveTo>
                      <a:pt x="358" y="0"/>
                    </a:moveTo>
                    <a:cubicBezTo>
                      <a:pt x="276" y="0"/>
                      <a:pt x="189" y="17"/>
                      <a:pt x="136" y="66"/>
                    </a:cubicBezTo>
                    <a:cubicBezTo>
                      <a:pt x="50" y="119"/>
                      <a:pt x="17" y="189"/>
                      <a:pt x="17" y="255"/>
                    </a:cubicBezTo>
                    <a:cubicBezTo>
                      <a:pt x="1" y="411"/>
                      <a:pt x="152" y="546"/>
                      <a:pt x="341" y="563"/>
                    </a:cubicBezTo>
                    <a:lnTo>
                      <a:pt x="358" y="563"/>
                    </a:lnTo>
                    <a:cubicBezTo>
                      <a:pt x="530" y="563"/>
                      <a:pt x="666" y="444"/>
                      <a:pt x="686" y="292"/>
                    </a:cubicBezTo>
                    <a:cubicBezTo>
                      <a:pt x="686" y="222"/>
                      <a:pt x="649" y="136"/>
                      <a:pt x="600" y="87"/>
                    </a:cubicBezTo>
                    <a:cubicBezTo>
                      <a:pt x="530" y="33"/>
                      <a:pt x="444" y="0"/>
                      <a:pt x="3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25"/>
              <p:cNvSpPr/>
              <p:nvPr/>
            </p:nvSpPr>
            <p:spPr>
              <a:xfrm>
                <a:off x="5313500" y="3383075"/>
                <a:ext cx="150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465" extrusionOk="0">
                    <a:moveTo>
                      <a:pt x="339" y="1"/>
                    </a:moveTo>
                    <a:cubicBezTo>
                      <a:pt x="297" y="1"/>
                      <a:pt x="251" y="8"/>
                      <a:pt x="206" y="23"/>
                    </a:cubicBezTo>
                    <a:cubicBezTo>
                      <a:pt x="66" y="93"/>
                      <a:pt x="1" y="228"/>
                      <a:pt x="50" y="331"/>
                    </a:cubicBezTo>
                    <a:cubicBezTo>
                      <a:pt x="75" y="414"/>
                      <a:pt x="157" y="465"/>
                      <a:pt x="249" y="465"/>
                    </a:cubicBezTo>
                    <a:cubicBezTo>
                      <a:pt x="290" y="465"/>
                      <a:pt x="333" y="455"/>
                      <a:pt x="374" y="434"/>
                    </a:cubicBezTo>
                    <a:cubicBezTo>
                      <a:pt x="530" y="384"/>
                      <a:pt x="600" y="245"/>
                      <a:pt x="547" y="126"/>
                    </a:cubicBezTo>
                    <a:cubicBezTo>
                      <a:pt x="524" y="42"/>
                      <a:pt x="440" y="1"/>
                      <a:pt x="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25"/>
              <p:cNvSpPr/>
              <p:nvPr/>
            </p:nvSpPr>
            <p:spPr>
              <a:xfrm>
                <a:off x="5316900" y="3387000"/>
                <a:ext cx="515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3" extrusionOk="0">
                    <a:moveTo>
                      <a:pt x="111" y="0"/>
                    </a:moveTo>
                    <a:cubicBezTo>
                      <a:pt x="59" y="0"/>
                      <a:pt x="12" y="41"/>
                      <a:pt x="0" y="88"/>
                    </a:cubicBezTo>
                    <a:cubicBezTo>
                      <a:pt x="0" y="125"/>
                      <a:pt x="16" y="157"/>
                      <a:pt x="53" y="174"/>
                    </a:cubicBezTo>
                    <a:cubicBezTo>
                      <a:pt x="53" y="190"/>
                      <a:pt x="70" y="190"/>
                      <a:pt x="86" y="190"/>
                    </a:cubicBezTo>
                    <a:cubicBezTo>
                      <a:pt x="103" y="198"/>
                      <a:pt x="120" y="203"/>
                      <a:pt x="136" y="203"/>
                    </a:cubicBezTo>
                    <a:cubicBezTo>
                      <a:pt x="151" y="203"/>
                      <a:pt x="164" y="198"/>
                      <a:pt x="172" y="190"/>
                    </a:cubicBezTo>
                    <a:cubicBezTo>
                      <a:pt x="189" y="174"/>
                      <a:pt x="205" y="141"/>
                      <a:pt x="205" y="104"/>
                    </a:cubicBezTo>
                    <a:cubicBezTo>
                      <a:pt x="205" y="71"/>
                      <a:pt x="189" y="38"/>
                      <a:pt x="172" y="22"/>
                    </a:cubicBezTo>
                    <a:cubicBezTo>
                      <a:pt x="152" y="7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25"/>
              <p:cNvSpPr/>
              <p:nvPr/>
            </p:nvSpPr>
            <p:spPr>
              <a:xfrm>
                <a:off x="5312575" y="3381625"/>
                <a:ext cx="175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78" extrusionOk="0">
                    <a:moveTo>
                      <a:pt x="378" y="114"/>
                    </a:moveTo>
                    <a:cubicBezTo>
                      <a:pt x="395" y="114"/>
                      <a:pt x="411" y="114"/>
                      <a:pt x="432" y="134"/>
                    </a:cubicBezTo>
                    <a:cubicBezTo>
                      <a:pt x="481" y="151"/>
                      <a:pt x="514" y="167"/>
                      <a:pt x="534" y="200"/>
                    </a:cubicBezTo>
                    <a:cubicBezTo>
                      <a:pt x="567" y="286"/>
                      <a:pt x="514" y="389"/>
                      <a:pt x="395" y="442"/>
                    </a:cubicBezTo>
                    <a:cubicBezTo>
                      <a:pt x="360" y="454"/>
                      <a:pt x="315" y="465"/>
                      <a:pt x="274" y="465"/>
                    </a:cubicBezTo>
                    <a:cubicBezTo>
                      <a:pt x="257" y="465"/>
                      <a:pt x="241" y="463"/>
                      <a:pt x="226" y="459"/>
                    </a:cubicBezTo>
                    <a:cubicBezTo>
                      <a:pt x="189" y="442"/>
                      <a:pt x="157" y="405"/>
                      <a:pt x="140" y="372"/>
                    </a:cubicBezTo>
                    <a:cubicBezTo>
                      <a:pt x="124" y="340"/>
                      <a:pt x="124" y="286"/>
                      <a:pt x="140" y="253"/>
                    </a:cubicBezTo>
                    <a:cubicBezTo>
                      <a:pt x="173" y="200"/>
                      <a:pt x="226" y="167"/>
                      <a:pt x="276" y="134"/>
                    </a:cubicBezTo>
                    <a:cubicBezTo>
                      <a:pt x="309" y="134"/>
                      <a:pt x="345" y="114"/>
                      <a:pt x="378" y="114"/>
                    </a:cubicBezTo>
                    <a:close/>
                    <a:moveTo>
                      <a:pt x="374" y="1"/>
                    </a:moveTo>
                    <a:cubicBezTo>
                      <a:pt x="326" y="1"/>
                      <a:pt x="276" y="9"/>
                      <a:pt x="226" y="32"/>
                    </a:cubicBezTo>
                    <a:cubicBezTo>
                      <a:pt x="140" y="64"/>
                      <a:pt x="87" y="114"/>
                      <a:pt x="38" y="184"/>
                    </a:cubicBezTo>
                    <a:cubicBezTo>
                      <a:pt x="1" y="270"/>
                      <a:pt x="1" y="356"/>
                      <a:pt x="21" y="422"/>
                    </a:cubicBezTo>
                    <a:cubicBezTo>
                      <a:pt x="54" y="492"/>
                      <a:pt x="124" y="545"/>
                      <a:pt x="206" y="561"/>
                    </a:cubicBezTo>
                    <a:cubicBezTo>
                      <a:pt x="226" y="578"/>
                      <a:pt x="259" y="578"/>
                      <a:pt x="292" y="578"/>
                    </a:cubicBezTo>
                    <a:cubicBezTo>
                      <a:pt x="345" y="578"/>
                      <a:pt x="395" y="578"/>
                      <a:pt x="448" y="561"/>
                    </a:cubicBezTo>
                    <a:cubicBezTo>
                      <a:pt x="616" y="475"/>
                      <a:pt x="703" y="303"/>
                      <a:pt x="653" y="167"/>
                    </a:cubicBezTo>
                    <a:cubicBezTo>
                      <a:pt x="616" y="97"/>
                      <a:pt x="551" y="32"/>
                      <a:pt x="465" y="11"/>
                    </a:cubicBezTo>
                    <a:cubicBezTo>
                      <a:pt x="437" y="5"/>
                      <a:pt x="406" y="1"/>
                      <a:pt x="3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64" name="Google Shape;564;p25"/>
          <p:cNvGrpSpPr/>
          <p:nvPr/>
        </p:nvGrpSpPr>
        <p:grpSpPr>
          <a:xfrm rot="498883">
            <a:off x="9240419" y="4398991"/>
            <a:ext cx="1380151" cy="1714068"/>
            <a:chOff x="242025" y="2397350"/>
            <a:chExt cx="283125" cy="351625"/>
          </a:xfrm>
        </p:grpSpPr>
        <p:sp>
          <p:nvSpPr>
            <p:cNvPr id="565" name="Google Shape;565;p25"/>
            <p:cNvSpPr/>
            <p:nvPr/>
          </p:nvSpPr>
          <p:spPr>
            <a:xfrm>
              <a:off x="242825" y="2397375"/>
              <a:ext cx="282325" cy="351600"/>
            </a:xfrm>
            <a:custGeom>
              <a:avLst/>
              <a:gdLst/>
              <a:ahLst/>
              <a:cxnLst/>
              <a:rect l="l" t="t" r="r" b="b"/>
              <a:pathLst>
                <a:path w="11293" h="14064" extrusionOk="0">
                  <a:moveTo>
                    <a:pt x="2140" y="10709"/>
                  </a:moveTo>
                  <a:lnTo>
                    <a:pt x="2140" y="10709"/>
                  </a:lnTo>
                  <a:cubicBezTo>
                    <a:pt x="2157" y="10725"/>
                    <a:pt x="2173" y="10725"/>
                    <a:pt x="2173" y="10742"/>
                  </a:cubicBezTo>
                  <a:cubicBezTo>
                    <a:pt x="2432" y="10898"/>
                    <a:pt x="2719" y="10967"/>
                    <a:pt x="2994" y="10967"/>
                  </a:cubicBezTo>
                  <a:cubicBezTo>
                    <a:pt x="3080" y="10967"/>
                    <a:pt x="3183" y="10947"/>
                    <a:pt x="3269" y="10930"/>
                  </a:cubicBezTo>
                  <a:cubicBezTo>
                    <a:pt x="3356" y="11017"/>
                    <a:pt x="3421" y="11087"/>
                    <a:pt x="3508" y="11152"/>
                  </a:cubicBezTo>
                  <a:cubicBezTo>
                    <a:pt x="3335" y="11189"/>
                    <a:pt x="3183" y="11275"/>
                    <a:pt x="3064" y="11378"/>
                  </a:cubicBezTo>
                  <a:cubicBezTo>
                    <a:pt x="2822" y="11546"/>
                    <a:pt x="2567" y="12043"/>
                    <a:pt x="2243" y="12097"/>
                  </a:cubicBezTo>
                  <a:cubicBezTo>
                    <a:pt x="2224" y="12099"/>
                    <a:pt x="2207" y="12100"/>
                    <a:pt x="2191" y="12100"/>
                  </a:cubicBezTo>
                  <a:cubicBezTo>
                    <a:pt x="1803" y="12100"/>
                    <a:pt x="2089" y="11554"/>
                    <a:pt x="2140" y="11341"/>
                  </a:cubicBezTo>
                  <a:cubicBezTo>
                    <a:pt x="2189" y="11136"/>
                    <a:pt x="2206" y="10914"/>
                    <a:pt x="2140" y="10709"/>
                  </a:cubicBezTo>
                  <a:close/>
                  <a:moveTo>
                    <a:pt x="5647" y="0"/>
                  </a:moveTo>
                  <a:cubicBezTo>
                    <a:pt x="5577" y="0"/>
                    <a:pt x="5528" y="16"/>
                    <a:pt x="5474" y="33"/>
                  </a:cubicBezTo>
                  <a:cubicBezTo>
                    <a:pt x="5409" y="49"/>
                    <a:pt x="5355" y="66"/>
                    <a:pt x="5306" y="119"/>
                  </a:cubicBezTo>
                  <a:cubicBezTo>
                    <a:pt x="5203" y="189"/>
                    <a:pt x="5134" y="292"/>
                    <a:pt x="5080" y="394"/>
                  </a:cubicBezTo>
                  <a:cubicBezTo>
                    <a:pt x="4978" y="599"/>
                    <a:pt x="4945" y="821"/>
                    <a:pt x="4945" y="1043"/>
                  </a:cubicBezTo>
                  <a:cubicBezTo>
                    <a:pt x="4945" y="1265"/>
                    <a:pt x="4961" y="1486"/>
                    <a:pt x="5014" y="1708"/>
                  </a:cubicBezTo>
                  <a:cubicBezTo>
                    <a:pt x="5064" y="1934"/>
                    <a:pt x="5117" y="2139"/>
                    <a:pt x="5183" y="2345"/>
                  </a:cubicBezTo>
                  <a:cubicBezTo>
                    <a:pt x="5306" y="2755"/>
                    <a:pt x="5458" y="3166"/>
                    <a:pt x="5614" y="3576"/>
                  </a:cubicBezTo>
                  <a:cubicBezTo>
                    <a:pt x="5680" y="3728"/>
                    <a:pt x="5749" y="3901"/>
                    <a:pt x="5819" y="4069"/>
                  </a:cubicBezTo>
                  <a:cubicBezTo>
                    <a:pt x="5593" y="4106"/>
                    <a:pt x="5372" y="4155"/>
                    <a:pt x="5166" y="4242"/>
                  </a:cubicBezTo>
                  <a:cubicBezTo>
                    <a:pt x="5158" y="4246"/>
                    <a:pt x="5150" y="4248"/>
                    <a:pt x="5143" y="4248"/>
                  </a:cubicBezTo>
                  <a:cubicBezTo>
                    <a:pt x="5125" y="4248"/>
                    <a:pt x="5113" y="4233"/>
                    <a:pt x="5101" y="4209"/>
                  </a:cubicBezTo>
                  <a:cubicBezTo>
                    <a:pt x="5080" y="4123"/>
                    <a:pt x="5047" y="4020"/>
                    <a:pt x="5014" y="3934"/>
                  </a:cubicBezTo>
                  <a:cubicBezTo>
                    <a:pt x="4809" y="3371"/>
                    <a:pt x="4567" y="2837"/>
                    <a:pt x="4312" y="2291"/>
                  </a:cubicBezTo>
                  <a:cubicBezTo>
                    <a:pt x="4140" y="1913"/>
                    <a:pt x="3918" y="1556"/>
                    <a:pt x="3664" y="1215"/>
                  </a:cubicBezTo>
                  <a:cubicBezTo>
                    <a:pt x="3475" y="957"/>
                    <a:pt x="3232" y="768"/>
                    <a:pt x="2961" y="632"/>
                  </a:cubicBezTo>
                  <a:cubicBezTo>
                    <a:pt x="2833" y="574"/>
                    <a:pt x="2711" y="540"/>
                    <a:pt x="2587" y="540"/>
                  </a:cubicBezTo>
                  <a:cubicBezTo>
                    <a:pt x="2530" y="540"/>
                    <a:pt x="2471" y="547"/>
                    <a:pt x="2411" y="563"/>
                  </a:cubicBezTo>
                  <a:cubicBezTo>
                    <a:pt x="2189" y="599"/>
                    <a:pt x="2021" y="702"/>
                    <a:pt x="1918" y="924"/>
                  </a:cubicBezTo>
                  <a:cubicBezTo>
                    <a:pt x="1865" y="1076"/>
                    <a:pt x="1816" y="1232"/>
                    <a:pt x="1816" y="1384"/>
                  </a:cubicBezTo>
                  <a:cubicBezTo>
                    <a:pt x="1816" y="1642"/>
                    <a:pt x="1865" y="1864"/>
                    <a:pt x="1935" y="2086"/>
                  </a:cubicBezTo>
                  <a:cubicBezTo>
                    <a:pt x="2038" y="2427"/>
                    <a:pt x="2189" y="2718"/>
                    <a:pt x="2362" y="3026"/>
                  </a:cubicBezTo>
                  <a:cubicBezTo>
                    <a:pt x="2756" y="3798"/>
                    <a:pt x="3232" y="4517"/>
                    <a:pt x="3746" y="5198"/>
                  </a:cubicBezTo>
                  <a:cubicBezTo>
                    <a:pt x="3799" y="5252"/>
                    <a:pt x="3815" y="5285"/>
                    <a:pt x="3766" y="5354"/>
                  </a:cubicBezTo>
                  <a:cubicBezTo>
                    <a:pt x="3664" y="5490"/>
                    <a:pt x="3577" y="5646"/>
                    <a:pt x="3491" y="5781"/>
                  </a:cubicBezTo>
                  <a:cubicBezTo>
                    <a:pt x="3167" y="5490"/>
                    <a:pt x="2740" y="5268"/>
                    <a:pt x="2292" y="5235"/>
                  </a:cubicBezTo>
                  <a:cubicBezTo>
                    <a:pt x="2497" y="4911"/>
                    <a:pt x="2616" y="4517"/>
                    <a:pt x="2637" y="4139"/>
                  </a:cubicBezTo>
                  <a:cubicBezTo>
                    <a:pt x="2637" y="3967"/>
                    <a:pt x="2616" y="3782"/>
                    <a:pt x="2567" y="3609"/>
                  </a:cubicBezTo>
                  <a:cubicBezTo>
                    <a:pt x="2497" y="3453"/>
                    <a:pt x="2362" y="3301"/>
                    <a:pt x="2189" y="3248"/>
                  </a:cubicBezTo>
                  <a:cubicBezTo>
                    <a:pt x="2146" y="3237"/>
                    <a:pt x="2102" y="3231"/>
                    <a:pt x="2057" y="3231"/>
                  </a:cubicBezTo>
                  <a:cubicBezTo>
                    <a:pt x="1841" y="3231"/>
                    <a:pt x="1623" y="3358"/>
                    <a:pt x="1524" y="3556"/>
                  </a:cubicBezTo>
                  <a:cubicBezTo>
                    <a:pt x="1385" y="3782"/>
                    <a:pt x="1405" y="4069"/>
                    <a:pt x="1471" y="4328"/>
                  </a:cubicBezTo>
                  <a:cubicBezTo>
                    <a:pt x="1557" y="4582"/>
                    <a:pt x="1730" y="4841"/>
                    <a:pt x="1881" y="5063"/>
                  </a:cubicBezTo>
                  <a:cubicBezTo>
                    <a:pt x="1725" y="5053"/>
                    <a:pt x="1562" y="5044"/>
                    <a:pt x="1399" y="5044"/>
                  </a:cubicBezTo>
                  <a:cubicBezTo>
                    <a:pt x="1279" y="5044"/>
                    <a:pt x="1160" y="5049"/>
                    <a:pt x="1044" y="5063"/>
                  </a:cubicBezTo>
                  <a:cubicBezTo>
                    <a:pt x="752" y="5096"/>
                    <a:pt x="481" y="5182"/>
                    <a:pt x="255" y="5354"/>
                  </a:cubicBezTo>
                  <a:cubicBezTo>
                    <a:pt x="173" y="5441"/>
                    <a:pt x="87" y="5527"/>
                    <a:pt x="34" y="5646"/>
                  </a:cubicBezTo>
                  <a:cubicBezTo>
                    <a:pt x="1" y="5765"/>
                    <a:pt x="17" y="5900"/>
                    <a:pt x="87" y="5987"/>
                  </a:cubicBezTo>
                  <a:cubicBezTo>
                    <a:pt x="214" y="6149"/>
                    <a:pt x="508" y="6263"/>
                    <a:pt x="713" y="6263"/>
                  </a:cubicBezTo>
                  <a:cubicBezTo>
                    <a:pt x="726" y="6263"/>
                    <a:pt x="740" y="6263"/>
                    <a:pt x="752" y="6262"/>
                  </a:cubicBezTo>
                  <a:cubicBezTo>
                    <a:pt x="1422" y="6225"/>
                    <a:pt x="1643" y="6089"/>
                    <a:pt x="2001" y="5662"/>
                  </a:cubicBezTo>
                  <a:cubicBezTo>
                    <a:pt x="2103" y="5835"/>
                    <a:pt x="2189" y="5987"/>
                    <a:pt x="2276" y="6122"/>
                  </a:cubicBezTo>
                  <a:cubicBezTo>
                    <a:pt x="2103" y="6122"/>
                    <a:pt x="1918" y="6192"/>
                    <a:pt x="1779" y="6278"/>
                  </a:cubicBezTo>
                  <a:cubicBezTo>
                    <a:pt x="1713" y="6328"/>
                    <a:pt x="1643" y="6381"/>
                    <a:pt x="1574" y="6467"/>
                  </a:cubicBezTo>
                  <a:cubicBezTo>
                    <a:pt x="1508" y="6553"/>
                    <a:pt x="1438" y="6672"/>
                    <a:pt x="1368" y="6808"/>
                  </a:cubicBezTo>
                  <a:cubicBezTo>
                    <a:pt x="1319" y="6943"/>
                    <a:pt x="1249" y="7149"/>
                    <a:pt x="1233" y="7391"/>
                  </a:cubicBezTo>
                  <a:cubicBezTo>
                    <a:pt x="687" y="7407"/>
                    <a:pt x="292" y="7543"/>
                    <a:pt x="190" y="7715"/>
                  </a:cubicBezTo>
                  <a:cubicBezTo>
                    <a:pt x="1" y="8023"/>
                    <a:pt x="461" y="9325"/>
                    <a:pt x="1524" y="10265"/>
                  </a:cubicBezTo>
                  <a:cubicBezTo>
                    <a:pt x="1060" y="10282"/>
                    <a:pt x="547" y="10762"/>
                    <a:pt x="358" y="11119"/>
                  </a:cubicBezTo>
                  <a:cubicBezTo>
                    <a:pt x="267" y="11287"/>
                    <a:pt x="380" y="11400"/>
                    <a:pt x="478" y="11400"/>
                  </a:cubicBezTo>
                  <a:cubicBezTo>
                    <a:pt x="491" y="11400"/>
                    <a:pt x="503" y="11398"/>
                    <a:pt x="514" y="11394"/>
                  </a:cubicBezTo>
                  <a:cubicBezTo>
                    <a:pt x="633" y="11358"/>
                    <a:pt x="855" y="11033"/>
                    <a:pt x="974" y="10967"/>
                  </a:cubicBezTo>
                  <a:cubicBezTo>
                    <a:pt x="1077" y="10900"/>
                    <a:pt x="1268" y="10787"/>
                    <a:pt x="1415" y="10787"/>
                  </a:cubicBezTo>
                  <a:cubicBezTo>
                    <a:pt x="1491" y="10787"/>
                    <a:pt x="1555" y="10817"/>
                    <a:pt x="1590" y="10898"/>
                  </a:cubicBezTo>
                  <a:cubicBezTo>
                    <a:pt x="1693" y="11119"/>
                    <a:pt x="1368" y="11563"/>
                    <a:pt x="1352" y="11789"/>
                  </a:cubicBezTo>
                  <a:cubicBezTo>
                    <a:pt x="1303" y="12199"/>
                    <a:pt x="1487" y="12589"/>
                    <a:pt x="1898" y="12713"/>
                  </a:cubicBezTo>
                  <a:cubicBezTo>
                    <a:pt x="1988" y="12742"/>
                    <a:pt x="2078" y="12756"/>
                    <a:pt x="2166" y="12756"/>
                  </a:cubicBezTo>
                  <a:cubicBezTo>
                    <a:pt x="2432" y="12756"/>
                    <a:pt x="2685" y="12633"/>
                    <a:pt x="2892" y="12454"/>
                  </a:cubicBezTo>
                  <a:cubicBezTo>
                    <a:pt x="3113" y="12265"/>
                    <a:pt x="3286" y="11891"/>
                    <a:pt x="3577" y="11768"/>
                  </a:cubicBezTo>
                  <a:cubicBezTo>
                    <a:pt x="3630" y="11754"/>
                    <a:pt x="3672" y="11746"/>
                    <a:pt x="3707" y="11746"/>
                  </a:cubicBezTo>
                  <a:cubicBezTo>
                    <a:pt x="3751" y="11746"/>
                    <a:pt x="3781" y="11759"/>
                    <a:pt x="3799" y="11789"/>
                  </a:cubicBezTo>
                  <a:cubicBezTo>
                    <a:pt x="3561" y="12729"/>
                    <a:pt x="3577" y="13686"/>
                    <a:pt x="3594" y="13977"/>
                  </a:cubicBezTo>
                  <a:cubicBezTo>
                    <a:pt x="3594" y="14026"/>
                    <a:pt x="3627" y="14063"/>
                    <a:pt x="3664" y="14063"/>
                  </a:cubicBezTo>
                  <a:lnTo>
                    <a:pt x="8180" y="14063"/>
                  </a:lnTo>
                  <a:cubicBezTo>
                    <a:pt x="8197" y="14063"/>
                    <a:pt x="8213" y="14047"/>
                    <a:pt x="8230" y="14026"/>
                  </a:cubicBezTo>
                  <a:cubicBezTo>
                    <a:pt x="8246" y="14010"/>
                    <a:pt x="8262" y="13977"/>
                    <a:pt x="8262" y="13944"/>
                  </a:cubicBezTo>
                  <a:cubicBezTo>
                    <a:pt x="8262" y="13772"/>
                    <a:pt x="8283" y="13448"/>
                    <a:pt x="8246" y="13070"/>
                  </a:cubicBezTo>
                  <a:cubicBezTo>
                    <a:pt x="8283" y="13053"/>
                    <a:pt x="8316" y="13053"/>
                    <a:pt x="8349" y="13037"/>
                  </a:cubicBezTo>
                  <a:cubicBezTo>
                    <a:pt x="8418" y="13086"/>
                    <a:pt x="8451" y="13103"/>
                    <a:pt x="8488" y="13123"/>
                  </a:cubicBezTo>
                  <a:cubicBezTo>
                    <a:pt x="8604" y="13175"/>
                    <a:pt x="8717" y="13198"/>
                    <a:pt x="8828" y="13198"/>
                  </a:cubicBezTo>
                  <a:cubicBezTo>
                    <a:pt x="9186" y="13198"/>
                    <a:pt x="9513" y="12956"/>
                    <a:pt x="9786" y="12692"/>
                  </a:cubicBezTo>
                  <a:cubicBezTo>
                    <a:pt x="9872" y="12626"/>
                    <a:pt x="10591" y="11924"/>
                    <a:pt x="10849" y="11546"/>
                  </a:cubicBezTo>
                  <a:cubicBezTo>
                    <a:pt x="10915" y="11497"/>
                    <a:pt x="10968" y="11444"/>
                    <a:pt x="11018" y="11394"/>
                  </a:cubicBezTo>
                  <a:cubicBezTo>
                    <a:pt x="11087" y="11325"/>
                    <a:pt x="11137" y="11255"/>
                    <a:pt x="11174" y="11173"/>
                  </a:cubicBezTo>
                  <a:cubicBezTo>
                    <a:pt x="11260" y="11000"/>
                    <a:pt x="11293" y="10779"/>
                    <a:pt x="11260" y="10573"/>
                  </a:cubicBezTo>
                  <a:cubicBezTo>
                    <a:pt x="11223" y="10384"/>
                    <a:pt x="11157" y="10195"/>
                    <a:pt x="11034" y="10007"/>
                  </a:cubicBezTo>
                  <a:cubicBezTo>
                    <a:pt x="10803" y="9626"/>
                    <a:pt x="10413" y="9501"/>
                    <a:pt x="10073" y="9501"/>
                  </a:cubicBezTo>
                  <a:cubicBezTo>
                    <a:pt x="9863" y="9501"/>
                    <a:pt x="9671" y="9548"/>
                    <a:pt x="9548" y="9612"/>
                  </a:cubicBezTo>
                  <a:cubicBezTo>
                    <a:pt x="9531" y="9633"/>
                    <a:pt x="9494" y="9649"/>
                    <a:pt x="9461" y="9666"/>
                  </a:cubicBezTo>
                  <a:cubicBezTo>
                    <a:pt x="9429" y="9682"/>
                    <a:pt x="9412" y="9715"/>
                    <a:pt x="9392" y="9752"/>
                  </a:cubicBezTo>
                  <a:cubicBezTo>
                    <a:pt x="9256" y="9596"/>
                    <a:pt x="9104" y="9444"/>
                    <a:pt x="8915" y="9325"/>
                  </a:cubicBezTo>
                  <a:cubicBezTo>
                    <a:pt x="9067" y="9136"/>
                    <a:pt x="9207" y="8914"/>
                    <a:pt x="9326" y="8689"/>
                  </a:cubicBezTo>
                  <a:cubicBezTo>
                    <a:pt x="9634" y="8742"/>
                    <a:pt x="9888" y="8828"/>
                    <a:pt x="10110" y="8914"/>
                  </a:cubicBezTo>
                  <a:cubicBezTo>
                    <a:pt x="10125" y="8926"/>
                    <a:pt x="10162" y="8938"/>
                    <a:pt x="10188" y="8938"/>
                  </a:cubicBezTo>
                  <a:cubicBezTo>
                    <a:pt x="10199" y="8938"/>
                    <a:pt x="10208" y="8936"/>
                    <a:pt x="10213" y="8931"/>
                  </a:cubicBezTo>
                  <a:cubicBezTo>
                    <a:pt x="10233" y="8914"/>
                    <a:pt x="10196" y="8877"/>
                    <a:pt x="10164" y="8861"/>
                  </a:cubicBezTo>
                  <a:cubicBezTo>
                    <a:pt x="9975" y="8725"/>
                    <a:pt x="9720" y="8606"/>
                    <a:pt x="9375" y="8553"/>
                  </a:cubicBezTo>
                  <a:cubicBezTo>
                    <a:pt x="9429" y="8450"/>
                    <a:pt x="9461" y="8331"/>
                    <a:pt x="9494" y="8212"/>
                  </a:cubicBezTo>
                  <a:cubicBezTo>
                    <a:pt x="9769" y="8229"/>
                    <a:pt x="10044" y="8262"/>
                    <a:pt x="10315" y="8298"/>
                  </a:cubicBezTo>
                  <a:cubicBezTo>
                    <a:pt x="10364" y="8310"/>
                    <a:pt x="10427" y="8329"/>
                    <a:pt x="10468" y="8329"/>
                  </a:cubicBezTo>
                  <a:cubicBezTo>
                    <a:pt x="10486" y="8329"/>
                    <a:pt x="10499" y="8325"/>
                    <a:pt x="10504" y="8315"/>
                  </a:cubicBezTo>
                  <a:cubicBezTo>
                    <a:pt x="10504" y="8298"/>
                    <a:pt x="10418" y="8245"/>
                    <a:pt x="10385" y="8229"/>
                  </a:cubicBezTo>
                  <a:cubicBezTo>
                    <a:pt x="10180" y="8159"/>
                    <a:pt x="9958" y="8126"/>
                    <a:pt x="9753" y="8110"/>
                  </a:cubicBezTo>
                  <a:cubicBezTo>
                    <a:pt x="9683" y="8110"/>
                    <a:pt x="9597" y="8093"/>
                    <a:pt x="9531" y="8093"/>
                  </a:cubicBezTo>
                  <a:cubicBezTo>
                    <a:pt x="9548" y="7991"/>
                    <a:pt x="9580" y="7888"/>
                    <a:pt x="9597" y="7785"/>
                  </a:cubicBezTo>
                  <a:cubicBezTo>
                    <a:pt x="9700" y="7785"/>
                    <a:pt x="9802" y="7765"/>
                    <a:pt x="9925" y="7765"/>
                  </a:cubicBezTo>
                  <a:cubicBezTo>
                    <a:pt x="10077" y="7748"/>
                    <a:pt x="10250" y="7748"/>
                    <a:pt x="10402" y="7732"/>
                  </a:cubicBezTo>
                  <a:cubicBezTo>
                    <a:pt x="10439" y="7732"/>
                    <a:pt x="10521" y="7732"/>
                    <a:pt x="10521" y="7715"/>
                  </a:cubicBezTo>
                  <a:cubicBezTo>
                    <a:pt x="10521" y="7662"/>
                    <a:pt x="10352" y="7646"/>
                    <a:pt x="10283" y="7646"/>
                  </a:cubicBezTo>
                  <a:cubicBezTo>
                    <a:pt x="10218" y="7641"/>
                    <a:pt x="10153" y="7639"/>
                    <a:pt x="10088" y="7639"/>
                  </a:cubicBezTo>
                  <a:cubicBezTo>
                    <a:pt x="9931" y="7639"/>
                    <a:pt x="9774" y="7650"/>
                    <a:pt x="9617" y="7662"/>
                  </a:cubicBezTo>
                  <a:lnTo>
                    <a:pt x="9617" y="7559"/>
                  </a:lnTo>
                  <a:cubicBezTo>
                    <a:pt x="9667" y="7132"/>
                    <a:pt x="9634" y="6705"/>
                    <a:pt x="9494" y="6311"/>
                  </a:cubicBezTo>
                  <a:lnTo>
                    <a:pt x="9494" y="6311"/>
                  </a:lnTo>
                  <a:cubicBezTo>
                    <a:pt x="9570" y="6363"/>
                    <a:pt x="9646" y="6423"/>
                    <a:pt x="9730" y="6423"/>
                  </a:cubicBezTo>
                  <a:cubicBezTo>
                    <a:pt x="9760" y="6423"/>
                    <a:pt x="9791" y="6416"/>
                    <a:pt x="9823" y="6397"/>
                  </a:cubicBezTo>
                  <a:cubicBezTo>
                    <a:pt x="9958" y="6311"/>
                    <a:pt x="9580" y="5301"/>
                    <a:pt x="9375" y="4771"/>
                  </a:cubicBezTo>
                  <a:lnTo>
                    <a:pt x="9375" y="4771"/>
                  </a:lnTo>
                  <a:cubicBezTo>
                    <a:pt x="9737" y="4874"/>
                    <a:pt x="10094" y="4944"/>
                    <a:pt x="10455" y="5014"/>
                  </a:cubicBezTo>
                  <a:cubicBezTo>
                    <a:pt x="10532" y="5021"/>
                    <a:pt x="10661" y="5043"/>
                    <a:pt x="10782" y="5043"/>
                  </a:cubicBezTo>
                  <a:cubicBezTo>
                    <a:pt x="10925" y="5043"/>
                    <a:pt x="11059" y="5013"/>
                    <a:pt x="11087" y="4890"/>
                  </a:cubicBezTo>
                  <a:cubicBezTo>
                    <a:pt x="11157" y="4685"/>
                    <a:pt x="10180" y="4020"/>
                    <a:pt x="9769" y="3696"/>
                  </a:cubicBezTo>
                  <a:cubicBezTo>
                    <a:pt x="10131" y="3388"/>
                    <a:pt x="10439" y="3026"/>
                    <a:pt x="10677" y="2616"/>
                  </a:cubicBezTo>
                  <a:cubicBezTo>
                    <a:pt x="10710" y="2566"/>
                    <a:pt x="10726" y="2513"/>
                    <a:pt x="10726" y="2464"/>
                  </a:cubicBezTo>
                  <a:cubicBezTo>
                    <a:pt x="10707" y="2393"/>
                    <a:pt x="10632" y="2370"/>
                    <a:pt x="10549" y="2370"/>
                  </a:cubicBezTo>
                  <a:cubicBezTo>
                    <a:pt x="10493" y="2370"/>
                    <a:pt x="10434" y="2381"/>
                    <a:pt x="10385" y="2394"/>
                  </a:cubicBezTo>
                  <a:cubicBezTo>
                    <a:pt x="9975" y="2566"/>
                    <a:pt x="9548" y="2718"/>
                    <a:pt x="9121" y="2874"/>
                  </a:cubicBezTo>
                  <a:cubicBezTo>
                    <a:pt x="9223" y="2205"/>
                    <a:pt x="9375" y="1195"/>
                    <a:pt x="9137" y="1092"/>
                  </a:cubicBezTo>
                  <a:cubicBezTo>
                    <a:pt x="9127" y="1088"/>
                    <a:pt x="9117" y="1086"/>
                    <a:pt x="9106" y="1086"/>
                  </a:cubicBezTo>
                  <a:cubicBezTo>
                    <a:pt x="8844" y="1086"/>
                    <a:pt x="8201" y="2211"/>
                    <a:pt x="7922" y="2735"/>
                  </a:cubicBezTo>
                  <a:cubicBezTo>
                    <a:pt x="7786" y="2550"/>
                    <a:pt x="7322" y="1934"/>
                    <a:pt x="7031" y="1778"/>
                  </a:cubicBezTo>
                  <a:cubicBezTo>
                    <a:pt x="6998" y="1642"/>
                    <a:pt x="6965" y="1523"/>
                    <a:pt x="6928" y="1384"/>
                  </a:cubicBezTo>
                  <a:cubicBezTo>
                    <a:pt x="6862" y="1178"/>
                    <a:pt x="6792" y="973"/>
                    <a:pt x="6706" y="768"/>
                  </a:cubicBezTo>
                  <a:cubicBezTo>
                    <a:pt x="6587" y="563"/>
                    <a:pt x="6468" y="374"/>
                    <a:pt x="6296" y="222"/>
                  </a:cubicBezTo>
                  <a:cubicBezTo>
                    <a:pt x="6209" y="152"/>
                    <a:pt x="6107" y="86"/>
                    <a:pt x="5988" y="49"/>
                  </a:cubicBezTo>
                  <a:cubicBezTo>
                    <a:pt x="5885" y="16"/>
                    <a:pt x="5766" y="0"/>
                    <a:pt x="564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6" name="Google Shape;566;p25"/>
            <p:cNvGrpSpPr/>
            <p:nvPr/>
          </p:nvGrpSpPr>
          <p:grpSpPr>
            <a:xfrm>
              <a:off x="242025" y="2397350"/>
              <a:ext cx="283125" cy="351200"/>
              <a:chOff x="242025" y="2397350"/>
              <a:chExt cx="283125" cy="351200"/>
            </a:xfrm>
          </p:grpSpPr>
          <p:sp>
            <p:nvSpPr>
              <p:cNvPr id="567" name="Google Shape;567;p25"/>
              <p:cNvSpPr/>
              <p:nvPr/>
            </p:nvSpPr>
            <p:spPr>
              <a:xfrm>
                <a:off x="386550" y="2424500"/>
                <a:ext cx="135225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5437" extrusionOk="0">
                    <a:moveTo>
                      <a:pt x="3357" y="0"/>
                    </a:moveTo>
                    <a:cubicBezTo>
                      <a:pt x="3095" y="0"/>
                      <a:pt x="2452" y="1125"/>
                      <a:pt x="2173" y="1649"/>
                    </a:cubicBezTo>
                    <a:cubicBezTo>
                      <a:pt x="2012" y="1428"/>
                      <a:pt x="1413" y="662"/>
                      <a:pt x="1177" y="662"/>
                    </a:cubicBezTo>
                    <a:cubicBezTo>
                      <a:pt x="1159" y="662"/>
                      <a:pt x="1143" y="666"/>
                      <a:pt x="1130" y="676"/>
                    </a:cubicBezTo>
                    <a:cubicBezTo>
                      <a:pt x="941" y="795"/>
                      <a:pt x="1302" y="1735"/>
                      <a:pt x="1573" y="2199"/>
                    </a:cubicBezTo>
                    <a:cubicBezTo>
                      <a:pt x="1157" y="1980"/>
                      <a:pt x="725" y="1765"/>
                      <a:pt x="267" y="1765"/>
                    </a:cubicBezTo>
                    <a:cubicBezTo>
                      <a:pt x="218" y="1765"/>
                      <a:pt x="169" y="1767"/>
                      <a:pt x="120" y="1772"/>
                    </a:cubicBezTo>
                    <a:cubicBezTo>
                      <a:pt x="87" y="1772"/>
                      <a:pt x="33" y="1789"/>
                      <a:pt x="17" y="1821"/>
                    </a:cubicBezTo>
                    <a:cubicBezTo>
                      <a:pt x="0" y="1854"/>
                      <a:pt x="0" y="1891"/>
                      <a:pt x="17" y="1924"/>
                    </a:cubicBezTo>
                    <a:cubicBezTo>
                      <a:pt x="70" y="2080"/>
                      <a:pt x="206" y="2216"/>
                      <a:pt x="325" y="2335"/>
                    </a:cubicBezTo>
                    <a:cubicBezTo>
                      <a:pt x="649" y="2643"/>
                      <a:pt x="994" y="2934"/>
                      <a:pt x="1351" y="3209"/>
                    </a:cubicBezTo>
                    <a:cubicBezTo>
                      <a:pt x="1027" y="3275"/>
                      <a:pt x="703" y="3394"/>
                      <a:pt x="395" y="3583"/>
                    </a:cubicBezTo>
                    <a:cubicBezTo>
                      <a:pt x="325" y="3620"/>
                      <a:pt x="239" y="3686"/>
                      <a:pt x="239" y="3772"/>
                    </a:cubicBezTo>
                    <a:cubicBezTo>
                      <a:pt x="255" y="3875"/>
                      <a:pt x="395" y="3928"/>
                      <a:pt x="514" y="3944"/>
                    </a:cubicBezTo>
                    <a:cubicBezTo>
                      <a:pt x="846" y="3981"/>
                      <a:pt x="1181" y="4000"/>
                      <a:pt x="1522" y="4000"/>
                    </a:cubicBezTo>
                    <a:cubicBezTo>
                      <a:pt x="1635" y="4000"/>
                      <a:pt x="1750" y="3998"/>
                      <a:pt x="1865" y="3994"/>
                    </a:cubicBezTo>
                    <a:lnTo>
                      <a:pt x="1865" y="3994"/>
                    </a:lnTo>
                    <a:cubicBezTo>
                      <a:pt x="1746" y="4371"/>
                      <a:pt x="1627" y="4766"/>
                      <a:pt x="1540" y="5139"/>
                    </a:cubicBezTo>
                    <a:cubicBezTo>
                      <a:pt x="1524" y="5209"/>
                      <a:pt x="1507" y="5295"/>
                      <a:pt x="1540" y="5345"/>
                    </a:cubicBezTo>
                    <a:cubicBezTo>
                      <a:pt x="1566" y="5412"/>
                      <a:pt x="1634" y="5436"/>
                      <a:pt x="1703" y="5436"/>
                    </a:cubicBezTo>
                    <a:cubicBezTo>
                      <a:pt x="1723" y="5436"/>
                      <a:pt x="1743" y="5434"/>
                      <a:pt x="1762" y="5431"/>
                    </a:cubicBezTo>
                    <a:cubicBezTo>
                      <a:pt x="1832" y="5398"/>
                      <a:pt x="1898" y="5345"/>
                      <a:pt x="1967" y="5279"/>
                    </a:cubicBezTo>
                    <a:cubicBezTo>
                      <a:pt x="2308" y="4971"/>
                      <a:pt x="2600" y="4593"/>
                      <a:pt x="2842" y="4199"/>
                    </a:cubicBezTo>
                    <a:cubicBezTo>
                      <a:pt x="3080" y="4560"/>
                      <a:pt x="3355" y="4885"/>
                      <a:pt x="3696" y="5160"/>
                    </a:cubicBezTo>
                    <a:cubicBezTo>
                      <a:pt x="3776" y="5240"/>
                      <a:pt x="3875" y="5339"/>
                      <a:pt x="3981" y="5339"/>
                    </a:cubicBezTo>
                    <a:cubicBezTo>
                      <a:pt x="4012" y="5339"/>
                      <a:pt x="4043" y="5331"/>
                      <a:pt x="4074" y="5312"/>
                    </a:cubicBezTo>
                    <a:cubicBezTo>
                      <a:pt x="4209" y="5225"/>
                      <a:pt x="3831" y="4215"/>
                      <a:pt x="3626" y="3686"/>
                    </a:cubicBezTo>
                    <a:lnTo>
                      <a:pt x="3626" y="3686"/>
                    </a:lnTo>
                    <a:cubicBezTo>
                      <a:pt x="3988" y="3788"/>
                      <a:pt x="4345" y="3858"/>
                      <a:pt x="4706" y="3928"/>
                    </a:cubicBezTo>
                    <a:cubicBezTo>
                      <a:pt x="4783" y="3935"/>
                      <a:pt x="4912" y="3958"/>
                      <a:pt x="5033" y="3958"/>
                    </a:cubicBezTo>
                    <a:cubicBezTo>
                      <a:pt x="5176" y="3958"/>
                      <a:pt x="5310" y="3927"/>
                      <a:pt x="5338" y="3805"/>
                    </a:cubicBezTo>
                    <a:cubicBezTo>
                      <a:pt x="5408" y="3599"/>
                      <a:pt x="4431" y="2934"/>
                      <a:pt x="4020" y="2610"/>
                    </a:cubicBezTo>
                    <a:cubicBezTo>
                      <a:pt x="4382" y="2302"/>
                      <a:pt x="4690" y="1941"/>
                      <a:pt x="4928" y="1530"/>
                    </a:cubicBezTo>
                    <a:cubicBezTo>
                      <a:pt x="4961" y="1481"/>
                      <a:pt x="4977" y="1427"/>
                      <a:pt x="4977" y="1378"/>
                    </a:cubicBezTo>
                    <a:cubicBezTo>
                      <a:pt x="4958" y="1307"/>
                      <a:pt x="4883" y="1284"/>
                      <a:pt x="4800" y="1284"/>
                    </a:cubicBezTo>
                    <a:cubicBezTo>
                      <a:pt x="4744" y="1284"/>
                      <a:pt x="4685" y="1295"/>
                      <a:pt x="4636" y="1308"/>
                    </a:cubicBezTo>
                    <a:cubicBezTo>
                      <a:pt x="4226" y="1481"/>
                      <a:pt x="3799" y="1633"/>
                      <a:pt x="3372" y="1789"/>
                    </a:cubicBezTo>
                    <a:cubicBezTo>
                      <a:pt x="3474" y="1119"/>
                      <a:pt x="3626" y="109"/>
                      <a:pt x="3388" y="7"/>
                    </a:cubicBezTo>
                    <a:cubicBezTo>
                      <a:pt x="3378" y="2"/>
                      <a:pt x="3368" y="0"/>
                      <a:pt x="33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25"/>
              <p:cNvSpPr/>
              <p:nvPr/>
            </p:nvSpPr>
            <p:spPr>
              <a:xfrm>
                <a:off x="242825" y="2477975"/>
                <a:ext cx="96725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90" extrusionOk="0">
                    <a:moveTo>
                      <a:pt x="2045" y="1"/>
                    </a:moveTo>
                    <a:cubicBezTo>
                      <a:pt x="1832" y="1"/>
                      <a:pt x="1621" y="137"/>
                      <a:pt x="1524" y="331"/>
                    </a:cubicBezTo>
                    <a:cubicBezTo>
                      <a:pt x="1385" y="557"/>
                      <a:pt x="1405" y="845"/>
                      <a:pt x="1471" y="1103"/>
                    </a:cubicBezTo>
                    <a:cubicBezTo>
                      <a:pt x="1557" y="1358"/>
                      <a:pt x="1730" y="1616"/>
                      <a:pt x="1881" y="1838"/>
                    </a:cubicBezTo>
                    <a:cubicBezTo>
                      <a:pt x="1725" y="1829"/>
                      <a:pt x="1562" y="1819"/>
                      <a:pt x="1399" y="1819"/>
                    </a:cubicBezTo>
                    <a:cubicBezTo>
                      <a:pt x="1279" y="1819"/>
                      <a:pt x="1160" y="1824"/>
                      <a:pt x="1044" y="1838"/>
                    </a:cubicBezTo>
                    <a:cubicBezTo>
                      <a:pt x="752" y="1871"/>
                      <a:pt x="481" y="1957"/>
                      <a:pt x="255" y="2130"/>
                    </a:cubicBezTo>
                    <a:cubicBezTo>
                      <a:pt x="173" y="2216"/>
                      <a:pt x="87" y="2302"/>
                      <a:pt x="34" y="2421"/>
                    </a:cubicBezTo>
                    <a:cubicBezTo>
                      <a:pt x="1" y="2540"/>
                      <a:pt x="17" y="2676"/>
                      <a:pt x="87" y="2762"/>
                    </a:cubicBezTo>
                    <a:cubicBezTo>
                      <a:pt x="223" y="2935"/>
                      <a:pt x="547" y="3037"/>
                      <a:pt x="752" y="3037"/>
                    </a:cubicBezTo>
                    <a:cubicBezTo>
                      <a:pt x="1422" y="3000"/>
                      <a:pt x="1643" y="2865"/>
                      <a:pt x="2001" y="2438"/>
                    </a:cubicBezTo>
                    <a:cubicBezTo>
                      <a:pt x="2243" y="2832"/>
                      <a:pt x="2345" y="3070"/>
                      <a:pt x="2719" y="3329"/>
                    </a:cubicBezTo>
                    <a:cubicBezTo>
                      <a:pt x="2892" y="3464"/>
                      <a:pt x="3080" y="3567"/>
                      <a:pt x="3286" y="3583"/>
                    </a:cubicBezTo>
                    <a:cubicBezTo>
                      <a:pt x="3311" y="3587"/>
                      <a:pt x="3337" y="3589"/>
                      <a:pt x="3363" y="3589"/>
                    </a:cubicBezTo>
                    <a:cubicBezTo>
                      <a:pt x="3548" y="3589"/>
                      <a:pt x="3740" y="3491"/>
                      <a:pt x="3815" y="3329"/>
                    </a:cubicBezTo>
                    <a:cubicBezTo>
                      <a:pt x="3869" y="3189"/>
                      <a:pt x="3848" y="3054"/>
                      <a:pt x="3799" y="2918"/>
                    </a:cubicBezTo>
                    <a:cubicBezTo>
                      <a:pt x="3746" y="2795"/>
                      <a:pt x="3643" y="2692"/>
                      <a:pt x="3540" y="2590"/>
                    </a:cubicBezTo>
                    <a:cubicBezTo>
                      <a:pt x="3200" y="2282"/>
                      <a:pt x="2756" y="2043"/>
                      <a:pt x="2292" y="2011"/>
                    </a:cubicBezTo>
                    <a:cubicBezTo>
                      <a:pt x="2497" y="1686"/>
                      <a:pt x="2616" y="1292"/>
                      <a:pt x="2637" y="914"/>
                    </a:cubicBezTo>
                    <a:cubicBezTo>
                      <a:pt x="2637" y="725"/>
                      <a:pt x="2616" y="557"/>
                      <a:pt x="2567" y="385"/>
                    </a:cubicBezTo>
                    <a:cubicBezTo>
                      <a:pt x="2497" y="229"/>
                      <a:pt x="2362" y="77"/>
                      <a:pt x="2189" y="23"/>
                    </a:cubicBezTo>
                    <a:cubicBezTo>
                      <a:pt x="2142" y="8"/>
                      <a:pt x="2093" y="1"/>
                      <a:pt x="2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25"/>
              <p:cNvSpPr/>
              <p:nvPr/>
            </p:nvSpPr>
            <p:spPr>
              <a:xfrm>
                <a:off x="249475" y="2653875"/>
                <a:ext cx="130225" cy="81325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3253" extrusionOk="0">
                    <a:moveTo>
                      <a:pt x="1277" y="0"/>
                    </a:moveTo>
                    <a:cubicBezTo>
                      <a:pt x="810" y="0"/>
                      <a:pt x="291" y="500"/>
                      <a:pt x="92" y="859"/>
                    </a:cubicBezTo>
                    <a:cubicBezTo>
                      <a:pt x="1" y="1027"/>
                      <a:pt x="114" y="1139"/>
                      <a:pt x="212" y="1139"/>
                    </a:cubicBezTo>
                    <a:cubicBezTo>
                      <a:pt x="225" y="1139"/>
                      <a:pt x="237" y="1137"/>
                      <a:pt x="248" y="1134"/>
                    </a:cubicBezTo>
                    <a:cubicBezTo>
                      <a:pt x="367" y="1097"/>
                      <a:pt x="589" y="772"/>
                      <a:pt x="708" y="707"/>
                    </a:cubicBezTo>
                    <a:cubicBezTo>
                      <a:pt x="811" y="639"/>
                      <a:pt x="1002" y="526"/>
                      <a:pt x="1149" y="526"/>
                    </a:cubicBezTo>
                    <a:cubicBezTo>
                      <a:pt x="1225" y="526"/>
                      <a:pt x="1289" y="556"/>
                      <a:pt x="1324" y="637"/>
                    </a:cubicBezTo>
                    <a:cubicBezTo>
                      <a:pt x="1427" y="859"/>
                      <a:pt x="1102" y="1286"/>
                      <a:pt x="1086" y="1528"/>
                    </a:cubicBezTo>
                    <a:cubicBezTo>
                      <a:pt x="1037" y="1939"/>
                      <a:pt x="1221" y="2329"/>
                      <a:pt x="1632" y="2452"/>
                    </a:cubicBezTo>
                    <a:cubicBezTo>
                      <a:pt x="1719" y="2477"/>
                      <a:pt x="1806" y="2488"/>
                      <a:pt x="1892" y="2488"/>
                    </a:cubicBezTo>
                    <a:cubicBezTo>
                      <a:pt x="2161" y="2488"/>
                      <a:pt x="2417" y="2374"/>
                      <a:pt x="2626" y="2193"/>
                    </a:cubicBezTo>
                    <a:cubicBezTo>
                      <a:pt x="2847" y="2004"/>
                      <a:pt x="3020" y="1631"/>
                      <a:pt x="3311" y="1507"/>
                    </a:cubicBezTo>
                    <a:cubicBezTo>
                      <a:pt x="3361" y="1489"/>
                      <a:pt x="3402" y="1480"/>
                      <a:pt x="3435" y="1480"/>
                    </a:cubicBezTo>
                    <a:cubicBezTo>
                      <a:pt x="3769" y="1480"/>
                      <a:pt x="3354" y="2344"/>
                      <a:pt x="3447" y="2657"/>
                    </a:cubicBezTo>
                    <a:cubicBezTo>
                      <a:pt x="3566" y="2998"/>
                      <a:pt x="3874" y="3236"/>
                      <a:pt x="4252" y="3253"/>
                    </a:cubicBezTo>
                    <a:cubicBezTo>
                      <a:pt x="4662" y="3253"/>
                      <a:pt x="5208" y="3014"/>
                      <a:pt x="5106" y="2739"/>
                    </a:cubicBezTo>
                    <a:cubicBezTo>
                      <a:pt x="5062" y="2627"/>
                      <a:pt x="5002" y="2586"/>
                      <a:pt x="4934" y="2586"/>
                    </a:cubicBezTo>
                    <a:cubicBezTo>
                      <a:pt x="4766" y="2586"/>
                      <a:pt x="4550" y="2830"/>
                      <a:pt x="4404" y="2842"/>
                    </a:cubicBezTo>
                    <a:cubicBezTo>
                      <a:pt x="4372" y="2847"/>
                      <a:pt x="4342" y="2849"/>
                      <a:pt x="4313" y="2849"/>
                    </a:cubicBezTo>
                    <a:cubicBezTo>
                      <a:pt x="4122" y="2849"/>
                      <a:pt x="3989" y="2744"/>
                      <a:pt x="3960" y="2534"/>
                    </a:cubicBezTo>
                    <a:cubicBezTo>
                      <a:pt x="3944" y="2247"/>
                      <a:pt x="4165" y="1955"/>
                      <a:pt x="4165" y="1664"/>
                    </a:cubicBezTo>
                    <a:cubicBezTo>
                      <a:pt x="4182" y="1372"/>
                      <a:pt x="4046" y="1064"/>
                      <a:pt x="3755" y="929"/>
                    </a:cubicBezTo>
                    <a:cubicBezTo>
                      <a:pt x="3652" y="884"/>
                      <a:pt x="3544" y="864"/>
                      <a:pt x="3436" y="864"/>
                    </a:cubicBezTo>
                    <a:cubicBezTo>
                      <a:pt x="3203" y="864"/>
                      <a:pt x="2972" y="957"/>
                      <a:pt x="2798" y="1097"/>
                    </a:cubicBezTo>
                    <a:cubicBezTo>
                      <a:pt x="2556" y="1286"/>
                      <a:pt x="2301" y="1783"/>
                      <a:pt x="1977" y="1836"/>
                    </a:cubicBezTo>
                    <a:cubicBezTo>
                      <a:pt x="1958" y="1838"/>
                      <a:pt x="1941" y="1839"/>
                      <a:pt x="1925" y="1839"/>
                    </a:cubicBezTo>
                    <a:cubicBezTo>
                      <a:pt x="1537" y="1839"/>
                      <a:pt x="1823" y="1293"/>
                      <a:pt x="1874" y="1080"/>
                    </a:cubicBezTo>
                    <a:cubicBezTo>
                      <a:pt x="1940" y="809"/>
                      <a:pt x="1960" y="501"/>
                      <a:pt x="1772" y="259"/>
                    </a:cubicBezTo>
                    <a:cubicBezTo>
                      <a:pt x="1629" y="74"/>
                      <a:pt x="1457" y="0"/>
                      <a:pt x="12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25"/>
              <p:cNvSpPr/>
              <p:nvPr/>
            </p:nvSpPr>
            <p:spPr>
              <a:xfrm>
                <a:off x="332250" y="2642800"/>
                <a:ext cx="18305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7322" h="4160" extrusionOk="0">
                    <a:moveTo>
                      <a:pt x="2345" y="0"/>
                    </a:moveTo>
                    <a:cubicBezTo>
                      <a:pt x="0" y="0"/>
                      <a:pt x="66" y="3560"/>
                      <a:pt x="103" y="4160"/>
                    </a:cubicBezTo>
                    <a:lnTo>
                      <a:pt x="4603" y="4160"/>
                    </a:lnTo>
                    <a:cubicBezTo>
                      <a:pt x="4620" y="3971"/>
                      <a:pt x="4620" y="3511"/>
                      <a:pt x="4566" y="2944"/>
                    </a:cubicBezTo>
                    <a:lnTo>
                      <a:pt x="4566" y="2944"/>
                    </a:lnTo>
                    <a:cubicBezTo>
                      <a:pt x="4738" y="3160"/>
                      <a:pt x="5007" y="3302"/>
                      <a:pt x="5270" y="3302"/>
                    </a:cubicBezTo>
                    <a:cubicBezTo>
                      <a:pt x="5322" y="3302"/>
                      <a:pt x="5374" y="3296"/>
                      <a:pt x="5425" y="3285"/>
                    </a:cubicBezTo>
                    <a:cubicBezTo>
                      <a:pt x="5527" y="3269"/>
                      <a:pt x="5609" y="3236"/>
                      <a:pt x="5696" y="3182"/>
                    </a:cubicBezTo>
                    <a:cubicBezTo>
                      <a:pt x="6090" y="2977"/>
                      <a:pt x="6656" y="2382"/>
                      <a:pt x="6944" y="2053"/>
                    </a:cubicBezTo>
                    <a:cubicBezTo>
                      <a:pt x="7083" y="1901"/>
                      <a:pt x="7219" y="1745"/>
                      <a:pt x="7322" y="1560"/>
                    </a:cubicBezTo>
                    <a:lnTo>
                      <a:pt x="6003" y="977"/>
                    </a:lnTo>
                    <a:cubicBezTo>
                      <a:pt x="5798" y="1166"/>
                      <a:pt x="5182" y="1885"/>
                      <a:pt x="5182" y="1885"/>
                    </a:cubicBezTo>
                    <a:cubicBezTo>
                      <a:pt x="5047" y="1577"/>
                      <a:pt x="4874" y="1285"/>
                      <a:pt x="4636" y="1027"/>
                    </a:cubicBezTo>
                    <a:cubicBezTo>
                      <a:pt x="3679" y="70"/>
                      <a:pt x="2924" y="0"/>
                      <a:pt x="23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25"/>
              <p:cNvSpPr/>
              <p:nvPr/>
            </p:nvSpPr>
            <p:spPr>
              <a:xfrm>
                <a:off x="366025" y="2671525"/>
                <a:ext cx="73625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3011" extrusionOk="0">
                    <a:moveTo>
                      <a:pt x="1470" y="1"/>
                    </a:moveTo>
                    <a:cubicBezTo>
                      <a:pt x="0" y="1"/>
                      <a:pt x="17" y="2514"/>
                      <a:pt x="33" y="3011"/>
                    </a:cubicBezTo>
                    <a:lnTo>
                      <a:pt x="2907" y="3011"/>
                    </a:lnTo>
                    <a:cubicBezTo>
                      <a:pt x="2924" y="2514"/>
                      <a:pt x="2944" y="1"/>
                      <a:pt x="14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25"/>
              <p:cNvSpPr/>
              <p:nvPr/>
            </p:nvSpPr>
            <p:spPr>
              <a:xfrm>
                <a:off x="376275" y="2680150"/>
                <a:ext cx="29500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192" extrusionOk="0">
                    <a:moveTo>
                      <a:pt x="751" y="1"/>
                    </a:moveTo>
                    <a:cubicBezTo>
                      <a:pt x="663" y="1"/>
                      <a:pt x="583" y="38"/>
                      <a:pt x="531" y="116"/>
                    </a:cubicBezTo>
                    <a:cubicBezTo>
                      <a:pt x="325" y="374"/>
                      <a:pt x="190" y="699"/>
                      <a:pt x="104" y="1023"/>
                    </a:cubicBezTo>
                    <a:cubicBezTo>
                      <a:pt x="50" y="1228"/>
                      <a:pt x="17" y="1434"/>
                      <a:pt x="1" y="1639"/>
                    </a:cubicBezTo>
                    <a:cubicBezTo>
                      <a:pt x="1" y="1791"/>
                      <a:pt x="1" y="1947"/>
                      <a:pt x="104" y="2066"/>
                    </a:cubicBezTo>
                    <a:cubicBezTo>
                      <a:pt x="168" y="2152"/>
                      <a:pt x="268" y="2191"/>
                      <a:pt x="366" y="2191"/>
                    </a:cubicBezTo>
                    <a:cubicBezTo>
                      <a:pt x="424" y="2191"/>
                      <a:pt x="481" y="2178"/>
                      <a:pt x="531" y="2152"/>
                    </a:cubicBezTo>
                    <a:cubicBezTo>
                      <a:pt x="666" y="2082"/>
                      <a:pt x="789" y="1947"/>
                      <a:pt x="855" y="1811"/>
                    </a:cubicBezTo>
                    <a:cubicBezTo>
                      <a:pt x="1097" y="1380"/>
                      <a:pt x="1179" y="867"/>
                      <a:pt x="1077" y="374"/>
                    </a:cubicBezTo>
                    <a:cubicBezTo>
                      <a:pt x="1044" y="218"/>
                      <a:pt x="974" y="46"/>
                      <a:pt x="839" y="13"/>
                    </a:cubicBezTo>
                    <a:cubicBezTo>
                      <a:pt x="809" y="5"/>
                      <a:pt x="779" y="1"/>
                      <a:pt x="751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5"/>
              <p:cNvSpPr/>
              <p:nvPr/>
            </p:nvSpPr>
            <p:spPr>
              <a:xfrm>
                <a:off x="330900" y="2640725"/>
                <a:ext cx="1891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7565" h="4313" extrusionOk="0">
                    <a:moveTo>
                      <a:pt x="2875" y="1315"/>
                    </a:moveTo>
                    <a:cubicBezTo>
                      <a:pt x="3031" y="1315"/>
                      <a:pt x="3167" y="1352"/>
                      <a:pt x="3302" y="1418"/>
                    </a:cubicBezTo>
                    <a:cubicBezTo>
                      <a:pt x="3442" y="1471"/>
                      <a:pt x="3545" y="1557"/>
                      <a:pt x="3647" y="1676"/>
                    </a:cubicBezTo>
                    <a:cubicBezTo>
                      <a:pt x="3853" y="1898"/>
                      <a:pt x="3972" y="2190"/>
                      <a:pt x="4058" y="2481"/>
                    </a:cubicBezTo>
                    <a:cubicBezTo>
                      <a:pt x="4144" y="2773"/>
                      <a:pt x="4193" y="3081"/>
                      <a:pt x="4226" y="3388"/>
                    </a:cubicBezTo>
                    <a:cubicBezTo>
                      <a:pt x="4247" y="3643"/>
                      <a:pt x="4263" y="3902"/>
                      <a:pt x="4263" y="4156"/>
                    </a:cubicBezTo>
                    <a:lnTo>
                      <a:pt x="1508" y="4156"/>
                    </a:lnTo>
                    <a:cubicBezTo>
                      <a:pt x="1491" y="3902"/>
                      <a:pt x="1508" y="3643"/>
                      <a:pt x="1541" y="3388"/>
                    </a:cubicBezTo>
                    <a:cubicBezTo>
                      <a:pt x="1557" y="3081"/>
                      <a:pt x="1611" y="2773"/>
                      <a:pt x="1697" y="2481"/>
                    </a:cubicBezTo>
                    <a:cubicBezTo>
                      <a:pt x="1783" y="2190"/>
                      <a:pt x="1919" y="1898"/>
                      <a:pt x="2107" y="1676"/>
                    </a:cubicBezTo>
                    <a:cubicBezTo>
                      <a:pt x="2210" y="1557"/>
                      <a:pt x="2329" y="1471"/>
                      <a:pt x="2448" y="1418"/>
                    </a:cubicBezTo>
                    <a:cubicBezTo>
                      <a:pt x="2584" y="1352"/>
                      <a:pt x="2740" y="1315"/>
                      <a:pt x="2875" y="1315"/>
                    </a:cubicBezTo>
                    <a:close/>
                    <a:moveTo>
                      <a:pt x="2329" y="1"/>
                    </a:moveTo>
                    <a:cubicBezTo>
                      <a:pt x="1594" y="1"/>
                      <a:pt x="1335" y="239"/>
                      <a:pt x="995" y="596"/>
                    </a:cubicBezTo>
                    <a:cubicBezTo>
                      <a:pt x="1" y="1660"/>
                      <a:pt x="54" y="3779"/>
                      <a:pt x="71" y="4243"/>
                    </a:cubicBezTo>
                    <a:cubicBezTo>
                      <a:pt x="71" y="4275"/>
                      <a:pt x="104" y="4312"/>
                      <a:pt x="141" y="4312"/>
                    </a:cubicBezTo>
                    <a:lnTo>
                      <a:pt x="4657" y="4312"/>
                    </a:lnTo>
                    <a:cubicBezTo>
                      <a:pt x="4674" y="4312"/>
                      <a:pt x="4690" y="4312"/>
                      <a:pt x="4707" y="4292"/>
                    </a:cubicBezTo>
                    <a:cubicBezTo>
                      <a:pt x="4723" y="4275"/>
                      <a:pt x="4739" y="4243"/>
                      <a:pt x="4739" y="4210"/>
                    </a:cubicBezTo>
                    <a:cubicBezTo>
                      <a:pt x="4739" y="4021"/>
                      <a:pt x="4760" y="3659"/>
                      <a:pt x="4723" y="3232"/>
                    </a:cubicBezTo>
                    <a:lnTo>
                      <a:pt x="4723" y="3232"/>
                    </a:lnTo>
                    <a:cubicBezTo>
                      <a:pt x="4826" y="3302"/>
                      <a:pt x="4928" y="3368"/>
                      <a:pt x="4965" y="3388"/>
                    </a:cubicBezTo>
                    <a:cubicBezTo>
                      <a:pt x="5081" y="3441"/>
                      <a:pt x="5194" y="3463"/>
                      <a:pt x="5305" y="3463"/>
                    </a:cubicBezTo>
                    <a:cubicBezTo>
                      <a:pt x="5663" y="3463"/>
                      <a:pt x="5990" y="3221"/>
                      <a:pt x="6263" y="2957"/>
                    </a:cubicBezTo>
                    <a:cubicBezTo>
                      <a:pt x="6365" y="2855"/>
                      <a:pt x="7564" y="1693"/>
                      <a:pt x="7408" y="1590"/>
                    </a:cubicBezTo>
                    <a:cubicBezTo>
                      <a:pt x="7402" y="1586"/>
                      <a:pt x="7394" y="1584"/>
                      <a:pt x="7387" y="1584"/>
                    </a:cubicBezTo>
                    <a:cubicBezTo>
                      <a:pt x="7301" y="1584"/>
                      <a:pt x="7168" y="1815"/>
                      <a:pt x="7137" y="1849"/>
                    </a:cubicBezTo>
                    <a:cubicBezTo>
                      <a:pt x="6965" y="2054"/>
                      <a:pt x="6521" y="2514"/>
                      <a:pt x="6316" y="2703"/>
                    </a:cubicBezTo>
                    <a:cubicBezTo>
                      <a:pt x="6045" y="2974"/>
                      <a:pt x="5713" y="3306"/>
                      <a:pt x="5321" y="3306"/>
                    </a:cubicBezTo>
                    <a:cubicBezTo>
                      <a:pt x="5244" y="3306"/>
                      <a:pt x="5165" y="3293"/>
                      <a:pt x="5084" y="3265"/>
                    </a:cubicBezTo>
                    <a:cubicBezTo>
                      <a:pt x="4982" y="3232"/>
                      <a:pt x="4879" y="3183"/>
                      <a:pt x="4793" y="3113"/>
                    </a:cubicBezTo>
                    <a:cubicBezTo>
                      <a:pt x="4776" y="3097"/>
                      <a:pt x="4739" y="3044"/>
                      <a:pt x="4707" y="3011"/>
                    </a:cubicBezTo>
                    <a:cubicBezTo>
                      <a:pt x="4657" y="2530"/>
                      <a:pt x="4555" y="1984"/>
                      <a:pt x="4349" y="1487"/>
                    </a:cubicBezTo>
                    <a:cubicBezTo>
                      <a:pt x="4349" y="1455"/>
                      <a:pt x="4296" y="1438"/>
                      <a:pt x="4263" y="1438"/>
                    </a:cubicBezTo>
                    <a:cubicBezTo>
                      <a:pt x="4210" y="1455"/>
                      <a:pt x="4193" y="1504"/>
                      <a:pt x="4210" y="1541"/>
                    </a:cubicBezTo>
                    <a:cubicBezTo>
                      <a:pt x="4604" y="2530"/>
                      <a:pt x="4604" y="3746"/>
                      <a:pt x="4587" y="4156"/>
                    </a:cubicBezTo>
                    <a:lnTo>
                      <a:pt x="4382" y="4156"/>
                    </a:lnTo>
                    <a:cubicBezTo>
                      <a:pt x="4399" y="3902"/>
                      <a:pt x="4399" y="3643"/>
                      <a:pt x="4366" y="3368"/>
                    </a:cubicBezTo>
                    <a:cubicBezTo>
                      <a:pt x="4349" y="3060"/>
                      <a:pt x="4296" y="2736"/>
                      <a:pt x="4210" y="2428"/>
                    </a:cubicBezTo>
                    <a:cubicBezTo>
                      <a:pt x="4160" y="2276"/>
                      <a:pt x="4107" y="2120"/>
                      <a:pt x="4041" y="1984"/>
                    </a:cubicBezTo>
                    <a:cubicBezTo>
                      <a:pt x="3972" y="1828"/>
                      <a:pt x="3885" y="1693"/>
                      <a:pt x="3766" y="1557"/>
                    </a:cubicBezTo>
                    <a:cubicBezTo>
                      <a:pt x="3664" y="1438"/>
                      <a:pt x="3528" y="1335"/>
                      <a:pt x="3372" y="1266"/>
                    </a:cubicBezTo>
                    <a:cubicBezTo>
                      <a:pt x="3220" y="1196"/>
                      <a:pt x="3048" y="1163"/>
                      <a:pt x="2875" y="1163"/>
                    </a:cubicBezTo>
                    <a:cubicBezTo>
                      <a:pt x="2707" y="1163"/>
                      <a:pt x="2534" y="1196"/>
                      <a:pt x="2378" y="1266"/>
                    </a:cubicBezTo>
                    <a:cubicBezTo>
                      <a:pt x="2226" y="1335"/>
                      <a:pt x="2091" y="1438"/>
                      <a:pt x="1988" y="1557"/>
                    </a:cubicBezTo>
                    <a:cubicBezTo>
                      <a:pt x="1865" y="1693"/>
                      <a:pt x="1783" y="1828"/>
                      <a:pt x="1713" y="1984"/>
                    </a:cubicBezTo>
                    <a:cubicBezTo>
                      <a:pt x="1335" y="3060"/>
                      <a:pt x="1303" y="4156"/>
                      <a:pt x="1303" y="4156"/>
                    </a:cubicBezTo>
                    <a:lnTo>
                      <a:pt x="223" y="4156"/>
                    </a:lnTo>
                    <a:cubicBezTo>
                      <a:pt x="206" y="3610"/>
                      <a:pt x="206" y="1660"/>
                      <a:pt x="1114" y="699"/>
                    </a:cubicBezTo>
                    <a:cubicBezTo>
                      <a:pt x="1422" y="358"/>
                      <a:pt x="1660" y="153"/>
                      <a:pt x="2346" y="153"/>
                    </a:cubicBezTo>
                    <a:cubicBezTo>
                      <a:pt x="3339" y="153"/>
                      <a:pt x="3594" y="358"/>
                      <a:pt x="3955" y="596"/>
                    </a:cubicBezTo>
                    <a:cubicBezTo>
                      <a:pt x="4349" y="871"/>
                      <a:pt x="4690" y="1233"/>
                      <a:pt x="4965" y="1643"/>
                    </a:cubicBezTo>
                    <a:cubicBezTo>
                      <a:pt x="5015" y="1709"/>
                      <a:pt x="5047" y="1795"/>
                      <a:pt x="5101" y="1865"/>
                    </a:cubicBezTo>
                    <a:cubicBezTo>
                      <a:pt x="5117" y="1914"/>
                      <a:pt x="5134" y="1984"/>
                      <a:pt x="5171" y="2017"/>
                    </a:cubicBezTo>
                    <a:cubicBezTo>
                      <a:pt x="5198" y="2040"/>
                      <a:pt x="5220" y="2050"/>
                      <a:pt x="5240" y="2050"/>
                    </a:cubicBezTo>
                    <a:cubicBezTo>
                      <a:pt x="5279" y="2050"/>
                      <a:pt x="5306" y="2012"/>
                      <a:pt x="5339" y="1968"/>
                    </a:cubicBezTo>
                    <a:cubicBezTo>
                      <a:pt x="5442" y="1865"/>
                      <a:pt x="5511" y="1762"/>
                      <a:pt x="5614" y="1660"/>
                    </a:cubicBezTo>
                    <a:cubicBezTo>
                      <a:pt x="5663" y="1590"/>
                      <a:pt x="5955" y="1266"/>
                      <a:pt x="6025" y="1196"/>
                    </a:cubicBezTo>
                    <a:cubicBezTo>
                      <a:pt x="6041" y="1163"/>
                      <a:pt x="6177" y="1060"/>
                      <a:pt x="6177" y="1007"/>
                    </a:cubicBezTo>
                    <a:cubicBezTo>
                      <a:pt x="6177" y="983"/>
                      <a:pt x="6167" y="972"/>
                      <a:pt x="6150" y="972"/>
                    </a:cubicBezTo>
                    <a:cubicBezTo>
                      <a:pt x="6036" y="972"/>
                      <a:pt x="5595" y="1444"/>
                      <a:pt x="5581" y="1487"/>
                    </a:cubicBezTo>
                    <a:cubicBezTo>
                      <a:pt x="5458" y="1590"/>
                      <a:pt x="5355" y="1709"/>
                      <a:pt x="5253" y="1828"/>
                    </a:cubicBezTo>
                    <a:cubicBezTo>
                      <a:pt x="4863" y="1077"/>
                      <a:pt x="4124" y="1"/>
                      <a:pt x="2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25"/>
              <p:cNvSpPr/>
              <p:nvPr/>
            </p:nvSpPr>
            <p:spPr>
              <a:xfrm>
                <a:off x="353175" y="2704675"/>
                <a:ext cx="34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85" extrusionOk="0">
                    <a:moveTo>
                      <a:pt x="34" y="0"/>
                    </a:moveTo>
                    <a:cubicBezTo>
                      <a:pt x="28" y="0"/>
                      <a:pt x="23" y="2"/>
                      <a:pt x="17" y="9"/>
                    </a:cubicBezTo>
                    <a:cubicBezTo>
                      <a:pt x="1" y="26"/>
                      <a:pt x="17" y="42"/>
                      <a:pt x="17" y="59"/>
                    </a:cubicBezTo>
                    <a:cubicBezTo>
                      <a:pt x="34" y="91"/>
                      <a:pt x="50" y="128"/>
                      <a:pt x="71" y="161"/>
                    </a:cubicBezTo>
                    <a:cubicBezTo>
                      <a:pt x="82" y="173"/>
                      <a:pt x="94" y="184"/>
                      <a:pt x="106" y="184"/>
                    </a:cubicBezTo>
                    <a:cubicBezTo>
                      <a:pt x="110" y="184"/>
                      <a:pt x="115" y="182"/>
                      <a:pt x="120" y="178"/>
                    </a:cubicBezTo>
                    <a:cubicBezTo>
                      <a:pt x="136" y="161"/>
                      <a:pt x="136" y="145"/>
                      <a:pt x="136" y="112"/>
                    </a:cubicBezTo>
                    <a:cubicBezTo>
                      <a:pt x="136" y="75"/>
                      <a:pt x="104" y="42"/>
                      <a:pt x="71" y="9"/>
                    </a:cubicBezTo>
                    <a:cubicBezTo>
                      <a:pt x="57" y="9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347650" y="2704075"/>
                <a:ext cx="340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86" extrusionOk="0">
                    <a:moveTo>
                      <a:pt x="41" y="0"/>
                    </a:moveTo>
                    <a:cubicBezTo>
                      <a:pt x="33" y="0"/>
                      <a:pt x="25" y="5"/>
                      <a:pt x="17" y="13"/>
                    </a:cubicBezTo>
                    <a:cubicBezTo>
                      <a:pt x="0" y="33"/>
                      <a:pt x="0" y="50"/>
                      <a:pt x="17" y="66"/>
                    </a:cubicBezTo>
                    <a:cubicBezTo>
                      <a:pt x="33" y="99"/>
                      <a:pt x="50" y="136"/>
                      <a:pt x="66" y="152"/>
                    </a:cubicBezTo>
                    <a:cubicBezTo>
                      <a:pt x="66" y="185"/>
                      <a:pt x="86" y="185"/>
                      <a:pt x="119" y="185"/>
                    </a:cubicBezTo>
                    <a:cubicBezTo>
                      <a:pt x="136" y="169"/>
                      <a:pt x="136" y="152"/>
                      <a:pt x="136" y="115"/>
                    </a:cubicBezTo>
                    <a:cubicBezTo>
                      <a:pt x="136" y="83"/>
                      <a:pt x="103" y="50"/>
                      <a:pt x="66" y="13"/>
                    </a:cubicBezTo>
                    <a:cubicBezTo>
                      <a:pt x="58" y="5"/>
                      <a:pt x="50" y="0"/>
                      <a:pt x="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466925" y="2708100"/>
                <a:ext cx="3525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97" extrusionOk="0">
                    <a:moveTo>
                      <a:pt x="52" y="1"/>
                    </a:moveTo>
                    <a:cubicBezTo>
                      <a:pt x="47" y="1"/>
                      <a:pt x="42" y="3"/>
                      <a:pt x="38" y="8"/>
                    </a:cubicBezTo>
                    <a:cubicBezTo>
                      <a:pt x="1" y="24"/>
                      <a:pt x="17" y="41"/>
                      <a:pt x="17" y="78"/>
                    </a:cubicBezTo>
                    <a:cubicBezTo>
                      <a:pt x="38" y="94"/>
                      <a:pt x="54" y="127"/>
                      <a:pt x="54" y="160"/>
                    </a:cubicBezTo>
                    <a:cubicBezTo>
                      <a:pt x="70" y="197"/>
                      <a:pt x="87" y="197"/>
                      <a:pt x="120" y="197"/>
                    </a:cubicBezTo>
                    <a:cubicBezTo>
                      <a:pt x="140" y="180"/>
                      <a:pt x="140" y="160"/>
                      <a:pt x="140" y="127"/>
                    </a:cubicBezTo>
                    <a:cubicBezTo>
                      <a:pt x="140" y="94"/>
                      <a:pt x="103" y="57"/>
                      <a:pt x="70" y="24"/>
                    </a:cubicBezTo>
                    <a:cubicBezTo>
                      <a:pt x="70" y="13"/>
                      <a:pt x="62" y="1"/>
                      <a:pt x="5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462725" y="2712075"/>
                <a:ext cx="382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0" extrusionOk="0">
                    <a:moveTo>
                      <a:pt x="33" y="1"/>
                    </a:moveTo>
                    <a:cubicBezTo>
                      <a:pt x="0" y="21"/>
                      <a:pt x="17" y="38"/>
                      <a:pt x="17" y="70"/>
                    </a:cubicBezTo>
                    <a:cubicBezTo>
                      <a:pt x="17" y="103"/>
                      <a:pt x="33" y="157"/>
                      <a:pt x="82" y="173"/>
                    </a:cubicBezTo>
                    <a:cubicBezTo>
                      <a:pt x="103" y="190"/>
                      <a:pt x="103" y="190"/>
                      <a:pt x="119" y="190"/>
                    </a:cubicBezTo>
                    <a:cubicBezTo>
                      <a:pt x="152" y="173"/>
                      <a:pt x="136" y="140"/>
                      <a:pt x="136" y="124"/>
                    </a:cubicBezTo>
                    <a:cubicBezTo>
                      <a:pt x="119" y="87"/>
                      <a:pt x="103" y="70"/>
                      <a:pt x="82" y="38"/>
                    </a:cubicBezTo>
                    <a:cubicBezTo>
                      <a:pt x="66" y="1"/>
                      <a:pt x="49" y="1"/>
                      <a:pt x="3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456650" y="2609850"/>
                <a:ext cx="420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438" extrusionOk="0">
                    <a:moveTo>
                      <a:pt x="74" y="0"/>
                    </a:moveTo>
                    <a:cubicBezTo>
                      <a:pt x="42" y="0"/>
                      <a:pt x="10" y="7"/>
                      <a:pt x="1" y="37"/>
                    </a:cubicBezTo>
                    <a:cubicBezTo>
                      <a:pt x="1" y="107"/>
                      <a:pt x="190" y="123"/>
                      <a:pt x="276" y="123"/>
                    </a:cubicBezTo>
                    <a:cubicBezTo>
                      <a:pt x="822" y="156"/>
                      <a:pt x="1216" y="292"/>
                      <a:pt x="1557" y="415"/>
                    </a:cubicBezTo>
                    <a:cubicBezTo>
                      <a:pt x="1572" y="426"/>
                      <a:pt x="1609" y="438"/>
                      <a:pt x="1635" y="438"/>
                    </a:cubicBezTo>
                    <a:cubicBezTo>
                      <a:pt x="1646" y="438"/>
                      <a:pt x="1655" y="436"/>
                      <a:pt x="1660" y="431"/>
                    </a:cubicBezTo>
                    <a:cubicBezTo>
                      <a:pt x="1680" y="415"/>
                      <a:pt x="1643" y="361"/>
                      <a:pt x="1611" y="345"/>
                    </a:cubicBezTo>
                    <a:cubicBezTo>
                      <a:pt x="1405" y="209"/>
                      <a:pt x="1130" y="86"/>
                      <a:pt x="756" y="37"/>
                    </a:cubicBezTo>
                    <a:cubicBezTo>
                      <a:pt x="568" y="4"/>
                      <a:pt x="362" y="4"/>
                      <a:pt x="141" y="4"/>
                    </a:cubicBezTo>
                    <a:cubicBezTo>
                      <a:pt x="125" y="4"/>
                      <a:pt x="99" y="0"/>
                      <a:pt x="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>
                <a:off x="456650" y="2588200"/>
                <a:ext cx="492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357" extrusionOk="0">
                    <a:moveTo>
                      <a:pt x="1394" y="0"/>
                    </a:moveTo>
                    <a:cubicBezTo>
                      <a:pt x="1016" y="0"/>
                      <a:pt x="647" y="47"/>
                      <a:pt x="276" y="168"/>
                    </a:cubicBezTo>
                    <a:cubicBezTo>
                      <a:pt x="206" y="184"/>
                      <a:pt x="157" y="217"/>
                      <a:pt x="87" y="234"/>
                    </a:cubicBezTo>
                    <a:cubicBezTo>
                      <a:pt x="38" y="271"/>
                      <a:pt x="1" y="303"/>
                      <a:pt x="1" y="336"/>
                    </a:cubicBezTo>
                    <a:cubicBezTo>
                      <a:pt x="17" y="357"/>
                      <a:pt x="54" y="357"/>
                      <a:pt x="71" y="357"/>
                    </a:cubicBezTo>
                    <a:cubicBezTo>
                      <a:pt x="141" y="336"/>
                      <a:pt x="223" y="320"/>
                      <a:pt x="309" y="287"/>
                    </a:cubicBezTo>
                    <a:cubicBezTo>
                      <a:pt x="654" y="184"/>
                      <a:pt x="1011" y="152"/>
                      <a:pt x="1372" y="131"/>
                    </a:cubicBezTo>
                    <a:cubicBezTo>
                      <a:pt x="1524" y="115"/>
                      <a:pt x="1697" y="115"/>
                      <a:pt x="1849" y="98"/>
                    </a:cubicBezTo>
                    <a:cubicBezTo>
                      <a:pt x="1886" y="98"/>
                      <a:pt x="1968" y="98"/>
                      <a:pt x="1968" y="82"/>
                    </a:cubicBezTo>
                    <a:cubicBezTo>
                      <a:pt x="1968" y="28"/>
                      <a:pt x="1799" y="12"/>
                      <a:pt x="1730" y="12"/>
                    </a:cubicBezTo>
                    <a:cubicBezTo>
                      <a:pt x="1617" y="4"/>
                      <a:pt x="1505" y="0"/>
                      <a:pt x="13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>
                <a:off x="456650" y="2599500"/>
                <a:ext cx="4880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44" extrusionOk="0">
                    <a:moveTo>
                      <a:pt x="759" y="0"/>
                    </a:moveTo>
                    <a:cubicBezTo>
                      <a:pt x="536" y="0"/>
                      <a:pt x="315" y="21"/>
                      <a:pt x="87" y="73"/>
                    </a:cubicBezTo>
                    <a:cubicBezTo>
                      <a:pt x="54" y="90"/>
                      <a:pt x="1" y="90"/>
                      <a:pt x="1" y="143"/>
                    </a:cubicBezTo>
                    <a:cubicBezTo>
                      <a:pt x="1" y="173"/>
                      <a:pt x="26" y="178"/>
                      <a:pt x="53" y="178"/>
                    </a:cubicBezTo>
                    <a:cubicBezTo>
                      <a:pt x="71" y="178"/>
                      <a:pt x="90" y="176"/>
                      <a:pt x="104" y="176"/>
                    </a:cubicBezTo>
                    <a:cubicBezTo>
                      <a:pt x="206" y="159"/>
                      <a:pt x="325" y="159"/>
                      <a:pt x="428" y="143"/>
                    </a:cubicBezTo>
                    <a:cubicBezTo>
                      <a:pt x="560" y="128"/>
                      <a:pt x="690" y="121"/>
                      <a:pt x="819" y="121"/>
                    </a:cubicBezTo>
                    <a:cubicBezTo>
                      <a:pt x="1143" y="121"/>
                      <a:pt x="1457" y="163"/>
                      <a:pt x="1762" y="213"/>
                    </a:cubicBezTo>
                    <a:cubicBezTo>
                      <a:pt x="1811" y="224"/>
                      <a:pt x="1874" y="243"/>
                      <a:pt x="1915" y="243"/>
                    </a:cubicBezTo>
                    <a:cubicBezTo>
                      <a:pt x="1933" y="243"/>
                      <a:pt x="1946" y="239"/>
                      <a:pt x="1951" y="229"/>
                    </a:cubicBezTo>
                    <a:cubicBezTo>
                      <a:pt x="1951" y="213"/>
                      <a:pt x="1865" y="159"/>
                      <a:pt x="1832" y="143"/>
                    </a:cubicBezTo>
                    <a:cubicBezTo>
                      <a:pt x="1627" y="73"/>
                      <a:pt x="1405" y="40"/>
                      <a:pt x="1200" y="24"/>
                    </a:cubicBezTo>
                    <a:cubicBezTo>
                      <a:pt x="1050" y="9"/>
                      <a:pt x="904" y="0"/>
                      <a:pt x="7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>
                <a:off x="365600" y="2399125"/>
                <a:ext cx="628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4685" extrusionOk="0">
                    <a:moveTo>
                      <a:pt x="802" y="1"/>
                    </a:moveTo>
                    <a:cubicBezTo>
                      <a:pt x="719" y="1"/>
                      <a:pt x="644" y="15"/>
                      <a:pt x="580" y="32"/>
                    </a:cubicBezTo>
                    <a:cubicBezTo>
                      <a:pt x="325" y="81"/>
                      <a:pt x="1" y="443"/>
                      <a:pt x="136" y="1416"/>
                    </a:cubicBezTo>
                    <a:cubicBezTo>
                      <a:pt x="255" y="2393"/>
                      <a:pt x="1249" y="4684"/>
                      <a:pt x="1249" y="4684"/>
                    </a:cubicBezTo>
                    <a:lnTo>
                      <a:pt x="2514" y="4532"/>
                    </a:lnTo>
                    <a:cubicBezTo>
                      <a:pt x="2448" y="3691"/>
                      <a:pt x="2120" y="1453"/>
                      <a:pt x="1693" y="697"/>
                    </a:cubicBezTo>
                    <a:cubicBezTo>
                      <a:pt x="1383" y="131"/>
                      <a:pt x="1055" y="1"/>
                      <a:pt x="8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>
                <a:off x="366425" y="2397350"/>
                <a:ext cx="63775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4797" extrusionOk="0">
                    <a:moveTo>
                      <a:pt x="703" y="0"/>
                    </a:moveTo>
                    <a:cubicBezTo>
                      <a:pt x="633" y="0"/>
                      <a:pt x="584" y="17"/>
                      <a:pt x="530" y="33"/>
                    </a:cubicBezTo>
                    <a:cubicBezTo>
                      <a:pt x="465" y="50"/>
                      <a:pt x="411" y="66"/>
                      <a:pt x="362" y="103"/>
                    </a:cubicBezTo>
                    <a:cubicBezTo>
                      <a:pt x="259" y="189"/>
                      <a:pt x="190" y="271"/>
                      <a:pt x="136" y="395"/>
                    </a:cubicBezTo>
                    <a:cubicBezTo>
                      <a:pt x="34" y="600"/>
                      <a:pt x="1" y="822"/>
                      <a:pt x="1" y="1043"/>
                    </a:cubicBezTo>
                    <a:cubicBezTo>
                      <a:pt x="1" y="1265"/>
                      <a:pt x="17" y="1487"/>
                      <a:pt x="70" y="1708"/>
                    </a:cubicBezTo>
                    <a:cubicBezTo>
                      <a:pt x="120" y="1914"/>
                      <a:pt x="173" y="2140"/>
                      <a:pt x="239" y="2345"/>
                    </a:cubicBezTo>
                    <a:cubicBezTo>
                      <a:pt x="362" y="2756"/>
                      <a:pt x="514" y="3166"/>
                      <a:pt x="670" y="3556"/>
                    </a:cubicBezTo>
                    <a:cubicBezTo>
                      <a:pt x="822" y="3967"/>
                      <a:pt x="994" y="4377"/>
                      <a:pt x="1163" y="4772"/>
                    </a:cubicBezTo>
                    <a:cubicBezTo>
                      <a:pt x="1177" y="4783"/>
                      <a:pt x="1198" y="4797"/>
                      <a:pt x="1214" y="4797"/>
                    </a:cubicBezTo>
                    <a:cubicBezTo>
                      <a:pt x="1221" y="4797"/>
                      <a:pt x="1228" y="4794"/>
                      <a:pt x="1233" y="4788"/>
                    </a:cubicBezTo>
                    <a:cubicBezTo>
                      <a:pt x="1265" y="4788"/>
                      <a:pt x="1286" y="4755"/>
                      <a:pt x="1265" y="4722"/>
                    </a:cubicBezTo>
                    <a:cubicBezTo>
                      <a:pt x="1097" y="4328"/>
                      <a:pt x="941" y="3934"/>
                      <a:pt x="789" y="3523"/>
                    </a:cubicBezTo>
                    <a:cubicBezTo>
                      <a:pt x="633" y="3113"/>
                      <a:pt x="498" y="2719"/>
                      <a:pt x="362" y="2292"/>
                    </a:cubicBezTo>
                    <a:cubicBezTo>
                      <a:pt x="309" y="2086"/>
                      <a:pt x="239" y="1881"/>
                      <a:pt x="206" y="1676"/>
                    </a:cubicBezTo>
                    <a:cubicBezTo>
                      <a:pt x="157" y="1470"/>
                      <a:pt x="136" y="1265"/>
                      <a:pt x="136" y="1043"/>
                    </a:cubicBezTo>
                    <a:cubicBezTo>
                      <a:pt x="136" y="838"/>
                      <a:pt x="173" y="633"/>
                      <a:pt x="259" y="444"/>
                    </a:cubicBezTo>
                    <a:cubicBezTo>
                      <a:pt x="309" y="358"/>
                      <a:pt x="362" y="292"/>
                      <a:pt x="444" y="222"/>
                    </a:cubicBezTo>
                    <a:cubicBezTo>
                      <a:pt x="481" y="206"/>
                      <a:pt x="514" y="189"/>
                      <a:pt x="567" y="169"/>
                    </a:cubicBezTo>
                    <a:cubicBezTo>
                      <a:pt x="617" y="152"/>
                      <a:pt x="649" y="152"/>
                      <a:pt x="703" y="152"/>
                    </a:cubicBezTo>
                    <a:cubicBezTo>
                      <a:pt x="723" y="151"/>
                      <a:pt x="742" y="150"/>
                      <a:pt x="762" y="150"/>
                    </a:cubicBezTo>
                    <a:cubicBezTo>
                      <a:pt x="944" y="150"/>
                      <a:pt x="1112" y="219"/>
                      <a:pt x="1249" y="341"/>
                    </a:cubicBezTo>
                    <a:cubicBezTo>
                      <a:pt x="1405" y="477"/>
                      <a:pt x="1524" y="649"/>
                      <a:pt x="1610" y="838"/>
                    </a:cubicBezTo>
                    <a:cubicBezTo>
                      <a:pt x="1713" y="1027"/>
                      <a:pt x="1779" y="1232"/>
                      <a:pt x="1848" y="1437"/>
                    </a:cubicBezTo>
                    <a:lnTo>
                      <a:pt x="2004" y="2053"/>
                    </a:lnTo>
                    <a:cubicBezTo>
                      <a:pt x="2107" y="2464"/>
                      <a:pt x="2173" y="2891"/>
                      <a:pt x="2243" y="3318"/>
                    </a:cubicBezTo>
                    <a:cubicBezTo>
                      <a:pt x="2312" y="3745"/>
                      <a:pt x="2378" y="4172"/>
                      <a:pt x="2415" y="4603"/>
                    </a:cubicBezTo>
                    <a:cubicBezTo>
                      <a:pt x="2415" y="4636"/>
                      <a:pt x="2448" y="4669"/>
                      <a:pt x="2481" y="4669"/>
                    </a:cubicBezTo>
                    <a:cubicBezTo>
                      <a:pt x="2518" y="4653"/>
                      <a:pt x="2551" y="4636"/>
                      <a:pt x="2534" y="4583"/>
                    </a:cubicBezTo>
                    <a:cubicBezTo>
                      <a:pt x="2534" y="4377"/>
                      <a:pt x="2497" y="4156"/>
                      <a:pt x="2481" y="3950"/>
                    </a:cubicBezTo>
                    <a:cubicBezTo>
                      <a:pt x="2448" y="3729"/>
                      <a:pt x="2432" y="3507"/>
                      <a:pt x="2395" y="3302"/>
                    </a:cubicBezTo>
                    <a:cubicBezTo>
                      <a:pt x="2329" y="2875"/>
                      <a:pt x="2243" y="2448"/>
                      <a:pt x="2156" y="2016"/>
                    </a:cubicBezTo>
                    <a:cubicBezTo>
                      <a:pt x="2107" y="1811"/>
                      <a:pt x="2054" y="1589"/>
                      <a:pt x="1984" y="1384"/>
                    </a:cubicBezTo>
                    <a:cubicBezTo>
                      <a:pt x="1918" y="1179"/>
                      <a:pt x="1848" y="973"/>
                      <a:pt x="1762" y="768"/>
                    </a:cubicBezTo>
                    <a:cubicBezTo>
                      <a:pt x="1643" y="563"/>
                      <a:pt x="1524" y="374"/>
                      <a:pt x="1352" y="222"/>
                    </a:cubicBezTo>
                    <a:cubicBezTo>
                      <a:pt x="1265" y="152"/>
                      <a:pt x="1163" y="87"/>
                      <a:pt x="1044" y="50"/>
                    </a:cubicBezTo>
                    <a:cubicBezTo>
                      <a:pt x="941" y="0"/>
                      <a:pt x="822" y="0"/>
                      <a:pt x="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25"/>
              <p:cNvSpPr/>
              <p:nvPr/>
            </p:nvSpPr>
            <p:spPr>
              <a:xfrm>
                <a:off x="380075" y="2424625"/>
                <a:ext cx="86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20" extrusionOk="0">
                    <a:moveTo>
                      <a:pt x="182" y="0"/>
                    </a:moveTo>
                    <a:cubicBezTo>
                      <a:pt x="134" y="0"/>
                      <a:pt x="87" y="10"/>
                      <a:pt x="38" y="22"/>
                    </a:cubicBezTo>
                    <a:cubicBezTo>
                      <a:pt x="1" y="39"/>
                      <a:pt x="1" y="55"/>
                      <a:pt x="1" y="71"/>
                    </a:cubicBezTo>
                    <a:cubicBezTo>
                      <a:pt x="1" y="88"/>
                      <a:pt x="1" y="104"/>
                      <a:pt x="21" y="104"/>
                    </a:cubicBezTo>
                    <a:cubicBezTo>
                      <a:pt x="73" y="114"/>
                      <a:pt x="124" y="120"/>
                      <a:pt x="173" y="120"/>
                    </a:cubicBezTo>
                    <a:cubicBezTo>
                      <a:pt x="221" y="120"/>
                      <a:pt x="268" y="114"/>
                      <a:pt x="309" y="104"/>
                    </a:cubicBezTo>
                    <a:cubicBezTo>
                      <a:pt x="329" y="88"/>
                      <a:pt x="346" y="88"/>
                      <a:pt x="346" y="55"/>
                    </a:cubicBezTo>
                    <a:cubicBezTo>
                      <a:pt x="329" y="39"/>
                      <a:pt x="329" y="22"/>
                      <a:pt x="292" y="22"/>
                    </a:cubicBezTo>
                    <a:cubicBezTo>
                      <a:pt x="255" y="6"/>
                      <a:pt x="219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25"/>
              <p:cNvSpPr/>
              <p:nvPr/>
            </p:nvSpPr>
            <p:spPr>
              <a:xfrm>
                <a:off x="378850" y="2419650"/>
                <a:ext cx="732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26" extrusionOk="0">
                    <a:moveTo>
                      <a:pt x="140" y="0"/>
                    </a:moveTo>
                    <a:cubicBezTo>
                      <a:pt x="107" y="0"/>
                      <a:pt x="76" y="6"/>
                      <a:pt x="50" y="16"/>
                    </a:cubicBezTo>
                    <a:cubicBezTo>
                      <a:pt x="17" y="32"/>
                      <a:pt x="1" y="49"/>
                      <a:pt x="17" y="81"/>
                    </a:cubicBezTo>
                    <a:cubicBezTo>
                      <a:pt x="17" y="98"/>
                      <a:pt x="33" y="118"/>
                      <a:pt x="50" y="118"/>
                    </a:cubicBezTo>
                    <a:cubicBezTo>
                      <a:pt x="70" y="123"/>
                      <a:pt x="90" y="125"/>
                      <a:pt x="110" y="125"/>
                    </a:cubicBezTo>
                    <a:cubicBezTo>
                      <a:pt x="159" y="125"/>
                      <a:pt x="208" y="113"/>
                      <a:pt x="255" y="98"/>
                    </a:cubicBezTo>
                    <a:cubicBezTo>
                      <a:pt x="276" y="81"/>
                      <a:pt x="292" y="81"/>
                      <a:pt x="292" y="49"/>
                    </a:cubicBezTo>
                    <a:cubicBezTo>
                      <a:pt x="292" y="32"/>
                      <a:pt x="276" y="16"/>
                      <a:pt x="239" y="16"/>
                    </a:cubicBezTo>
                    <a:cubicBezTo>
                      <a:pt x="206" y="6"/>
                      <a:pt x="172" y="0"/>
                      <a:pt x="1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>
                <a:off x="397625" y="2443950"/>
                <a:ext cx="907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321" extrusionOk="0">
                    <a:moveTo>
                      <a:pt x="309" y="1"/>
                    </a:moveTo>
                    <a:cubicBezTo>
                      <a:pt x="292" y="1"/>
                      <a:pt x="276" y="17"/>
                      <a:pt x="260" y="17"/>
                    </a:cubicBezTo>
                    <a:cubicBezTo>
                      <a:pt x="173" y="87"/>
                      <a:pt x="104" y="152"/>
                      <a:pt x="38" y="239"/>
                    </a:cubicBezTo>
                    <a:cubicBezTo>
                      <a:pt x="17" y="255"/>
                      <a:pt x="1" y="292"/>
                      <a:pt x="17" y="308"/>
                    </a:cubicBezTo>
                    <a:cubicBezTo>
                      <a:pt x="28" y="317"/>
                      <a:pt x="41" y="321"/>
                      <a:pt x="56" y="321"/>
                    </a:cubicBezTo>
                    <a:cubicBezTo>
                      <a:pt x="71" y="321"/>
                      <a:pt x="87" y="317"/>
                      <a:pt x="104" y="308"/>
                    </a:cubicBezTo>
                    <a:cubicBezTo>
                      <a:pt x="173" y="255"/>
                      <a:pt x="223" y="206"/>
                      <a:pt x="276" y="152"/>
                    </a:cubicBezTo>
                    <a:cubicBezTo>
                      <a:pt x="309" y="120"/>
                      <a:pt x="346" y="87"/>
                      <a:pt x="346" y="33"/>
                    </a:cubicBezTo>
                    <a:cubicBezTo>
                      <a:pt x="362" y="1"/>
                      <a:pt x="346" y="1"/>
                      <a:pt x="3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25"/>
              <p:cNvSpPr/>
              <p:nvPr/>
            </p:nvSpPr>
            <p:spPr>
              <a:xfrm>
                <a:off x="394250" y="2440175"/>
                <a:ext cx="69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55" extrusionOk="0">
                    <a:moveTo>
                      <a:pt x="239" y="1"/>
                    </a:moveTo>
                    <a:cubicBezTo>
                      <a:pt x="234" y="1"/>
                      <a:pt x="230" y="6"/>
                      <a:pt x="222" y="16"/>
                    </a:cubicBezTo>
                    <a:cubicBezTo>
                      <a:pt x="136" y="49"/>
                      <a:pt x="70" y="119"/>
                      <a:pt x="17" y="201"/>
                    </a:cubicBezTo>
                    <a:cubicBezTo>
                      <a:pt x="0" y="238"/>
                      <a:pt x="17" y="254"/>
                      <a:pt x="50" y="254"/>
                    </a:cubicBezTo>
                    <a:lnTo>
                      <a:pt x="70" y="254"/>
                    </a:lnTo>
                    <a:cubicBezTo>
                      <a:pt x="152" y="201"/>
                      <a:pt x="206" y="119"/>
                      <a:pt x="255" y="49"/>
                    </a:cubicBezTo>
                    <a:cubicBezTo>
                      <a:pt x="276" y="32"/>
                      <a:pt x="276" y="16"/>
                      <a:pt x="255" y="16"/>
                    </a:cubicBezTo>
                    <a:cubicBezTo>
                      <a:pt x="247" y="6"/>
                      <a:pt x="243" y="1"/>
                      <a:pt x="2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289025" y="2411950"/>
                <a:ext cx="193325" cy="246775"/>
              </a:xfrm>
              <a:custGeom>
                <a:avLst/>
                <a:gdLst/>
                <a:ahLst/>
                <a:cxnLst/>
                <a:rect l="l" t="t" r="r" b="b"/>
                <a:pathLst>
                  <a:path w="7733" h="9871" extrusionOk="0">
                    <a:moveTo>
                      <a:pt x="726" y="0"/>
                    </a:moveTo>
                    <a:cubicBezTo>
                      <a:pt x="390" y="0"/>
                      <a:pt x="204" y="153"/>
                      <a:pt x="103" y="340"/>
                    </a:cubicBezTo>
                    <a:cubicBezTo>
                      <a:pt x="1" y="562"/>
                      <a:pt x="1" y="1281"/>
                      <a:pt x="358" y="2069"/>
                    </a:cubicBezTo>
                    <a:cubicBezTo>
                      <a:pt x="974" y="3350"/>
                      <a:pt x="1746" y="4327"/>
                      <a:pt x="2070" y="4717"/>
                    </a:cubicBezTo>
                    <a:cubicBezTo>
                      <a:pt x="1643" y="5251"/>
                      <a:pt x="1384" y="5933"/>
                      <a:pt x="1384" y="6688"/>
                    </a:cubicBezTo>
                    <a:cubicBezTo>
                      <a:pt x="1384" y="8450"/>
                      <a:pt x="2805" y="9871"/>
                      <a:pt x="4567" y="9871"/>
                    </a:cubicBezTo>
                    <a:cubicBezTo>
                      <a:pt x="6312" y="9871"/>
                      <a:pt x="7732" y="8450"/>
                      <a:pt x="7732" y="6688"/>
                    </a:cubicBezTo>
                    <a:cubicBezTo>
                      <a:pt x="7732" y="5764"/>
                      <a:pt x="7203" y="4754"/>
                      <a:pt x="6706" y="4344"/>
                    </a:cubicBezTo>
                    <a:cubicBezTo>
                      <a:pt x="6090" y="3830"/>
                      <a:pt x="5782" y="3728"/>
                      <a:pt x="5491" y="3642"/>
                    </a:cubicBezTo>
                    <a:cubicBezTo>
                      <a:pt x="5183" y="3572"/>
                      <a:pt x="4875" y="3506"/>
                      <a:pt x="4567" y="3506"/>
                    </a:cubicBezTo>
                    <a:cubicBezTo>
                      <a:pt x="4090" y="3506"/>
                      <a:pt x="3663" y="3609"/>
                      <a:pt x="3253" y="3793"/>
                    </a:cubicBezTo>
                    <a:cubicBezTo>
                      <a:pt x="3150" y="3420"/>
                      <a:pt x="2945" y="2751"/>
                      <a:pt x="2567" y="1966"/>
                    </a:cubicBezTo>
                    <a:cubicBezTo>
                      <a:pt x="2000" y="817"/>
                      <a:pt x="1384" y="65"/>
                      <a:pt x="925" y="16"/>
                    </a:cubicBezTo>
                    <a:cubicBezTo>
                      <a:pt x="853" y="5"/>
                      <a:pt x="787" y="0"/>
                      <a:pt x="7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323625" y="2572675"/>
                <a:ext cx="158725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3442" extrusionOk="0">
                    <a:moveTo>
                      <a:pt x="21" y="1"/>
                    </a:moveTo>
                    <a:cubicBezTo>
                      <a:pt x="0" y="87"/>
                      <a:pt x="0" y="173"/>
                      <a:pt x="0" y="259"/>
                    </a:cubicBezTo>
                    <a:cubicBezTo>
                      <a:pt x="0" y="2021"/>
                      <a:pt x="1421" y="3442"/>
                      <a:pt x="3183" y="3442"/>
                    </a:cubicBezTo>
                    <a:cubicBezTo>
                      <a:pt x="4928" y="3442"/>
                      <a:pt x="6348" y="2021"/>
                      <a:pt x="6348" y="259"/>
                    </a:cubicBezTo>
                    <a:lnTo>
                      <a:pt x="6348" y="1"/>
                    </a:lnTo>
                    <a:cubicBezTo>
                      <a:pt x="6213" y="1627"/>
                      <a:pt x="4825" y="2772"/>
                      <a:pt x="3166" y="2772"/>
                    </a:cubicBezTo>
                    <a:cubicBezTo>
                      <a:pt x="1491" y="2772"/>
                      <a:pt x="140" y="1627"/>
                      <a:pt x="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372900" y="2515800"/>
                <a:ext cx="7865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1546" extrusionOk="0">
                    <a:moveTo>
                      <a:pt x="2957" y="1"/>
                    </a:moveTo>
                    <a:cubicBezTo>
                      <a:pt x="2940" y="153"/>
                      <a:pt x="2907" y="292"/>
                      <a:pt x="2838" y="428"/>
                    </a:cubicBezTo>
                    <a:cubicBezTo>
                      <a:pt x="2772" y="547"/>
                      <a:pt x="2649" y="666"/>
                      <a:pt x="2513" y="687"/>
                    </a:cubicBezTo>
                    <a:cubicBezTo>
                      <a:pt x="2464" y="703"/>
                      <a:pt x="2394" y="703"/>
                      <a:pt x="2361" y="752"/>
                    </a:cubicBezTo>
                    <a:cubicBezTo>
                      <a:pt x="2361" y="769"/>
                      <a:pt x="2361" y="789"/>
                      <a:pt x="2341" y="806"/>
                    </a:cubicBezTo>
                    <a:cubicBezTo>
                      <a:pt x="2308" y="994"/>
                      <a:pt x="2136" y="1114"/>
                      <a:pt x="1967" y="1200"/>
                    </a:cubicBezTo>
                    <a:cubicBezTo>
                      <a:pt x="1795" y="1265"/>
                      <a:pt x="1606" y="1335"/>
                      <a:pt x="1417" y="1335"/>
                    </a:cubicBezTo>
                    <a:cubicBezTo>
                      <a:pt x="1394" y="1337"/>
                      <a:pt x="1370" y="1338"/>
                      <a:pt x="1347" y="1338"/>
                    </a:cubicBezTo>
                    <a:cubicBezTo>
                      <a:pt x="1185" y="1338"/>
                      <a:pt x="1021" y="1289"/>
                      <a:pt x="871" y="1200"/>
                    </a:cubicBezTo>
                    <a:cubicBezTo>
                      <a:pt x="838" y="1179"/>
                      <a:pt x="801" y="1146"/>
                      <a:pt x="752" y="1146"/>
                    </a:cubicBezTo>
                    <a:cubicBezTo>
                      <a:pt x="736" y="1142"/>
                      <a:pt x="722" y="1140"/>
                      <a:pt x="710" y="1140"/>
                    </a:cubicBezTo>
                    <a:cubicBezTo>
                      <a:pt x="679" y="1140"/>
                      <a:pt x="656" y="1151"/>
                      <a:pt x="633" y="1163"/>
                    </a:cubicBezTo>
                    <a:cubicBezTo>
                      <a:pt x="601" y="1171"/>
                      <a:pt x="570" y="1175"/>
                      <a:pt x="539" y="1175"/>
                    </a:cubicBezTo>
                    <a:cubicBezTo>
                      <a:pt x="434" y="1175"/>
                      <a:pt x="334" y="1131"/>
                      <a:pt x="255" y="1077"/>
                    </a:cubicBezTo>
                    <a:cubicBezTo>
                      <a:pt x="152" y="994"/>
                      <a:pt x="82" y="892"/>
                      <a:pt x="17" y="769"/>
                    </a:cubicBezTo>
                    <a:lnTo>
                      <a:pt x="0" y="769"/>
                    </a:lnTo>
                    <a:cubicBezTo>
                      <a:pt x="33" y="908"/>
                      <a:pt x="82" y="1027"/>
                      <a:pt x="169" y="1146"/>
                    </a:cubicBezTo>
                    <a:cubicBezTo>
                      <a:pt x="255" y="1249"/>
                      <a:pt x="390" y="1319"/>
                      <a:pt x="530" y="1319"/>
                    </a:cubicBezTo>
                    <a:lnTo>
                      <a:pt x="698" y="1319"/>
                    </a:lnTo>
                    <a:cubicBezTo>
                      <a:pt x="752" y="1335"/>
                      <a:pt x="785" y="1368"/>
                      <a:pt x="838" y="1385"/>
                    </a:cubicBezTo>
                    <a:cubicBezTo>
                      <a:pt x="1021" y="1497"/>
                      <a:pt x="1232" y="1545"/>
                      <a:pt x="1445" y="1545"/>
                    </a:cubicBezTo>
                    <a:cubicBezTo>
                      <a:pt x="1527" y="1545"/>
                      <a:pt x="1610" y="1538"/>
                      <a:pt x="1692" y="1524"/>
                    </a:cubicBezTo>
                    <a:cubicBezTo>
                      <a:pt x="1967" y="1454"/>
                      <a:pt x="2238" y="1302"/>
                      <a:pt x="2427" y="1077"/>
                    </a:cubicBezTo>
                    <a:cubicBezTo>
                      <a:pt x="2480" y="1011"/>
                      <a:pt x="2530" y="941"/>
                      <a:pt x="2600" y="892"/>
                    </a:cubicBezTo>
                    <a:cubicBezTo>
                      <a:pt x="2632" y="855"/>
                      <a:pt x="2686" y="838"/>
                      <a:pt x="2735" y="806"/>
                    </a:cubicBezTo>
                    <a:cubicBezTo>
                      <a:pt x="2977" y="617"/>
                      <a:pt x="3146" y="292"/>
                      <a:pt x="29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305025" y="2431025"/>
                <a:ext cx="53725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3518" extrusionOk="0">
                    <a:moveTo>
                      <a:pt x="243" y="0"/>
                    </a:moveTo>
                    <a:cubicBezTo>
                      <a:pt x="97" y="0"/>
                      <a:pt x="0" y="115"/>
                      <a:pt x="9" y="361"/>
                    </a:cubicBezTo>
                    <a:cubicBezTo>
                      <a:pt x="26" y="809"/>
                      <a:pt x="404" y="1474"/>
                      <a:pt x="712" y="1988"/>
                    </a:cubicBezTo>
                    <a:cubicBezTo>
                      <a:pt x="1006" y="2494"/>
                      <a:pt x="1675" y="3518"/>
                      <a:pt x="1974" y="3518"/>
                    </a:cubicBezTo>
                    <a:cubicBezTo>
                      <a:pt x="1988" y="3518"/>
                      <a:pt x="2001" y="3515"/>
                      <a:pt x="2013" y="3511"/>
                    </a:cubicBezTo>
                    <a:cubicBezTo>
                      <a:pt x="2149" y="3478"/>
                      <a:pt x="2030" y="3051"/>
                      <a:pt x="1874" y="2673"/>
                    </a:cubicBezTo>
                    <a:cubicBezTo>
                      <a:pt x="1722" y="2279"/>
                      <a:pt x="987" y="501"/>
                      <a:pt x="662" y="210"/>
                    </a:cubicBezTo>
                    <a:cubicBezTo>
                      <a:pt x="509" y="73"/>
                      <a:pt x="360" y="0"/>
                      <a:pt x="2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288200" y="2410600"/>
                <a:ext cx="197125" cy="249775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9991" extrusionOk="0">
                    <a:moveTo>
                      <a:pt x="755" y="134"/>
                    </a:moveTo>
                    <a:cubicBezTo>
                      <a:pt x="777" y="134"/>
                      <a:pt x="799" y="134"/>
                      <a:pt x="822" y="136"/>
                    </a:cubicBezTo>
                    <a:cubicBezTo>
                      <a:pt x="941" y="136"/>
                      <a:pt x="1044" y="189"/>
                      <a:pt x="1163" y="255"/>
                    </a:cubicBezTo>
                    <a:cubicBezTo>
                      <a:pt x="1471" y="427"/>
                      <a:pt x="1709" y="686"/>
                      <a:pt x="1898" y="973"/>
                    </a:cubicBezTo>
                    <a:cubicBezTo>
                      <a:pt x="2189" y="1437"/>
                      <a:pt x="2444" y="1918"/>
                      <a:pt x="2649" y="2410"/>
                    </a:cubicBezTo>
                    <a:cubicBezTo>
                      <a:pt x="2855" y="2891"/>
                      <a:pt x="3043" y="3371"/>
                      <a:pt x="3216" y="3847"/>
                    </a:cubicBezTo>
                    <a:cubicBezTo>
                      <a:pt x="3249" y="3917"/>
                      <a:pt x="3265" y="3987"/>
                      <a:pt x="3286" y="4053"/>
                    </a:cubicBezTo>
                    <a:cubicBezTo>
                      <a:pt x="3286" y="4090"/>
                      <a:pt x="3302" y="4123"/>
                      <a:pt x="3351" y="4123"/>
                    </a:cubicBezTo>
                    <a:cubicBezTo>
                      <a:pt x="3405" y="4106"/>
                      <a:pt x="3405" y="4073"/>
                      <a:pt x="3388" y="4036"/>
                    </a:cubicBezTo>
                    <a:cubicBezTo>
                      <a:pt x="3388" y="3971"/>
                      <a:pt x="3335" y="3917"/>
                      <a:pt x="3368" y="3868"/>
                    </a:cubicBezTo>
                    <a:cubicBezTo>
                      <a:pt x="3405" y="3831"/>
                      <a:pt x="3470" y="3815"/>
                      <a:pt x="3524" y="3798"/>
                    </a:cubicBezTo>
                    <a:cubicBezTo>
                      <a:pt x="3865" y="3696"/>
                      <a:pt x="4210" y="3609"/>
                      <a:pt x="4637" y="3609"/>
                    </a:cubicBezTo>
                    <a:cubicBezTo>
                      <a:pt x="4858" y="3609"/>
                      <a:pt x="5113" y="3642"/>
                      <a:pt x="5372" y="3712"/>
                    </a:cubicBezTo>
                    <a:cubicBezTo>
                      <a:pt x="6090" y="3901"/>
                      <a:pt x="6431" y="4209"/>
                      <a:pt x="6776" y="4550"/>
                    </a:cubicBezTo>
                    <a:cubicBezTo>
                      <a:pt x="7014" y="4792"/>
                      <a:pt x="7219" y="5079"/>
                      <a:pt x="7355" y="5387"/>
                    </a:cubicBezTo>
                    <a:cubicBezTo>
                      <a:pt x="7597" y="5901"/>
                      <a:pt x="7700" y="6434"/>
                      <a:pt x="7646" y="6997"/>
                    </a:cubicBezTo>
                    <a:cubicBezTo>
                      <a:pt x="7527" y="8315"/>
                      <a:pt x="6534" y="9461"/>
                      <a:pt x="5216" y="9736"/>
                    </a:cubicBezTo>
                    <a:cubicBezTo>
                      <a:pt x="5002" y="9780"/>
                      <a:pt x="4788" y="9801"/>
                      <a:pt x="4576" y="9801"/>
                    </a:cubicBezTo>
                    <a:cubicBezTo>
                      <a:pt x="3567" y="9801"/>
                      <a:pt x="2611" y="9312"/>
                      <a:pt x="2017" y="8450"/>
                    </a:cubicBezTo>
                    <a:cubicBezTo>
                      <a:pt x="1623" y="7851"/>
                      <a:pt x="1454" y="7202"/>
                      <a:pt x="1504" y="6500"/>
                    </a:cubicBezTo>
                    <a:cubicBezTo>
                      <a:pt x="1541" y="5921"/>
                      <a:pt x="1725" y="5387"/>
                      <a:pt x="2054" y="4927"/>
                    </a:cubicBezTo>
                    <a:cubicBezTo>
                      <a:pt x="2075" y="4893"/>
                      <a:pt x="2089" y="4867"/>
                      <a:pt x="2111" y="4867"/>
                    </a:cubicBezTo>
                    <a:cubicBezTo>
                      <a:pt x="2123" y="4867"/>
                      <a:pt x="2137" y="4875"/>
                      <a:pt x="2157" y="4895"/>
                    </a:cubicBezTo>
                    <a:cubicBezTo>
                      <a:pt x="2168" y="4906"/>
                      <a:pt x="2188" y="4918"/>
                      <a:pt x="2204" y="4918"/>
                    </a:cubicBezTo>
                    <a:cubicBezTo>
                      <a:pt x="2211" y="4918"/>
                      <a:pt x="2217" y="4916"/>
                      <a:pt x="2222" y="4911"/>
                    </a:cubicBezTo>
                    <a:cubicBezTo>
                      <a:pt x="2239" y="4895"/>
                      <a:pt x="2222" y="4874"/>
                      <a:pt x="2206" y="4858"/>
                    </a:cubicBezTo>
                    <a:cubicBezTo>
                      <a:pt x="1643" y="4090"/>
                      <a:pt x="1093" y="3301"/>
                      <a:pt x="650" y="2447"/>
                    </a:cubicBezTo>
                    <a:cubicBezTo>
                      <a:pt x="514" y="2172"/>
                      <a:pt x="358" y="1918"/>
                      <a:pt x="272" y="1642"/>
                    </a:cubicBezTo>
                    <a:cubicBezTo>
                      <a:pt x="206" y="1421"/>
                      <a:pt x="136" y="1215"/>
                      <a:pt x="120" y="973"/>
                    </a:cubicBezTo>
                    <a:cubicBezTo>
                      <a:pt x="103" y="788"/>
                      <a:pt x="136" y="616"/>
                      <a:pt x="223" y="443"/>
                    </a:cubicBezTo>
                    <a:cubicBezTo>
                      <a:pt x="317" y="224"/>
                      <a:pt x="499" y="134"/>
                      <a:pt x="755" y="134"/>
                    </a:cubicBezTo>
                    <a:close/>
                    <a:moveTo>
                      <a:pt x="770" y="1"/>
                    </a:moveTo>
                    <a:cubicBezTo>
                      <a:pt x="713" y="1"/>
                      <a:pt x="655" y="6"/>
                      <a:pt x="596" y="16"/>
                    </a:cubicBezTo>
                    <a:cubicBezTo>
                      <a:pt x="374" y="70"/>
                      <a:pt x="206" y="172"/>
                      <a:pt x="103" y="394"/>
                    </a:cubicBezTo>
                    <a:cubicBezTo>
                      <a:pt x="50" y="546"/>
                      <a:pt x="1" y="702"/>
                      <a:pt x="1" y="854"/>
                    </a:cubicBezTo>
                    <a:cubicBezTo>
                      <a:pt x="1" y="1096"/>
                      <a:pt x="50" y="1335"/>
                      <a:pt x="120" y="1556"/>
                    </a:cubicBezTo>
                    <a:cubicBezTo>
                      <a:pt x="223" y="1897"/>
                      <a:pt x="374" y="2189"/>
                      <a:pt x="547" y="2497"/>
                    </a:cubicBezTo>
                    <a:cubicBezTo>
                      <a:pt x="941" y="3252"/>
                      <a:pt x="1417" y="3971"/>
                      <a:pt x="1931" y="4652"/>
                    </a:cubicBezTo>
                    <a:cubicBezTo>
                      <a:pt x="1984" y="4722"/>
                      <a:pt x="2000" y="4755"/>
                      <a:pt x="1951" y="4825"/>
                    </a:cubicBezTo>
                    <a:cubicBezTo>
                      <a:pt x="1417" y="5560"/>
                      <a:pt x="1233" y="6365"/>
                      <a:pt x="1368" y="7256"/>
                    </a:cubicBezTo>
                    <a:cubicBezTo>
                      <a:pt x="1606" y="8828"/>
                      <a:pt x="2978" y="9990"/>
                      <a:pt x="4567" y="9990"/>
                    </a:cubicBezTo>
                    <a:cubicBezTo>
                      <a:pt x="5031" y="9990"/>
                      <a:pt x="5441" y="9925"/>
                      <a:pt x="5868" y="9719"/>
                    </a:cubicBezTo>
                    <a:cubicBezTo>
                      <a:pt x="7014" y="9185"/>
                      <a:pt x="7663" y="8282"/>
                      <a:pt x="7802" y="7030"/>
                    </a:cubicBezTo>
                    <a:cubicBezTo>
                      <a:pt x="7885" y="6381"/>
                      <a:pt x="7749" y="5765"/>
                      <a:pt x="7425" y="5182"/>
                    </a:cubicBezTo>
                    <a:cubicBezTo>
                      <a:pt x="7289" y="4911"/>
                      <a:pt x="7100" y="4652"/>
                      <a:pt x="6858" y="4431"/>
                    </a:cubicBezTo>
                    <a:cubicBezTo>
                      <a:pt x="6328" y="3884"/>
                      <a:pt x="5934" y="3745"/>
                      <a:pt x="5388" y="3593"/>
                    </a:cubicBezTo>
                    <a:cubicBezTo>
                      <a:pt x="5131" y="3521"/>
                      <a:pt x="4874" y="3486"/>
                      <a:pt x="4617" y="3486"/>
                    </a:cubicBezTo>
                    <a:cubicBezTo>
                      <a:pt x="4566" y="3486"/>
                      <a:pt x="4515" y="3488"/>
                      <a:pt x="4464" y="3490"/>
                    </a:cubicBezTo>
                    <a:cubicBezTo>
                      <a:pt x="4086" y="3507"/>
                      <a:pt x="3713" y="3576"/>
                      <a:pt x="3351" y="3712"/>
                    </a:cubicBezTo>
                    <a:cubicBezTo>
                      <a:pt x="3343" y="3716"/>
                      <a:pt x="3335" y="3718"/>
                      <a:pt x="3328" y="3718"/>
                    </a:cubicBezTo>
                    <a:cubicBezTo>
                      <a:pt x="3310" y="3718"/>
                      <a:pt x="3298" y="3703"/>
                      <a:pt x="3286" y="3679"/>
                    </a:cubicBezTo>
                    <a:cubicBezTo>
                      <a:pt x="3265" y="3576"/>
                      <a:pt x="3232" y="3490"/>
                      <a:pt x="3199" y="3404"/>
                    </a:cubicBezTo>
                    <a:cubicBezTo>
                      <a:pt x="2994" y="2841"/>
                      <a:pt x="2752" y="2291"/>
                      <a:pt x="2497" y="1762"/>
                    </a:cubicBezTo>
                    <a:cubicBezTo>
                      <a:pt x="2325" y="1384"/>
                      <a:pt x="2103" y="1027"/>
                      <a:pt x="1849" y="686"/>
                    </a:cubicBezTo>
                    <a:cubicBezTo>
                      <a:pt x="1660" y="427"/>
                      <a:pt x="1417" y="222"/>
                      <a:pt x="1146" y="86"/>
                    </a:cubicBezTo>
                    <a:cubicBezTo>
                      <a:pt x="1017" y="27"/>
                      <a:pt x="895" y="1"/>
                      <a:pt x="7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303100" y="2429375"/>
                <a:ext cx="55650" cy="91200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3648" extrusionOk="0">
                    <a:moveTo>
                      <a:pt x="362" y="120"/>
                    </a:moveTo>
                    <a:cubicBezTo>
                      <a:pt x="464" y="140"/>
                      <a:pt x="550" y="189"/>
                      <a:pt x="616" y="276"/>
                    </a:cubicBezTo>
                    <a:cubicBezTo>
                      <a:pt x="842" y="497"/>
                      <a:pt x="1010" y="772"/>
                      <a:pt x="1129" y="1064"/>
                    </a:cubicBezTo>
                    <a:cubicBezTo>
                      <a:pt x="1437" y="1783"/>
                      <a:pt x="1766" y="2481"/>
                      <a:pt x="2037" y="3199"/>
                    </a:cubicBezTo>
                    <a:cubicBezTo>
                      <a:pt x="2074" y="3269"/>
                      <a:pt x="2090" y="3339"/>
                      <a:pt x="2107" y="3404"/>
                    </a:cubicBezTo>
                    <a:cubicBezTo>
                      <a:pt x="2107" y="3441"/>
                      <a:pt x="2107" y="3491"/>
                      <a:pt x="2074" y="3507"/>
                    </a:cubicBezTo>
                    <a:cubicBezTo>
                      <a:pt x="2064" y="3513"/>
                      <a:pt x="2052" y="3515"/>
                      <a:pt x="2041" y="3515"/>
                    </a:cubicBezTo>
                    <a:cubicBezTo>
                      <a:pt x="2012" y="3515"/>
                      <a:pt x="1983" y="3498"/>
                      <a:pt x="1971" y="3474"/>
                    </a:cubicBezTo>
                    <a:cubicBezTo>
                      <a:pt x="1848" y="3388"/>
                      <a:pt x="1745" y="3285"/>
                      <a:pt x="1663" y="3183"/>
                    </a:cubicBezTo>
                    <a:cubicBezTo>
                      <a:pt x="1285" y="2739"/>
                      <a:pt x="1010" y="2259"/>
                      <a:pt x="702" y="1762"/>
                    </a:cubicBezTo>
                    <a:cubicBezTo>
                      <a:pt x="513" y="1438"/>
                      <a:pt x="329" y="1097"/>
                      <a:pt x="205" y="735"/>
                    </a:cubicBezTo>
                    <a:cubicBezTo>
                      <a:pt x="189" y="670"/>
                      <a:pt x="156" y="584"/>
                      <a:pt x="140" y="514"/>
                    </a:cubicBezTo>
                    <a:cubicBezTo>
                      <a:pt x="123" y="395"/>
                      <a:pt x="156" y="276"/>
                      <a:pt x="226" y="189"/>
                    </a:cubicBezTo>
                    <a:cubicBezTo>
                      <a:pt x="259" y="140"/>
                      <a:pt x="292" y="120"/>
                      <a:pt x="362" y="120"/>
                    </a:cubicBezTo>
                    <a:close/>
                    <a:moveTo>
                      <a:pt x="378" y="0"/>
                    </a:moveTo>
                    <a:cubicBezTo>
                      <a:pt x="275" y="0"/>
                      <a:pt x="189" y="17"/>
                      <a:pt x="140" y="87"/>
                    </a:cubicBezTo>
                    <a:cubicBezTo>
                      <a:pt x="54" y="206"/>
                      <a:pt x="0" y="325"/>
                      <a:pt x="21" y="464"/>
                    </a:cubicBezTo>
                    <a:cubicBezTo>
                      <a:pt x="37" y="633"/>
                      <a:pt x="103" y="789"/>
                      <a:pt x="156" y="961"/>
                    </a:cubicBezTo>
                    <a:cubicBezTo>
                      <a:pt x="308" y="1372"/>
                      <a:pt x="550" y="1729"/>
                      <a:pt x="772" y="2107"/>
                    </a:cubicBezTo>
                    <a:cubicBezTo>
                      <a:pt x="1010" y="2518"/>
                      <a:pt x="1269" y="2928"/>
                      <a:pt x="1593" y="3302"/>
                    </a:cubicBezTo>
                    <a:cubicBezTo>
                      <a:pt x="1696" y="3404"/>
                      <a:pt x="1799" y="3507"/>
                      <a:pt x="1918" y="3593"/>
                    </a:cubicBezTo>
                    <a:cubicBezTo>
                      <a:pt x="1963" y="3628"/>
                      <a:pt x="2016" y="3647"/>
                      <a:pt x="2065" y="3647"/>
                    </a:cubicBezTo>
                    <a:cubicBezTo>
                      <a:pt x="2091" y="3647"/>
                      <a:pt x="2117" y="3642"/>
                      <a:pt x="2139" y="3630"/>
                    </a:cubicBezTo>
                    <a:cubicBezTo>
                      <a:pt x="2209" y="3577"/>
                      <a:pt x="2226" y="3507"/>
                      <a:pt x="2226" y="3425"/>
                    </a:cubicBezTo>
                    <a:cubicBezTo>
                      <a:pt x="2226" y="3322"/>
                      <a:pt x="2193" y="3220"/>
                      <a:pt x="2139" y="3117"/>
                    </a:cubicBezTo>
                    <a:cubicBezTo>
                      <a:pt x="1868" y="2415"/>
                      <a:pt x="1561" y="1729"/>
                      <a:pt x="1269" y="1027"/>
                    </a:cubicBezTo>
                    <a:cubicBezTo>
                      <a:pt x="1150" y="719"/>
                      <a:pt x="961" y="427"/>
                      <a:pt x="719" y="189"/>
                    </a:cubicBezTo>
                    <a:cubicBezTo>
                      <a:pt x="616" y="87"/>
                      <a:pt x="513" y="0"/>
                      <a:pt x="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372375" y="2514475"/>
                <a:ext cx="7620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449" extrusionOk="0">
                    <a:moveTo>
                      <a:pt x="2177" y="481"/>
                    </a:moveTo>
                    <a:cubicBezTo>
                      <a:pt x="2259" y="481"/>
                      <a:pt x="2345" y="534"/>
                      <a:pt x="2362" y="616"/>
                    </a:cubicBezTo>
                    <a:cubicBezTo>
                      <a:pt x="2345" y="653"/>
                      <a:pt x="2362" y="686"/>
                      <a:pt x="2345" y="703"/>
                    </a:cubicBezTo>
                    <a:cubicBezTo>
                      <a:pt x="2336" y="707"/>
                      <a:pt x="2328" y="709"/>
                      <a:pt x="2320" y="709"/>
                    </a:cubicBezTo>
                    <a:cubicBezTo>
                      <a:pt x="2301" y="709"/>
                      <a:pt x="2285" y="698"/>
                      <a:pt x="2259" y="686"/>
                    </a:cubicBezTo>
                    <a:cubicBezTo>
                      <a:pt x="2210" y="670"/>
                      <a:pt x="2157" y="616"/>
                      <a:pt x="2124" y="567"/>
                    </a:cubicBezTo>
                    <a:cubicBezTo>
                      <a:pt x="2107" y="514"/>
                      <a:pt x="2124" y="481"/>
                      <a:pt x="2177" y="481"/>
                    </a:cubicBezTo>
                    <a:close/>
                    <a:moveTo>
                      <a:pt x="849" y="752"/>
                    </a:moveTo>
                    <a:cubicBezTo>
                      <a:pt x="857" y="752"/>
                      <a:pt x="866" y="753"/>
                      <a:pt x="875" y="756"/>
                    </a:cubicBezTo>
                    <a:cubicBezTo>
                      <a:pt x="925" y="772"/>
                      <a:pt x="945" y="805"/>
                      <a:pt x="945" y="859"/>
                    </a:cubicBezTo>
                    <a:cubicBezTo>
                      <a:pt x="945" y="924"/>
                      <a:pt x="908" y="994"/>
                      <a:pt x="859" y="1047"/>
                    </a:cubicBezTo>
                    <a:cubicBezTo>
                      <a:pt x="845" y="1060"/>
                      <a:pt x="832" y="1065"/>
                      <a:pt x="820" y="1065"/>
                    </a:cubicBezTo>
                    <a:cubicBezTo>
                      <a:pt x="800" y="1065"/>
                      <a:pt x="783" y="1050"/>
                      <a:pt x="773" y="1027"/>
                    </a:cubicBezTo>
                    <a:cubicBezTo>
                      <a:pt x="756" y="961"/>
                      <a:pt x="756" y="859"/>
                      <a:pt x="773" y="822"/>
                    </a:cubicBezTo>
                    <a:cubicBezTo>
                      <a:pt x="786" y="781"/>
                      <a:pt x="811" y="752"/>
                      <a:pt x="849" y="752"/>
                    </a:cubicBezTo>
                    <a:close/>
                    <a:moveTo>
                      <a:pt x="2928" y="0"/>
                    </a:moveTo>
                    <a:cubicBezTo>
                      <a:pt x="2912" y="0"/>
                      <a:pt x="2912" y="37"/>
                      <a:pt x="2912" y="70"/>
                    </a:cubicBezTo>
                    <a:cubicBezTo>
                      <a:pt x="2896" y="70"/>
                      <a:pt x="2912" y="87"/>
                      <a:pt x="2912" y="103"/>
                    </a:cubicBezTo>
                    <a:cubicBezTo>
                      <a:pt x="2912" y="329"/>
                      <a:pt x="2756" y="583"/>
                      <a:pt x="2551" y="670"/>
                    </a:cubicBezTo>
                    <a:cubicBezTo>
                      <a:pt x="2533" y="676"/>
                      <a:pt x="2519" y="680"/>
                      <a:pt x="2509" y="680"/>
                    </a:cubicBezTo>
                    <a:cubicBezTo>
                      <a:pt x="2492" y="680"/>
                      <a:pt x="2485" y="668"/>
                      <a:pt x="2485" y="637"/>
                    </a:cubicBezTo>
                    <a:cubicBezTo>
                      <a:pt x="2485" y="481"/>
                      <a:pt x="2362" y="362"/>
                      <a:pt x="2210" y="345"/>
                    </a:cubicBezTo>
                    <a:cubicBezTo>
                      <a:pt x="2200" y="344"/>
                      <a:pt x="2191" y="344"/>
                      <a:pt x="2182" y="344"/>
                    </a:cubicBezTo>
                    <a:cubicBezTo>
                      <a:pt x="2042" y="344"/>
                      <a:pt x="1955" y="457"/>
                      <a:pt x="2005" y="600"/>
                    </a:cubicBezTo>
                    <a:cubicBezTo>
                      <a:pt x="2037" y="719"/>
                      <a:pt x="2140" y="789"/>
                      <a:pt x="2259" y="822"/>
                    </a:cubicBezTo>
                    <a:cubicBezTo>
                      <a:pt x="2313" y="842"/>
                      <a:pt x="2313" y="859"/>
                      <a:pt x="2280" y="908"/>
                    </a:cubicBezTo>
                    <a:cubicBezTo>
                      <a:pt x="2226" y="994"/>
                      <a:pt x="2157" y="1080"/>
                      <a:pt x="2054" y="1130"/>
                    </a:cubicBezTo>
                    <a:cubicBezTo>
                      <a:pt x="1888" y="1240"/>
                      <a:pt x="1689" y="1305"/>
                      <a:pt x="1489" y="1305"/>
                    </a:cubicBezTo>
                    <a:cubicBezTo>
                      <a:pt x="1467" y="1305"/>
                      <a:pt x="1444" y="1304"/>
                      <a:pt x="1422" y="1302"/>
                    </a:cubicBezTo>
                    <a:cubicBezTo>
                      <a:pt x="1233" y="1302"/>
                      <a:pt x="1064" y="1269"/>
                      <a:pt x="908" y="1167"/>
                    </a:cubicBezTo>
                    <a:cubicBezTo>
                      <a:pt x="995" y="1080"/>
                      <a:pt x="1064" y="994"/>
                      <a:pt x="1064" y="859"/>
                    </a:cubicBezTo>
                    <a:cubicBezTo>
                      <a:pt x="1064" y="719"/>
                      <a:pt x="995" y="637"/>
                      <a:pt x="892" y="637"/>
                    </a:cubicBezTo>
                    <a:cubicBezTo>
                      <a:pt x="878" y="634"/>
                      <a:pt x="864" y="633"/>
                      <a:pt x="851" y="633"/>
                    </a:cubicBezTo>
                    <a:cubicBezTo>
                      <a:pt x="750" y="633"/>
                      <a:pt x="666" y="700"/>
                      <a:pt x="637" y="805"/>
                    </a:cubicBezTo>
                    <a:cubicBezTo>
                      <a:pt x="617" y="908"/>
                      <a:pt x="617" y="994"/>
                      <a:pt x="670" y="1080"/>
                    </a:cubicBezTo>
                    <a:cubicBezTo>
                      <a:pt x="687" y="1130"/>
                      <a:pt x="670" y="1150"/>
                      <a:pt x="617" y="1150"/>
                    </a:cubicBezTo>
                    <a:cubicBezTo>
                      <a:pt x="603" y="1151"/>
                      <a:pt x="590" y="1152"/>
                      <a:pt x="576" y="1152"/>
                    </a:cubicBezTo>
                    <a:cubicBezTo>
                      <a:pt x="370" y="1152"/>
                      <a:pt x="183" y="1034"/>
                      <a:pt x="87" y="822"/>
                    </a:cubicBezTo>
                    <a:cubicBezTo>
                      <a:pt x="71" y="805"/>
                      <a:pt x="71" y="756"/>
                      <a:pt x="38" y="756"/>
                    </a:cubicBezTo>
                    <a:cubicBezTo>
                      <a:pt x="1" y="772"/>
                      <a:pt x="21" y="822"/>
                      <a:pt x="21" y="842"/>
                    </a:cubicBezTo>
                    <a:cubicBezTo>
                      <a:pt x="66" y="1086"/>
                      <a:pt x="293" y="1277"/>
                      <a:pt x="550" y="1277"/>
                    </a:cubicBezTo>
                    <a:cubicBezTo>
                      <a:pt x="579" y="1277"/>
                      <a:pt x="608" y="1274"/>
                      <a:pt x="637" y="1269"/>
                    </a:cubicBezTo>
                    <a:cubicBezTo>
                      <a:pt x="671" y="1264"/>
                      <a:pt x="702" y="1260"/>
                      <a:pt x="730" y="1260"/>
                    </a:cubicBezTo>
                    <a:cubicBezTo>
                      <a:pt x="786" y="1260"/>
                      <a:pt x="834" y="1275"/>
                      <a:pt x="892" y="1318"/>
                    </a:cubicBezTo>
                    <a:cubicBezTo>
                      <a:pt x="925" y="1335"/>
                      <a:pt x="962" y="1355"/>
                      <a:pt x="995" y="1372"/>
                    </a:cubicBezTo>
                    <a:cubicBezTo>
                      <a:pt x="1140" y="1423"/>
                      <a:pt x="1286" y="1449"/>
                      <a:pt x="1434" y="1449"/>
                    </a:cubicBezTo>
                    <a:cubicBezTo>
                      <a:pt x="1582" y="1449"/>
                      <a:pt x="1732" y="1423"/>
                      <a:pt x="1886" y="1372"/>
                    </a:cubicBezTo>
                    <a:cubicBezTo>
                      <a:pt x="2140" y="1286"/>
                      <a:pt x="2345" y="1130"/>
                      <a:pt x="2448" y="875"/>
                    </a:cubicBezTo>
                    <a:cubicBezTo>
                      <a:pt x="2448" y="842"/>
                      <a:pt x="2485" y="822"/>
                      <a:pt x="2501" y="822"/>
                    </a:cubicBezTo>
                    <a:cubicBezTo>
                      <a:pt x="2809" y="740"/>
                      <a:pt x="2961" y="514"/>
                      <a:pt x="3031" y="226"/>
                    </a:cubicBezTo>
                    <a:cubicBezTo>
                      <a:pt x="3048" y="173"/>
                      <a:pt x="3031" y="103"/>
                      <a:pt x="2998" y="37"/>
                    </a:cubicBezTo>
                    <a:cubicBezTo>
                      <a:pt x="2978" y="21"/>
                      <a:pt x="2961" y="0"/>
                      <a:pt x="29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404100" y="2514300"/>
                <a:ext cx="34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37" h="439" extrusionOk="0">
                    <a:moveTo>
                      <a:pt x="59" y="0"/>
                    </a:moveTo>
                    <a:cubicBezTo>
                      <a:pt x="50" y="0"/>
                      <a:pt x="42" y="9"/>
                      <a:pt x="33" y="28"/>
                    </a:cubicBezTo>
                    <a:cubicBezTo>
                      <a:pt x="17" y="44"/>
                      <a:pt x="17" y="61"/>
                      <a:pt x="17" y="77"/>
                    </a:cubicBezTo>
                    <a:cubicBezTo>
                      <a:pt x="1" y="180"/>
                      <a:pt x="1" y="283"/>
                      <a:pt x="33" y="385"/>
                    </a:cubicBezTo>
                    <a:cubicBezTo>
                      <a:pt x="33" y="418"/>
                      <a:pt x="50" y="439"/>
                      <a:pt x="66" y="439"/>
                    </a:cubicBezTo>
                    <a:cubicBezTo>
                      <a:pt x="103" y="439"/>
                      <a:pt x="120" y="402"/>
                      <a:pt x="120" y="385"/>
                    </a:cubicBezTo>
                    <a:cubicBezTo>
                      <a:pt x="136" y="299"/>
                      <a:pt x="120" y="213"/>
                      <a:pt x="120" y="147"/>
                    </a:cubicBezTo>
                    <a:cubicBezTo>
                      <a:pt x="120" y="94"/>
                      <a:pt x="103" y="61"/>
                      <a:pt x="87" y="28"/>
                    </a:cubicBezTo>
                    <a:cubicBezTo>
                      <a:pt x="77" y="9"/>
                      <a:pt x="67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409650" y="2511725"/>
                <a:ext cx="34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456" extrusionOk="0">
                    <a:moveTo>
                      <a:pt x="60" y="1"/>
                    </a:moveTo>
                    <a:cubicBezTo>
                      <a:pt x="51" y="1"/>
                      <a:pt x="41" y="10"/>
                      <a:pt x="33" y="28"/>
                    </a:cubicBezTo>
                    <a:cubicBezTo>
                      <a:pt x="17" y="45"/>
                      <a:pt x="17" y="61"/>
                      <a:pt x="17" y="78"/>
                    </a:cubicBezTo>
                    <a:cubicBezTo>
                      <a:pt x="0" y="180"/>
                      <a:pt x="0" y="283"/>
                      <a:pt x="33" y="386"/>
                    </a:cubicBezTo>
                    <a:cubicBezTo>
                      <a:pt x="33" y="418"/>
                      <a:pt x="50" y="455"/>
                      <a:pt x="70" y="455"/>
                    </a:cubicBezTo>
                    <a:cubicBezTo>
                      <a:pt x="103" y="455"/>
                      <a:pt x="119" y="418"/>
                      <a:pt x="119" y="386"/>
                    </a:cubicBezTo>
                    <a:cubicBezTo>
                      <a:pt x="136" y="299"/>
                      <a:pt x="119" y="234"/>
                      <a:pt x="119" y="147"/>
                    </a:cubicBezTo>
                    <a:cubicBezTo>
                      <a:pt x="119" y="110"/>
                      <a:pt x="103" y="61"/>
                      <a:pt x="87" y="28"/>
                    </a:cubicBezTo>
                    <a:cubicBezTo>
                      <a:pt x="78" y="10"/>
                      <a:pt x="69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5"/>
              <p:cNvSpPr/>
              <p:nvPr/>
            </p:nvSpPr>
            <p:spPr>
              <a:xfrm>
                <a:off x="301050" y="2422600"/>
                <a:ext cx="515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16" extrusionOk="0">
                    <a:moveTo>
                      <a:pt x="185" y="0"/>
                    </a:moveTo>
                    <a:cubicBezTo>
                      <a:pt x="152" y="0"/>
                      <a:pt x="136" y="0"/>
                      <a:pt x="119" y="17"/>
                    </a:cubicBezTo>
                    <a:cubicBezTo>
                      <a:pt x="49" y="83"/>
                      <a:pt x="16" y="169"/>
                      <a:pt x="0" y="255"/>
                    </a:cubicBezTo>
                    <a:cubicBezTo>
                      <a:pt x="0" y="271"/>
                      <a:pt x="0" y="288"/>
                      <a:pt x="16" y="308"/>
                    </a:cubicBezTo>
                    <a:cubicBezTo>
                      <a:pt x="22" y="314"/>
                      <a:pt x="27" y="316"/>
                      <a:pt x="33" y="316"/>
                    </a:cubicBezTo>
                    <a:cubicBezTo>
                      <a:pt x="44" y="316"/>
                      <a:pt x="55" y="308"/>
                      <a:pt x="66" y="308"/>
                    </a:cubicBezTo>
                    <a:cubicBezTo>
                      <a:pt x="136" y="222"/>
                      <a:pt x="168" y="136"/>
                      <a:pt x="205" y="50"/>
                    </a:cubicBezTo>
                    <a:cubicBezTo>
                      <a:pt x="205" y="33"/>
                      <a:pt x="205" y="17"/>
                      <a:pt x="1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5"/>
              <p:cNvSpPr/>
              <p:nvPr/>
            </p:nvSpPr>
            <p:spPr>
              <a:xfrm>
                <a:off x="295900" y="2422075"/>
                <a:ext cx="46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67" extrusionOk="0">
                    <a:moveTo>
                      <a:pt x="153" y="1"/>
                    </a:moveTo>
                    <a:cubicBezTo>
                      <a:pt x="136" y="1"/>
                      <a:pt x="120" y="1"/>
                      <a:pt x="103" y="21"/>
                    </a:cubicBezTo>
                    <a:cubicBezTo>
                      <a:pt x="50" y="71"/>
                      <a:pt x="17" y="141"/>
                      <a:pt x="17" y="206"/>
                    </a:cubicBezTo>
                    <a:cubicBezTo>
                      <a:pt x="1" y="227"/>
                      <a:pt x="17" y="260"/>
                      <a:pt x="34" y="260"/>
                    </a:cubicBezTo>
                    <a:cubicBezTo>
                      <a:pt x="43" y="264"/>
                      <a:pt x="51" y="266"/>
                      <a:pt x="59" y="266"/>
                    </a:cubicBezTo>
                    <a:cubicBezTo>
                      <a:pt x="76" y="266"/>
                      <a:pt x="89" y="255"/>
                      <a:pt x="103" y="243"/>
                    </a:cubicBezTo>
                    <a:cubicBezTo>
                      <a:pt x="136" y="190"/>
                      <a:pt x="169" y="124"/>
                      <a:pt x="169" y="54"/>
                    </a:cubicBezTo>
                    <a:cubicBezTo>
                      <a:pt x="169" y="38"/>
                      <a:pt x="186" y="21"/>
                      <a:pt x="1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5"/>
              <p:cNvSpPr/>
              <p:nvPr/>
            </p:nvSpPr>
            <p:spPr>
              <a:xfrm>
                <a:off x="315525" y="2610550"/>
                <a:ext cx="414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63" extrusionOk="0">
                    <a:moveTo>
                      <a:pt x="1597" y="1"/>
                    </a:moveTo>
                    <a:cubicBezTo>
                      <a:pt x="1570" y="1"/>
                      <a:pt x="1540" y="9"/>
                      <a:pt x="1523" y="9"/>
                    </a:cubicBezTo>
                    <a:cubicBezTo>
                      <a:pt x="1318" y="42"/>
                      <a:pt x="1129" y="79"/>
                      <a:pt x="940" y="112"/>
                    </a:cubicBezTo>
                    <a:cubicBezTo>
                      <a:pt x="567" y="214"/>
                      <a:pt x="275" y="387"/>
                      <a:pt x="53" y="571"/>
                    </a:cubicBezTo>
                    <a:cubicBezTo>
                      <a:pt x="37" y="592"/>
                      <a:pt x="0" y="641"/>
                      <a:pt x="16" y="658"/>
                    </a:cubicBezTo>
                    <a:cubicBezTo>
                      <a:pt x="20" y="661"/>
                      <a:pt x="26" y="662"/>
                      <a:pt x="32" y="662"/>
                    </a:cubicBezTo>
                    <a:cubicBezTo>
                      <a:pt x="60" y="662"/>
                      <a:pt x="106" y="638"/>
                      <a:pt x="119" y="625"/>
                    </a:cubicBezTo>
                    <a:cubicBezTo>
                      <a:pt x="480" y="436"/>
                      <a:pt x="891" y="231"/>
                      <a:pt x="1421" y="144"/>
                    </a:cubicBezTo>
                    <a:cubicBezTo>
                      <a:pt x="1491" y="128"/>
                      <a:pt x="1659" y="95"/>
                      <a:pt x="1659" y="42"/>
                    </a:cubicBezTo>
                    <a:cubicBezTo>
                      <a:pt x="1651" y="9"/>
                      <a:pt x="1625" y="1"/>
                      <a:pt x="15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5"/>
              <p:cNvSpPr/>
              <p:nvPr/>
            </p:nvSpPr>
            <p:spPr>
              <a:xfrm>
                <a:off x="305250" y="2592475"/>
                <a:ext cx="5012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19" extrusionOk="0">
                    <a:moveTo>
                      <a:pt x="1075" y="0"/>
                    </a:moveTo>
                    <a:cubicBezTo>
                      <a:pt x="796" y="0"/>
                      <a:pt x="516" y="34"/>
                      <a:pt x="243" y="83"/>
                    </a:cubicBezTo>
                    <a:cubicBezTo>
                      <a:pt x="173" y="100"/>
                      <a:pt x="0" y="116"/>
                      <a:pt x="17" y="165"/>
                    </a:cubicBezTo>
                    <a:cubicBezTo>
                      <a:pt x="17" y="185"/>
                      <a:pt x="41" y="189"/>
                      <a:pt x="69" y="189"/>
                    </a:cubicBezTo>
                    <a:cubicBezTo>
                      <a:pt x="94" y="189"/>
                      <a:pt x="123" y="186"/>
                      <a:pt x="140" y="186"/>
                    </a:cubicBezTo>
                    <a:cubicBezTo>
                      <a:pt x="292" y="165"/>
                      <a:pt x="464" y="149"/>
                      <a:pt x="616" y="149"/>
                    </a:cubicBezTo>
                    <a:cubicBezTo>
                      <a:pt x="763" y="136"/>
                      <a:pt x="910" y="128"/>
                      <a:pt x="1056" y="128"/>
                    </a:cubicBezTo>
                    <a:cubicBezTo>
                      <a:pt x="1269" y="128"/>
                      <a:pt x="1482" y="144"/>
                      <a:pt x="1696" y="186"/>
                    </a:cubicBezTo>
                    <a:cubicBezTo>
                      <a:pt x="1782" y="202"/>
                      <a:pt x="1848" y="202"/>
                      <a:pt x="1934" y="219"/>
                    </a:cubicBezTo>
                    <a:cubicBezTo>
                      <a:pt x="1951" y="219"/>
                      <a:pt x="1988" y="219"/>
                      <a:pt x="1988" y="186"/>
                    </a:cubicBezTo>
                    <a:cubicBezTo>
                      <a:pt x="2004" y="149"/>
                      <a:pt x="1951" y="132"/>
                      <a:pt x="1902" y="116"/>
                    </a:cubicBezTo>
                    <a:cubicBezTo>
                      <a:pt x="1832" y="100"/>
                      <a:pt x="1762" y="63"/>
                      <a:pt x="1696" y="63"/>
                    </a:cubicBezTo>
                    <a:cubicBezTo>
                      <a:pt x="1491" y="19"/>
                      <a:pt x="1283" y="0"/>
                      <a:pt x="10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5"/>
              <p:cNvSpPr/>
              <p:nvPr/>
            </p:nvSpPr>
            <p:spPr>
              <a:xfrm>
                <a:off x="307400" y="2601875"/>
                <a:ext cx="483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402" extrusionOk="0">
                    <a:moveTo>
                      <a:pt x="1553" y="1"/>
                    </a:moveTo>
                    <a:cubicBezTo>
                      <a:pt x="1281" y="1"/>
                      <a:pt x="1014" y="37"/>
                      <a:pt x="736" y="97"/>
                    </a:cubicBezTo>
                    <a:cubicBezTo>
                      <a:pt x="530" y="134"/>
                      <a:pt x="325" y="200"/>
                      <a:pt x="136" y="286"/>
                    </a:cubicBezTo>
                    <a:cubicBezTo>
                      <a:pt x="87" y="323"/>
                      <a:pt x="1" y="372"/>
                      <a:pt x="17" y="389"/>
                    </a:cubicBezTo>
                    <a:cubicBezTo>
                      <a:pt x="21" y="398"/>
                      <a:pt x="31" y="402"/>
                      <a:pt x="43" y="402"/>
                    </a:cubicBezTo>
                    <a:cubicBezTo>
                      <a:pt x="81" y="402"/>
                      <a:pt x="149" y="368"/>
                      <a:pt x="190" y="356"/>
                    </a:cubicBezTo>
                    <a:cubicBezTo>
                      <a:pt x="633" y="237"/>
                      <a:pt x="1060" y="134"/>
                      <a:pt x="1508" y="118"/>
                    </a:cubicBezTo>
                    <a:lnTo>
                      <a:pt x="1848" y="118"/>
                    </a:lnTo>
                    <a:cubicBezTo>
                      <a:pt x="1881" y="118"/>
                      <a:pt x="1935" y="118"/>
                      <a:pt x="1935" y="64"/>
                    </a:cubicBezTo>
                    <a:cubicBezTo>
                      <a:pt x="1935" y="15"/>
                      <a:pt x="1881" y="32"/>
                      <a:pt x="1848" y="15"/>
                    </a:cubicBezTo>
                    <a:cubicBezTo>
                      <a:pt x="1749" y="5"/>
                      <a:pt x="1651" y="1"/>
                      <a:pt x="15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5"/>
              <p:cNvSpPr/>
              <p:nvPr/>
            </p:nvSpPr>
            <p:spPr>
              <a:xfrm>
                <a:off x="369675" y="2545625"/>
                <a:ext cx="2112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00" extrusionOk="0">
                    <a:moveTo>
                      <a:pt x="583" y="0"/>
                    </a:moveTo>
                    <a:cubicBezTo>
                      <a:pt x="340" y="0"/>
                      <a:pt x="1" y="202"/>
                      <a:pt x="60" y="364"/>
                    </a:cubicBezTo>
                    <a:cubicBezTo>
                      <a:pt x="86" y="455"/>
                      <a:pt x="209" y="499"/>
                      <a:pt x="349" y="499"/>
                    </a:cubicBezTo>
                    <a:cubicBezTo>
                      <a:pt x="575" y="499"/>
                      <a:pt x="844" y="382"/>
                      <a:pt x="811" y="159"/>
                    </a:cubicBezTo>
                    <a:cubicBezTo>
                      <a:pt x="790" y="45"/>
                      <a:pt x="697" y="0"/>
                      <a:pt x="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5"/>
              <p:cNvSpPr/>
              <p:nvPr/>
            </p:nvSpPr>
            <p:spPr>
              <a:xfrm>
                <a:off x="368575" y="2543875"/>
                <a:ext cx="23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623" extrusionOk="0">
                    <a:moveTo>
                      <a:pt x="661" y="118"/>
                    </a:moveTo>
                    <a:cubicBezTo>
                      <a:pt x="728" y="118"/>
                      <a:pt x="794" y="139"/>
                      <a:pt x="806" y="212"/>
                    </a:cubicBezTo>
                    <a:cubicBezTo>
                      <a:pt x="839" y="299"/>
                      <a:pt x="666" y="418"/>
                      <a:pt x="617" y="434"/>
                    </a:cubicBezTo>
                    <a:cubicBezTo>
                      <a:pt x="498" y="487"/>
                      <a:pt x="379" y="504"/>
                      <a:pt x="255" y="504"/>
                    </a:cubicBezTo>
                    <a:cubicBezTo>
                      <a:pt x="223" y="504"/>
                      <a:pt x="173" y="467"/>
                      <a:pt x="153" y="418"/>
                    </a:cubicBezTo>
                    <a:cubicBezTo>
                      <a:pt x="120" y="299"/>
                      <a:pt x="309" y="212"/>
                      <a:pt x="342" y="196"/>
                    </a:cubicBezTo>
                    <a:cubicBezTo>
                      <a:pt x="428" y="159"/>
                      <a:pt x="498" y="126"/>
                      <a:pt x="584" y="126"/>
                    </a:cubicBezTo>
                    <a:cubicBezTo>
                      <a:pt x="607" y="121"/>
                      <a:pt x="634" y="118"/>
                      <a:pt x="661" y="118"/>
                    </a:cubicBezTo>
                    <a:close/>
                    <a:moveTo>
                      <a:pt x="591" y="0"/>
                    </a:moveTo>
                    <a:cubicBezTo>
                      <a:pt x="571" y="0"/>
                      <a:pt x="551" y="2"/>
                      <a:pt x="531" y="7"/>
                    </a:cubicBezTo>
                    <a:cubicBezTo>
                      <a:pt x="461" y="23"/>
                      <a:pt x="395" y="56"/>
                      <a:pt x="342" y="77"/>
                    </a:cubicBezTo>
                    <a:cubicBezTo>
                      <a:pt x="255" y="126"/>
                      <a:pt x="1" y="262"/>
                      <a:pt x="50" y="450"/>
                    </a:cubicBezTo>
                    <a:cubicBezTo>
                      <a:pt x="71" y="553"/>
                      <a:pt x="173" y="606"/>
                      <a:pt x="255" y="623"/>
                    </a:cubicBezTo>
                    <a:cubicBezTo>
                      <a:pt x="395" y="623"/>
                      <a:pt x="531" y="606"/>
                      <a:pt x="650" y="553"/>
                    </a:cubicBezTo>
                    <a:cubicBezTo>
                      <a:pt x="719" y="520"/>
                      <a:pt x="789" y="487"/>
                      <a:pt x="839" y="418"/>
                    </a:cubicBezTo>
                    <a:cubicBezTo>
                      <a:pt x="871" y="385"/>
                      <a:pt x="908" y="348"/>
                      <a:pt x="925" y="299"/>
                    </a:cubicBezTo>
                    <a:cubicBezTo>
                      <a:pt x="941" y="229"/>
                      <a:pt x="925" y="142"/>
                      <a:pt x="871" y="93"/>
                    </a:cubicBezTo>
                    <a:cubicBezTo>
                      <a:pt x="822" y="56"/>
                      <a:pt x="769" y="23"/>
                      <a:pt x="719" y="23"/>
                    </a:cubicBezTo>
                    <a:cubicBezTo>
                      <a:pt x="682" y="12"/>
                      <a:pt x="638" y="0"/>
                      <a:pt x="5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25"/>
              <p:cNvSpPr/>
              <p:nvPr/>
            </p:nvSpPr>
            <p:spPr>
              <a:xfrm>
                <a:off x="444150" y="2537000"/>
                <a:ext cx="213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469" extrusionOk="0">
                    <a:moveTo>
                      <a:pt x="364" y="0"/>
                    </a:moveTo>
                    <a:cubicBezTo>
                      <a:pt x="195" y="0"/>
                      <a:pt x="38" y="54"/>
                      <a:pt x="25" y="163"/>
                    </a:cubicBezTo>
                    <a:cubicBezTo>
                      <a:pt x="1" y="316"/>
                      <a:pt x="281" y="468"/>
                      <a:pt x="512" y="468"/>
                    </a:cubicBezTo>
                    <a:cubicBezTo>
                      <a:pt x="642" y="468"/>
                      <a:pt x="756" y="421"/>
                      <a:pt x="792" y="298"/>
                    </a:cubicBezTo>
                    <a:cubicBezTo>
                      <a:pt x="852" y="101"/>
                      <a:pt x="597" y="0"/>
                      <a:pt x="3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5"/>
              <p:cNvSpPr/>
              <p:nvPr/>
            </p:nvSpPr>
            <p:spPr>
              <a:xfrm>
                <a:off x="442600" y="2535525"/>
                <a:ext cx="239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63" extrusionOk="0">
                    <a:moveTo>
                      <a:pt x="351" y="112"/>
                    </a:moveTo>
                    <a:cubicBezTo>
                      <a:pt x="379" y="112"/>
                      <a:pt x="401" y="115"/>
                      <a:pt x="411" y="119"/>
                    </a:cubicBezTo>
                    <a:cubicBezTo>
                      <a:pt x="497" y="119"/>
                      <a:pt x="579" y="119"/>
                      <a:pt x="666" y="152"/>
                    </a:cubicBezTo>
                    <a:cubicBezTo>
                      <a:pt x="735" y="169"/>
                      <a:pt x="838" y="238"/>
                      <a:pt x="822" y="341"/>
                    </a:cubicBezTo>
                    <a:cubicBezTo>
                      <a:pt x="805" y="427"/>
                      <a:pt x="616" y="444"/>
                      <a:pt x="547" y="444"/>
                    </a:cubicBezTo>
                    <a:cubicBezTo>
                      <a:pt x="427" y="427"/>
                      <a:pt x="308" y="411"/>
                      <a:pt x="206" y="341"/>
                    </a:cubicBezTo>
                    <a:cubicBezTo>
                      <a:pt x="169" y="325"/>
                      <a:pt x="136" y="271"/>
                      <a:pt x="136" y="222"/>
                    </a:cubicBezTo>
                    <a:cubicBezTo>
                      <a:pt x="160" y="135"/>
                      <a:pt x="276" y="112"/>
                      <a:pt x="351" y="112"/>
                    </a:cubicBezTo>
                    <a:close/>
                    <a:moveTo>
                      <a:pt x="460" y="0"/>
                    </a:moveTo>
                    <a:cubicBezTo>
                      <a:pt x="358" y="0"/>
                      <a:pt x="87" y="17"/>
                      <a:pt x="33" y="205"/>
                    </a:cubicBezTo>
                    <a:cubicBezTo>
                      <a:pt x="0" y="308"/>
                      <a:pt x="66" y="390"/>
                      <a:pt x="152" y="444"/>
                    </a:cubicBezTo>
                    <a:cubicBezTo>
                      <a:pt x="271" y="513"/>
                      <a:pt x="395" y="546"/>
                      <a:pt x="530" y="563"/>
                    </a:cubicBezTo>
                    <a:cubicBezTo>
                      <a:pt x="616" y="563"/>
                      <a:pt x="682" y="563"/>
                      <a:pt x="768" y="530"/>
                    </a:cubicBezTo>
                    <a:cubicBezTo>
                      <a:pt x="805" y="513"/>
                      <a:pt x="854" y="476"/>
                      <a:pt x="887" y="444"/>
                    </a:cubicBezTo>
                    <a:cubicBezTo>
                      <a:pt x="924" y="411"/>
                      <a:pt x="957" y="325"/>
                      <a:pt x="924" y="255"/>
                    </a:cubicBezTo>
                    <a:cubicBezTo>
                      <a:pt x="908" y="205"/>
                      <a:pt x="871" y="152"/>
                      <a:pt x="838" y="119"/>
                    </a:cubicBezTo>
                    <a:cubicBezTo>
                      <a:pt x="785" y="66"/>
                      <a:pt x="735" y="33"/>
                      <a:pt x="666" y="33"/>
                    </a:cubicBezTo>
                    <a:cubicBezTo>
                      <a:pt x="600" y="17"/>
                      <a:pt x="530" y="0"/>
                      <a:pt x="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5"/>
              <p:cNvSpPr/>
              <p:nvPr/>
            </p:nvSpPr>
            <p:spPr>
              <a:xfrm>
                <a:off x="360075" y="2601575"/>
                <a:ext cx="2310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924" h="666" extrusionOk="0">
                    <a:moveTo>
                      <a:pt x="497" y="0"/>
                    </a:moveTo>
                    <a:cubicBezTo>
                      <a:pt x="434" y="0"/>
                      <a:pt x="375" y="14"/>
                      <a:pt x="324" y="44"/>
                    </a:cubicBezTo>
                    <a:cubicBezTo>
                      <a:pt x="205" y="93"/>
                      <a:pt x="0" y="196"/>
                      <a:pt x="82" y="438"/>
                    </a:cubicBezTo>
                    <a:cubicBezTo>
                      <a:pt x="136" y="557"/>
                      <a:pt x="238" y="623"/>
                      <a:pt x="324" y="643"/>
                    </a:cubicBezTo>
                    <a:cubicBezTo>
                      <a:pt x="376" y="658"/>
                      <a:pt x="428" y="666"/>
                      <a:pt x="480" y="666"/>
                    </a:cubicBezTo>
                    <a:cubicBezTo>
                      <a:pt x="595" y="666"/>
                      <a:pt x="707" y="628"/>
                      <a:pt x="801" y="557"/>
                    </a:cubicBezTo>
                    <a:cubicBezTo>
                      <a:pt x="871" y="503"/>
                      <a:pt x="924" y="438"/>
                      <a:pt x="924" y="335"/>
                    </a:cubicBezTo>
                    <a:cubicBezTo>
                      <a:pt x="903" y="212"/>
                      <a:pt x="821" y="130"/>
                      <a:pt x="752" y="76"/>
                    </a:cubicBezTo>
                    <a:cubicBezTo>
                      <a:pt x="673" y="27"/>
                      <a:pt x="582" y="0"/>
                      <a:pt x="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5"/>
              <p:cNvSpPr/>
              <p:nvPr/>
            </p:nvSpPr>
            <p:spPr>
              <a:xfrm>
                <a:off x="458000" y="2591800"/>
                <a:ext cx="1840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01" extrusionOk="0">
                    <a:moveTo>
                      <a:pt x="378" y="1"/>
                    </a:moveTo>
                    <a:cubicBezTo>
                      <a:pt x="336" y="1"/>
                      <a:pt x="296" y="9"/>
                      <a:pt x="255" y="24"/>
                    </a:cubicBezTo>
                    <a:cubicBezTo>
                      <a:pt x="169" y="73"/>
                      <a:pt x="0" y="159"/>
                      <a:pt x="87" y="398"/>
                    </a:cubicBezTo>
                    <a:cubicBezTo>
                      <a:pt x="119" y="521"/>
                      <a:pt x="222" y="570"/>
                      <a:pt x="292" y="587"/>
                    </a:cubicBezTo>
                    <a:cubicBezTo>
                      <a:pt x="330" y="596"/>
                      <a:pt x="367" y="600"/>
                      <a:pt x="401" y="600"/>
                    </a:cubicBezTo>
                    <a:cubicBezTo>
                      <a:pt x="502" y="600"/>
                      <a:pt x="585" y="560"/>
                      <a:pt x="649" y="484"/>
                    </a:cubicBezTo>
                    <a:cubicBezTo>
                      <a:pt x="702" y="435"/>
                      <a:pt x="735" y="365"/>
                      <a:pt x="719" y="279"/>
                    </a:cubicBezTo>
                    <a:cubicBezTo>
                      <a:pt x="682" y="192"/>
                      <a:pt x="633" y="110"/>
                      <a:pt x="579" y="73"/>
                    </a:cubicBezTo>
                    <a:cubicBezTo>
                      <a:pt x="507" y="21"/>
                      <a:pt x="441" y="1"/>
                      <a:pt x="3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25"/>
              <p:cNvSpPr/>
              <p:nvPr/>
            </p:nvSpPr>
            <p:spPr>
              <a:xfrm>
                <a:off x="370750" y="2611575"/>
                <a:ext cx="30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6" extrusionOk="0">
                    <a:moveTo>
                      <a:pt x="49" y="1"/>
                    </a:moveTo>
                    <a:cubicBezTo>
                      <a:pt x="17" y="17"/>
                      <a:pt x="0" y="38"/>
                      <a:pt x="0" y="71"/>
                    </a:cubicBezTo>
                    <a:cubicBezTo>
                      <a:pt x="13" y="97"/>
                      <a:pt x="26" y="126"/>
                      <a:pt x="48" y="126"/>
                    </a:cubicBezTo>
                    <a:cubicBezTo>
                      <a:pt x="53" y="126"/>
                      <a:pt x="59" y="124"/>
                      <a:pt x="66" y="120"/>
                    </a:cubicBezTo>
                    <a:cubicBezTo>
                      <a:pt x="103" y="103"/>
                      <a:pt x="119" y="71"/>
                      <a:pt x="119" y="38"/>
                    </a:cubicBezTo>
                    <a:cubicBezTo>
                      <a:pt x="103" y="17"/>
                      <a:pt x="86" y="1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25"/>
              <p:cNvSpPr/>
              <p:nvPr/>
            </p:nvSpPr>
            <p:spPr>
              <a:xfrm>
                <a:off x="366850" y="2606850"/>
                <a:ext cx="30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5" extrusionOk="0">
                    <a:moveTo>
                      <a:pt x="53" y="1"/>
                    </a:moveTo>
                    <a:cubicBezTo>
                      <a:pt x="17" y="1"/>
                      <a:pt x="0" y="38"/>
                      <a:pt x="0" y="71"/>
                    </a:cubicBezTo>
                    <a:cubicBezTo>
                      <a:pt x="0" y="104"/>
                      <a:pt x="37" y="124"/>
                      <a:pt x="70" y="124"/>
                    </a:cubicBezTo>
                    <a:cubicBezTo>
                      <a:pt x="103" y="124"/>
                      <a:pt x="119" y="87"/>
                      <a:pt x="119" y="54"/>
                    </a:cubicBezTo>
                    <a:cubicBezTo>
                      <a:pt x="103" y="21"/>
                      <a:pt x="86" y="1"/>
                      <a:pt x="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5"/>
              <p:cNvSpPr/>
              <p:nvPr/>
            </p:nvSpPr>
            <p:spPr>
              <a:xfrm>
                <a:off x="373300" y="2605625"/>
                <a:ext cx="30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5" extrusionOk="0">
                    <a:moveTo>
                      <a:pt x="50" y="1"/>
                    </a:moveTo>
                    <a:cubicBezTo>
                      <a:pt x="17" y="1"/>
                      <a:pt x="1" y="34"/>
                      <a:pt x="1" y="70"/>
                    </a:cubicBezTo>
                    <a:cubicBezTo>
                      <a:pt x="14" y="97"/>
                      <a:pt x="28" y="124"/>
                      <a:pt x="50" y="124"/>
                    </a:cubicBezTo>
                    <a:cubicBezTo>
                      <a:pt x="55" y="124"/>
                      <a:pt x="60" y="123"/>
                      <a:pt x="66" y="120"/>
                    </a:cubicBezTo>
                    <a:cubicBezTo>
                      <a:pt x="103" y="120"/>
                      <a:pt x="120" y="87"/>
                      <a:pt x="120" y="50"/>
                    </a:cubicBezTo>
                    <a:cubicBezTo>
                      <a:pt x="103" y="17"/>
                      <a:pt x="87" y="1"/>
                      <a:pt x="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5"/>
              <p:cNvSpPr/>
              <p:nvPr/>
            </p:nvSpPr>
            <p:spPr>
              <a:xfrm>
                <a:off x="467850" y="2600375"/>
                <a:ext cx="30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5" extrusionOk="0">
                    <a:moveTo>
                      <a:pt x="67" y="1"/>
                    </a:moveTo>
                    <a:cubicBezTo>
                      <a:pt x="61" y="1"/>
                      <a:pt x="56" y="2"/>
                      <a:pt x="50" y="5"/>
                    </a:cubicBezTo>
                    <a:cubicBezTo>
                      <a:pt x="17" y="5"/>
                      <a:pt x="1" y="38"/>
                      <a:pt x="1" y="75"/>
                    </a:cubicBezTo>
                    <a:cubicBezTo>
                      <a:pt x="1" y="108"/>
                      <a:pt x="33" y="124"/>
                      <a:pt x="66" y="124"/>
                    </a:cubicBezTo>
                    <a:cubicBezTo>
                      <a:pt x="103" y="124"/>
                      <a:pt x="120" y="92"/>
                      <a:pt x="120" y="55"/>
                    </a:cubicBezTo>
                    <a:cubicBezTo>
                      <a:pt x="106" y="28"/>
                      <a:pt x="9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25"/>
              <p:cNvSpPr/>
              <p:nvPr/>
            </p:nvSpPr>
            <p:spPr>
              <a:xfrm>
                <a:off x="469900" y="2595375"/>
                <a:ext cx="352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36" extrusionOk="0">
                    <a:moveTo>
                      <a:pt x="70" y="0"/>
                    </a:moveTo>
                    <a:cubicBezTo>
                      <a:pt x="38" y="16"/>
                      <a:pt x="1" y="49"/>
                      <a:pt x="21" y="86"/>
                    </a:cubicBezTo>
                    <a:cubicBezTo>
                      <a:pt x="21" y="119"/>
                      <a:pt x="54" y="136"/>
                      <a:pt x="87" y="136"/>
                    </a:cubicBezTo>
                    <a:cubicBezTo>
                      <a:pt x="124" y="119"/>
                      <a:pt x="140" y="86"/>
                      <a:pt x="124" y="49"/>
                    </a:cubicBezTo>
                    <a:cubicBezTo>
                      <a:pt x="124" y="16"/>
                      <a:pt x="8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25"/>
              <p:cNvSpPr/>
              <p:nvPr/>
            </p:nvSpPr>
            <p:spPr>
              <a:xfrm>
                <a:off x="463550" y="2596425"/>
                <a:ext cx="2575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19" extrusionOk="0">
                    <a:moveTo>
                      <a:pt x="61" y="1"/>
                    </a:moveTo>
                    <a:cubicBezTo>
                      <a:pt x="52" y="1"/>
                      <a:pt x="43" y="3"/>
                      <a:pt x="33" y="7"/>
                    </a:cubicBezTo>
                    <a:cubicBezTo>
                      <a:pt x="16" y="7"/>
                      <a:pt x="0" y="44"/>
                      <a:pt x="0" y="77"/>
                    </a:cubicBezTo>
                    <a:cubicBezTo>
                      <a:pt x="12" y="101"/>
                      <a:pt x="24" y="118"/>
                      <a:pt x="43" y="118"/>
                    </a:cubicBezTo>
                    <a:cubicBezTo>
                      <a:pt x="51" y="118"/>
                      <a:pt x="60" y="116"/>
                      <a:pt x="70" y="110"/>
                    </a:cubicBezTo>
                    <a:cubicBezTo>
                      <a:pt x="86" y="110"/>
                      <a:pt x="103" y="77"/>
                      <a:pt x="103" y="44"/>
                    </a:cubicBezTo>
                    <a:cubicBezTo>
                      <a:pt x="103" y="17"/>
                      <a:pt x="85" y="1"/>
                      <a:pt x="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5"/>
              <p:cNvSpPr/>
              <p:nvPr/>
            </p:nvSpPr>
            <p:spPr>
              <a:xfrm>
                <a:off x="410050" y="2587800"/>
                <a:ext cx="252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622" extrusionOk="0">
                    <a:moveTo>
                      <a:pt x="747" y="1"/>
                    </a:moveTo>
                    <a:cubicBezTo>
                      <a:pt x="596" y="1"/>
                      <a:pt x="443" y="40"/>
                      <a:pt x="309" y="81"/>
                    </a:cubicBezTo>
                    <a:cubicBezTo>
                      <a:pt x="206" y="114"/>
                      <a:pt x="136" y="184"/>
                      <a:pt x="71" y="270"/>
                    </a:cubicBezTo>
                    <a:cubicBezTo>
                      <a:pt x="1" y="352"/>
                      <a:pt x="87" y="439"/>
                      <a:pt x="173" y="492"/>
                    </a:cubicBezTo>
                    <a:cubicBezTo>
                      <a:pt x="259" y="541"/>
                      <a:pt x="342" y="595"/>
                      <a:pt x="444" y="611"/>
                    </a:cubicBezTo>
                    <a:cubicBezTo>
                      <a:pt x="480" y="618"/>
                      <a:pt x="521" y="622"/>
                      <a:pt x="564" y="622"/>
                    </a:cubicBezTo>
                    <a:cubicBezTo>
                      <a:pt x="623" y="622"/>
                      <a:pt x="685" y="614"/>
                      <a:pt x="736" y="595"/>
                    </a:cubicBezTo>
                    <a:cubicBezTo>
                      <a:pt x="855" y="541"/>
                      <a:pt x="925" y="422"/>
                      <a:pt x="978" y="303"/>
                    </a:cubicBezTo>
                    <a:cubicBezTo>
                      <a:pt x="994" y="250"/>
                      <a:pt x="1011" y="217"/>
                      <a:pt x="1011" y="168"/>
                    </a:cubicBezTo>
                    <a:cubicBezTo>
                      <a:pt x="1011" y="131"/>
                      <a:pt x="994" y="81"/>
                      <a:pt x="958" y="44"/>
                    </a:cubicBezTo>
                    <a:cubicBezTo>
                      <a:pt x="941" y="28"/>
                      <a:pt x="908" y="12"/>
                      <a:pt x="875" y="12"/>
                    </a:cubicBezTo>
                    <a:cubicBezTo>
                      <a:pt x="833" y="4"/>
                      <a:pt x="790" y="1"/>
                      <a:pt x="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5"/>
              <p:cNvSpPr/>
              <p:nvPr/>
            </p:nvSpPr>
            <p:spPr>
              <a:xfrm>
                <a:off x="409650" y="2572950"/>
                <a:ext cx="2435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5" extrusionOk="0">
                    <a:moveTo>
                      <a:pt x="507" y="1"/>
                    </a:moveTo>
                    <a:cubicBezTo>
                      <a:pt x="418" y="1"/>
                      <a:pt x="328" y="31"/>
                      <a:pt x="255" y="92"/>
                    </a:cubicBezTo>
                    <a:cubicBezTo>
                      <a:pt x="136" y="178"/>
                      <a:pt x="70" y="330"/>
                      <a:pt x="33" y="470"/>
                    </a:cubicBezTo>
                    <a:cubicBezTo>
                      <a:pt x="17" y="556"/>
                      <a:pt x="0" y="725"/>
                      <a:pt x="33" y="811"/>
                    </a:cubicBezTo>
                    <a:cubicBezTo>
                      <a:pt x="42" y="820"/>
                      <a:pt x="54" y="824"/>
                      <a:pt x="68" y="824"/>
                    </a:cubicBezTo>
                    <a:cubicBezTo>
                      <a:pt x="131" y="824"/>
                      <a:pt x="231" y="735"/>
                      <a:pt x="275" y="708"/>
                    </a:cubicBezTo>
                    <a:cubicBezTo>
                      <a:pt x="427" y="649"/>
                      <a:pt x="593" y="615"/>
                      <a:pt x="754" y="615"/>
                    </a:cubicBezTo>
                    <a:cubicBezTo>
                      <a:pt x="829" y="615"/>
                      <a:pt x="903" y="623"/>
                      <a:pt x="974" y="638"/>
                    </a:cubicBezTo>
                    <a:cubicBezTo>
                      <a:pt x="974" y="573"/>
                      <a:pt x="957" y="503"/>
                      <a:pt x="941" y="433"/>
                    </a:cubicBezTo>
                    <a:cubicBezTo>
                      <a:pt x="924" y="330"/>
                      <a:pt x="871" y="248"/>
                      <a:pt x="822" y="162"/>
                    </a:cubicBezTo>
                    <a:cubicBezTo>
                      <a:pt x="789" y="109"/>
                      <a:pt x="735" y="59"/>
                      <a:pt x="686" y="43"/>
                    </a:cubicBezTo>
                    <a:cubicBezTo>
                      <a:pt x="630" y="15"/>
                      <a:pt x="568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25"/>
              <p:cNvSpPr/>
              <p:nvPr/>
            </p:nvSpPr>
            <p:spPr>
              <a:xfrm>
                <a:off x="415600" y="2591975"/>
                <a:ext cx="103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39" extrusionOk="0">
                    <a:moveTo>
                      <a:pt x="292" y="1"/>
                    </a:moveTo>
                    <a:cubicBezTo>
                      <a:pt x="243" y="1"/>
                      <a:pt x="173" y="17"/>
                      <a:pt x="120" y="50"/>
                    </a:cubicBezTo>
                    <a:cubicBezTo>
                      <a:pt x="87" y="66"/>
                      <a:pt x="54" y="83"/>
                      <a:pt x="17" y="120"/>
                    </a:cubicBezTo>
                    <a:cubicBezTo>
                      <a:pt x="1" y="152"/>
                      <a:pt x="1" y="222"/>
                      <a:pt x="54" y="239"/>
                    </a:cubicBezTo>
                    <a:lnTo>
                      <a:pt x="103" y="239"/>
                    </a:lnTo>
                    <a:cubicBezTo>
                      <a:pt x="173" y="239"/>
                      <a:pt x="222" y="239"/>
                      <a:pt x="276" y="206"/>
                    </a:cubicBezTo>
                    <a:cubicBezTo>
                      <a:pt x="325" y="206"/>
                      <a:pt x="362" y="169"/>
                      <a:pt x="378" y="136"/>
                    </a:cubicBezTo>
                    <a:cubicBezTo>
                      <a:pt x="411" y="120"/>
                      <a:pt x="411" y="66"/>
                      <a:pt x="395" y="33"/>
                    </a:cubicBezTo>
                    <a:cubicBezTo>
                      <a:pt x="362" y="1"/>
                      <a:pt x="325" y="1"/>
                      <a:pt x="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25"/>
              <p:cNvSpPr/>
              <p:nvPr/>
            </p:nvSpPr>
            <p:spPr>
              <a:xfrm>
                <a:off x="409225" y="2586650"/>
                <a:ext cx="278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727" extrusionOk="0">
                    <a:moveTo>
                      <a:pt x="822" y="121"/>
                    </a:moveTo>
                    <a:cubicBezTo>
                      <a:pt x="850" y="121"/>
                      <a:pt x="878" y="123"/>
                      <a:pt x="908" y="127"/>
                    </a:cubicBezTo>
                    <a:cubicBezTo>
                      <a:pt x="974" y="127"/>
                      <a:pt x="974" y="144"/>
                      <a:pt x="974" y="214"/>
                    </a:cubicBezTo>
                    <a:cubicBezTo>
                      <a:pt x="958" y="296"/>
                      <a:pt x="925" y="365"/>
                      <a:pt x="871" y="419"/>
                    </a:cubicBezTo>
                    <a:cubicBezTo>
                      <a:pt x="855" y="452"/>
                      <a:pt x="839" y="485"/>
                      <a:pt x="806" y="501"/>
                    </a:cubicBezTo>
                    <a:cubicBezTo>
                      <a:pt x="752" y="571"/>
                      <a:pt x="683" y="587"/>
                      <a:pt x="617" y="604"/>
                    </a:cubicBezTo>
                    <a:cubicBezTo>
                      <a:pt x="531" y="604"/>
                      <a:pt x="444" y="587"/>
                      <a:pt x="358" y="554"/>
                    </a:cubicBezTo>
                    <a:cubicBezTo>
                      <a:pt x="309" y="521"/>
                      <a:pt x="239" y="485"/>
                      <a:pt x="190" y="452"/>
                    </a:cubicBezTo>
                    <a:cubicBezTo>
                      <a:pt x="136" y="419"/>
                      <a:pt x="136" y="365"/>
                      <a:pt x="169" y="333"/>
                    </a:cubicBezTo>
                    <a:cubicBezTo>
                      <a:pt x="256" y="246"/>
                      <a:pt x="342" y="193"/>
                      <a:pt x="444" y="177"/>
                    </a:cubicBezTo>
                    <a:cubicBezTo>
                      <a:pt x="514" y="160"/>
                      <a:pt x="563" y="144"/>
                      <a:pt x="633" y="144"/>
                    </a:cubicBezTo>
                    <a:cubicBezTo>
                      <a:pt x="694" y="132"/>
                      <a:pt x="755" y="121"/>
                      <a:pt x="822" y="121"/>
                    </a:cubicBezTo>
                    <a:close/>
                    <a:moveTo>
                      <a:pt x="825" y="0"/>
                    </a:moveTo>
                    <a:cubicBezTo>
                      <a:pt x="727" y="0"/>
                      <a:pt x="602" y="17"/>
                      <a:pt x="477" y="41"/>
                    </a:cubicBezTo>
                    <a:cubicBezTo>
                      <a:pt x="325" y="58"/>
                      <a:pt x="190" y="127"/>
                      <a:pt x="87" y="246"/>
                    </a:cubicBezTo>
                    <a:cubicBezTo>
                      <a:pt x="1" y="333"/>
                      <a:pt x="1" y="452"/>
                      <a:pt x="104" y="538"/>
                    </a:cubicBezTo>
                    <a:cubicBezTo>
                      <a:pt x="239" y="641"/>
                      <a:pt x="375" y="706"/>
                      <a:pt x="563" y="727"/>
                    </a:cubicBezTo>
                    <a:cubicBezTo>
                      <a:pt x="666" y="727"/>
                      <a:pt x="785" y="706"/>
                      <a:pt x="871" y="624"/>
                    </a:cubicBezTo>
                    <a:cubicBezTo>
                      <a:pt x="991" y="521"/>
                      <a:pt x="1060" y="398"/>
                      <a:pt x="1093" y="246"/>
                    </a:cubicBezTo>
                    <a:cubicBezTo>
                      <a:pt x="1114" y="111"/>
                      <a:pt x="1077" y="25"/>
                      <a:pt x="925" y="8"/>
                    </a:cubicBezTo>
                    <a:cubicBezTo>
                      <a:pt x="896" y="3"/>
                      <a:pt x="863" y="0"/>
                      <a:pt x="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5"/>
              <p:cNvSpPr/>
              <p:nvPr/>
            </p:nvSpPr>
            <p:spPr>
              <a:xfrm>
                <a:off x="415200" y="2581700"/>
                <a:ext cx="128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170" extrusionOk="0">
                    <a:moveTo>
                      <a:pt x="238" y="1"/>
                    </a:moveTo>
                    <a:cubicBezTo>
                      <a:pt x="156" y="17"/>
                      <a:pt x="103" y="34"/>
                      <a:pt x="53" y="67"/>
                    </a:cubicBezTo>
                    <a:cubicBezTo>
                      <a:pt x="33" y="83"/>
                      <a:pt x="17" y="104"/>
                      <a:pt x="17" y="120"/>
                    </a:cubicBezTo>
                    <a:cubicBezTo>
                      <a:pt x="0" y="153"/>
                      <a:pt x="17" y="169"/>
                      <a:pt x="53" y="169"/>
                    </a:cubicBezTo>
                    <a:cubicBezTo>
                      <a:pt x="86" y="169"/>
                      <a:pt x="103" y="169"/>
                      <a:pt x="119" y="153"/>
                    </a:cubicBezTo>
                    <a:cubicBezTo>
                      <a:pt x="189" y="136"/>
                      <a:pt x="238" y="120"/>
                      <a:pt x="308" y="120"/>
                    </a:cubicBezTo>
                    <a:cubicBezTo>
                      <a:pt x="324" y="128"/>
                      <a:pt x="346" y="132"/>
                      <a:pt x="368" y="132"/>
                    </a:cubicBezTo>
                    <a:cubicBezTo>
                      <a:pt x="389" y="132"/>
                      <a:pt x="411" y="128"/>
                      <a:pt x="427" y="120"/>
                    </a:cubicBezTo>
                    <a:cubicBezTo>
                      <a:pt x="481" y="120"/>
                      <a:pt x="497" y="104"/>
                      <a:pt x="513" y="83"/>
                    </a:cubicBezTo>
                    <a:cubicBezTo>
                      <a:pt x="513" y="50"/>
                      <a:pt x="497" y="17"/>
                      <a:pt x="444" y="17"/>
                    </a:cubicBezTo>
                    <a:cubicBezTo>
                      <a:pt x="427" y="1"/>
                      <a:pt x="411" y="1"/>
                      <a:pt x="4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5"/>
              <p:cNvSpPr/>
              <p:nvPr/>
            </p:nvSpPr>
            <p:spPr>
              <a:xfrm>
                <a:off x="402350" y="2605625"/>
                <a:ext cx="1975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790" h="625" extrusionOk="0">
                    <a:moveTo>
                      <a:pt x="34" y="1"/>
                    </a:moveTo>
                    <a:cubicBezTo>
                      <a:pt x="17" y="103"/>
                      <a:pt x="1" y="222"/>
                      <a:pt x="17" y="341"/>
                    </a:cubicBezTo>
                    <a:cubicBezTo>
                      <a:pt x="17" y="395"/>
                      <a:pt x="34" y="444"/>
                      <a:pt x="54" y="497"/>
                    </a:cubicBezTo>
                    <a:cubicBezTo>
                      <a:pt x="87" y="530"/>
                      <a:pt x="120" y="584"/>
                      <a:pt x="190" y="600"/>
                    </a:cubicBezTo>
                    <a:cubicBezTo>
                      <a:pt x="225" y="617"/>
                      <a:pt x="268" y="625"/>
                      <a:pt x="312" y="625"/>
                    </a:cubicBezTo>
                    <a:cubicBezTo>
                      <a:pt x="357" y="625"/>
                      <a:pt x="403" y="617"/>
                      <a:pt x="444" y="600"/>
                    </a:cubicBezTo>
                    <a:cubicBezTo>
                      <a:pt x="531" y="563"/>
                      <a:pt x="584" y="514"/>
                      <a:pt x="650" y="444"/>
                    </a:cubicBezTo>
                    <a:cubicBezTo>
                      <a:pt x="703" y="378"/>
                      <a:pt x="752" y="309"/>
                      <a:pt x="789" y="222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25"/>
              <p:cNvSpPr/>
              <p:nvPr/>
            </p:nvSpPr>
            <p:spPr>
              <a:xfrm>
                <a:off x="396550" y="2597750"/>
                <a:ext cx="369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35" extrusionOk="0">
                    <a:moveTo>
                      <a:pt x="319" y="418"/>
                    </a:moveTo>
                    <a:lnTo>
                      <a:pt x="319" y="418"/>
                    </a:lnTo>
                    <a:cubicBezTo>
                      <a:pt x="368" y="451"/>
                      <a:pt x="438" y="488"/>
                      <a:pt x="508" y="521"/>
                    </a:cubicBezTo>
                    <a:lnTo>
                      <a:pt x="492" y="656"/>
                    </a:lnTo>
                    <a:cubicBezTo>
                      <a:pt x="479" y="699"/>
                      <a:pt x="506" y="722"/>
                      <a:pt x="538" y="722"/>
                    </a:cubicBezTo>
                    <a:cubicBezTo>
                      <a:pt x="558" y="722"/>
                      <a:pt x="580" y="713"/>
                      <a:pt x="594" y="693"/>
                    </a:cubicBezTo>
                    <a:cubicBezTo>
                      <a:pt x="594" y="693"/>
                      <a:pt x="611" y="624"/>
                      <a:pt x="627" y="554"/>
                    </a:cubicBezTo>
                    <a:cubicBezTo>
                      <a:pt x="713" y="570"/>
                      <a:pt x="816" y="591"/>
                      <a:pt x="902" y="591"/>
                    </a:cubicBezTo>
                    <a:cubicBezTo>
                      <a:pt x="882" y="710"/>
                      <a:pt x="816" y="796"/>
                      <a:pt x="713" y="862"/>
                    </a:cubicBezTo>
                    <a:cubicBezTo>
                      <a:pt x="671" y="884"/>
                      <a:pt x="623" y="899"/>
                      <a:pt x="576" y="899"/>
                    </a:cubicBezTo>
                    <a:cubicBezTo>
                      <a:pt x="546" y="899"/>
                      <a:pt x="517" y="893"/>
                      <a:pt x="492" y="878"/>
                    </a:cubicBezTo>
                    <a:cubicBezTo>
                      <a:pt x="455" y="878"/>
                      <a:pt x="422" y="845"/>
                      <a:pt x="389" y="812"/>
                    </a:cubicBezTo>
                    <a:cubicBezTo>
                      <a:pt x="368" y="776"/>
                      <a:pt x="352" y="743"/>
                      <a:pt x="335" y="693"/>
                    </a:cubicBezTo>
                    <a:cubicBezTo>
                      <a:pt x="319" y="607"/>
                      <a:pt x="319" y="505"/>
                      <a:pt x="319" y="418"/>
                    </a:cubicBezTo>
                    <a:close/>
                    <a:moveTo>
                      <a:pt x="64" y="1"/>
                    </a:moveTo>
                    <a:cubicBezTo>
                      <a:pt x="35" y="1"/>
                      <a:pt x="0" y="31"/>
                      <a:pt x="11" y="77"/>
                    </a:cubicBezTo>
                    <a:cubicBezTo>
                      <a:pt x="28" y="180"/>
                      <a:pt x="97" y="262"/>
                      <a:pt x="184" y="349"/>
                    </a:cubicBezTo>
                    <a:lnTo>
                      <a:pt x="184" y="365"/>
                    </a:lnTo>
                    <a:cubicBezTo>
                      <a:pt x="184" y="488"/>
                      <a:pt x="184" y="607"/>
                      <a:pt x="216" y="726"/>
                    </a:cubicBezTo>
                    <a:cubicBezTo>
                      <a:pt x="233" y="796"/>
                      <a:pt x="249" y="845"/>
                      <a:pt x="286" y="899"/>
                    </a:cubicBezTo>
                    <a:cubicBezTo>
                      <a:pt x="319" y="948"/>
                      <a:pt x="389" y="1001"/>
                      <a:pt x="455" y="1018"/>
                    </a:cubicBezTo>
                    <a:cubicBezTo>
                      <a:pt x="492" y="1034"/>
                      <a:pt x="524" y="1034"/>
                      <a:pt x="557" y="1034"/>
                    </a:cubicBezTo>
                    <a:cubicBezTo>
                      <a:pt x="627" y="1034"/>
                      <a:pt x="697" y="1018"/>
                      <a:pt x="763" y="981"/>
                    </a:cubicBezTo>
                    <a:cubicBezTo>
                      <a:pt x="865" y="932"/>
                      <a:pt x="935" y="845"/>
                      <a:pt x="968" y="796"/>
                    </a:cubicBezTo>
                    <a:cubicBezTo>
                      <a:pt x="1005" y="726"/>
                      <a:pt x="1038" y="673"/>
                      <a:pt x="1070" y="607"/>
                    </a:cubicBezTo>
                    <a:cubicBezTo>
                      <a:pt x="1210" y="607"/>
                      <a:pt x="1329" y="554"/>
                      <a:pt x="1432" y="488"/>
                    </a:cubicBezTo>
                    <a:cubicBezTo>
                      <a:pt x="1476" y="455"/>
                      <a:pt x="1441" y="399"/>
                      <a:pt x="1395" y="399"/>
                    </a:cubicBezTo>
                    <a:cubicBezTo>
                      <a:pt x="1390" y="399"/>
                      <a:pt x="1384" y="400"/>
                      <a:pt x="1378" y="402"/>
                    </a:cubicBezTo>
                    <a:cubicBezTo>
                      <a:pt x="1294" y="429"/>
                      <a:pt x="1194" y="442"/>
                      <a:pt x="1086" y="442"/>
                    </a:cubicBezTo>
                    <a:cubicBezTo>
                      <a:pt x="714" y="442"/>
                      <a:pt x="256" y="288"/>
                      <a:pt x="97" y="24"/>
                    </a:cubicBezTo>
                    <a:cubicBezTo>
                      <a:pt x="92" y="8"/>
                      <a:pt x="79" y="1"/>
                      <a:pt x="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25"/>
              <p:cNvSpPr/>
              <p:nvPr/>
            </p:nvSpPr>
            <p:spPr>
              <a:xfrm>
                <a:off x="399375" y="2624250"/>
                <a:ext cx="7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29" extrusionOk="0">
                    <a:moveTo>
                      <a:pt x="152" y="1"/>
                    </a:moveTo>
                    <a:cubicBezTo>
                      <a:pt x="106" y="1"/>
                      <a:pt x="42" y="20"/>
                      <a:pt x="17" y="60"/>
                    </a:cubicBezTo>
                    <a:cubicBezTo>
                      <a:pt x="1" y="93"/>
                      <a:pt x="17" y="126"/>
                      <a:pt x="34" y="147"/>
                    </a:cubicBezTo>
                    <a:cubicBezTo>
                      <a:pt x="71" y="196"/>
                      <a:pt x="120" y="229"/>
                      <a:pt x="173" y="229"/>
                    </a:cubicBezTo>
                    <a:cubicBezTo>
                      <a:pt x="222" y="229"/>
                      <a:pt x="292" y="180"/>
                      <a:pt x="292" y="126"/>
                    </a:cubicBezTo>
                    <a:cubicBezTo>
                      <a:pt x="309" y="77"/>
                      <a:pt x="255" y="7"/>
                      <a:pt x="190" y="7"/>
                    </a:cubicBezTo>
                    <a:cubicBezTo>
                      <a:pt x="181" y="3"/>
                      <a:pt x="167" y="1"/>
                      <a:pt x="1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5"/>
              <p:cNvSpPr/>
              <p:nvPr/>
            </p:nvSpPr>
            <p:spPr>
              <a:xfrm>
                <a:off x="435300" y="2547725"/>
                <a:ext cx="39750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570" extrusionOk="0">
                    <a:moveTo>
                      <a:pt x="772" y="0"/>
                    </a:moveTo>
                    <a:cubicBezTo>
                      <a:pt x="715" y="0"/>
                      <a:pt x="658" y="8"/>
                      <a:pt x="600" y="25"/>
                    </a:cubicBezTo>
                    <a:cubicBezTo>
                      <a:pt x="71" y="194"/>
                      <a:pt x="1" y="588"/>
                      <a:pt x="34" y="929"/>
                    </a:cubicBezTo>
                    <a:cubicBezTo>
                      <a:pt x="84" y="1237"/>
                      <a:pt x="415" y="1570"/>
                      <a:pt x="795" y="1570"/>
                    </a:cubicBezTo>
                    <a:cubicBezTo>
                      <a:pt x="820" y="1570"/>
                      <a:pt x="846" y="1568"/>
                      <a:pt x="871" y="1565"/>
                    </a:cubicBezTo>
                    <a:cubicBezTo>
                      <a:pt x="1303" y="1495"/>
                      <a:pt x="1590" y="1101"/>
                      <a:pt x="1508" y="674"/>
                    </a:cubicBezTo>
                    <a:cubicBezTo>
                      <a:pt x="1448" y="307"/>
                      <a:pt x="1123" y="0"/>
                      <a:pt x="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5"/>
              <p:cNvSpPr/>
              <p:nvPr/>
            </p:nvSpPr>
            <p:spPr>
              <a:xfrm>
                <a:off x="432750" y="2547325"/>
                <a:ext cx="423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629" extrusionOk="0">
                    <a:moveTo>
                      <a:pt x="427" y="531"/>
                    </a:moveTo>
                    <a:cubicBezTo>
                      <a:pt x="560" y="531"/>
                      <a:pt x="638" y="712"/>
                      <a:pt x="497" y="776"/>
                    </a:cubicBezTo>
                    <a:cubicBezTo>
                      <a:pt x="468" y="795"/>
                      <a:pt x="441" y="803"/>
                      <a:pt x="416" y="803"/>
                    </a:cubicBezTo>
                    <a:cubicBezTo>
                      <a:pt x="279" y="803"/>
                      <a:pt x="221" y="565"/>
                      <a:pt x="394" y="534"/>
                    </a:cubicBezTo>
                    <a:cubicBezTo>
                      <a:pt x="406" y="532"/>
                      <a:pt x="416" y="531"/>
                      <a:pt x="427" y="531"/>
                    </a:cubicBezTo>
                    <a:close/>
                    <a:moveTo>
                      <a:pt x="853" y="105"/>
                    </a:moveTo>
                    <a:cubicBezTo>
                      <a:pt x="1025" y="105"/>
                      <a:pt x="1186" y="181"/>
                      <a:pt x="1265" y="226"/>
                    </a:cubicBezTo>
                    <a:cubicBezTo>
                      <a:pt x="1405" y="349"/>
                      <a:pt x="1507" y="518"/>
                      <a:pt x="1540" y="690"/>
                    </a:cubicBezTo>
                    <a:cubicBezTo>
                      <a:pt x="1573" y="879"/>
                      <a:pt x="1540" y="1101"/>
                      <a:pt x="1421" y="1253"/>
                    </a:cubicBezTo>
                    <a:cubicBezTo>
                      <a:pt x="1232" y="1479"/>
                      <a:pt x="973" y="1528"/>
                      <a:pt x="973" y="1528"/>
                    </a:cubicBezTo>
                    <a:cubicBezTo>
                      <a:pt x="973" y="1528"/>
                      <a:pt x="1043" y="1171"/>
                      <a:pt x="1043" y="1117"/>
                    </a:cubicBezTo>
                    <a:cubicBezTo>
                      <a:pt x="1060" y="998"/>
                      <a:pt x="1043" y="896"/>
                      <a:pt x="1027" y="793"/>
                    </a:cubicBezTo>
                    <a:cubicBezTo>
                      <a:pt x="1010" y="674"/>
                      <a:pt x="973" y="571"/>
                      <a:pt x="941" y="468"/>
                    </a:cubicBezTo>
                    <a:cubicBezTo>
                      <a:pt x="924" y="432"/>
                      <a:pt x="838" y="247"/>
                      <a:pt x="768" y="177"/>
                    </a:cubicBezTo>
                    <a:cubicBezTo>
                      <a:pt x="768" y="144"/>
                      <a:pt x="768" y="124"/>
                      <a:pt x="805" y="107"/>
                    </a:cubicBezTo>
                    <a:cubicBezTo>
                      <a:pt x="821" y="106"/>
                      <a:pt x="837" y="105"/>
                      <a:pt x="853" y="105"/>
                    </a:cubicBezTo>
                    <a:close/>
                    <a:moveTo>
                      <a:pt x="886" y="0"/>
                    </a:moveTo>
                    <a:cubicBezTo>
                      <a:pt x="859" y="0"/>
                      <a:pt x="832" y="2"/>
                      <a:pt x="805" y="4"/>
                    </a:cubicBezTo>
                    <a:cubicBezTo>
                      <a:pt x="341" y="41"/>
                      <a:pt x="0" y="382"/>
                      <a:pt x="86" y="945"/>
                    </a:cubicBezTo>
                    <a:cubicBezTo>
                      <a:pt x="161" y="1433"/>
                      <a:pt x="513" y="1629"/>
                      <a:pt x="861" y="1629"/>
                    </a:cubicBezTo>
                    <a:cubicBezTo>
                      <a:pt x="917" y="1629"/>
                      <a:pt x="972" y="1624"/>
                      <a:pt x="1027" y="1614"/>
                    </a:cubicBezTo>
                    <a:cubicBezTo>
                      <a:pt x="1405" y="1561"/>
                      <a:pt x="1676" y="1220"/>
                      <a:pt x="1676" y="842"/>
                    </a:cubicBezTo>
                    <a:cubicBezTo>
                      <a:pt x="1691" y="377"/>
                      <a:pt x="1327" y="0"/>
                      <a:pt x="8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25"/>
              <p:cNvSpPr/>
              <p:nvPr/>
            </p:nvSpPr>
            <p:spPr>
              <a:xfrm>
                <a:off x="363875" y="2557975"/>
                <a:ext cx="39850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571" extrusionOk="0">
                    <a:moveTo>
                      <a:pt x="771" y="1"/>
                    </a:moveTo>
                    <a:cubicBezTo>
                      <a:pt x="714" y="1"/>
                      <a:pt x="657" y="9"/>
                      <a:pt x="600" y="26"/>
                    </a:cubicBezTo>
                    <a:cubicBezTo>
                      <a:pt x="70" y="194"/>
                      <a:pt x="0" y="589"/>
                      <a:pt x="33" y="929"/>
                    </a:cubicBezTo>
                    <a:cubicBezTo>
                      <a:pt x="83" y="1237"/>
                      <a:pt x="418" y="1570"/>
                      <a:pt x="798" y="1570"/>
                    </a:cubicBezTo>
                    <a:cubicBezTo>
                      <a:pt x="823" y="1570"/>
                      <a:pt x="849" y="1569"/>
                      <a:pt x="875" y="1566"/>
                    </a:cubicBezTo>
                    <a:cubicBezTo>
                      <a:pt x="1302" y="1496"/>
                      <a:pt x="1593" y="1102"/>
                      <a:pt x="1523" y="675"/>
                    </a:cubicBezTo>
                    <a:cubicBezTo>
                      <a:pt x="1449" y="307"/>
                      <a:pt x="1123" y="1"/>
                      <a:pt x="7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25"/>
              <p:cNvSpPr/>
              <p:nvPr/>
            </p:nvSpPr>
            <p:spPr>
              <a:xfrm>
                <a:off x="361300" y="2557575"/>
                <a:ext cx="4240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30" extrusionOk="0">
                    <a:moveTo>
                      <a:pt x="427" y="531"/>
                    </a:moveTo>
                    <a:cubicBezTo>
                      <a:pt x="560" y="531"/>
                      <a:pt x="638" y="714"/>
                      <a:pt x="497" y="793"/>
                    </a:cubicBezTo>
                    <a:cubicBezTo>
                      <a:pt x="472" y="807"/>
                      <a:pt x="447" y="813"/>
                      <a:pt x="425" y="813"/>
                    </a:cubicBezTo>
                    <a:cubicBezTo>
                      <a:pt x="282" y="813"/>
                      <a:pt x="217" y="567"/>
                      <a:pt x="395" y="535"/>
                    </a:cubicBezTo>
                    <a:cubicBezTo>
                      <a:pt x="406" y="532"/>
                      <a:pt x="416" y="531"/>
                      <a:pt x="427" y="531"/>
                    </a:cubicBezTo>
                    <a:close/>
                    <a:moveTo>
                      <a:pt x="853" y="106"/>
                    </a:moveTo>
                    <a:cubicBezTo>
                      <a:pt x="1025" y="106"/>
                      <a:pt x="1190" y="183"/>
                      <a:pt x="1265" y="247"/>
                    </a:cubicBezTo>
                    <a:cubicBezTo>
                      <a:pt x="1421" y="350"/>
                      <a:pt x="1524" y="518"/>
                      <a:pt x="1540" y="707"/>
                    </a:cubicBezTo>
                    <a:cubicBezTo>
                      <a:pt x="1594" y="880"/>
                      <a:pt x="1540" y="1118"/>
                      <a:pt x="1421" y="1253"/>
                    </a:cubicBezTo>
                    <a:cubicBezTo>
                      <a:pt x="1249" y="1479"/>
                      <a:pt x="994" y="1528"/>
                      <a:pt x="994" y="1528"/>
                    </a:cubicBezTo>
                    <a:cubicBezTo>
                      <a:pt x="994" y="1528"/>
                      <a:pt x="1043" y="1171"/>
                      <a:pt x="1043" y="1118"/>
                    </a:cubicBezTo>
                    <a:cubicBezTo>
                      <a:pt x="1060" y="1015"/>
                      <a:pt x="1043" y="896"/>
                      <a:pt x="1027" y="793"/>
                    </a:cubicBezTo>
                    <a:cubicBezTo>
                      <a:pt x="1010" y="674"/>
                      <a:pt x="994" y="572"/>
                      <a:pt x="941" y="469"/>
                    </a:cubicBezTo>
                    <a:cubicBezTo>
                      <a:pt x="941" y="432"/>
                      <a:pt x="838" y="264"/>
                      <a:pt x="789" y="178"/>
                    </a:cubicBezTo>
                    <a:cubicBezTo>
                      <a:pt x="772" y="145"/>
                      <a:pt x="789" y="124"/>
                      <a:pt x="805" y="108"/>
                    </a:cubicBezTo>
                    <a:cubicBezTo>
                      <a:pt x="821" y="106"/>
                      <a:pt x="837" y="106"/>
                      <a:pt x="853" y="106"/>
                    </a:cubicBezTo>
                    <a:close/>
                    <a:moveTo>
                      <a:pt x="886" y="1"/>
                    </a:moveTo>
                    <a:cubicBezTo>
                      <a:pt x="860" y="1"/>
                      <a:pt x="832" y="2"/>
                      <a:pt x="805" y="5"/>
                    </a:cubicBezTo>
                    <a:cubicBezTo>
                      <a:pt x="341" y="42"/>
                      <a:pt x="0" y="399"/>
                      <a:pt x="87" y="945"/>
                    </a:cubicBezTo>
                    <a:cubicBezTo>
                      <a:pt x="161" y="1434"/>
                      <a:pt x="513" y="1629"/>
                      <a:pt x="861" y="1629"/>
                    </a:cubicBezTo>
                    <a:cubicBezTo>
                      <a:pt x="917" y="1629"/>
                      <a:pt x="972" y="1624"/>
                      <a:pt x="1027" y="1615"/>
                    </a:cubicBezTo>
                    <a:cubicBezTo>
                      <a:pt x="1405" y="1561"/>
                      <a:pt x="1676" y="1221"/>
                      <a:pt x="1676" y="843"/>
                    </a:cubicBezTo>
                    <a:cubicBezTo>
                      <a:pt x="1695" y="378"/>
                      <a:pt x="1331" y="1"/>
                      <a:pt x="8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5"/>
              <p:cNvSpPr/>
              <p:nvPr/>
            </p:nvSpPr>
            <p:spPr>
              <a:xfrm>
                <a:off x="385225" y="2623975"/>
                <a:ext cx="106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3985" extrusionOk="0">
                    <a:moveTo>
                      <a:pt x="2118" y="0"/>
                    </a:moveTo>
                    <a:cubicBezTo>
                      <a:pt x="1710" y="0"/>
                      <a:pt x="1319" y="132"/>
                      <a:pt x="994" y="342"/>
                    </a:cubicBezTo>
                    <a:cubicBezTo>
                      <a:pt x="600" y="618"/>
                      <a:pt x="292" y="1028"/>
                      <a:pt x="173" y="1541"/>
                    </a:cubicBezTo>
                    <a:cubicBezTo>
                      <a:pt x="0" y="2260"/>
                      <a:pt x="259" y="2979"/>
                      <a:pt x="756" y="3443"/>
                    </a:cubicBezTo>
                    <a:cubicBezTo>
                      <a:pt x="1010" y="3681"/>
                      <a:pt x="1318" y="3853"/>
                      <a:pt x="1663" y="3935"/>
                    </a:cubicBezTo>
                    <a:cubicBezTo>
                      <a:pt x="1812" y="3969"/>
                      <a:pt x="1960" y="3985"/>
                      <a:pt x="2107" y="3985"/>
                    </a:cubicBezTo>
                    <a:cubicBezTo>
                      <a:pt x="3017" y="3985"/>
                      <a:pt x="3834" y="3362"/>
                      <a:pt x="4057" y="2449"/>
                    </a:cubicBezTo>
                    <a:lnTo>
                      <a:pt x="4057" y="2379"/>
                    </a:lnTo>
                    <a:cubicBezTo>
                      <a:pt x="4262" y="1353"/>
                      <a:pt x="3646" y="363"/>
                      <a:pt x="2636" y="71"/>
                    </a:cubicBezTo>
                    <a:cubicBezTo>
                      <a:pt x="2620" y="71"/>
                      <a:pt x="2587" y="55"/>
                      <a:pt x="2566" y="55"/>
                    </a:cubicBezTo>
                    <a:cubicBezTo>
                      <a:pt x="2416" y="18"/>
                      <a:pt x="2266" y="0"/>
                      <a:pt x="2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5"/>
              <p:cNvSpPr/>
              <p:nvPr/>
            </p:nvSpPr>
            <p:spPr>
              <a:xfrm>
                <a:off x="441275" y="2625750"/>
                <a:ext cx="50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919" extrusionOk="0">
                    <a:moveTo>
                      <a:pt x="394" y="0"/>
                    </a:moveTo>
                    <a:lnTo>
                      <a:pt x="394" y="0"/>
                    </a:lnTo>
                    <a:cubicBezTo>
                      <a:pt x="0" y="530"/>
                      <a:pt x="189" y="1216"/>
                      <a:pt x="464" y="1848"/>
                    </a:cubicBezTo>
                    <a:cubicBezTo>
                      <a:pt x="583" y="2086"/>
                      <a:pt x="361" y="2308"/>
                      <a:pt x="275" y="2550"/>
                    </a:cubicBezTo>
                    <a:cubicBezTo>
                      <a:pt x="259" y="2616"/>
                      <a:pt x="259" y="2702"/>
                      <a:pt x="308" y="2772"/>
                    </a:cubicBezTo>
                    <a:cubicBezTo>
                      <a:pt x="374" y="2873"/>
                      <a:pt x="482" y="2918"/>
                      <a:pt x="601" y="2918"/>
                    </a:cubicBezTo>
                    <a:cubicBezTo>
                      <a:pt x="763" y="2918"/>
                      <a:pt x="945" y="2833"/>
                      <a:pt x="1064" y="2686"/>
                    </a:cubicBezTo>
                    <a:cubicBezTo>
                      <a:pt x="1248" y="2427"/>
                      <a:pt x="1523" y="2308"/>
                      <a:pt x="1815" y="2308"/>
                    </a:cubicBezTo>
                    <a:cubicBezTo>
                      <a:pt x="2020" y="1282"/>
                      <a:pt x="1404" y="292"/>
                      <a:pt x="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5"/>
              <p:cNvSpPr/>
              <p:nvPr/>
            </p:nvSpPr>
            <p:spPr>
              <a:xfrm>
                <a:off x="451950" y="2630625"/>
                <a:ext cx="1377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027" extrusionOk="0">
                    <a:moveTo>
                      <a:pt x="150" y="1"/>
                    </a:moveTo>
                    <a:cubicBezTo>
                      <a:pt x="135" y="1"/>
                      <a:pt x="119" y="4"/>
                      <a:pt x="103" y="11"/>
                    </a:cubicBezTo>
                    <a:cubicBezTo>
                      <a:pt x="37" y="27"/>
                      <a:pt x="37" y="146"/>
                      <a:pt x="21" y="200"/>
                    </a:cubicBezTo>
                    <a:cubicBezTo>
                      <a:pt x="0" y="405"/>
                      <a:pt x="0" y="610"/>
                      <a:pt x="53" y="816"/>
                    </a:cubicBezTo>
                    <a:cubicBezTo>
                      <a:pt x="70" y="935"/>
                      <a:pt x="103" y="1037"/>
                      <a:pt x="140" y="1156"/>
                    </a:cubicBezTo>
                    <a:cubicBezTo>
                      <a:pt x="156" y="1259"/>
                      <a:pt x="189" y="1345"/>
                      <a:pt x="205" y="1448"/>
                    </a:cubicBezTo>
                    <a:cubicBezTo>
                      <a:pt x="242" y="1600"/>
                      <a:pt x="226" y="1756"/>
                      <a:pt x="189" y="1908"/>
                    </a:cubicBezTo>
                    <a:cubicBezTo>
                      <a:pt x="173" y="1924"/>
                      <a:pt x="173" y="1961"/>
                      <a:pt x="173" y="1994"/>
                    </a:cubicBezTo>
                    <a:cubicBezTo>
                      <a:pt x="189" y="2027"/>
                      <a:pt x="242" y="2027"/>
                      <a:pt x="292" y="2027"/>
                    </a:cubicBezTo>
                    <a:cubicBezTo>
                      <a:pt x="361" y="2010"/>
                      <a:pt x="411" y="1961"/>
                      <a:pt x="448" y="1908"/>
                    </a:cubicBezTo>
                    <a:cubicBezTo>
                      <a:pt x="497" y="1842"/>
                      <a:pt x="534" y="1739"/>
                      <a:pt x="534" y="1653"/>
                    </a:cubicBezTo>
                    <a:cubicBezTo>
                      <a:pt x="550" y="1534"/>
                      <a:pt x="513" y="1411"/>
                      <a:pt x="464" y="1292"/>
                    </a:cubicBezTo>
                    <a:cubicBezTo>
                      <a:pt x="431" y="1189"/>
                      <a:pt x="378" y="1070"/>
                      <a:pt x="329" y="951"/>
                    </a:cubicBezTo>
                    <a:cubicBezTo>
                      <a:pt x="259" y="729"/>
                      <a:pt x="275" y="487"/>
                      <a:pt x="292" y="249"/>
                    </a:cubicBezTo>
                    <a:cubicBezTo>
                      <a:pt x="292" y="200"/>
                      <a:pt x="292" y="163"/>
                      <a:pt x="275" y="113"/>
                    </a:cubicBezTo>
                    <a:cubicBezTo>
                      <a:pt x="262" y="57"/>
                      <a:pt x="214" y="1"/>
                      <a:pt x="150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25"/>
              <p:cNvSpPr/>
              <p:nvPr/>
            </p:nvSpPr>
            <p:spPr>
              <a:xfrm>
                <a:off x="385225" y="2632525"/>
                <a:ext cx="3810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3101" extrusionOk="0">
                    <a:moveTo>
                      <a:pt x="994" y="0"/>
                    </a:moveTo>
                    <a:cubicBezTo>
                      <a:pt x="600" y="276"/>
                      <a:pt x="292" y="686"/>
                      <a:pt x="173" y="1199"/>
                    </a:cubicBezTo>
                    <a:cubicBezTo>
                      <a:pt x="0" y="1918"/>
                      <a:pt x="259" y="2637"/>
                      <a:pt x="756" y="3101"/>
                    </a:cubicBezTo>
                    <a:cubicBezTo>
                      <a:pt x="1150" y="2690"/>
                      <a:pt x="1335" y="2090"/>
                      <a:pt x="977" y="1561"/>
                    </a:cubicBezTo>
                    <a:cubicBezTo>
                      <a:pt x="858" y="1405"/>
                      <a:pt x="842" y="1199"/>
                      <a:pt x="977" y="1048"/>
                    </a:cubicBezTo>
                    <a:cubicBezTo>
                      <a:pt x="1096" y="875"/>
                      <a:pt x="1523" y="805"/>
                      <a:pt x="1507" y="551"/>
                    </a:cubicBezTo>
                    <a:cubicBezTo>
                      <a:pt x="1491" y="362"/>
                      <a:pt x="1232" y="156"/>
                      <a:pt x="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394250" y="2654250"/>
                <a:ext cx="1030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1694" extrusionOk="0">
                    <a:moveTo>
                      <a:pt x="326" y="0"/>
                    </a:moveTo>
                    <a:cubicBezTo>
                      <a:pt x="239" y="0"/>
                      <a:pt x="130" y="135"/>
                      <a:pt x="103" y="179"/>
                    </a:cubicBezTo>
                    <a:cubicBezTo>
                      <a:pt x="0" y="330"/>
                      <a:pt x="0" y="569"/>
                      <a:pt x="0" y="757"/>
                    </a:cubicBezTo>
                    <a:cubicBezTo>
                      <a:pt x="17" y="1016"/>
                      <a:pt x="50" y="1254"/>
                      <a:pt x="136" y="1492"/>
                    </a:cubicBezTo>
                    <a:cubicBezTo>
                      <a:pt x="173" y="1562"/>
                      <a:pt x="206" y="1649"/>
                      <a:pt x="276" y="1681"/>
                    </a:cubicBezTo>
                    <a:cubicBezTo>
                      <a:pt x="284" y="1690"/>
                      <a:pt x="300" y="1694"/>
                      <a:pt x="319" y="1694"/>
                    </a:cubicBezTo>
                    <a:cubicBezTo>
                      <a:pt x="338" y="1694"/>
                      <a:pt x="360" y="1690"/>
                      <a:pt x="378" y="1681"/>
                    </a:cubicBezTo>
                    <a:cubicBezTo>
                      <a:pt x="411" y="1665"/>
                      <a:pt x="411" y="1616"/>
                      <a:pt x="411" y="1562"/>
                    </a:cubicBezTo>
                    <a:cubicBezTo>
                      <a:pt x="411" y="1460"/>
                      <a:pt x="378" y="1373"/>
                      <a:pt x="341" y="1287"/>
                    </a:cubicBezTo>
                    <a:cubicBezTo>
                      <a:pt x="292" y="1065"/>
                      <a:pt x="255" y="827"/>
                      <a:pt x="276" y="606"/>
                    </a:cubicBezTo>
                    <a:cubicBezTo>
                      <a:pt x="292" y="486"/>
                      <a:pt x="308" y="363"/>
                      <a:pt x="325" y="261"/>
                    </a:cubicBezTo>
                    <a:cubicBezTo>
                      <a:pt x="341" y="211"/>
                      <a:pt x="411" y="55"/>
                      <a:pt x="378" y="22"/>
                    </a:cubicBezTo>
                    <a:cubicBezTo>
                      <a:pt x="363" y="7"/>
                      <a:pt x="345" y="0"/>
                      <a:pt x="326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403175" y="2627375"/>
                <a:ext cx="38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16" extrusionOk="0">
                    <a:moveTo>
                      <a:pt x="1272" y="1"/>
                    </a:moveTo>
                    <a:cubicBezTo>
                      <a:pt x="1167" y="1"/>
                      <a:pt x="1054" y="34"/>
                      <a:pt x="962" y="55"/>
                    </a:cubicBezTo>
                    <a:cubicBezTo>
                      <a:pt x="789" y="104"/>
                      <a:pt x="617" y="174"/>
                      <a:pt x="465" y="276"/>
                    </a:cubicBezTo>
                    <a:cubicBezTo>
                      <a:pt x="378" y="330"/>
                      <a:pt x="309" y="395"/>
                      <a:pt x="227" y="465"/>
                    </a:cubicBezTo>
                    <a:cubicBezTo>
                      <a:pt x="140" y="551"/>
                      <a:pt x="54" y="638"/>
                      <a:pt x="21" y="740"/>
                    </a:cubicBezTo>
                    <a:cubicBezTo>
                      <a:pt x="1" y="790"/>
                      <a:pt x="1" y="843"/>
                      <a:pt x="21" y="876"/>
                    </a:cubicBezTo>
                    <a:cubicBezTo>
                      <a:pt x="45" y="900"/>
                      <a:pt x="78" y="915"/>
                      <a:pt x="115" y="915"/>
                    </a:cubicBezTo>
                    <a:cubicBezTo>
                      <a:pt x="128" y="915"/>
                      <a:pt x="142" y="913"/>
                      <a:pt x="157" y="909"/>
                    </a:cubicBezTo>
                    <a:cubicBezTo>
                      <a:pt x="206" y="892"/>
                      <a:pt x="259" y="859"/>
                      <a:pt x="292" y="822"/>
                    </a:cubicBezTo>
                    <a:cubicBezTo>
                      <a:pt x="567" y="601"/>
                      <a:pt x="908" y="432"/>
                      <a:pt x="1269" y="362"/>
                    </a:cubicBezTo>
                    <a:cubicBezTo>
                      <a:pt x="1319" y="362"/>
                      <a:pt x="1372" y="346"/>
                      <a:pt x="1421" y="330"/>
                    </a:cubicBezTo>
                    <a:cubicBezTo>
                      <a:pt x="1475" y="309"/>
                      <a:pt x="1508" y="276"/>
                      <a:pt x="1524" y="227"/>
                    </a:cubicBezTo>
                    <a:cubicBezTo>
                      <a:pt x="1540" y="157"/>
                      <a:pt x="1508" y="87"/>
                      <a:pt x="1458" y="55"/>
                    </a:cubicBezTo>
                    <a:cubicBezTo>
                      <a:pt x="1404" y="15"/>
                      <a:pt x="1339" y="1"/>
                      <a:pt x="1272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25"/>
              <p:cNvSpPr/>
              <p:nvPr/>
            </p:nvSpPr>
            <p:spPr>
              <a:xfrm>
                <a:off x="410375" y="2645100"/>
                <a:ext cx="267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824" extrusionOk="0">
                    <a:moveTo>
                      <a:pt x="637" y="0"/>
                    </a:moveTo>
                    <a:cubicBezTo>
                      <a:pt x="528" y="0"/>
                      <a:pt x="411" y="46"/>
                      <a:pt x="312" y="150"/>
                    </a:cubicBezTo>
                    <a:cubicBezTo>
                      <a:pt x="0" y="497"/>
                      <a:pt x="303" y="823"/>
                      <a:pt x="607" y="823"/>
                    </a:cubicBezTo>
                    <a:cubicBezTo>
                      <a:pt x="767" y="823"/>
                      <a:pt x="927" y="733"/>
                      <a:pt x="998" y="508"/>
                    </a:cubicBezTo>
                    <a:cubicBezTo>
                      <a:pt x="1068" y="206"/>
                      <a:pt x="868" y="0"/>
                      <a:pt x="637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25"/>
              <p:cNvSpPr/>
              <p:nvPr/>
            </p:nvSpPr>
            <p:spPr>
              <a:xfrm>
                <a:off x="381425" y="2622300"/>
                <a:ext cx="1129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126" extrusionOk="0">
                    <a:moveTo>
                      <a:pt x="2821" y="225"/>
                    </a:moveTo>
                    <a:cubicBezTo>
                      <a:pt x="3745" y="496"/>
                      <a:pt x="4312" y="1436"/>
                      <a:pt x="4156" y="2380"/>
                    </a:cubicBezTo>
                    <a:cubicBezTo>
                      <a:pt x="3848" y="2397"/>
                      <a:pt x="3577" y="2532"/>
                      <a:pt x="3388" y="2791"/>
                    </a:cubicBezTo>
                    <a:cubicBezTo>
                      <a:pt x="3301" y="2910"/>
                      <a:pt x="3129" y="2996"/>
                      <a:pt x="2977" y="2996"/>
                    </a:cubicBezTo>
                    <a:cubicBezTo>
                      <a:pt x="2907" y="2996"/>
                      <a:pt x="2821" y="2959"/>
                      <a:pt x="2755" y="2873"/>
                    </a:cubicBezTo>
                    <a:cubicBezTo>
                      <a:pt x="2739" y="2824"/>
                      <a:pt x="2718" y="2770"/>
                      <a:pt x="2739" y="2705"/>
                    </a:cubicBezTo>
                    <a:cubicBezTo>
                      <a:pt x="2772" y="2635"/>
                      <a:pt x="2805" y="2565"/>
                      <a:pt x="2842" y="2499"/>
                    </a:cubicBezTo>
                    <a:cubicBezTo>
                      <a:pt x="2924" y="2343"/>
                      <a:pt x="3010" y="2155"/>
                      <a:pt x="2924" y="1949"/>
                    </a:cubicBezTo>
                    <a:cubicBezTo>
                      <a:pt x="2686" y="1420"/>
                      <a:pt x="2464" y="738"/>
                      <a:pt x="2821" y="225"/>
                    </a:cubicBezTo>
                    <a:close/>
                    <a:moveTo>
                      <a:pt x="1146" y="496"/>
                    </a:moveTo>
                    <a:cubicBezTo>
                      <a:pt x="1421" y="685"/>
                      <a:pt x="1573" y="841"/>
                      <a:pt x="1589" y="976"/>
                    </a:cubicBezTo>
                    <a:cubicBezTo>
                      <a:pt x="1589" y="1062"/>
                      <a:pt x="1487" y="1128"/>
                      <a:pt x="1335" y="1214"/>
                    </a:cubicBezTo>
                    <a:cubicBezTo>
                      <a:pt x="1232" y="1268"/>
                      <a:pt x="1129" y="1333"/>
                      <a:pt x="1076" y="1420"/>
                    </a:cubicBezTo>
                    <a:cubicBezTo>
                      <a:pt x="924" y="1592"/>
                      <a:pt x="924" y="1830"/>
                      <a:pt x="1076" y="2003"/>
                    </a:cubicBezTo>
                    <a:cubicBezTo>
                      <a:pt x="1421" y="2516"/>
                      <a:pt x="1216" y="3062"/>
                      <a:pt x="908" y="3407"/>
                    </a:cubicBezTo>
                    <a:cubicBezTo>
                      <a:pt x="460" y="2959"/>
                      <a:pt x="238" y="2294"/>
                      <a:pt x="394" y="1625"/>
                    </a:cubicBezTo>
                    <a:cubicBezTo>
                      <a:pt x="497" y="1165"/>
                      <a:pt x="768" y="771"/>
                      <a:pt x="1146" y="496"/>
                    </a:cubicBezTo>
                    <a:close/>
                    <a:moveTo>
                      <a:pt x="2259" y="138"/>
                    </a:moveTo>
                    <a:cubicBezTo>
                      <a:pt x="2394" y="138"/>
                      <a:pt x="2550" y="155"/>
                      <a:pt x="2686" y="188"/>
                    </a:cubicBezTo>
                    <a:cubicBezTo>
                      <a:pt x="2328" y="754"/>
                      <a:pt x="2550" y="1457"/>
                      <a:pt x="2805" y="2003"/>
                    </a:cubicBezTo>
                    <a:cubicBezTo>
                      <a:pt x="2858" y="2155"/>
                      <a:pt x="2788" y="2294"/>
                      <a:pt x="2718" y="2446"/>
                    </a:cubicBezTo>
                    <a:cubicBezTo>
                      <a:pt x="2669" y="2516"/>
                      <a:pt x="2636" y="2586"/>
                      <a:pt x="2616" y="2668"/>
                    </a:cubicBezTo>
                    <a:cubicBezTo>
                      <a:pt x="2583" y="2770"/>
                      <a:pt x="2583" y="2873"/>
                      <a:pt x="2653" y="2943"/>
                    </a:cubicBezTo>
                    <a:cubicBezTo>
                      <a:pt x="2718" y="3062"/>
                      <a:pt x="2821" y="3115"/>
                      <a:pt x="2977" y="3132"/>
                    </a:cubicBezTo>
                    <a:lnTo>
                      <a:pt x="2994" y="3132"/>
                    </a:lnTo>
                    <a:cubicBezTo>
                      <a:pt x="3182" y="3132"/>
                      <a:pt x="3388" y="3029"/>
                      <a:pt x="3507" y="2857"/>
                    </a:cubicBezTo>
                    <a:cubicBezTo>
                      <a:pt x="3663" y="2651"/>
                      <a:pt x="3885" y="2532"/>
                      <a:pt x="4123" y="2516"/>
                    </a:cubicBezTo>
                    <a:lnTo>
                      <a:pt x="4123" y="2516"/>
                    </a:lnTo>
                    <a:cubicBezTo>
                      <a:pt x="4004" y="3013"/>
                      <a:pt x="3712" y="3423"/>
                      <a:pt x="3285" y="3694"/>
                    </a:cubicBezTo>
                    <a:cubicBezTo>
                      <a:pt x="2964" y="3882"/>
                      <a:pt x="2605" y="3979"/>
                      <a:pt x="2243" y="3979"/>
                    </a:cubicBezTo>
                    <a:cubicBezTo>
                      <a:pt x="2106" y="3979"/>
                      <a:pt x="1968" y="3965"/>
                      <a:pt x="1832" y="3937"/>
                    </a:cubicBezTo>
                    <a:cubicBezTo>
                      <a:pt x="1524" y="3850"/>
                      <a:pt x="1232" y="3715"/>
                      <a:pt x="1010" y="3510"/>
                    </a:cubicBezTo>
                    <a:cubicBezTo>
                      <a:pt x="1437" y="3029"/>
                      <a:pt x="1507" y="2413"/>
                      <a:pt x="1199" y="1933"/>
                    </a:cubicBezTo>
                    <a:lnTo>
                      <a:pt x="1199" y="1916"/>
                    </a:lnTo>
                    <a:cubicBezTo>
                      <a:pt x="1097" y="1814"/>
                      <a:pt x="1060" y="1641"/>
                      <a:pt x="1179" y="1506"/>
                    </a:cubicBezTo>
                    <a:cubicBezTo>
                      <a:pt x="1232" y="1436"/>
                      <a:pt x="1318" y="1387"/>
                      <a:pt x="1404" y="1333"/>
                    </a:cubicBezTo>
                    <a:cubicBezTo>
                      <a:pt x="1573" y="1251"/>
                      <a:pt x="1745" y="1149"/>
                      <a:pt x="1729" y="960"/>
                    </a:cubicBezTo>
                    <a:cubicBezTo>
                      <a:pt x="1712" y="787"/>
                      <a:pt x="1556" y="615"/>
                      <a:pt x="1281" y="409"/>
                    </a:cubicBezTo>
                    <a:cubicBezTo>
                      <a:pt x="1573" y="241"/>
                      <a:pt x="1918" y="138"/>
                      <a:pt x="2259" y="138"/>
                    </a:cubicBezTo>
                    <a:close/>
                    <a:moveTo>
                      <a:pt x="2262" y="0"/>
                    </a:moveTo>
                    <a:cubicBezTo>
                      <a:pt x="1878" y="0"/>
                      <a:pt x="1508" y="103"/>
                      <a:pt x="1179" y="307"/>
                    </a:cubicBezTo>
                    <a:cubicBezTo>
                      <a:pt x="702" y="598"/>
                      <a:pt x="378" y="1062"/>
                      <a:pt x="255" y="1592"/>
                    </a:cubicBezTo>
                    <a:cubicBezTo>
                      <a:pt x="0" y="2705"/>
                      <a:pt x="702" y="3797"/>
                      <a:pt x="1795" y="4056"/>
                    </a:cubicBezTo>
                    <a:cubicBezTo>
                      <a:pt x="1951" y="4105"/>
                      <a:pt x="2123" y="4125"/>
                      <a:pt x="2275" y="4125"/>
                    </a:cubicBezTo>
                    <a:cubicBezTo>
                      <a:pt x="2653" y="4125"/>
                      <a:pt x="3026" y="4002"/>
                      <a:pt x="3355" y="3797"/>
                    </a:cubicBezTo>
                    <a:cubicBezTo>
                      <a:pt x="3815" y="3510"/>
                      <a:pt x="4139" y="3062"/>
                      <a:pt x="4279" y="2516"/>
                    </a:cubicBezTo>
                    <a:cubicBezTo>
                      <a:pt x="4517" y="1420"/>
                      <a:pt x="3831" y="307"/>
                      <a:pt x="2739" y="52"/>
                    </a:cubicBezTo>
                    <a:cubicBezTo>
                      <a:pt x="2579" y="18"/>
                      <a:pt x="2419" y="0"/>
                      <a:pt x="2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5"/>
              <p:cNvSpPr/>
              <p:nvPr/>
            </p:nvSpPr>
            <p:spPr>
              <a:xfrm>
                <a:off x="466925" y="2636225"/>
                <a:ext cx="56900" cy="56750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0" extrusionOk="0">
                    <a:moveTo>
                      <a:pt x="1105" y="0"/>
                    </a:moveTo>
                    <a:cubicBezTo>
                      <a:pt x="902" y="0"/>
                      <a:pt x="717" y="45"/>
                      <a:pt x="600" y="111"/>
                    </a:cubicBezTo>
                    <a:cubicBezTo>
                      <a:pt x="584" y="111"/>
                      <a:pt x="567" y="128"/>
                      <a:pt x="530" y="144"/>
                    </a:cubicBezTo>
                    <a:cubicBezTo>
                      <a:pt x="481" y="181"/>
                      <a:pt x="465" y="247"/>
                      <a:pt x="497" y="300"/>
                    </a:cubicBezTo>
                    <a:lnTo>
                      <a:pt x="600" y="468"/>
                    </a:lnTo>
                    <a:cubicBezTo>
                      <a:pt x="428" y="555"/>
                      <a:pt x="276" y="694"/>
                      <a:pt x="189" y="760"/>
                    </a:cubicBezTo>
                    <a:cubicBezTo>
                      <a:pt x="140" y="830"/>
                      <a:pt x="87" y="900"/>
                      <a:pt x="70" y="982"/>
                    </a:cubicBezTo>
                    <a:cubicBezTo>
                      <a:pt x="17" y="1154"/>
                      <a:pt x="1" y="1343"/>
                      <a:pt x="54" y="1515"/>
                    </a:cubicBezTo>
                    <a:cubicBezTo>
                      <a:pt x="54" y="1581"/>
                      <a:pt x="70" y="1635"/>
                      <a:pt x="103" y="1684"/>
                    </a:cubicBezTo>
                    <a:cubicBezTo>
                      <a:pt x="173" y="1873"/>
                      <a:pt x="325" y="2062"/>
                      <a:pt x="497" y="2164"/>
                    </a:cubicBezTo>
                    <a:cubicBezTo>
                      <a:pt x="626" y="2239"/>
                      <a:pt x="775" y="2269"/>
                      <a:pt x="928" y="2269"/>
                    </a:cubicBezTo>
                    <a:cubicBezTo>
                      <a:pt x="1224" y="2269"/>
                      <a:pt x="1531" y="2156"/>
                      <a:pt x="1713" y="2045"/>
                    </a:cubicBezTo>
                    <a:cubicBezTo>
                      <a:pt x="1902" y="1942"/>
                      <a:pt x="2070" y="1786"/>
                      <a:pt x="2156" y="1598"/>
                    </a:cubicBezTo>
                    <a:cubicBezTo>
                      <a:pt x="2243" y="1413"/>
                      <a:pt x="2275" y="1207"/>
                      <a:pt x="2243" y="1019"/>
                    </a:cubicBezTo>
                    <a:cubicBezTo>
                      <a:pt x="2210" y="830"/>
                      <a:pt x="2140" y="641"/>
                      <a:pt x="2037" y="468"/>
                    </a:cubicBezTo>
                    <a:cubicBezTo>
                      <a:pt x="1816" y="120"/>
                      <a:pt x="1436" y="0"/>
                      <a:pt x="11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5"/>
              <p:cNvSpPr/>
              <p:nvPr/>
            </p:nvSpPr>
            <p:spPr>
              <a:xfrm>
                <a:off x="464350" y="2634875"/>
                <a:ext cx="60800" cy="5992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397" extrusionOk="0">
                    <a:moveTo>
                      <a:pt x="1194" y="106"/>
                    </a:moveTo>
                    <a:cubicBezTo>
                      <a:pt x="1513" y="106"/>
                      <a:pt x="1881" y="221"/>
                      <a:pt x="2091" y="559"/>
                    </a:cubicBezTo>
                    <a:cubicBezTo>
                      <a:pt x="2194" y="728"/>
                      <a:pt x="2259" y="917"/>
                      <a:pt x="2296" y="1089"/>
                    </a:cubicBezTo>
                    <a:cubicBezTo>
                      <a:pt x="2329" y="1278"/>
                      <a:pt x="2296" y="1467"/>
                      <a:pt x="2226" y="1619"/>
                    </a:cubicBezTo>
                    <a:cubicBezTo>
                      <a:pt x="2140" y="1791"/>
                      <a:pt x="2005" y="1927"/>
                      <a:pt x="1799" y="2062"/>
                    </a:cubicBezTo>
                    <a:cubicBezTo>
                      <a:pt x="1623" y="2173"/>
                      <a:pt x="1335" y="2268"/>
                      <a:pt x="1060" y="2268"/>
                    </a:cubicBezTo>
                    <a:cubicBezTo>
                      <a:pt x="906" y="2268"/>
                      <a:pt x="757" y="2238"/>
                      <a:pt x="633" y="2165"/>
                    </a:cubicBezTo>
                    <a:cubicBezTo>
                      <a:pt x="584" y="2148"/>
                      <a:pt x="568" y="2132"/>
                      <a:pt x="531" y="2099"/>
                    </a:cubicBezTo>
                    <a:cubicBezTo>
                      <a:pt x="995" y="1894"/>
                      <a:pt x="1097" y="1824"/>
                      <a:pt x="1167" y="1754"/>
                    </a:cubicBezTo>
                    <a:cubicBezTo>
                      <a:pt x="1249" y="1705"/>
                      <a:pt x="1319" y="1635"/>
                      <a:pt x="1372" y="1549"/>
                    </a:cubicBezTo>
                    <a:lnTo>
                      <a:pt x="1372" y="1516"/>
                    </a:lnTo>
                    <a:cubicBezTo>
                      <a:pt x="1352" y="1500"/>
                      <a:pt x="1335" y="1500"/>
                      <a:pt x="1319" y="1500"/>
                    </a:cubicBezTo>
                    <a:lnTo>
                      <a:pt x="1303" y="1500"/>
                    </a:lnTo>
                    <a:cubicBezTo>
                      <a:pt x="1233" y="1549"/>
                      <a:pt x="1167" y="1602"/>
                      <a:pt x="1097" y="1652"/>
                    </a:cubicBezTo>
                    <a:cubicBezTo>
                      <a:pt x="1011" y="1689"/>
                      <a:pt x="941" y="1738"/>
                      <a:pt x="859" y="1775"/>
                    </a:cubicBezTo>
                    <a:cubicBezTo>
                      <a:pt x="719" y="1840"/>
                      <a:pt x="568" y="1927"/>
                      <a:pt x="428" y="1996"/>
                    </a:cubicBezTo>
                    <a:cubicBezTo>
                      <a:pt x="362" y="1910"/>
                      <a:pt x="292" y="1824"/>
                      <a:pt x="260" y="1721"/>
                    </a:cubicBezTo>
                    <a:cubicBezTo>
                      <a:pt x="243" y="1689"/>
                      <a:pt x="243" y="1689"/>
                      <a:pt x="223" y="1652"/>
                    </a:cubicBezTo>
                    <a:cubicBezTo>
                      <a:pt x="448" y="1569"/>
                      <a:pt x="600" y="1483"/>
                      <a:pt x="687" y="1430"/>
                    </a:cubicBezTo>
                    <a:cubicBezTo>
                      <a:pt x="773" y="1397"/>
                      <a:pt x="839" y="1344"/>
                      <a:pt x="925" y="1278"/>
                    </a:cubicBezTo>
                    <a:cubicBezTo>
                      <a:pt x="995" y="1225"/>
                      <a:pt x="1064" y="1159"/>
                      <a:pt x="1114" y="1089"/>
                    </a:cubicBezTo>
                    <a:lnTo>
                      <a:pt x="1114" y="1036"/>
                    </a:lnTo>
                    <a:cubicBezTo>
                      <a:pt x="1097" y="1019"/>
                      <a:pt x="1081" y="1019"/>
                      <a:pt x="1064" y="1019"/>
                    </a:cubicBezTo>
                    <a:cubicBezTo>
                      <a:pt x="978" y="1073"/>
                      <a:pt x="908" y="1122"/>
                      <a:pt x="839" y="1175"/>
                    </a:cubicBezTo>
                    <a:cubicBezTo>
                      <a:pt x="756" y="1208"/>
                      <a:pt x="687" y="1261"/>
                      <a:pt x="617" y="1294"/>
                    </a:cubicBezTo>
                    <a:cubicBezTo>
                      <a:pt x="481" y="1364"/>
                      <a:pt x="325" y="1430"/>
                      <a:pt x="190" y="1516"/>
                    </a:cubicBezTo>
                    <a:cubicBezTo>
                      <a:pt x="173" y="1364"/>
                      <a:pt x="173" y="1192"/>
                      <a:pt x="223" y="1056"/>
                    </a:cubicBezTo>
                    <a:cubicBezTo>
                      <a:pt x="243" y="986"/>
                      <a:pt x="260" y="933"/>
                      <a:pt x="309" y="884"/>
                    </a:cubicBezTo>
                    <a:cubicBezTo>
                      <a:pt x="309" y="867"/>
                      <a:pt x="325" y="867"/>
                      <a:pt x="325" y="851"/>
                    </a:cubicBezTo>
                    <a:cubicBezTo>
                      <a:pt x="412" y="781"/>
                      <a:pt x="551" y="662"/>
                      <a:pt x="719" y="576"/>
                    </a:cubicBezTo>
                    <a:cubicBezTo>
                      <a:pt x="736" y="576"/>
                      <a:pt x="736" y="559"/>
                      <a:pt x="736" y="559"/>
                    </a:cubicBezTo>
                    <a:cubicBezTo>
                      <a:pt x="858" y="492"/>
                      <a:pt x="999" y="445"/>
                      <a:pt x="1145" y="445"/>
                    </a:cubicBezTo>
                    <a:cubicBezTo>
                      <a:pt x="1187" y="445"/>
                      <a:pt x="1228" y="449"/>
                      <a:pt x="1270" y="457"/>
                    </a:cubicBezTo>
                    <a:cubicBezTo>
                      <a:pt x="1303" y="457"/>
                      <a:pt x="1319" y="440"/>
                      <a:pt x="1319" y="403"/>
                    </a:cubicBezTo>
                    <a:cubicBezTo>
                      <a:pt x="1335" y="387"/>
                      <a:pt x="1319" y="354"/>
                      <a:pt x="1286" y="354"/>
                    </a:cubicBezTo>
                    <a:cubicBezTo>
                      <a:pt x="1221" y="342"/>
                      <a:pt x="1156" y="336"/>
                      <a:pt x="1091" y="336"/>
                    </a:cubicBezTo>
                    <a:cubicBezTo>
                      <a:pt x="954" y="336"/>
                      <a:pt x="821" y="364"/>
                      <a:pt x="703" y="420"/>
                    </a:cubicBezTo>
                    <a:lnTo>
                      <a:pt x="654" y="338"/>
                    </a:lnTo>
                    <a:cubicBezTo>
                      <a:pt x="633" y="317"/>
                      <a:pt x="633" y="301"/>
                      <a:pt x="633" y="284"/>
                    </a:cubicBezTo>
                    <a:cubicBezTo>
                      <a:pt x="633" y="268"/>
                      <a:pt x="654" y="251"/>
                      <a:pt x="670" y="251"/>
                    </a:cubicBezTo>
                    <a:cubicBezTo>
                      <a:pt x="687" y="235"/>
                      <a:pt x="703" y="214"/>
                      <a:pt x="736" y="198"/>
                    </a:cubicBezTo>
                    <a:cubicBezTo>
                      <a:pt x="847" y="143"/>
                      <a:pt x="1013" y="106"/>
                      <a:pt x="1194" y="106"/>
                    </a:cubicBezTo>
                    <a:close/>
                    <a:moveTo>
                      <a:pt x="1212" y="0"/>
                    </a:moveTo>
                    <a:cubicBezTo>
                      <a:pt x="1002" y="0"/>
                      <a:pt x="810" y="48"/>
                      <a:pt x="687" y="112"/>
                    </a:cubicBezTo>
                    <a:cubicBezTo>
                      <a:pt x="670" y="132"/>
                      <a:pt x="633" y="149"/>
                      <a:pt x="600" y="165"/>
                    </a:cubicBezTo>
                    <a:cubicBezTo>
                      <a:pt x="568" y="182"/>
                      <a:pt x="551" y="214"/>
                      <a:pt x="531" y="268"/>
                    </a:cubicBezTo>
                    <a:cubicBezTo>
                      <a:pt x="531" y="301"/>
                      <a:pt x="531" y="354"/>
                      <a:pt x="568" y="387"/>
                    </a:cubicBezTo>
                    <a:lnTo>
                      <a:pt x="633" y="506"/>
                    </a:lnTo>
                    <a:cubicBezTo>
                      <a:pt x="173" y="728"/>
                      <a:pt x="71" y="1056"/>
                      <a:pt x="71" y="1056"/>
                    </a:cubicBezTo>
                    <a:cubicBezTo>
                      <a:pt x="1" y="1278"/>
                      <a:pt x="17" y="1569"/>
                      <a:pt x="104" y="1791"/>
                    </a:cubicBezTo>
                    <a:cubicBezTo>
                      <a:pt x="190" y="1996"/>
                      <a:pt x="362" y="2185"/>
                      <a:pt x="531" y="2288"/>
                    </a:cubicBezTo>
                    <a:cubicBezTo>
                      <a:pt x="664" y="2365"/>
                      <a:pt x="822" y="2396"/>
                      <a:pt x="983" y="2396"/>
                    </a:cubicBezTo>
                    <a:cubicBezTo>
                      <a:pt x="1317" y="2396"/>
                      <a:pt x="1666" y="2265"/>
                      <a:pt x="1849" y="2148"/>
                    </a:cubicBezTo>
                    <a:cubicBezTo>
                      <a:pt x="1968" y="2062"/>
                      <a:pt x="2070" y="1980"/>
                      <a:pt x="2157" y="1894"/>
                    </a:cubicBezTo>
                    <a:cubicBezTo>
                      <a:pt x="2226" y="1824"/>
                      <a:pt x="2276" y="1738"/>
                      <a:pt x="2313" y="1672"/>
                    </a:cubicBezTo>
                    <a:cubicBezTo>
                      <a:pt x="2399" y="1500"/>
                      <a:pt x="2432" y="1278"/>
                      <a:pt x="2399" y="1073"/>
                    </a:cubicBezTo>
                    <a:cubicBezTo>
                      <a:pt x="2362" y="884"/>
                      <a:pt x="2296" y="695"/>
                      <a:pt x="2173" y="506"/>
                    </a:cubicBezTo>
                    <a:cubicBezTo>
                      <a:pt x="1942" y="125"/>
                      <a:pt x="1552" y="0"/>
                      <a:pt x="1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25"/>
              <p:cNvSpPr/>
              <p:nvPr/>
            </p:nvSpPr>
            <p:spPr>
              <a:xfrm>
                <a:off x="497300" y="2656550"/>
                <a:ext cx="81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530" extrusionOk="0">
                    <a:moveTo>
                      <a:pt x="87" y="0"/>
                    </a:moveTo>
                    <a:cubicBezTo>
                      <a:pt x="34" y="0"/>
                      <a:pt x="1" y="50"/>
                      <a:pt x="34" y="103"/>
                    </a:cubicBezTo>
                    <a:cubicBezTo>
                      <a:pt x="71" y="189"/>
                      <a:pt x="120" y="255"/>
                      <a:pt x="173" y="341"/>
                    </a:cubicBezTo>
                    <a:cubicBezTo>
                      <a:pt x="190" y="394"/>
                      <a:pt x="206" y="444"/>
                      <a:pt x="239" y="497"/>
                    </a:cubicBezTo>
                    <a:cubicBezTo>
                      <a:pt x="260" y="514"/>
                      <a:pt x="276" y="530"/>
                      <a:pt x="293" y="530"/>
                    </a:cubicBezTo>
                    <a:cubicBezTo>
                      <a:pt x="325" y="514"/>
                      <a:pt x="325" y="497"/>
                      <a:pt x="325" y="460"/>
                    </a:cubicBezTo>
                    <a:cubicBezTo>
                      <a:pt x="309" y="292"/>
                      <a:pt x="223" y="152"/>
                      <a:pt x="120" y="17"/>
                    </a:cubicBezTo>
                    <a:cubicBezTo>
                      <a:pt x="104" y="17"/>
                      <a:pt x="87" y="0"/>
                      <a:pt x="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25"/>
              <p:cNvSpPr/>
              <p:nvPr/>
            </p:nvSpPr>
            <p:spPr>
              <a:xfrm>
                <a:off x="505425" y="2655450"/>
                <a:ext cx="69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60" extrusionOk="0">
                    <a:moveTo>
                      <a:pt x="37" y="1"/>
                    </a:moveTo>
                    <a:cubicBezTo>
                      <a:pt x="30" y="1"/>
                      <a:pt x="23" y="3"/>
                      <a:pt x="17" y="7"/>
                    </a:cubicBezTo>
                    <a:cubicBezTo>
                      <a:pt x="0" y="28"/>
                      <a:pt x="0" y="44"/>
                      <a:pt x="0" y="61"/>
                    </a:cubicBezTo>
                    <a:cubicBezTo>
                      <a:pt x="70" y="180"/>
                      <a:pt x="103" y="315"/>
                      <a:pt x="189" y="418"/>
                    </a:cubicBezTo>
                    <a:cubicBezTo>
                      <a:pt x="189" y="435"/>
                      <a:pt x="200" y="459"/>
                      <a:pt x="224" y="459"/>
                    </a:cubicBezTo>
                    <a:cubicBezTo>
                      <a:pt x="229" y="459"/>
                      <a:pt x="236" y="458"/>
                      <a:pt x="243" y="455"/>
                    </a:cubicBezTo>
                    <a:cubicBezTo>
                      <a:pt x="259" y="455"/>
                      <a:pt x="275" y="438"/>
                      <a:pt x="275" y="385"/>
                    </a:cubicBezTo>
                    <a:cubicBezTo>
                      <a:pt x="243" y="266"/>
                      <a:pt x="189" y="131"/>
                      <a:pt x="87" y="28"/>
                    </a:cubicBezTo>
                    <a:cubicBezTo>
                      <a:pt x="75" y="13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5"/>
              <p:cNvSpPr/>
              <p:nvPr/>
            </p:nvSpPr>
            <p:spPr>
              <a:xfrm>
                <a:off x="285650" y="2586325"/>
                <a:ext cx="79575" cy="101850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4074" extrusionOk="0">
                    <a:moveTo>
                      <a:pt x="1195" y="1"/>
                    </a:moveTo>
                    <a:lnTo>
                      <a:pt x="0" y="789"/>
                    </a:lnTo>
                    <a:cubicBezTo>
                      <a:pt x="493" y="2074"/>
                      <a:pt x="1503" y="3409"/>
                      <a:pt x="2599" y="4074"/>
                    </a:cubicBezTo>
                    <a:lnTo>
                      <a:pt x="3182" y="2690"/>
                    </a:lnTo>
                    <a:cubicBezTo>
                      <a:pt x="2410" y="2004"/>
                      <a:pt x="1675" y="875"/>
                      <a:pt x="11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5"/>
              <p:cNvSpPr/>
              <p:nvPr/>
            </p:nvSpPr>
            <p:spPr>
              <a:xfrm>
                <a:off x="315925" y="2627900"/>
                <a:ext cx="193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653" extrusionOk="0">
                    <a:moveTo>
                      <a:pt x="545" y="1"/>
                    </a:moveTo>
                    <a:cubicBezTo>
                      <a:pt x="526" y="1"/>
                      <a:pt x="504" y="10"/>
                      <a:pt x="481" y="34"/>
                    </a:cubicBezTo>
                    <a:cubicBezTo>
                      <a:pt x="345" y="136"/>
                      <a:pt x="0" y="514"/>
                      <a:pt x="103" y="633"/>
                    </a:cubicBezTo>
                    <a:cubicBezTo>
                      <a:pt x="117" y="647"/>
                      <a:pt x="139" y="653"/>
                      <a:pt x="168" y="653"/>
                    </a:cubicBezTo>
                    <a:cubicBezTo>
                      <a:pt x="349" y="653"/>
                      <a:pt x="772" y="404"/>
                      <a:pt x="772" y="358"/>
                    </a:cubicBezTo>
                    <a:cubicBezTo>
                      <a:pt x="761" y="318"/>
                      <a:pt x="733" y="303"/>
                      <a:pt x="696" y="303"/>
                    </a:cubicBezTo>
                    <a:cubicBezTo>
                      <a:pt x="568" y="303"/>
                      <a:pt x="329" y="482"/>
                      <a:pt x="258" y="482"/>
                    </a:cubicBezTo>
                    <a:cubicBezTo>
                      <a:pt x="251" y="482"/>
                      <a:pt x="246" y="481"/>
                      <a:pt x="243" y="477"/>
                    </a:cubicBezTo>
                    <a:cubicBezTo>
                      <a:pt x="206" y="444"/>
                      <a:pt x="534" y="169"/>
                      <a:pt x="567" y="120"/>
                    </a:cubicBezTo>
                    <a:cubicBezTo>
                      <a:pt x="618" y="69"/>
                      <a:pt x="595" y="1"/>
                      <a:pt x="54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25"/>
              <p:cNvSpPr/>
              <p:nvPr/>
            </p:nvSpPr>
            <p:spPr>
              <a:xfrm>
                <a:off x="304025" y="2620350"/>
                <a:ext cx="515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98" extrusionOk="0">
                    <a:moveTo>
                      <a:pt x="81" y="0"/>
                    </a:moveTo>
                    <a:cubicBezTo>
                      <a:pt x="64" y="0"/>
                      <a:pt x="47" y="4"/>
                      <a:pt x="33" y="11"/>
                    </a:cubicBezTo>
                    <a:cubicBezTo>
                      <a:pt x="17" y="11"/>
                      <a:pt x="0" y="28"/>
                      <a:pt x="0" y="44"/>
                    </a:cubicBezTo>
                    <a:cubicBezTo>
                      <a:pt x="0" y="60"/>
                      <a:pt x="17" y="77"/>
                      <a:pt x="33" y="77"/>
                    </a:cubicBezTo>
                    <a:cubicBezTo>
                      <a:pt x="66" y="97"/>
                      <a:pt x="103" y="97"/>
                      <a:pt x="136" y="97"/>
                    </a:cubicBezTo>
                    <a:cubicBezTo>
                      <a:pt x="168" y="97"/>
                      <a:pt x="189" y="97"/>
                      <a:pt x="189" y="60"/>
                    </a:cubicBezTo>
                    <a:cubicBezTo>
                      <a:pt x="205" y="44"/>
                      <a:pt x="189" y="28"/>
                      <a:pt x="152" y="28"/>
                    </a:cubicBezTo>
                    <a:cubicBezTo>
                      <a:pt x="133" y="8"/>
                      <a:pt x="107" y="0"/>
                      <a:pt x="8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5"/>
              <p:cNvSpPr/>
              <p:nvPr/>
            </p:nvSpPr>
            <p:spPr>
              <a:xfrm>
                <a:off x="304825" y="2615725"/>
                <a:ext cx="51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1" extrusionOk="0">
                    <a:moveTo>
                      <a:pt x="69" y="0"/>
                    </a:moveTo>
                    <a:cubicBezTo>
                      <a:pt x="57" y="0"/>
                      <a:pt x="45" y="2"/>
                      <a:pt x="34" y="7"/>
                    </a:cubicBezTo>
                    <a:cubicBezTo>
                      <a:pt x="17" y="7"/>
                      <a:pt x="1" y="24"/>
                      <a:pt x="1" y="40"/>
                    </a:cubicBezTo>
                    <a:cubicBezTo>
                      <a:pt x="1" y="77"/>
                      <a:pt x="17" y="77"/>
                      <a:pt x="34" y="77"/>
                    </a:cubicBezTo>
                    <a:cubicBezTo>
                      <a:pt x="71" y="93"/>
                      <a:pt x="104" y="93"/>
                      <a:pt x="136" y="93"/>
                    </a:cubicBezTo>
                    <a:cubicBezTo>
                      <a:pt x="147" y="98"/>
                      <a:pt x="156" y="100"/>
                      <a:pt x="164" y="100"/>
                    </a:cubicBezTo>
                    <a:cubicBezTo>
                      <a:pt x="182" y="100"/>
                      <a:pt x="190" y="89"/>
                      <a:pt x="190" y="77"/>
                    </a:cubicBezTo>
                    <a:cubicBezTo>
                      <a:pt x="206" y="40"/>
                      <a:pt x="173" y="40"/>
                      <a:pt x="157" y="24"/>
                    </a:cubicBezTo>
                    <a:cubicBezTo>
                      <a:pt x="131" y="12"/>
                      <a:pt x="99" y="0"/>
                      <a:pt x="6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5"/>
              <p:cNvSpPr/>
              <p:nvPr/>
            </p:nvSpPr>
            <p:spPr>
              <a:xfrm>
                <a:off x="313350" y="2584525"/>
                <a:ext cx="53925" cy="71125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845" extrusionOk="0">
                    <a:moveTo>
                      <a:pt x="84" y="1"/>
                    </a:moveTo>
                    <a:cubicBezTo>
                      <a:pt x="73" y="1"/>
                      <a:pt x="63" y="3"/>
                      <a:pt x="54" y="7"/>
                    </a:cubicBezTo>
                    <a:cubicBezTo>
                      <a:pt x="21" y="23"/>
                      <a:pt x="1" y="73"/>
                      <a:pt x="21" y="110"/>
                    </a:cubicBezTo>
                    <a:cubicBezTo>
                      <a:pt x="395" y="791"/>
                      <a:pt x="1167" y="2060"/>
                      <a:pt x="2021" y="2811"/>
                    </a:cubicBezTo>
                    <a:cubicBezTo>
                      <a:pt x="2037" y="2828"/>
                      <a:pt x="2074" y="2844"/>
                      <a:pt x="2091" y="2844"/>
                    </a:cubicBezTo>
                    <a:cubicBezTo>
                      <a:pt x="2107" y="2828"/>
                      <a:pt x="2124" y="2828"/>
                      <a:pt x="2140" y="2811"/>
                    </a:cubicBezTo>
                    <a:cubicBezTo>
                      <a:pt x="2157" y="2779"/>
                      <a:pt x="2157" y="2725"/>
                      <a:pt x="2124" y="2709"/>
                    </a:cubicBezTo>
                    <a:cubicBezTo>
                      <a:pt x="1286" y="1957"/>
                      <a:pt x="535" y="709"/>
                      <a:pt x="157" y="40"/>
                    </a:cubicBezTo>
                    <a:cubicBezTo>
                      <a:pt x="145" y="16"/>
                      <a:pt x="113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5"/>
              <p:cNvSpPr/>
              <p:nvPr/>
            </p:nvSpPr>
            <p:spPr>
              <a:xfrm>
                <a:off x="283475" y="2604150"/>
                <a:ext cx="66750" cy="84850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3394" extrusionOk="0">
                    <a:moveTo>
                      <a:pt x="86" y="0"/>
                    </a:moveTo>
                    <a:cubicBezTo>
                      <a:pt x="75" y="0"/>
                      <a:pt x="63" y="2"/>
                      <a:pt x="50" y="6"/>
                    </a:cubicBezTo>
                    <a:cubicBezTo>
                      <a:pt x="17" y="27"/>
                      <a:pt x="1" y="76"/>
                      <a:pt x="17" y="109"/>
                    </a:cubicBezTo>
                    <a:cubicBezTo>
                      <a:pt x="547" y="1513"/>
                      <a:pt x="1524" y="2761"/>
                      <a:pt x="2551" y="3377"/>
                    </a:cubicBezTo>
                    <a:cubicBezTo>
                      <a:pt x="2567" y="3394"/>
                      <a:pt x="2584" y="3394"/>
                      <a:pt x="2600" y="3394"/>
                    </a:cubicBezTo>
                    <a:cubicBezTo>
                      <a:pt x="2617" y="3394"/>
                      <a:pt x="2633" y="3377"/>
                      <a:pt x="2653" y="3361"/>
                    </a:cubicBezTo>
                    <a:cubicBezTo>
                      <a:pt x="2670" y="3312"/>
                      <a:pt x="2670" y="3275"/>
                      <a:pt x="2633" y="3242"/>
                    </a:cubicBezTo>
                    <a:cubicBezTo>
                      <a:pt x="1627" y="2642"/>
                      <a:pt x="683" y="1427"/>
                      <a:pt x="153" y="60"/>
                    </a:cubicBezTo>
                    <a:cubicBezTo>
                      <a:pt x="140" y="19"/>
                      <a:pt x="119" y="0"/>
                      <a:pt x="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25"/>
              <p:cNvSpPr/>
              <p:nvPr/>
            </p:nvSpPr>
            <p:spPr>
              <a:xfrm>
                <a:off x="244575" y="2583400"/>
                <a:ext cx="116325" cy="86175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3447" extrusionOk="0">
                    <a:moveTo>
                      <a:pt x="1405" y="1"/>
                    </a:moveTo>
                    <a:cubicBezTo>
                      <a:pt x="749" y="1"/>
                      <a:pt x="263" y="154"/>
                      <a:pt x="169" y="307"/>
                    </a:cubicBezTo>
                    <a:cubicBezTo>
                      <a:pt x="1" y="615"/>
                      <a:pt x="580" y="2310"/>
                      <a:pt x="2136" y="3234"/>
                    </a:cubicBezTo>
                    <a:cubicBezTo>
                      <a:pt x="2385" y="3378"/>
                      <a:pt x="2655" y="3446"/>
                      <a:pt x="2919" y="3446"/>
                    </a:cubicBezTo>
                    <a:cubicBezTo>
                      <a:pt x="3441" y="3446"/>
                      <a:pt x="3943" y="3181"/>
                      <a:pt x="4226" y="2705"/>
                    </a:cubicBezTo>
                    <a:cubicBezTo>
                      <a:pt x="4653" y="1986"/>
                      <a:pt x="4415" y="1062"/>
                      <a:pt x="3696" y="631"/>
                    </a:cubicBezTo>
                    <a:cubicBezTo>
                      <a:pt x="2911" y="158"/>
                      <a:pt x="2070" y="1"/>
                      <a:pt x="14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25"/>
              <p:cNvSpPr/>
              <p:nvPr/>
            </p:nvSpPr>
            <p:spPr>
              <a:xfrm>
                <a:off x="264600" y="2589950"/>
                <a:ext cx="770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1669" extrusionOk="0">
                    <a:moveTo>
                      <a:pt x="576" y="1"/>
                    </a:moveTo>
                    <a:cubicBezTo>
                      <a:pt x="476" y="1"/>
                      <a:pt x="377" y="9"/>
                      <a:pt x="275" y="28"/>
                    </a:cubicBezTo>
                    <a:cubicBezTo>
                      <a:pt x="226" y="28"/>
                      <a:pt x="87" y="28"/>
                      <a:pt x="54" y="61"/>
                    </a:cubicBezTo>
                    <a:cubicBezTo>
                      <a:pt x="0" y="114"/>
                      <a:pt x="54" y="201"/>
                      <a:pt x="87" y="250"/>
                    </a:cubicBezTo>
                    <a:cubicBezTo>
                      <a:pt x="481" y="882"/>
                      <a:pt x="1113" y="1363"/>
                      <a:pt x="1832" y="1584"/>
                    </a:cubicBezTo>
                    <a:cubicBezTo>
                      <a:pt x="1997" y="1636"/>
                      <a:pt x="2174" y="1669"/>
                      <a:pt x="2348" y="1669"/>
                    </a:cubicBezTo>
                    <a:cubicBezTo>
                      <a:pt x="2465" y="1669"/>
                      <a:pt x="2580" y="1654"/>
                      <a:pt x="2690" y="1621"/>
                    </a:cubicBezTo>
                    <a:cubicBezTo>
                      <a:pt x="2772" y="1601"/>
                      <a:pt x="2858" y="1552"/>
                      <a:pt x="2928" y="1498"/>
                    </a:cubicBezTo>
                    <a:cubicBezTo>
                      <a:pt x="3031" y="1379"/>
                      <a:pt x="3080" y="1211"/>
                      <a:pt x="3031" y="1055"/>
                    </a:cubicBezTo>
                    <a:cubicBezTo>
                      <a:pt x="2998" y="903"/>
                      <a:pt x="2895" y="763"/>
                      <a:pt x="2772" y="661"/>
                    </a:cubicBezTo>
                    <a:cubicBezTo>
                      <a:pt x="2653" y="558"/>
                      <a:pt x="2501" y="472"/>
                      <a:pt x="2361" y="422"/>
                    </a:cubicBezTo>
                    <a:cubicBezTo>
                      <a:pt x="2177" y="336"/>
                      <a:pt x="2004" y="266"/>
                      <a:pt x="1815" y="201"/>
                    </a:cubicBezTo>
                    <a:cubicBezTo>
                      <a:pt x="1474" y="98"/>
                      <a:pt x="1130" y="28"/>
                      <a:pt x="789" y="12"/>
                    </a:cubicBezTo>
                    <a:cubicBezTo>
                      <a:pt x="717" y="5"/>
                      <a:pt x="647" y="1"/>
                      <a:pt x="576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5"/>
              <p:cNvSpPr/>
              <p:nvPr/>
            </p:nvSpPr>
            <p:spPr>
              <a:xfrm>
                <a:off x="285650" y="2603775"/>
                <a:ext cx="636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228" extrusionOk="0">
                    <a:moveTo>
                      <a:pt x="1279" y="0"/>
                    </a:moveTo>
                    <a:cubicBezTo>
                      <a:pt x="898" y="0"/>
                      <a:pt x="529" y="201"/>
                      <a:pt x="325" y="555"/>
                    </a:cubicBezTo>
                    <a:cubicBezTo>
                      <a:pt x="0" y="1085"/>
                      <a:pt x="185" y="1766"/>
                      <a:pt x="719" y="2074"/>
                    </a:cubicBezTo>
                    <a:cubicBezTo>
                      <a:pt x="892" y="2178"/>
                      <a:pt x="1086" y="2228"/>
                      <a:pt x="1279" y="2228"/>
                    </a:cubicBezTo>
                    <a:cubicBezTo>
                      <a:pt x="1658" y="2228"/>
                      <a:pt x="2034" y="2035"/>
                      <a:pt x="2238" y="1684"/>
                    </a:cubicBezTo>
                    <a:cubicBezTo>
                      <a:pt x="2546" y="1150"/>
                      <a:pt x="2378" y="469"/>
                      <a:pt x="1848" y="161"/>
                    </a:cubicBezTo>
                    <a:cubicBezTo>
                      <a:pt x="1668" y="52"/>
                      <a:pt x="1472" y="0"/>
                      <a:pt x="12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5"/>
              <p:cNvSpPr/>
              <p:nvPr/>
            </p:nvSpPr>
            <p:spPr>
              <a:xfrm>
                <a:off x="298475" y="2608275"/>
                <a:ext cx="33375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117" extrusionOk="0">
                    <a:moveTo>
                      <a:pt x="754" y="1"/>
                    </a:moveTo>
                    <a:cubicBezTo>
                      <a:pt x="478" y="1"/>
                      <a:pt x="190" y="204"/>
                      <a:pt x="83" y="441"/>
                    </a:cubicBezTo>
                    <a:cubicBezTo>
                      <a:pt x="17" y="580"/>
                      <a:pt x="0" y="765"/>
                      <a:pt x="83" y="905"/>
                    </a:cubicBezTo>
                    <a:cubicBezTo>
                      <a:pt x="152" y="1024"/>
                      <a:pt x="288" y="1094"/>
                      <a:pt x="427" y="1110"/>
                    </a:cubicBezTo>
                    <a:cubicBezTo>
                      <a:pt x="459" y="1114"/>
                      <a:pt x="491" y="1116"/>
                      <a:pt x="525" y="1116"/>
                    </a:cubicBezTo>
                    <a:cubicBezTo>
                      <a:pt x="618" y="1116"/>
                      <a:pt x="719" y="1100"/>
                      <a:pt x="822" y="1073"/>
                    </a:cubicBezTo>
                    <a:cubicBezTo>
                      <a:pt x="904" y="1057"/>
                      <a:pt x="990" y="1024"/>
                      <a:pt x="1076" y="970"/>
                    </a:cubicBezTo>
                    <a:cubicBezTo>
                      <a:pt x="1249" y="851"/>
                      <a:pt x="1335" y="630"/>
                      <a:pt x="1298" y="424"/>
                    </a:cubicBezTo>
                    <a:cubicBezTo>
                      <a:pt x="1249" y="219"/>
                      <a:pt x="1076" y="47"/>
                      <a:pt x="871" y="14"/>
                    </a:cubicBezTo>
                    <a:cubicBezTo>
                      <a:pt x="833" y="5"/>
                      <a:pt x="793" y="1"/>
                      <a:pt x="754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5"/>
              <p:cNvSpPr/>
              <p:nvPr/>
            </p:nvSpPr>
            <p:spPr>
              <a:xfrm>
                <a:off x="305650" y="2639775"/>
                <a:ext cx="3042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516" extrusionOk="0">
                    <a:moveTo>
                      <a:pt x="1141" y="1"/>
                    </a:moveTo>
                    <a:cubicBezTo>
                      <a:pt x="1116" y="1"/>
                      <a:pt x="1091" y="16"/>
                      <a:pt x="1081" y="39"/>
                    </a:cubicBezTo>
                    <a:cubicBezTo>
                      <a:pt x="956" y="254"/>
                      <a:pt x="719" y="379"/>
                      <a:pt x="479" y="379"/>
                    </a:cubicBezTo>
                    <a:cubicBezTo>
                      <a:pt x="356" y="379"/>
                      <a:pt x="233" y="346"/>
                      <a:pt x="124" y="277"/>
                    </a:cubicBezTo>
                    <a:cubicBezTo>
                      <a:pt x="114" y="273"/>
                      <a:pt x="103" y="271"/>
                      <a:pt x="93" y="271"/>
                    </a:cubicBezTo>
                    <a:cubicBezTo>
                      <a:pt x="63" y="271"/>
                      <a:pt x="33" y="286"/>
                      <a:pt x="21" y="310"/>
                    </a:cubicBezTo>
                    <a:cubicBezTo>
                      <a:pt x="1" y="347"/>
                      <a:pt x="21" y="380"/>
                      <a:pt x="54" y="396"/>
                    </a:cubicBezTo>
                    <a:cubicBezTo>
                      <a:pt x="190" y="482"/>
                      <a:pt x="329" y="515"/>
                      <a:pt x="481" y="515"/>
                    </a:cubicBezTo>
                    <a:cubicBezTo>
                      <a:pt x="773" y="515"/>
                      <a:pt x="1048" y="380"/>
                      <a:pt x="1200" y="105"/>
                    </a:cubicBezTo>
                    <a:cubicBezTo>
                      <a:pt x="1216" y="72"/>
                      <a:pt x="1216" y="39"/>
                      <a:pt x="1183" y="18"/>
                    </a:cubicBezTo>
                    <a:cubicBezTo>
                      <a:pt x="1171" y="6"/>
                      <a:pt x="1156" y="1"/>
                      <a:pt x="11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5"/>
              <p:cNvSpPr/>
              <p:nvPr/>
            </p:nvSpPr>
            <p:spPr>
              <a:xfrm>
                <a:off x="242025" y="2581825"/>
                <a:ext cx="1210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3589" extrusionOk="0">
                    <a:moveTo>
                      <a:pt x="1503" y="131"/>
                    </a:moveTo>
                    <a:cubicBezTo>
                      <a:pt x="2156" y="131"/>
                      <a:pt x="2977" y="283"/>
                      <a:pt x="3761" y="747"/>
                    </a:cubicBezTo>
                    <a:cubicBezTo>
                      <a:pt x="4447" y="1158"/>
                      <a:pt x="4685" y="2049"/>
                      <a:pt x="4275" y="2731"/>
                    </a:cubicBezTo>
                    <a:cubicBezTo>
                      <a:pt x="4001" y="3187"/>
                      <a:pt x="3516" y="3446"/>
                      <a:pt x="3020" y="3446"/>
                    </a:cubicBezTo>
                    <a:cubicBezTo>
                      <a:pt x="2771" y="3446"/>
                      <a:pt x="2520" y="3381"/>
                      <a:pt x="2291" y="3244"/>
                    </a:cubicBezTo>
                    <a:cubicBezTo>
                      <a:pt x="735" y="2320"/>
                      <a:pt x="185" y="661"/>
                      <a:pt x="341" y="407"/>
                    </a:cubicBezTo>
                    <a:cubicBezTo>
                      <a:pt x="411" y="267"/>
                      <a:pt x="871" y="131"/>
                      <a:pt x="1503" y="131"/>
                    </a:cubicBezTo>
                    <a:close/>
                    <a:moveTo>
                      <a:pt x="1496" y="0"/>
                    </a:moveTo>
                    <a:cubicBezTo>
                      <a:pt x="832" y="0"/>
                      <a:pt x="330" y="152"/>
                      <a:pt x="222" y="337"/>
                    </a:cubicBezTo>
                    <a:cubicBezTo>
                      <a:pt x="0" y="714"/>
                      <a:pt x="682" y="2460"/>
                      <a:pt x="2205" y="3363"/>
                    </a:cubicBezTo>
                    <a:cubicBezTo>
                      <a:pt x="2464" y="3519"/>
                      <a:pt x="2751" y="3589"/>
                      <a:pt x="3026" y="3589"/>
                    </a:cubicBezTo>
                    <a:cubicBezTo>
                      <a:pt x="3556" y="3589"/>
                      <a:pt x="4086" y="3314"/>
                      <a:pt x="4394" y="2800"/>
                    </a:cubicBezTo>
                    <a:cubicBezTo>
                      <a:pt x="4841" y="2049"/>
                      <a:pt x="4582" y="1072"/>
                      <a:pt x="3831" y="628"/>
                    </a:cubicBezTo>
                    <a:cubicBezTo>
                      <a:pt x="3053" y="165"/>
                      <a:pt x="2187" y="0"/>
                      <a:pt x="14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5"/>
              <p:cNvSpPr/>
              <p:nvPr/>
            </p:nvSpPr>
            <p:spPr>
              <a:xfrm>
                <a:off x="286875" y="2602075"/>
                <a:ext cx="6460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369" extrusionOk="0">
                    <a:moveTo>
                      <a:pt x="1232" y="143"/>
                    </a:moveTo>
                    <a:cubicBezTo>
                      <a:pt x="1421" y="143"/>
                      <a:pt x="1594" y="192"/>
                      <a:pt x="1762" y="278"/>
                    </a:cubicBezTo>
                    <a:cubicBezTo>
                      <a:pt x="2004" y="434"/>
                      <a:pt x="2173" y="656"/>
                      <a:pt x="2242" y="931"/>
                    </a:cubicBezTo>
                    <a:cubicBezTo>
                      <a:pt x="2312" y="1202"/>
                      <a:pt x="2275" y="1477"/>
                      <a:pt x="2123" y="1715"/>
                    </a:cubicBezTo>
                    <a:cubicBezTo>
                      <a:pt x="1928" y="2048"/>
                      <a:pt x="1580" y="2235"/>
                      <a:pt x="1223" y="2235"/>
                    </a:cubicBezTo>
                    <a:cubicBezTo>
                      <a:pt x="1046" y="2235"/>
                      <a:pt x="867" y="2189"/>
                      <a:pt x="703" y="2093"/>
                    </a:cubicBezTo>
                    <a:cubicBezTo>
                      <a:pt x="444" y="1937"/>
                      <a:pt x="292" y="1715"/>
                      <a:pt x="206" y="1444"/>
                    </a:cubicBezTo>
                    <a:cubicBezTo>
                      <a:pt x="136" y="1169"/>
                      <a:pt x="189" y="894"/>
                      <a:pt x="325" y="656"/>
                    </a:cubicBezTo>
                    <a:cubicBezTo>
                      <a:pt x="481" y="418"/>
                      <a:pt x="703" y="245"/>
                      <a:pt x="978" y="176"/>
                    </a:cubicBezTo>
                    <a:cubicBezTo>
                      <a:pt x="1060" y="143"/>
                      <a:pt x="1146" y="143"/>
                      <a:pt x="1232" y="143"/>
                    </a:cubicBezTo>
                    <a:close/>
                    <a:moveTo>
                      <a:pt x="1239" y="1"/>
                    </a:moveTo>
                    <a:cubicBezTo>
                      <a:pt x="831" y="1"/>
                      <a:pt x="434" y="210"/>
                      <a:pt x="206" y="586"/>
                    </a:cubicBezTo>
                    <a:cubicBezTo>
                      <a:pt x="54" y="861"/>
                      <a:pt x="0" y="1169"/>
                      <a:pt x="87" y="1477"/>
                    </a:cubicBezTo>
                    <a:cubicBezTo>
                      <a:pt x="156" y="1785"/>
                      <a:pt x="362" y="2040"/>
                      <a:pt x="616" y="2212"/>
                    </a:cubicBezTo>
                    <a:cubicBezTo>
                      <a:pt x="805" y="2315"/>
                      <a:pt x="1011" y="2368"/>
                      <a:pt x="1232" y="2368"/>
                    </a:cubicBezTo>
                    <a:cubicBezTo>
                      <a:pt x="1318" y="2368"/>
                      <a:pt x="1421" y="2368"/>
                      <a:pt x="1524" y="2331"/>
                    </a:cubicBezTo>
                    <a:cubicBezTo>
                      <a:pt x="1832" y="2266"/>
                      <a:pt x="2086" y="2060"/>
                      <a:pt x="2242" y="1785"/>
                    </a:cubicBezTo>
                    <a:cubicBezTo>
                      <a:pt x="2583" y="1239"/>
                      <a:pt x="2394" y="500"/>
                      <a:pt x="1832" y="159"/>
                    </a:cubicBezTo>
                    <a:cubicBezTo>
                      <a:pt x="1644" y="52"/>
                      <a:pt x="1440" y="1"/>
                      <a:pt x="12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5"/>
              <p:cNvSpPr/>
              <p:nvPr/>
            </p:nvSpPr>
            <p:spPr>
              <a:xfrm>
                <a:off x="272800" y="2551325"/>
                <a:ext cx="60300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2247" extrusionOk="0">
                    <a:moveTo>
                      <a:pt x="1163" y="1"/>
                    </a:moveTo>
                    <a:cubicBezTo>
                      <a:pt x="974" y="1"/>
                      <a:pt x="769" y="50"/>
                      <a:pt x="617" y="152"/>
                    </a:cubicBezTo>
                    <a:cubicBezTo>
                      <a:pt x="428" y="272"/>
                      <a:pt x="309" y="460"/>
                      <a:pt x="223" y="666"/>
                    </a:cubicBezTo>
                    <a:cubicBezTo>
                      <a:pt x="83" y="957"/>
                      <a:pt x="1" y="1540"/>
                      <a:pt x="272" y="1881"/>
                    </a:cubicBezTo>
                    <a:cubicBezTo>
                      <a:pt x="411" y="2054"/>
                      <a:pt x="596" y="2173"/>
                      <a:pt x="802" y="2222"/>
                    </a:cubicBezTo>
                    <a:cubicBezTo>
                      <a:pt x="855" y="2222"/>
                      <a:pt x="904" y="2242"/>
                      <a:pt x="974" y="2242"/>
                    </a:cubicBezTo>
                    <a:cubicBezTo>
                      <a:pt x="1002" y="2245"/>
                      <a:pt x="1030" y="2246"/>
                      <a:pt x="1059" y="2246"/>
                    </a:cubicBezTo>
                    <a:cubicBezTo>
                      <a:pt x="1211" y="2246"/>
                      <a:pt x="1376" y="2211"/>
                      <a:pt x="1504" y="2156"/>
                    </a:cubicBezTo>
                    <a:cubicBezTo>
                      <a:pt x="1590" y="2119"/>
                      <a:pt x="1660" y="2070"/>
                      <a:pt x="1709" y="2000"/>
                    </a:cubicBezTo>
                    <a:cubicBezTo>
                      <a:pt x="1762" y="1898"/>
                      <a:pt x="1881" y="1746"/>
                      <a:pt x="1951" y="1540"/>
                    </a:cubicBezTo>
                    <a:lnTo>
                      <a:pt x="2120" y="1627"/>
                    </a:lnTo>
                    <a:cubicBezTo>
                      <a:pt x="2134" y="1636"/>
                      <a:pt x="2150" y="1640"/>
                      <a:pt x="2166" y="1640"/>
                    </a:cubicBezTo>
                    <a:cubicBezTo>
                      <a:pt x="2207" y="1640"/>
                      <a:pt x="2249" y="1612"/>
                      <a:pt x="2276" y="1573"/>
                    </a:cubicBezTo>
                    <a:cubicBezTo>
                      <a:pt x="2276" y="1540"/>
                      <a:pt x="2292" y="1524"/>
                      <a:pt x="2292" y="1487"/>
                    </a:cubicBezTo>
                    <a:cubicBezTo>
                      <a:pt x="2411" y="1163"/>
                      <a:pt x="2362" y="411"/>
                      <a:pt x="1725" y="136"/>
                    </a:cubicBezTo>
                    <a:cubicBezTo>
                      <a:pt x="1557" y="50"/>
                      <a:pt x="1368" y="1"/>
                      <a:pt x="1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5"/>
              <p:cNvSpPr/>
              <p:nvPr/>
            </p:nvSpPr>
            <p:spPr>
              <a:xfrm>
                <a:off x="271075" y="2550000"/>
                <a:ext cx="63350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399" extrusionOk="0">
                    <a:moveTo>
                      <a:pt x="1232" y="103"/>
                    </a:moveTo>
                    <a:cubicBezTo>
                      <a:pt x="1404" y="103"/>
                      <a:pt x="1589" y="156"/>
                      <a:pt x="1778" y="242"/>
                    </a:cubicBezTo>
                    <a:cubicBezTo>
                      <a:pt x="2361" y="481"/>
                      <a:pt x="2431" y="1199"/>
                      <a:pt x="2328" y="1524"/>
                    </a:cubicBezTo>
                    <a:cubicBezTo>
                      <a:pt x="2308" y="1556"/>
                      <a:pt x="2291" y="1577"/>
                      <a:pt x="2291" y="1610"/>
                    </a:cubicBezTo>
                    <a:lnTo>
                      <a:pt x="2258" y="1643"/>
                    </a:lnTo>
                    <a:lnTo>
                      <a:pt x="2205" y="1643"/>
                    </a:lnTo>
                    <a:lnTo>
                      <a:pt x="2123" y="1593"/>
                    </a:lnTo>
                    <a:cubicBezTo>
                      <a:pt x="2172" y="1421"/>
                      <a:pt x="2156" y="1199"/>
                      <a:pt x="2102" y="1010"/>
                    </a:cubicBezTo>
                    <a:cubicBezTo>
                      <a:pt x="2090" y="986"/>
                      <a:pt x="2078" y="971"/>
                      <a:pt x="2060" y="971"/>
                    </a:cubicBezTo>
                    <a:cubicBezTo>
                      <a:pt x="2053" y="971"/>
                      <a:pt x="2046" y="973"/>
                      <a:pt x="2037" y="977"/>
                    </a:cubicBezTo>
                    <a:cubicBezTo>
                      <a:pt x="2000" y="977"/>
                      <a:pt x="2000" y="1010"/>
                      <a:pt x="2000" y="1027"/>
                    </a:cubicBezTo>
                    <a:cubicBezTo>
                      <a:pt x="2053" y="1216"/>
                      <a:pt x="2020" y="1404"/>
                      <a:pt x="1967" y="1577"/>
                    </a:cubicBezTo>
                    <a:lnTo>
                      <a:pt x="1967" y="1593"/>
                    </a:lnTo>
                    <a:cubicBezTo>
                      <a:pt x="1897" y="1782"/>
                      <a:pt x="1794" y="1934"/>
                      <a:pt x="1729" y="2020"/>
                    </a:cubicBezTo>
                    <a:lnTo>
                      <a:pt x="1712" y="2037"/>
                    </a:lnTo>
                    <a:cubicBezTo>
                      <a:pt x="1659" y="2090"/>
                      <a:pt x="1610" y="2139"/>
                      <a:pt x="1556" y="2156"/>
                    </a:cubicBezTo>
                    <a:lnTo>
                      <a:pt x="1540" y="2156"/>
                    </a:lnTo>
                    <a:cubicBezTo>
                      <a:pt x="1441" y="2214"/>
                      <a:pt x="1317" y="2246"/>
                      <a:pt x="1181" y="2246"/>
                    </a:cubicBezTo>
                    <a:cubicBezTo>
                      <a:pt x="1153" y="2246"/>
                      <a:pt x="1125" y="2245"/>
                      <a:pt x="1096" y="2242"/>
                    </a:cubicBezTo>
                    <a:cubicBezTo>
                      <a:pt x="1146" y="2107"/>
                      <a:pt x="1199" y="1951"/>
                      <a:pt x="1248" y="1799"/>
                    </a:cubicBezTo>
                    <a:cubicBezTo>
                      <a:pt x="1281" y="1729"/>
                      <a:pt x="1318" y="1643"/>
                      <a:pt x="1351" y="1556"/>
                    </a:cubicBezTo>
                    <a:cubicBezTo>
                      <a:pt x="1384" y="1491"/>
                      <a:pt x="1421" y="1404"/>
                      <a:pt x="1454" y="1318"/>
                    </a:cubicBezTo>
                    <a:cubicBezTo>
                      <a:pt x="1470" y="1302"/>
                      <a:pt x="1454" y="1285"/>
                      <a:pt x="1437" y="1269"/>
                    </a:cubicBezTo>
                    <a:cubicBezTo>
                      <a:pt x="1421" y="1269"/>
                      <a:pt x="1404" y="1269"/>
                      <a:pt x="1404" y="1285"/>
                    </a:cubicBezTo>
                    <a:cubicBezTo>
                      <a:pt x="1335" y="1335"/>
                      <a:pt x="1265" y="1421"/>
                      <a:pt x="1232" y="1507"/>
                    </a:cubicBezTo>
                    <a:cubicBezTo>
                      <a:pt x="1179" y="1577"/>
                      <a:pt x="1146" y="1659"/>
                      <a:pt x="1113" y="1745"/>
                    </a:cubicBezTo>
                    <a:cubicBezTo>
                      <a:pt x="1076" y="1831"/>
                      <a:pt x="1010" y="2004"/>
                      <a:pt x="957" y="2242"/>
                    </a:cubicBezTo>
                    <a:cubicBezTo>
                      <a:pt x="924" y="2226"/>
                      <a:pt x="924" y="2226"/>
                      <a:pt x="871" y="2226"/>
                    </a:cubicBezTo>
                    <a:cubicBezTo>
                      <a:pt x="768" y="2193"/>
                      <a:pt x="686" y="2139"/>
                      <a:pt x="583" y="2090"/>
                    </a:cubicBezTo>
                    <a:cubicBezTo>
                      <a:pt x="649" y="1934"/>
                      <a:pt x="702" y="1762"/>
                      <a:pt x="751" y="1626"/>
                    </a:cubicBezTo>
                    <a:cubicBezTo>
                      <a:pt x="788" y="1540"/>
                      <a:pt x="805" y="1454"/>
                      <a:pt x="838" y="1372"/>
                    </a:cubicBezTo>
                    <a:cubicBezTo>
                      <a:pt x="871" y="1302"/>
                      <a:pt x="908" y="1216"/>
                      <a:pt x="957" y="1146"/>
                    </a:cubicBezTo>
                    <a:cubicBezTo>
                      <a:pt x="957" y="1113"/>
                      <a:pt x="957" y="1096"/>
                      <a:pt x="940" y="1080"/>
                    </a:cubicBezTo>
                    <a:cubicBezTo>
                      <a:pt x="924" y="1080"/>
                      <a:pt x="908" y="1080"/>
                      <a:pt x="891" y="1096"/>
                    </a:cubicBezTo>
                    <a:cubicBezTo>
                      <a:pt x="821" y="1146"/>
                      <a:pt x="768" y="1232"/>
                      <a:pt x="719" y="1318"/>
                    </a:cubicBezTo>
                    <a:cubicBezTo>
                      <a:pt x="665" y="1388"/>
                      <a:pt x="600" y="1507"/>
                      <a:pt x="480" y="1987"/>
                    </a:cubicBezTo>
                    <a:cubicBezTo>
                      <a:pt x="427" y="1951"/>
                      <a:pt x="427" y="1951"/>
                      <a:pt x="394" y="1901"/>
                    </a:cubicBezTo>
                    <a:cubicBezTo>
                      <a:pt x="136" y="1593"/>
                      <a:pt x="205" y="1027"/>
                      <a:pt x="341" y="735"/>
                    </a:cubicBezTo>
                    <a:cubicBezTo>
                      <a:pt x="427" y="513"/>
                      <a:pt x="563" y="361"/>
                      <a:pt x="719" y="259"/>
                    </a:cubicBezTo>
                    <a:cubicBezTo>
                      <a:pt x="854" y="156"/>
                      <a:pt x="1043" y="103"/>
                      <a:pt x="1232" y="103"/>
                    </a:cubicBezTo>
                    <a:close/>
                    <a:moveTo>
                      <a:pt x="1232" y="0"/>
                    </a:moveTo>
                    <a:cubicBezTo>
                      <a:pt x="1027" y="0"/>
                      <a:pt x="821" y="70"/>
                      <a:pt x="649" y="173"/>
                    </a:cubicBezTo>
                    <a:cubicBezTo>
                      <a:pt x="583" y="222"/>
                      <a:pt x="513" y="275"/>
                      <a:pt x="444" y="345"/>
                    </a:cubicBezTo>
                    <a:cubicBezTo>
                      <a:pt x="378" y="448"/>
                      <a:pt x="308" y="567"/>
                      <a:pt x="238" y="702"/>
                    </a:cubicBezTo>
                    <a:cubicBezTo>
                      <a:pt x="103" y="994"/>
                      <a:pt x="0" y="1643"/>
                      <a:pt x="292" y="2020"/>
                    </a:cubicBezTo>
                    <a:cubicBezTo>
                      <a:pt x="411" y="2172"/>
                      <a:pt x="616" y="2312"/>
                      <a:pt x="838" y="2361"/>
                    </a:cubicBezTo>
                    <a:cubicBezTo>
                      <a:pt x="927" y="2387"/>
                      <a:pt x="1023" y="2399"/>
                      <a:pt x="1120" y="2399"/>
                    </a:cubicBezTo>
                    <a:cubicBezTo>
                      <a:pt x="1282" y="2399"/>
                      <a:pt x="1444" y="2366"/>
                      <a:pt x="1573" y="2312"/>
                    </a:cubicBezTo>
                    <a:cubicBezTo>
                      <a:pt x="1573" y="2312"/>
                      <a:pt x="1864" y="2172"/>
                      <a:pt x="2037" y="1680"/>
                    </a:cubicBezTo>
                    <a:lnTo>
                      <a:pt x="2156" y="1729"/>
                    </a:lnTo>
                    <a:cubicBezTo>
                      <a:pt x="2180" y="1737"/>
                      <a:pt x="2202" y="1741"/>
                      <a:pt x="2224" y="1741"/>
                    </a:cubicBezTo>
                    <a:cubicBezTo>
                      <a:pt x="2245" y="1741"/>
                      <a:pt x="2267" y="1737"/>
                      <a:pt x="2291" y="1729"/>
                    </a:cubicBezTo>
                    <a:cubicBezTo>
                      <a:pt x="2328" y="1712"/>
                      <a:pt x="2361" y="1696"/>
                      <a:pt x="2378" y="1643"/>
                    </a:cubicBezTo>
                    <a:cubicBezTo>
                      <a:pt x="2394" y="1626"/>
                      <a:pt x="2410" y="1593"/>
                      <a:pt x="2410" y="1556"/>
                    </a:cubicBezTo>
                    <a:cubicBezTo>
                      <a:pt x="2534" y="1216"/>
                      <a:pt x="2480" y="427"/>
                      <a:pt x="1831" y="140"/>
                    </a:cubicBezTo>
                    <a:cubicBezTo>
                      <a:pt x="1626" y="54"/>
                      <a:pt x="1421" y="0"/>
                      <a:pt x="1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5"/>
              <p:cNvSpPr/>
              <p:nvPr/>
            </p:nvSpPr>
            <p:spPr>
              <a:xfrm>
                <a:off x="296325" y="2569700"/>
                <a:ext cx="140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243" extrusionOk="0">
                    <a:moveTo>
                      <a:pt x="66" y="1"/>
                    </a:moveTo>
                    <a:cubicBezTo>
                      <a:pt x="49" y="1"/>
                      <a:pt x="17" y="1"/>
                      <a:pt x="17" y="33"/>
                    </a:cubicBezTo>
                    <a:cubicBezTo>
                      <a:pt x="0" y="50"/>
                      <a:pt x="33" y="70"/>
                      <a:pt x="49" y="87"/>
                    </a:cubicBezTo>
                    <a:cubicBezTo>
                      <a:pt x="103" y="103"/>
                      <a:pt x="152" y="120"/>
                      <a:pt x="205" y="136"/>
                    </a:cubicBezTo>
                    <a:cubicBezTo>
                      <a:pt x="292" y="173"/>
                      <a:pt x="374" y="206"/>
                      <a:pt x="476" y="239"/>
                    </a:cubicBezTo>
                    <a:cubicBezTo>
                      <a:pt x="486" y="242"/>
                      <a:pt x="495" y="243"/>
                      <a:pt x="503" y="243"/>
                    </a:cubicBezTo>
                    <a:cubicBezTo>
                      <a:pt x="540" y="243"/>
                      <a:pt x="563" y="214"/>
                      <a:pt x="563" y="173"/>
                    </a:cubicBezTo>
                    <a:cubicBezTo>
                      <a:pt x="546" y="173"/>
                      <a:pt x="546" y="152"/>
                      <a:pt x="530" y="136"/>
                    </a:cubicBezTo>
                    <a:cubicBezTo>
                      <a:pt x="394" y="50"/>
                      <a:pt x="238" y="1"/>
                      <a:pt x="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5"/>
              <p:cNvSpPr/>
              <p:nvPr/>
            </p:nvSpPr>
            <p:spPr>
              <a:xfrm>
                <a:off x="298475" y="2562400"/>
                <a:ext cx="119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23" extrusionOk="0">
                    <a:moveTo>
                      <a:pt x="66" y="1"/>
                    </a:moveTo>
                    <a:cubicBezTo>
                      <a:pt x="17" y="17"/>
                      <a:pt x="0" y="17"/>
                      <a:pt x="0" y="34"/>
                    </a:cubicBezTo>
                    <a:cubicBezTo>
                      <a:pt x="0" y="71"/>
                      <a:pt x="17" y="87"/>
                      <a:pt x="50" y="104"/>
                    </a:cubicBezTo>
                    <a:cubicBezTo>
                      <a:pt x="169" y="157"/>
                      <a:pt x="288" y="190"/>
                      <a:pt x="411" y="223"/>
                    </a:cubicBezTo>
                    <a:cubicBezTo>
                      <a:pt x="444" y="223"/>
                      <a:pt x="460" y="223"/>
                      <a:pt x="460" y="206"/>
                    </a:cubicBezTo>
                    <a:cubicBezTo>
                      <a:pt x="477" y="173"/>
                      <a:pt x="477" y="157"/>
                      <a:pt x="444" y="136"/>
                    </a:cubicBezTo>
                    <a:cubicBezTo>
                      <a:pt x="325" y="54"/>
                      <a:pt x="185" y="17"/>
                      <a:pt x="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4" name="Google Shape;654;p25"/>
          <p:cNvGrpSpPr/>
          <p:nvPr/>
        </p:nvGrpSpPr>
        <p:grpSpPr>
          <a:xfrm rot="1420326">
            <a:off x="9135550" y="2095181"/>
            <a:ext cx="1791087" cy="1663491"/>
            <a:chOff x="815950" y="1738725"/>
            <a:chExt cx="367425" cy="341250"/>
          </a:xfrm>
        </p:grpSpPr>
        <p:grpSp>
          <p:nvGrpSpPr>
            <p:cNvPr id="655" name="Google Shape;655;p25"/>
            <p:cNvGrpSpPr/>
            <p:nvPr/>
          </p:nvGrpSpPr>
          <p:grpSpPr>
            <a:xfrm>
              <a:off x="815950" y="1738750"/>
              <a:ext cx="367425" cy="341225"/>
              <a:chOff x="815950" y="3227200"/>
              <a:chExt cx="367425" cy="341225"/>
            </a:xfrm>
          </p:grpSpPr>
          <p:sp>
            <p:nvSpPr>
              <p:cNvPr id="656" name="Google Shape;656;p25"/>
              <p:cNvSpPr/>
              <p:nvPr/>
            </p:nvSpPr>
            <p:spPr>
              <a:xfrm>
                <a:off x="815950" y="3227200"/>
                <a:ext cx="367425" cy="341225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3649" extrusionOk="0">
                    <a:moveTo>
                      <a:pt x="11920" y="4010"/>
                    </a:moveTo>
                    <a:cubicBezTo>
                      <a:pt x="12227" y="4010"/>
                      <a:pt x="12607" y="4272"/>
                      <a:pt x="12627" y="4599"/>
                    </a:cubicBezTo>
                    <a:cubicBezTo>
                      <a:pt x="12664" y="4993"/>
                      <a:pt x="12389" y="5334"/>
                      <a:pt x="12027" y="5470"/>
                    </a:cubicBezTo>
                    <a:cubicBezTo>
                      <a:pt x="12011" y="5387"/>
                      <a:pt x="11994" y="5318"/>
                      <a:pt x="11978" y="5248"/>
                    </a:cubicBezTo>
                    <a:cubicBezTo>
                      <a:pt x="11875" y="4977"/>
                      <a:pt x="11719" y="4702"/>
                      <a:pt x="11535" y="4443"/>
                    </a:cubicBezTo>
                    <a:lnTo>
                      <a:pt x="11535" y="4361"/>
                    </a:lnTo>
                    <a:cubicBezTo>
                      <a:pt x="11566" y="4111"/>
                      <a:pt x="11729" y="4010"/>
                      <a:pt x="11920" y="4010"/>
                    </a:cubicBezTo>
                    <a:close/>
                    <a:moveTo>
                      <a:pt x="12009" y="2966"/>
                    </a:moveTo>
                    <a:cubicBezTo>
                      <a:pt x="13010" y="2966"/>
                      <a:pt x="13922" y="4004"/>
                      <a:pt x="13707" y="5079"/>
                    </a:cubicBezTo>
                    <a:cubicBezTo>
                      <a:pt x="13534" y="5901"/>
                      <a:pt x="12869" y="6393"/>
                      <a:pt x="12130" y="6463"/>
                    </a:cubicBezTo>
                    <a:lnTo>
                      <a:pt x="12130" y="6020"/>
                    </a:lnTo>
                    <a:cubicBezTo>
                      <a:pt x="12150" y="6003"/>
                      <a:pt x="12167" y="6003"/>
                      <a:pt x="12183" y="6003"/>
                    </a:cubicBezTo>
                    <a:cubicBezTo>
                      <a:pt x="13518" y="5506"/>
                      <a:pt x="13567" y="3761"/>
                      <a:pt x="12233" y="3572"/>
                    </a:cubicBezTo>
                    <a:cubicBezTo>
                      <a:pt x="12182" y="3563"/>
                      <a:pt x="12129" y="3559"/>
                      <a:pt x="12077" y="3559"/>
                    </a:cubicBezTo>
                    <a:cubicBezTo>
                      <a:pt x="11726" y="3559"/>
                      <a:pt x="11356" y="3755"/>
                      <a:pt x="11206" y="4069"/>
                    </a:cubicBezTo>
                    <a:cubicBezTo>
                      <a:pt x="11071" y="3930"/>
                      <a:pt x="10935" y="3811"/>
                      <a:pt x="10779" y="3708"/>
                    </a:cubicBezTo>
                    <a:cubicBezTo>
                      <a:pt x="10779" y="3692"/>
                      <a:pt x="10763" y="3692"/>
                      <a:pt x="10763" y="3675"/>
                    </a:cubicBezTo>
                    <a:cubicBezTo>
                      <a:pt x="10849" y="3486"/>
                      <a:pt x="11021" y="3314"/>
                      <a:pt x="11227" y="3195"/>
                    </a:cubicBezTo>
                    <a:cubicBezTo>
                      <a:pt x="11481" y="3036"/>
                      <a:pt x="11748" y="2966"/>
                      <a:pt x="12009" y="2966"/>
                    </a:cubicBezTo>
                    <a:close/>
                    <a:moveTo>
                      <a:pt x="4176" y="5901"/>
                    </a:moveTo>
                    <a:cubicBezTo>
                      <a:pt x="4246" y="6036"/>
                      <a:pt x="4312" y="6139"/>
                      <a:pt x="4398" y="6241"/>
                    </a:cubicBezTo>
                    <a:cubicBezTo>
                      <a:pt x="4451" y="6291"/>
                      <a:pt x="4431" y="6344"/>
                      <a:pt x="4382" y="6393"/>
                    </a:cubicBezTo>
                    <a:cubicBezTo>
                      <a:pt x="4144" y="6701"/>
                      <a:pt x="3971" y="7030"/>
                      <a:pt x="3868" y="7371"/>
                    </a:cubicBezTo>
                    <a:cubicBezTo>
                      <a:pt x="3852" y="7354"/>
                      <a:pt x="3852" y="7354"/>
                      <a:pt x="3836" y="7338"/>
                    </a:cubicBezTo>
                    <a:cubicBezTo>
                      <a:pt x="3836" y="7149"/>
                      <a:pt x="3815" y="6960"/>
                      <a:pt x="3766" y="6755"/>
                    </a:cubicBezTo>
                    <a:cubicBezTo>
                      <a:pt x="3901" y="6480"/>
                      <a:pt x="4057" y="6209"/>
                      <a:pt x="4176" y="5901"/>
                    </a:cubicBezTo>
                    <a:close/>
                    <a:moveTo>
                      <a:pt x="1946" y="6179"/>
                    </a:moveTo>
                    <a:cubicBezTo>
                      <a:pt x="1987" y="6179"/>
                      <a:pt x="2028" y="6182"/>
                      <a:pt x="2070" y="6188"/>
                    </a:cubicBezTo>
                    <a:cubicBezTo>
                      <a:pt x="1988" y="6344"/>
                      <a:pt x="1918" y="6496"/>
                      <a:pt x="1865" y="6669"/>
                    </a:cubicBezTo>
                    <a:cubicBezTo>
                      <a:pt x="1762" y="6976"/>
                      <a:pt x="1696" y="7284"/>
                      <a:pt x="1713" y="7609"/>
                    </a:cubicBezTo>
                    <a:cubicBezTo>
                      <a:pt x="1729" y="7711"/>
                      <a:pt x="1729" y="7798"/>
                      <a:pt x="1762" y="7884"/>
                    </a:cubicBezTo>
                    <a:cubicBezTo>
                      <a:pt x="1782" y="7954"/>
                      <a:pt x="1799" y="8003"/>
                      <a:pt x="1832" y="8056"/>
                    </a:cubicBezTo>
                    <a:cubicBezTo>
                      <a:pt x="1351" y="7917"/>
                      <a:pt x="941" y="7473"/>
                      <a:pt x="1113" y="6857"/>
                    </a:cubicBezTo>
                    <a:cubicBezTo>
                      <a:pt x="1236" y="6456"/>
                      <a:pt x="1557" y="6179"/>
                      <a:pt x="1946" y="6179"/>
                    </a:cubicBezTo>
                    <a:close/>
                    <a:moveTo>
                      <a:pt x="9498" y="5934"/>
                    </a:moveTo>
                    <a:cubicBezTo>
                      <a:pt x="9514" y="5934"/>
                      <a:pt x="9514" y="5950"/>
                      <a:pt x="9514" y="5966"/>
                    </a:cubicBezTo>
                    <a:cubicBezTo>
                      <a:pt x="9736" y="6463"/>
                      <a:pt x="9995" y="6944"/>
                      <a:pt x="10282" y="7404"/>
                    </a:cubicBezTo>
                    <a:cubicBezTo>
                      <a:pt x="10438" y="7679"/>
                      <a:pt x="10660" y="7917"/>
                      <a:pt x="10898" y="8122"/>
                    </a:cubicBezTo>
                    <a:cubicBezTo>
                      <a:pt x="10935" y="8138"/>
                      <a:pt x="10951" y="8159"/>
                      <a:pt x="10984" y="8175"/>
                    </a:cubicBezTo>
                    <a:cubicBezTo>
                      <a:pt x="10951" y="8241"/>
                      <a:pt x="10935" y="8327"/>
                      <a:pt x="10898" y="8397"/>
                    </a:cubicBezTo>
                    <a:cubicBezTo>
                      <a:pt x="10882" y="8381"/>
                      <a:pt x="10865" y="8381"/>
                      <a:pt x="10849" y="8381"/>
                    </a:cubicBezTo>
                    <a:lnTo>
                      <a:pt x="10849" y="8364"/>
                    </a:lnTo>
                    <a:cubicBezTo>
                      <a:pt x="10865" y="8327"/>
                      <a:pt x="10865" y="8295"/>
                      <a:pt x="10865" y="8262"/>
                    </a:cubicBezTo>
                    <a:cubicBezTo>
                      <a:pt x="10849" y="8225"/>
                      <a:pt x="10849" y="8192"/>
                      <a:pt x="10832" y="8159"/>
                    </a:cubicBezTo>
                    <a:cubicBezTo>
                      <a:pt x="10816" y="8138"/>
                      <a:pt x="10816" y="8122"/>
                      <a:pt x="10795" y="8106"/>
                    </a:cubicBezTo>
                    <a:cubicBezTo>
                      <a:pt x="10779" y="8089"/>
                      <a:pt x="10763" y="8073"/>
                      <a:pt x="10746" y="8056"/>
                    </a:cubicBezTo>
                    <a:cubicBezTo>
                      <a:pt x="10693" y="8003"/>
                      <a:pt x="10611" y="8003"/>
                      <a:pt x="10541" y="8003"/>
                    </a:cubicBezTo>
                    <a:cubicBezTo>
                      <a:pt x="10405" y="8003"/>
                      <a:pt x="10282" y="8056"/>
                      <a:pt x="10180" y="8106"/>
                    </a:cubicBezTo>
                    <a:cubicBezTo>
                      <a:pt x="10147" y="8138"/>
                      <a:pt x="10097" y="8175"/>
                      <a:pt x="10060" y="8208"/>
                    </a:cubicBezTo>
                    <a:cubicBezTo>
                      <a:pt x="10028" y="7646"/>
                      <a:pt x="9839" y="7096"/>
                      <a:pt x="9481" y="6549"/>
                    </a:cubicBezTo>
                    <a:cubicBezTo>
                      <a:pt x="9445" y="6517"/>
                      <a:pt x="9428" y="6463"/>
                      <a:pt x="9395" y="6430"/>
                    </a:cubicBezTo>
                    <a:lnTo>
                      <a:pt x="9395" y="6414"/>
                    </a:lnTo>
                    <a:lnTo>
                      <a:pt x="9309" y="6209"/>
                    </a:lnTo>
                    <a:cubicBezTo>
                      <a:pt x="9342" y="6172"/>
                      <a:pt x="9379" y="6139"/>
                      <a:pt x="9395" y="6085"/>
                    </a:cubicBezTo>
                    <a:cubicBezTo>
                      <a:pt x="9428" y="6036"/>
                      <a:pt x="9461" y="5983"/>
                      <a:pt x="9498" y="5934"/>
                    </a:cubicBezTo>
                    <a:close/>
                    <a:moveTo>
                      <a:pt x="12997" y="9438"/>
                    </a:moveTo>
                    <a:cubicBezTo>
                      <a:pt x="13027" y="9438"/>
                      <a:pt x="13068" y="9454"/>
                      <a:pt x="13124" y="9510"/>
                    </a:cubicBezTo>
                    <a:cubicBezTo>
                      <a:pt x="13226" y="9596"/>
                      <a:pt x="13362" y="9834"/>
                      <a:pt x="13313" y="9970"/>
                    </a:cubicBezTo>
                    <a:lnTo>
                      <a:pt x="13296" y="9986"/>
                    </a:lnTo>
                    <a:cubicBezTo>
                      <a:pt x="13280" y="10007"/>
                      <a:pt x="13243" y="10023"/>
                      <a:pt x="13210" y="10023"/>
                    </a:cubicBezTo>
                    <a:cubicBezTo>
                      <a:pt x="13091" y="9986"/>
                      <a:pt x="12951" y="9765"/>
                      <a:pt x="12902" y="9613"/>
                    </a:cubicBezTo>
                    <a:cubicBezTo>
                      <a:pt x="12885" y="9543"/>
                      <a:pt x="12902" y="9494"/>
                      <a:pt x="12935" y="9457"/>
                    </a:cubicBezTo>
                    <a:cubicBezTo>
                      <a:pt x="12952" y="9449"/>
                      <a:pt x="12971" y="9438"/>
                      <a:pt x="12997" y="9438"/>
                    </a:cubicBezTo>
                    <a:close/>
                    <a:moveTo>
                      <a:pt x="4484" y="10434"/>
                    </a:moveTo>
                    <a:lnTo>
                      <a:pt x="4484" y="10434"/>
                    </a:lnTo>
                    <a:cubicBezTo>
                      <a:pt x="4636" y="10602"/>
                      <a:pt x="4825" y="10775"/>
                      <a:pt x="5030" y="10931"/>
                    </a:cubicBezTo>
                    <a:cubicBezTo>
                      <a:pt x="5203" y="11050"/>
                      <a:pt x="5375" y="11152"/>
                      <a:pt x="5560" y="11239"/>
                    </a:cubicBezTo>
                    <a:cubicBezTo>
                      <a:pt x="5441" y="11218"/>
                      <a:pt x="5338" y="11202"/>
                      <a:pt x="5236" y="11169"/>
                    </a:cubicBezTo>
                    <a:cubicBezTo>
                      <a:pt x="5133" y="11136"/>
                      <a:pt x="5047" y="11083"/>
                      <a:pt x="4965" y="11033"/>
                    </a:cubicBezTo>
                    <a:cubicBezTo>
                      <a:pt x="4879" y="10980"/>
                      <a:pt x="4792" y="10910"/>
                      <a:pt x="4722" y="10844"/>
                    </a:cubicBezTo>
                    <a:cubicBezTo>
                      <a:pt x="4603" y="10725"/>
                      <a:pt x="4534" y="10586"/>
                      <a:pt x="4484" y="10434"/>
                    </a:cubicBezTo>
                    <a:close/>
                    <a:moveTo>
                      <a:pt x="9239" y="10483"/>
                    </a:moveTo>
                    <a:lnTo>
                      <a:pt x="9239" y="10483"/>
                    </a:lnTo>
                    <a:cubicBezTo>
                      <a:pt x="9223" y="10623"/>
                      <a:pt x="9206" y="10758"/>
                      <a:pt x="9206" y="10894"/>
                    </a:cubicBezTo>
                    <a:cubicBezTo>
                      <a:pt x="9153" y="10947"/>
                      <a:pt x="9087" y="10980"/>
                      <a:pt x="9018" y="11033"/>
                    </a:cubicBezTo>
                    <a:cubicBezTo>
                      <a:pt x="8931" y="11083"/>
                      <a:pt x="8845" y="11136"/>
                      <a:pt x="8742" y="11169"/>
                    </a:cubicBezTo>
                    <a:cubicBezTo>
                      <a:pt x="8602" y="11210"/>
                      <a:pt x="8447" y="11243"/>
                      <a:pt x="8299" y="11243"/>
                    </a:cubicBezTo>
                    <a:cubicBezTo>
                      <a:pt x="8270" y="11243"/>
                      <a:pt x="8241" y="11241"/>
                      <a:pt x="8213" y="11239"/>
                    </a:cubicBezTo>
                    <a:cubicBezTo>
                      <a:pt x="8332" y="11185"/>
                      <a:pt x="8455" y="11115"/>
                      <a:pt x="8574" y="11050"/>
                    </a:cubicBezTo>
                    <a:cubicBezTo>
                      <a:pt x="8829" y="10894"/>
                      <a:pt x="9050" y="10705"/>
                      <a:pt x="9239" y="10483"/>
                    </a:cubicBezTo>
                    <a:close/>
                    <a:moveTo>
                      <a:pt x="12984" y="10944"/>
                    </a:moveTo>
                    <a:cubicBezTo>
                      <a:pt x="13065" y="10944"/>
                      <a:pt x="13161" y="10999"/>
                      <a:pt x="13193" y="11136"/>
                    </a:cubicBezTo>
                    <a:cubicBezTo>
                      <a:pt x="13210" y="11202"/>
                      <a:pt x="13210" y="11255"/>
                      <a:pt x="13177" y="11304"/>
                    </a:cubicBezTo>
                    <a:cubicBezTo>
                      <a:pt x="13156" y="11341"/>
                      <a:pt x="13140" y="11374"/>
                      <a:pt x="13107" y="11407"/>
                    </a:cubicBezTo>
                    <a:cubicBezTo>
                      <a:pt x="13062" y="11442"/>
                      <a:pt x="12995" y="11461"/>
                      <a:pt x="12935" y="11461"/>
                    </a:cubicBezTo>
                    <a:cubicBezTo>
                      <a:pt x="12903" y="11461"/>
                      <a:pt x="12873" y="11455"/>
                      <a:pt x="12849" y="11444"/>
                    </a:cubicBezTo>
                    <a:cubicBezTo>
                      <a:pt x="12799" y="11423"/>
                      <a:pt x="12729" y="11374"/>
                      <a:pt x="12713" y="11239"/>
                    </a:cubicBezTo>
                    <a:cubicBezTo>
                      <a:pt x="12713" y="11066"/>
                      <a:pt x="12832" y="10964"/>
                      <a:pt x="12951" y="10947"/>
                    </a:cubicBezTo>
                    <a:cubicBezTo>
                      <a:pt x="12962" y="10945"/>
                      <a:pt x="12972" y="10944"/>
                      <a:pt x="12984" y="10944"/>
                    </a:cubicBezTo>
                    <a:close/>
                    <a:moveTo>
                      <a:pt x="11124" y="10520"/>
                    </a:moveTo>
                    <a:cubicBezTo>
                      <a:pt x="11157" y="10536"/>
                      <a:pt x="11190" y="10553"/>
                      <a:pt x="11243" y="10569"/>
                    </a:cubicBezTo>
                    <a:cubicBezTo>
                      <a:pt x="11395" y="10688"/>
                      <a:pt x="11498" y="10861"/>
                      <a:pt x="11465" y="11050"/>
                    </a:cubicBezTo>
                    <a:cubicBezTo>
                      <a:pt x="11465" y="11115"/>
                      <a:pt x="11448" y="11169"/>
                      <a:pt x="11432" y="11218"/>
                    </a:cubicBezTo>
                    <a:cubicBezTo>
                      <a:pt x="11379" y="11341"/>
                      <a:pt x="11292" y="11423"/>
                      <a:pt x="11173" y="11460"/>
                    </a:cubicBezTo>
                    <a:cubicBezTo>
                      <a:pt x="11134" y="11475"/>
                      <a:pt x="11089" y="11483"/>
                      <a:pt x="11042" y="11483"/>
                    </a:cubicBezTo>
                    <a:cubicBezTo>
                      <a:pt x="10983" y="11483"/>
                      <a:pt x="10922" y="11471"/>
                      <a:pt x="10865" y="11444"/>
                    </a:cubicBezTo>
                    <a:cubicBezTo>
                      <a:pt x="10951" y="11218"/>
                      <a:pt x="11038" y="10996"/>
                      <a:pt x="11087" y="10775"/>
                    </a:cubicBezTo>
                    <a:cubicBezTo>
                      <a:pt x="11103" y="10688"/>
                      <a:pt x="11124" y="10602"/>
                      <a:pt x="11124" y="10520"/>
                    </a:cubicBezTo>
                    <a:close/>
                    <a:moveTo>
                      <a:pt x="4981" y="12778"/>
                    </a:moveTo>
                    <a:lnTo>
                      <a:pt x="4981" y="12778"/>
                    </a:lnTo>
                    <a:cubicBezTo>
                      <a:pt x="4965" y="12811"/>
                      <a:pt x="4944" y="12861"/>
                      <a:pt x="4944" y="12914"/>
                    </a:cubicBezTo>
                    <a:cubicBezTo>
                      <a:pt x="4928" y="12914"/>
                      <a:pt x="4928" y="12897"/>
                      <a:pt x="4928" y="12897"/>
                    </a:cubicBezTo>
                    <a:cubicBezTo>
                      <a:pt x="4944" y="12861"/>
                      <a:pt x="4944" y="12828"/>
                      <a:pt x="4981" y="12778"/>
                    </a:cubicBezTo>
                    <a:close/>
                    <a:moveTo>
                      <a:pt x="10468" y="12661"/>
                    </a:moveTo>
                    <a:cubicBezTo>
                      <a:pt x="10495" y="12661"/>
                      <a:pt x="10525" y="12666"/>
                      <a:pt x="10557" y="12676"/>
                    </a:cubicBezTo>
                    <a:cubicBezTo>
                      <a:pt x="10693" y="12692"/>
                      <a:pt x="10898" y="12778"/>
                      <a:pt x="10898" y="12897"/>
                    </a:cubicBezTo>
                    <a:cubicBezTo>
                      <a:pt x="10898" y="12914"/>
                      <a:pt x="10898" y="12930"/>
                      <a:pt x="10882" y="12930"/>
                    </a:cubicBezTo>
                    <a:cubicBezTo>
                      <a:pt x="10882" y="12947"/>
                      <a:pt x="10865" y="12963"/>
                      <a:pt x="10832" y="12984"/>
                    </a:cubicBezTo>
                    <a:cubicBezTo>
                      <a:pt x="10812" y="12994"/>
                      <a:pt x="10785" y="12998"/>
                      <a:pt x="10754" y="12998"/>
                    </a:cubicBezTo>
                    <a:cubicBezTo>
                      <a:pt x="10632" y="12998"/>
                      <a:pt x="10454" y="12929"/>
                      <a:pt x="10385" y="12861"/>
                    </a:cubicBezTo>
                    <a:cubicBezTo>
                      <a:pt x="10319" y="12811"/>
                      <a:pt x="10319" y="12778"/>
                      <a:pt x="10336" y="12741"/>
                    </a:cubicBezTo>
                    <a:cubicBezTo>
                      <a:pt x="10348" y="12694"/>
                      <a:pt x="10396" y="12661"/>
                      <a:pt x="10468" y="12661"/>
                    </a:cubicBezTo>
                    <a:close/>
                    <a:moveTo>
                      <a:pt x="4973" y="0"/>
                    </a:moveTo>
                    <a:cubicBezTo>
                      <a:pt x="3677" y="0"/>
                      <a:pt x="2821" y="686"/>
                      <a:pt x="2809" y="698"/>
                    </a:cubicBezTo>
                    <a:cubicBezTo>
                      <a:pt x="2788" y="698"/>
                      <a:pt x="2788" y="715"/>
                      <a:pt x="2788" y="747"/>
                    </a:cubicBezTo>
                    <a:cubicBezTo>
                      <a:pt x="2788" y="768"/>
                      <a:pt x="2891" y="2838"/>
                      <a:pt x="5067" y="3811"/>
                    </a:cubicBezTo>
                    <a:cubicBezTo>
                      <a:pt x="5289" y="3913"/>
                      <a:pt x="5494" y="4000"/>
                      <a:pt x="5700" y="4069"/>
                    </a:cubicBezTo>
                    <a:cubicBezTo>
                      <a:pt x="5921" y="4496"/>
                      <a:pt x="6197" y="4874"/>
                      <a:pt x="6537" y="5199"/>
                    </a:cubicBezTo>
                    <a:cubicBezTo>
                      <a:pt x="6229" y="5231"/>
                      <a:pt x="5921" y="5318"/>
                      <a:pt x="5614" y="5437"/>
                    </a:cubicBezTo>
                    <a:cubicBezTo>
                      <a:pt x="5568" y="5457"/>
                      <a:pt x="5540" y="5470"/>
                      <a:pt x="5520" y="5470"/>
                    </a:cubicBezTo>
                    <a:cubicBezTo>
                      <a:pt x="5489" y="5470"/>
                      <a:pt x="5480" y="5437"/>
                      <a:pt x="5457" y="5350"/>
                    </a:cubicBezTo>
                    <a:cubicBezTo>
                      <a:pt x="5392" y="5042"/>
                      <a:pt x="5289" y="4751"/>
                      <a:pt x="5084" y="4496"/>
                    </a:cubicBezTo>
                    <a:cubicBezTo>
                      <a:pt x="4884" y="4233"/>
                      <a:pt x="4636" y="4100"/>
                      <a:pt x="4344" y="4100"/>
                    </a:cubicBezTo>
                    <a:cubicBezTo>
                      <a:pt x="4258" y="4100"/>
                      <a:pt x="4167" y="4112"/>
                      <a:pt x="4074" y="4135"/>
                    </a:cubicBezTo>
                    <a:cubicBezTo>
                      <a:pt x="3680" y="4238"/>
                      <a:pt x="3355" y="4410"/>
                      <a:pt x="3080" y="4702"/>
                    </a:cubicBezTo>
                    <a:cubicBezTo>
                      <a:pt x="2875" y="4923"/>
                      <a:pt x="2686" y="5162"/>
                      <a:pt x="2517" y="5420"/>
                    </a:cubicBezTo>
                    <a:cubicBezTo>
                      <a:pt x="2344" y="5365"/>
                      <a:pt x="2165" y="5338"/>
                      <a:pt x="1989" y="5338"/>
                    </a:cubicBezTo>
                    <a:cubicBezTo>
                      <a:pt x="1399" y="5338"/>
                      <a:pt x="830" y="5640"/>
                      <a:pt x="514" y="6209"/>
                    </a:cubicBezTo>
                    <a:cubicBezTo>
                      <a:pt x="0" y="7096"/>
                      <a:pt x="308" y="8241"/>
                      <a:pt x="1216" y="8738"/>
                    </a:cubicBezTo>
                    <a:cubicBezTo>
                      <a:pt x="1319" y="8791"/>
                      <a:pt x="1421" y="8841"/>
                      <a:pt x="1524" y="8878"/>
                    </a:cubicBezTo>
                    <a:cubicBezTo>
                      <a:pt x="1577" y="8894"/>
                      <a:pt x="2004" y="8943"/>
                      <a:pt x="2021" y="8960"/>
                    </a:cubicBezTo>
                    <a:cubicBezTo>
                      <a:pt x="2107" y="9046"/>
                      <a:pt x="2021" y="9559"/>
                      <a:pt x="2021" y="9645"/>
                    </a:cubicBezTo>
                    <a:cubicBezTo>
                      <a:pt x="2021" y="10056"/>
                      <a:pt x="1934" y="10758"/>
                      <a:pt x="2193" y="11099"/>
                    </a:cubicBezTo>
                    <a:cubicBezTo>
                      <a:pt x="2294" y="11224"/>
                      <a:pt x="2449" y="11297"/>
                      <a:pt x="2607" y="11297"/>
                    </a:cubicBezTo>
                    <a:cubicBezTo>
                      <a:pt x="2687" y="11297"/>
                      <a:pt x="2767" y="11279"/>
                      <a:pt x="2842" y="11239"/>
                    </a:cubicBezTo>
                    <a:cubicBezTo>
                      <a:pt x="2912" y="11202"/>
                      <a:pt x="2961" y="11169"/>
                      <a:pt x="2994" y="11115"/>
                    </a:cubicBezTo>
                    <a:cubicBezTo>
                      <a:pt x="3064" y="11341"/>
                      <a:pt x="3166" y="11547"/>
                      <a:pt x="3285" y="11731"/>
                    </a:cubicBezTo>
                    <a:cubicBezTo>
                      <a:pt x="3474" y="12039"/>
                      <a:pt x="3696" y="12298"/>
                      <a:pt x="3971" y="12520"/>
                    </a:cubicBezTo>
                    <a:cubicBezTo>
                      <a:pt x="4246" y="12741"/>
                      <a:pt x="4554" y="12914"/>
                      <a:pt x="4879" y="13017"/>
                    </a:cubicBezTo>
                    <a:cubicBezTo>
                      <a:pt x="4889" y="13017"/>
                      <a:pt x="4893" y="13024"/>
                      <a:pt x="4899" y="13024"/>
                    </a:cubicBezTo>
                    <a:cubicBezTo>
                      <a:pt x="4902" y="13024"/>
                      <a:pt x="4906" y="13022"/>
                      <a:pt x="4911" y="13017"/>
                    </a:cubicBezTo>
                    <a:lnTo>
                      <a:pt x="4911" y="13017"/>
                    </a:lnTo>
                    <a:cubicBezTo>
                      <a:pt x="4879" y="13205"/>
                      <a:pt x="4842" y="13394"/>
                      <a:pt x="4809" y="13563"/>
                    </a:cubicBezTo>
                    <a:cubicBezTo>
                      <a:pt x="4809" y="13579"/>
                      <a:pt x="4809" y="13616"/>
                      <a:pt x="4825" y="13632"/>
                    </a:cubicBezTo>
                    <a:cubicBezTo>
                      <a:pt x="4842" y="13649"/>
                      <a:pt x="4862" y="13649"/>
                      <a:pt x="4895" y="13649"/>
                    </a:cubicBezTo>
                    <a:lnTo>
                      <a:pt x="9153" y="13649"/>
                    </a:lnTo>
                    <a:cubicBezTo>
                      <a:pt x="9174" y="13649"/>
                      <a:pt x="9190" y="13649"/>
                      <a:pt x="9206" y="13632"/>
                    </a:cubicBezTo>
                    <a:cubicBezTo>
                      <a:pt x="9223" y="13616"/>
                      <a:pt x="9239" y="13579"/>
                      <a:pt x="9223" y="13563"/>
                    </a:cubicBezTo>
                    <a:cubicBezTo>
                      <a:pt x="9206" y="13394"/>
                      <a:pt x="9174" y="13205"/>
                      <a:pt x="9120" y="13017"/>
                    </a:cubicBezTo>
                    <a:cubicBezTo>
                      <a:pt x="9445" y="12897"/>
                      <a:pt x="9753" y="12725"/>
                      <a:pt x="10011" y="12520"/>
                    </a:cubicBezTo>
                    <a:lnTo>
                      <a:pt x="10028" y="12520"/>
                    </a:lnTo>
                    <a:cubicBezTo>
                      <a:pt x="10044" y="12520"/>
                      <a:pt x="10060" y="12536"/>
                      <a:pt x="10077" y="12553"/>
                    </a:cubicBezTo>
                    <a:lnTo>
                      <a:pt x="10077" y="12741"/>
                    </a:lnTo>
                    <a:cubicBezTo>
                      <a:pt x="10077" y="12795"/>
                      <a:pt x="10077" y="12844"/>
                      <a:pt x="10114" y="12914"/>
                    </a:cubicBezTo>
                    <a:cubicBezTo>
                      <a:pt x="10163" y="12984"/>
                      <a:pt x="10249" y="13017"/>
                      <a:pt x="10336" y="13049"/>
                    </a:cubicBezTo>
                    <a:lnTo>
                      <a:pt x="10541" y="13136"/>
                    </a:lnTo>
                    <a:cubicBezTo>
                      <a:pt x="10617" y="13170"/>
                      <a:pt x="10694" y="13196"/>
                      <a:pt x="10770" y="13196"/>
                    </a:cubicBezTo>
                    <a:cubicBezTo>
                      <a:pt x="10813" y="13196"/>
                      <a:pt x="10855" y="13188"/>
                      <a:pt x="10898" y="13168"/>
                    </a:cubicBezTo>
                    <a:cubicBezTo>
                      <a:pt x="10951" y="13152"/>
                      <a:pt x="11001" y="13103"/>
                      <a:pt x="11038" y="13033"/>
                    </a:cubicBezTo>
                    <a:cubicBezTo>
                      <a:pt x="11071" y="13017"/>
                      <a:pt x="11087" y="12984"/>
                      <a:pt x="11103" y="12947"/>
                    </a:cubicBezTo>
                    <a:cubicBezTo>
                      <a:pt x="11173" y="12954"/>
                      <a:pt x="11243" y="12957"/>
                      <a:pt x="11313" y="12957"/>
                    </a:cubicBezTo>
                    <a:cubicBezTo>
                      <a:pt x="12114" y="12957"/>
                      <a:pt x="12880" y="12507"/>
                      <a:pt x="13243" y="11752"/>
                    </a:cubicBezTo>
                    <a:cubicBezTo>
                      <a:pt x="13464" y="11271"/>
                      <a:pt x="13501" y="10758"/>
                      <a:pt x="13362" y="10294"/>
                    </a:cubicBezTo>
                    <a:cubicBezTo>
                      <a:pt x="13432" y="10229"/>
                      <a:pt x="13485" y="10159"/>
                      <a:pt x="13534" y="10089"/>
                    </a:cubicBezTo>
                    <a:cubicBezTo>
                      <a:pt x="13534" y="10072"/>
                      <a:pt x="13551" y="10040"/>
                      <a:pt x="13567" y="10023"/>
                    </a:cubicBezTo>
                    <a:cubicBezTo>
                      <a:pt x="13567" y="10007"/>
                      <a:pt x="13588" y="9986"/>
                      <a:pt x="13588" y="9986"/>
                    </a:cubicBezTo>
                    <a:cubicBezTo>
                      <a:pt x="13604" y="9937"/>
                      <a:pt x="13588" y="9884"/>
                      <a:pt x="13588" y="9834"/>
                    </a:cubicBezTo>
                    <a:cubicBezTo>
                      <a:pt x="13534" y="9629"/>
                      <a:pt x="13415" y="9424"/>
                      <a:pt x="13259" y="9268"/>
                    </a:cubicBezTo>
                    <a:cubicBezTo>
                      <a:pt x="13243" y="9251"/>
                      <a:pt x="13210" y="9218"/>
                      <a:pt x="13177" y="9202"/>
                    </a:cubicBezTo>
                    <a:cubicBezTo>
                      <a:pt x="13159" y="9197"/>
                      <a:pt x="13144" y="9195"/>
                      <a:pt x="13130" y="9195"/>
                    </a:cubicBezTo>
                    <a:cubicBezTo>
                      <a:pt x="13101" y="9195"/>
                      <a:pt x="13078" y="9202"/>
                      <a:pt x="13054" y="9202"/>
                    </a:cubicBezTo>
                    <a:cubicBezTo>
                      <a:pt x="12951" y="9235"/>
                      <a:pt x="12849" y="9251"/>
                      <a:pt x="12746" y="9288"/>
                    </a:cubicBezTo>
                    <a:cubicBezTo>
                      <a:pt x="12594" y="9149"/>
                      <a:pt x="12421" y="9030"/>
                      <a:pt x="12216" y="8927"/>
                    </a:cubicBezTo>
                    <a:cubicBezTo>
                      <a:pt x="12081" y="8857"/>
                      <a:pt x="11925" y="8808"/>
                      <a:pt x="11773" y="8775"/>
                    </a:cubicBezTo>
                    <a:cubicBezTo>
                      <a:pt x="11670" y="8672"/>
                      <a:pt x="11551" y="8570"/>
                      <a:pt x="11411" y="8516"/>
                    </a:cubicBezTo>
                    <a:cubicBezTo>
                      <a:pt x="11465" y="8446"/>
                      <a:pt x="11498" y="8364"/>
                      <a:pt x="11551" y="8295"/>
                    </a:cubicBezTo>
                    <a:cubicBezTo>
                      <a:pt x="11719" y="8241"/>
                      <a:pt x="11859" y="8106"/>
                      <a:pt x="11908" y="7900"/>
                    </a:cubicBezTo>
                    <a:cubicBezTo>
                      <a:pt x="11962" y="7711"/>
                      <a:pt x="11962" y="7543"/>
                      <a:pt x="11945" y="7354"/>
                    </a:cubicBezTo>
                    <a:cubicBezTo>
                      <a:pt x="11978" y="7235"/>
                      <a:pt x="12011" y="7132"/>
                      <a:pt x="12048" y="7009"/>
                    </a:cubicBezTo>
                    <a:cubicBezTo>
                      <a:pt x="12475" y="7009"/>
                      <a:pt x="12902" y="6890"/>
                      <a:pt x="13280" y="6669"/>
                    </a:cubicBezTo>
                    <a:cubicBezTo>
                      <a:pt x="14696" y="5798"/>
                      <a:pt x="14680" y="3778"/>
                      <a:pt x="13399" y="2784"/>
                    </a:cubicBezTo>
                    <a:cubicBezTo>
                      <a:pt x="13000" y="2486"/>
                      <a:pt x="12511" y="2338"/>
                      <a:pt x="12029" y="2338"/>
                    </a:cubicBezTo>
                    <a:cubicBezTo>
                      <a:pt x="11349" y="2338"/>
                      <a:pt x="10682" y="2632"/>
                      <a:pt x="10303" y="3211"/>
                    </a:cubicBezTo>
                    <a:lnTo>
                      <a:pt x="9974" y="2989"/>
                    </a:lnTo>
                    <a:cubicBezTo>
                      <a:pt x="9974" y="2838"/>
                      <a:pt x="9925" y="2681"/>
                      <a:pt x="9806" y="2562"/>
                    </a:cubicBezTo>
                    <a:cubicBezTo>
                      <a:pt x="9789" y="2546"/>
                      <a:pt x="9769" y="2530"/>
                      <a:pt x="9753" y="2513"/>
                    </a:cubicBezTo>
                    <a:lnTo>
                      <a:pt x="11432" y="1877"/>
                    </a:lnTo>
                    <a:cubicBezTo>
                      <a:pt x="11465" y="1860"/>
                      <a:pt x="11481" y="1844"/>
                      <a:pt x="11481" y="1811"/>
                    </a:cubicBezTo>
                    <a:cubicBezTo>
                      <a:pt x="11481" y="1795"/>
                      <a:pt x="11465" y="1774"/>
                      <a:pt x="11448" y="1758"/>
                    </a:cubicBezTo>
                    <a:lnTo>
                      <a:pt x="10303" y="1092"/>
                    </a:lnTo>
                    <a:cubicBezTo>
                      <a:pt x="9666" y="721"/>
                      <a:pt x="8961" y="539"/>
                      <a:pt x="8255" y="539"/>
                    </a:cubicBezTo>
                    <a:cubicBezTo>
                      <a:pt x="7915" y="539"/>
                      <a:pt x="7574" y="581"/>
                      <a:pt x="7240" y="665"/>
                    </a:cubicBezTo>
                    <a:cubicBezTo>
                      <a:pt x="7051" y="563"/>
                      <a:pt x="6845" y="460"/>
                      <a:pt x="6624" y="374"/>
                    </a:cubicBezTo>
                    <a:cubicBezTo>
                      <a:pt x="6025" y="100"/>
                      <a:pt x="5467" y="0"/>
                      <a:pt x="49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25"/>
              <p:cNvSpPr/>
              <p:nvPr/>
            </p:nvSpPr>
            <p:spPr>
              <a:xfrm>
                <a:off x="830925" y="3279500"/>
                <a:ext cx="74050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783" extrusionOk="0">
                    <a:moveTo>
                      <a:pt x="1444" y="1"/>
                    </a:moveTo>
                    <a:cubicBezTo>
                      <a:pt x="1352" y="1"/>
                      <a:pt x="1258" y="9"/>
                      <a:pt x="1163" y="27"/>
                    </a:cubicBezTo>
                    <a:cubicBezTo>
                      <a:pt x="806" y="113"/>
                      <a:pt x="498" y="318"/>
                      <a:pt x="292" y="626"/>
                    </a:cubicBezTo>
                    <a:cubicBezTo>
                      <a:pt x="87" y="934"/>
                      <a:pt x="1" y="1308"/>
                      <a:pt x="87" y="1669"/>
                    </a:cubicBezTo>
                    <a:cubicBezTo>
                      <a:pt x="206" y="2335"/>
                      <a:pt x="789" y="2782"/>
                      <a:pt x="1438" y="2782"/>
                    </a:cubicBezTo>
                    <a:cubicBezTo>
                      <a:pt x="1541" y="2782"/>
                      <a:pt x="1627" y="2782"/>
                      <a:pt x="1713" y="2762"/>
                    </a:cubicBezTo>
                    <a:cubicBezTo>
                      <a:pt x="2465" y="2610"/>
                      <a:pt x="2961" y="1875"/>
                      <a:pt x="2805" y="1119"/>
                    </a:cubicBezTo>
                    <a:cubicBezTo>
                      <a:pt x="2740" y="762"/>
                      <a:pt x="2534" y="438"/>
                      <a:pt x="2210" y="232"/>
                    </a:cubicBezTo>
                    <a:cubicBezTo>
                      <a:pt x="1979" y="78"/>
                      <a:pt x="1719" y="1"/>
                      <a:pt x="1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8" name="Google Shape;658;p25"/>
            <p:cNvGrpSpPr/>
            <p:nvPr/>
          </p:nvGrpSpPr>
          <p:grpSpPr>
            <a:xfrm>
              <a:off x="815950" y="1738725"/>
              <a:ext cx="367425" cy="341250"/>
              <a:chOff x="815950" y="1738725"/>
              <a:chExt cx="367425" cy="341250"/>
            </a:xfrm>
          </p:grpSpPr>
          <p:sp>
            <p:nvSpPr>
              <p:cNvPr id="659" name="Google Shape;659;p25"/>
              <p:cNvSpPr/>
              <p:nvPr/>
            </p:nvSpPr>
            <p:spPr>
              <a:xfrm>
                <a:off x="815950" y="1872050"/>
                <a:ext cx="10482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4193" h="5965" extrusionOk="0">
                    <a:moveTo>
                      <a:pt x="1945" y="835"/>
                    </a:moveTo>
                    <a:cubicBezTo>
                      <a:pt x="2030" y="835"/>
                      <a:pt x="2118" y="848"/>
                      <a:pt x="2210" y="876"/>
                    </a:cubicBezTo>
                    <a:cubicBezTo>
                      <a:pt x="2686" y="1028"/>
                      <a:pt x="3133" y="1558"/>
                      <a:pt x="3014" y="2087"/>
                    </a:cubicBezTo>
                    <a:cubicBezTo>
                      <a:pt x="2901" y="2561"/>
                      <a:pt x="2535" y="2765"/>
                      <a:pt x="2151" y="2765"/>
                    </a:cubicBezTo>
                    <a:cubicBezTo>
                      <a:pt x="1550" y="2765"/>
                      <a:pt x="905" y="2266"/>
                      <a:pt x="1113" y="1525"/>
                    </a:cubicBezTo>
                    <a:cubicBezTo>
                      <a:pt x="1242" y="1116"/>
                      <a:pt x="1553" y="835"/>
                      <a:pt x="1945" y="835"/>
                    </a:cubicBezTo>
                    <a:close/>
                    <a:moveTo>
                      <a:pt x="1973" y="1"/>
                    </a:moveTo>
                    <a:cubicBezTo>
                      <a:pt x="1386" y="1"/>
                      <a:pt x="821" y="299"/>
                      <a:pt x="514" y="855"/>
                    </a:cubicBezTo>
                    <a:cubicBezTo>
                      <a:pt x="0" y="1763"/>
                      <a:pt x="308" y="2908"/>
                      <a:pt x="1216" y="3405"/>
                    </a:cubicBezTo>
                    <a:cubicBezTo>
                      <a:pt x="1319" y="3459"/>
                      <a:pt x="1421" y="3508"/>
                      <a:pt x="1524" y="3545"/>
                    </a:cubicBezTo>
                    <a:cubicBezTo>
                      <a:pt x="1577" y="3561"/>
                      <a:pt x="2004" y="3611"/>
                      <a:pt x="2021" y="3627"/>
                    </a:cubicBezTo>
                    <a:cubicBezTo>
                      <a:pt x="2107" y="3713"/>
                      <a:pt x="2021" y="4227"/>
                      <a:pt x="2021" y="4313"/>
                    </a:cubicBezTo>
                    <a:cubicBezTo>
                      <a:pt x="2021" y="4723"/>
                      <a:pt x="1934" y="5409"/>
                      <a:pt x="2193" y="5766"/>
                    </a:cubicBezTo>
                    <a:cubicBezTo>
                      <a:pt x="2294" y="5892"/>
                      <a:pt x="2449" y="5965"/>
                      <a:pt x="2607" y="5965"/>
                    </a:cubicBezTo>
                    <a:cubicBezTo>
                      <a:pt x="2687" y="5965"/>
                      <a:pt x="2767" y="5946"/>
                      <a:pt x="2842" y="5906"/>
                    </a:cubicBezTo>
                    <a:cubicBezTo>
                      <a:pt x="3096" y="5783"/>
                      <a:pt x="3096" y="5577"/>
                      <a:pt x="3080" y="5323"/>
                    </a:cubicBezTo>
                    <a:cubicBezTo>
                      <a:pt x="3064" y="4723"/>
                      <a:pt x="2875" y="4124"/>
                      <a:pt x="2620" y="3578"/>
                    </a:cubicBezTo>
                    <a:cubicBezTo>
                      <a:pt x="4193" y="3200"/>
                      <a:pt x="4160" y="1098"/>
                      <a:pt x="2945" y="293"/>
                    </a:cubicBezTo>
                    <a:cubicBezTo>
                      <a:pt x="2642" y="96"/>
                      <a:pt x="2304" y="1"/>
                      <a:pt x="19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5"/>
              <p:cNvSpPr/>
              <p:nvPr/>
            </p:nvSpPr>
            <p:spPr>
              <a:xfrm>
                <a:off x="1058300" y="1797050"/>
                <a:ext cx="125075" cy="116975"/>
              </a:xfrm>
              <a:custGeom>
                <a:avLst/>
                <a:gdLst/>
                <a:ahLst/>
                <a:cxnLst/>
                <a:rect l="l" t="t" r="r" b="b"/>
                <a:pathLst>
                  <a:path w="5003" h="4679" extrusionOk="0">
                    <a:moveTo>
                      <a:pt x="2333" y="1"/>
                    </a:moveTo>
                    <a:cubicBezTo>
                      <a:pt x="1523" y="1"/>
                      <a:pt x="731" y="421"/>
                      <a:pt x="420" y="1256"/>
                    </a:cubicBezTo>
                    <a:cubicBezTo>
                      <a:pt x="0" y="2332"/>
                      <a:pt x="849" y="3745"/>
                      <a:pt x="1981" y="3745"/>
                    </a:cubicBezTo>
                    <a:cubicBezTo>
                      <a:pt x="2145" y="3745"/>
                      <a:pt x="2316" y="3715"/>
                      <a:pt x="2489" y="3650"/>
                    </a:cubicBezTo>
                    <a:cubicBezTo>
                      <a:pt x="3824" y="3174"/>
                      <a:pt x="3873" y="1429"/>
                      <a:pt x="2539" y="1223"/>
                    </a:cubicBezTo>
                    <a:cubicBezTo>
                      <a:pt x="2494" y="1217"/>
                      <a:pt x="2450" y="1213"/>
                      <a:pt x="2404" y="1213"/>
                    </a:cubicBezTo>
                    <a:cubicBezTo>
                      <a:pt x="1871" y="1213"/>
                      <a:pt x="1289" y="1666"/>
                      <a:pt x="1463" y="2234"/>
                    </a:cubicBezTo>
                    <a:cubicBezTo>
                      <a:pt x="1487" y="2357"/>
                      <a:pt x="1713" y="2674"/>
                      <a:pt x="1880" y="2674"/>
                    </a:cubicBezTo>
                    <a:cubicBezTo>
                      <a:pt x="1941" y="2674"/>
                      <a:pt x="1993" y="2631"/>
                      <a:pt x="2025" y="2521"/>
                    </a:cubicBezTo>
                    <a:cubicBezTo>
                      <a:pt x="2079" y="2336"/>
                      <a:pt x="1804" y="2234"/>
                      <a:pt x="1841" y="2028"/>
                    </a:cubicBezTo>
                    <a:cubicBezTo>
                      <a:pt x="1872" y="1776"/>
                      <a:pt x="2038" y="1672"/>
                      <a:pt x="2231" y="1672"/>
                    </a:cubicBezTo>
                    <a:cubicBezTo>
                      <a:pt x="2538" y="1672"/>
                      <a:pt x="2913" y="1932"/>
                      <a:pt x="2933" y="2266"/>
                    </a:cubicBezTo>
                    <a:cubicBezTo>
                      <a:pt x="2970" y="2661"/>
                      <a:pt x="2695" y="3001"/>
                      <a:pt x="2333" y="3137"/>
                    </a:cubicBezTo>
                    <a:cubicBezTo>
                      <a:pt x="2231" y="3174"/>
                      <a:pt x="2131" y="3191"/>
                      <a:pt x="2033" y="3191"/>
                    </a:cubicBezTo>
                    <a:cubicBezTo>
                      <a:pt x="1542" y="3191"/>
                      <a:pt x="1126" y="2756"/>
                      <a:pt x="982" y="2283"/>
                    </a:cubicBezTo>
                    <a:cubicBezTo>
                      <a:pt x="814" y="1720"/>
                      <a:pt x="1019" y="1170"/>
                      <a:pt x="1533" y="862"/>
                    </a:cubicBezTo>
                    <a:cubicBezTo>
                      <a:pt x="1787" y="703"/>
                      <a:pt x="2054" y="633"/>
                      <a:pt x="2315" y="633"/>
                    </a:cubicBezTo>
                    <a:cubicBezTo>
                      <a:pt x="3316" y="633"/>
                      <a:pt x="4228" y="1672"/>
                      <a:pt x="4013" y="2747"/>
                    </a:cubicBezTo>
                    <a:cubicBezTo>
                      <a:pt x="3834" y="3649"/>
                      <a:pt x="3024" y="4146"/>
                      <a:pt x="2204" y="4146"/>
                    </a:cubicBezTo>
                    <a:cubicBezTo>
                      <a:pt x="1686" y="4146"/>
                      <a:pt x="1165" y="3948"/>
                      <a:pt x="793" y="3531"/>
                    </a:cubicBezTo>
                    <a:cubicBezTo>
                      <a:pt x="757" y="3486"/>
                      <a:pt x="707" y="3464"/>
                      <a:pt x="655" y="3464"/>
                    </a:cubicBezTo>
                    <a:cubicBezTo>
                      <a:pt x="591" y="3464"/>
                      <a:pt x="525" y="3499"/>
                      <a:pt x="486" y="3568"/>
                    </a:cubicBezTo>
                    <a:cubicBezTo>
                      <a:pt x="420" y="3687"/>
                      <a:pt x="555" y="3806"/>
                      <a:pt x="609" y="3892"/>
                    </a:cubicBezTo>
                    <a:cubicBezTo>
                      <a:pt x="847" y="4217"/>
                      <a:pt x="1241" y="4439"/>
                      <a:pt x="1615" y="4574"/>
                    </a:cubicBezTo>
                    <a:cubicBezTo>
                      <a:pt x="1839" y="4645"/>
                      <a:pt x="2073" y="4679"/>
                      <a:pt x="2307" y="4679"/>
                    </a:cubicBezTo>
                    <a:cubicBezTo>
                      <a:pt x="2755" y="4679"/>
                      <a:pt x="3203" y="4554"/>
                      <a:pt x="3586" y="4319"/>
                    </a:cubicBezTo>
                    <a:cubicBezTo>
                      <a:pt x="5002" y="3465"/>
                      <a:pt x="4986" y="1429"/>
                      <a:pt x="3705" y="451"/>
                    </a:cubicBezTo>
                    <a:cubicBezTo>
                      <a:pt x="3307" y="151"/>
                      <a:pt x="2817" y="1"/>
                      <a:pt x="23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5"/>
              <p:cNvSpPr/>
              <p:nvPr/>
            </p:nvSpPr>
            <p:spPr>
              <a:xfrm>
                <a:off x="1040550" y="1950250"/>
                <a:ext cx="115525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4736" extrusionOk="0">
                    <a:moveTo>
                      <a:pt x="1391" y="295"/>
                    </a:moveTo>
                    <a:cubicBezTo>
                      <a:pt x="1420" y="295"/>
                      <a:pt x="1447" y="301"/>
                      <a:pt x="1471" y="314"/>
                    </a:cubicBezTo>
                    <a:cubicBezTo>
                      <a:pt x="1503" y="331"/>
                      <a:pt x="1524" y="364"/>
                      <a:pt x="1524" y="417"/>
                    </a:cubicBezTo>
                    <a:cubicBezTo>
                      <a:pt x="1524" y="433"/>
                      <a:pt x="1503" y="450"/>
                      <a:pt x="1503" y="466"/>
                    </a:cubicBezTo>
                    <a:cubicBezTo>
                      <a:pt x="1438" y="602"/>
                      <a:pt x="1216" y="791"/>
                      <a:pt x="1060" y="844"/>
                    </a:cubicBezTo>
                    <a:cubicBezTo>
                      <a:pt x="1017" y="860"/>
                      <a:pt x="983" y="869"/>
                      <a:pt x="953" y="869"/>
                    </a:cubicBezTo>
                    <a:cubicBezTo>
                      <a:pt x="924" y="869"/>
                      <a:pt x="898" y="860"/>
                      <a:pt x="871" y="844"/>
                    </a:cubicBezTo>
                    <a:cubicBezTo>
                      <a:pt x="838" y="807"/>
                      <a:pt x="805" y="741"/>
                      <a:pt x="908" y="622"/>
                    </a:cubicBezTo>
                    <a:cubicBezTo>
                      <a:pt x="995" y="476"/>
                      <a:pt x="1229" y="295"/>
                      <a:pt x="1391" y="295"/>
                    </a:cubicBezTo>
                    <a:close/>
                    <a:moveTo>
                      <a:pt x="4013" y="969"/>
                    </a:moveTo>
                    <a:cubicBezTo>
                      <a:pt x="4044" y="969"/>
                      <a:pt x="4084" y="986"/>
                      <a:pt x="4140" y="1033"/>
                    </a:cubicBezTo>
                    <a:cubicBezTo>
                      <a:pt x="4242" y="1136"/>
                      <a:pt x="4378" y="1374"/>
                      <a:pt x="4329" y="1493"/>
                    </a:cubicBezTo>
                    <a:cubicBezTo>
                      <a:pt x="4329" y="1509"/>
                      <a:pt x="4329" y="1509"/>
                      <a:pt x="4312" y="1526"/>
                    </a:cubicBezTo>
                    <a:cubicBezTo>
                      <a:pt x="4296" y="1546"/>
                      <a:pt x="4259" y="1563"/>
                      <a:pt x="4226" y="1563"/>
                    </a:cubicBezTo>
                    <a:cubicBezTo>
                      <a:pt x="4107" y="1526"/>
                      <a:pt x="3967" y="1287"/>
                      <a:pt x="3918" y="1152"/>
                    </a:cubicBezTo>
                    <a:cubicBezTo>
                      <a:pt x="3901" y="1082"/>
                      <a:pt x="3918" y="1033"/>
                      <a:pt x="3951" y="996"/>
                    </a:cubicBezTo>
                    <a:cubicBezTo>
                      <a:pt x="3968" y="981"/>
                      <a:pt x="3987" y="969"/>
                      <a:pt x="4013" y="969"/>
                    </a:cubicBezTo>
                    <a:close/>
                    <a:moveTo>
                      <a:pt x="1910" y="1224"/>
                    </a:moveTo>
                    <a:cubicBezTo>
                      <a:pt x="1966" y="1224"/>
                      <a:pt x="2030" y="1242"/>
                      <a:pt x="2103" y="1287"/>
                    </a:cubicBezTo>
                    <a:cubicBezTo>
                      <a:pt x="2206" y="1357"/>
                      <a:pt x="2275" y="1476"/>
                      <a:pt x="2259" y="1595"/>
                    </a:cubicBezTo>
                    <a:cubicBezTo>
                      <a:pt x="2259" y="1628"/>
                      <a:pt x="2243" y="1682"/>
                      <a:pt x="2222" y="1714"/>
                    </a:cubicBezTo>
                    <a:cubicBezTo>
                      <a:pt x="2189" y="1784"/>
                      <a:pt x="2140" y="1834"/>
                      <a:pt x="2070" y="1871"/>
                    </a:cubicBezTo>
                    <a:cubicBezTo>
                      <a:pt x="2043" y="1879"/>
                      <a:pt x="2014" y="1887"/>
                      <a:pt x="1980" y="1887"/>
                    </a:cubicBezTo>
                    <a:cubicBezTo>
                      <a:pt x="1946" y="1887"/>
                      <a:pt x="1908" y="1879"/>
                      <a:pt x="1865" y="1854"/>
                    </a:cubicBezTo>
                    <a:cubicBezTo>
                      <a:pt x="1832" y="1854"/>
                      <a:pt x="1795" y="1817"/>
                      <a:pt x="1762" y="1801"/>
                    </a:cubicBezTo>
                    <a:cubicBezTo>
                      <a:pt x="1606" y="1665"/>
                      <a:pt x="1627" y="1460"/>
                      <a:pt x="1709" y="1320"/>
                    </a:cubicBezTo>
                    <a:cubicBezTo>
                      <a:pt x="1752" y="1270"/>
                      <a:pt x="1820" y="1224"/>
                      <a:pt x="1910" y="1224"/>
                    </a:cubicBezTo>
                    <a:close/>
                    <a:moveTo>
                      <a:pt x="4000" y="2483"/>
                    </a:moveTo>
                    <a:cubicBezTo>
                      <a:pt x="4081" y="2483"/>
                      <a:pt x="4177" y="2538"/>
                      <a:pt x="4209" y="2675"/>
                    </a:cubicBezTo>
                    <a:cubicBezTo>
                      <a:pt x="4226" y="2741"/>
                      <a:pt x="4226" y="2794"/>
                      <a:pt x="4193" y="2844"/>
                    </a:cubicBezTo>
                    <a:cubicBezTo>
                      <a:pt x="4172" y="2881"/>
                      <a:pt x="4156" y="2913"/>
                      <a:pt x="4123" y="2946"/>
                    </a:cubicBezTo>
                    <a:cubicBezTo>
                      <a:pt x="4078" y="2981"/>
                      <a:pt x="4011" y="3000"/>
                      <a:pt x="3951" y="3000"/>
                    </a:cubicBezTo>
                    <a:cubicBezTo>
                      <a:pt x="3919" y="3000"/>
                      <a:pt x="3889" y="2995"/>
                      <a:pt x="3865" y="2983"/>
                    </a:cubicBezTo>
                    <a:cubicBezTo>
                      <a:pt x="3815" y="2963"/>
                      <a:pt x="3745" y="2913"/>
                      <a:pt x="3729" y="2778"/>
                    </a:cubicBezTo>
                    <a:cubicBezTo>
                      <a:pt x="3729" y="2605"/>
                      <a:pt x="3848" y="2503"/>
                      <a:pt x="3967" y="2486"/>
                    </a:cubicBezTo>
                    <a:cubicBezTo>
                      <a:pt x="3978" y="2484"/>
                      <a:pt x="3988" y="2483"/>
                      <a:pt x="4000" y="2483"/>
                    </a:cubicBezTo>
                    <a:close/>
                    <a:moveTo>
                      <a:pt x="1976" y="2018"/>
                    </a:moveTo>
                    <a:cubicBezTo>
                      <a:pt x="2061" y="2018"/>
                      <a:pt x="2156" y="2044"/>
                      <a:pt x="2259" y="2109"/>
                    </a:cubicBezTo>
                    <a:cubicBezTo>
                      <a:pt x="2411" y="2211"/>
                      <a:pt x="2514" y="2400"/>
                      <a:pt x="2481" y="2589"/>
                    </a:cubicBezTo>
                    <a:cubicBezTo>
                      <a:pt x="2481" y="2638"/>
                      <a:pt x="2464" y="2708"/>
                      <a:pt x="2448" y="2757"/>
                    </a:cubicBezTo>
                    <a:cubicBezTo>
                      <a:pt x="2395" y="2860"/>
                      <a:pt x="2308" y="2963"/>
                      <a:pt x="2189" y="3000"/>
                    </a:cubicBezTo>
                    <a:cubicBezTo>
                      <a:pt x="2150" y="3014"/>
                      <a:pt x="2105" y="3023"/>
                      <a:pt x="2058" y="3023"/>
                    </a:cubicBezTo>
                    <a:cubicBezTo>
                      <a:pt x="1999" y="3023"/>
                      <a:pt x="1938" y="3010"/>
                      <a:pt x="1881" y="2983"/>
                    </a:cubicBezTo>
                    <a:cubicBezTo>
                      <a:pt x="1848" y="2963"/>
                      <a:pt x="1795" y="2930"/>
                      <a:pt x="1746" y="2897"/>
                    </a:cubicBezTo>
                    <a:cubicBezTo>
                      <a:pt x="1503" y="2675"/>
                      <a:pt x="1524" y="2367"/>
                      <a:pt x="1660" y="2178"/>
                    </a:cubicBezTo>
                    <a:cubicBezTo>
                      <a:pt x="1724" y="2091"/>
                      <a:pt x="1835" y="2018"/>
                      <a:pt x="1976" y="2018"/>
                    </a:cubicBezTo>
                    <a:close/>
                    <a:moveTo>
                      <a:pt x="1519" y="4191"/>
                    </a:moveTo>
                    <a:cubicBezTo>
                      <a:pt x="1536" y="4191"/>
                      <a:pt x="1554" y="4192"/>
                      <a:pt x="1573" y="4195"/>
                    </a:cubicBezTo>
                    <a:cubicBezTo>
                      <a:pt x="1709" y="4232"/>
                      <a:pt x="1914" y="4318"/>
                      <a:pt x="1914" y="4437"/>
                    </a:cubicBezTo>
                    <a:cubicBezTo>
                      <a:pt x="1914" y="4453"/>
                      <a:pt x="1914" y="4453"/>
                      <a:pt x="1898" y="4470"/>
                    </a:cubicBezTo>
                    <a:cubicBezTo>
                      <a:pt x="1898" y="4486"/>
                      <a:pt x="1881" y="4503"/>
                      <a:pt x="1848" y="4523"/>
                    </a:cubicBezTo>
                    <a:cubicBezTo>
                      <a:pt x="1828" y="4533"/>
                      <a:pt x="1801" y="4537"/>
                      <a:pt x="1770" y="4537"/>
                    </a:cubicBezTo>
                    <a:cubicBezTo>
                      <a:pt x="1648" y="4537"/>
                      <a:pt x="1470" y="4469"/>
                      <a:pt x="1401" y="4400"/>
                    </a:cubicBezTo>
                    <a:cubicBezTo>
                      <a:pt x="1335" y="4351"/>
                      <a:pt x="1335" y="4297"/>
                      <a:pt x="1352" y="4281"/>
                    </a:cubicBezTo>
                    <a:cubicBezTo>
                      <a:pt x="1365" y="4226"/>
                      <a:pt x="1428" y="4191"/>
                      <a:pt x="1519" y="4191"/>
                    </a:cubicBezTo>
                    <a:close/>
                    <a:moveTo>
                      <a:pt x="1325" y="1"/>
                    </a:moveTo>
                    <a:cubicBezTo>
                      <a:pt x="1305" y="1"/>
                      <a:pt x="1285" y="2"/>
                      <a:pt x="1265" y="6"/>
                    </a:cubicBezTo>
                    <a:cubicBezTo>
                      <a:pt x="1232" y="23"/>
                      <a:pt x="1196" y="39"/>
                      <a:pt x="1163" y="72"/>
                    </a:cubicBezTo>
                    <a:cubicBezTo>
                      <a:pt x="1011" y="175"/>
                      <a:pt x="855" y="277"/>
                      <a:pt x="719" y="396"/>
                    </a:cubicBezTo>
                    <a:cubicBezTo>
                      <a:pt x="682" y="450"/>
                      <a:pt x="633" y="483"/>
                      <a:pt x="600" y="536"/>
                    </a:cubicBezTo>
                    <a:cubicBezTo>
                      <a:pt x="547" y="655"/>
                      <a:pt x="580" y="774"/>
                      <a:pt x="600" y="877"/>
                    </a:cubicBezTo>
                    <a:lnTo>
                      <a:pt x="666" y="1099"/>
                    </a:lnTo>
                    <a:cubicBezTo>
                      <a:pt x="563" y="1218"/>
                      <a:pt x="497" y="1357"/>
                      <a:pt x="428" y="1493"/>
                    </a:cubicBezTo>
                    <a:cubicBezTo>
                      <a:pt x="1" y="2417"/>
                      <a:pt x="292" y="3513"/>
                      <a:pt x="1093" y="4092"/>
                    </a:cubicBezTo>
                    <a:lnTo>
                      <a:pt x="1093" y="4281"/>
                    </a:lnTo>
                    <a:cubicBezTo>
                      <a:pt x="1093" y="4318"/>
                      <a:pt x="1093" y="4383"/>
                      <a:pt x="1130" y="4437"/>
                    </a:cubicBezTo>
                    <a:cubicBezTo>
                      <a:pt x="1179" y="4523"/>
                      <a:pt x="1265" y="4556"/>
                      <a:pt x="1352" y="4589"/>
                    </a:cubicBezTo>
                    <a:lnTo>
                      <a:pt x="1557" y="4675"/>
                    </a:lnTo>
                    <a:cubicBezTo>
                      <a:pt x="1633" y="4709"/>
                      <a:pt x="1710" y="4735"/>
                      <a:pt x="1786" y="4735"/>
                    </a:cubicBezTo>
                    <a:cubicBezTo>
                      <a:pt x="1829" y="4735"/>
                      <a:pt x="1871" y="4727"/>
                      <a:pt x="1914" y="4708"/>
                    </a:cubicBezTo>
                    <a:cubicBezTo>
                      <a:pt x="1967" y="4675"/>
                      <a:pt x="2017" y="4626"/>
                      <a:pt x="2054" y="4572"/>
                    </a:cubicBezTo>
                    <a:cubicBezTo>
                      <a:pt x="2087" y="4556"/>
                      <a:pt x="2103" y="4523"/>
                      <a:pt x="2119" y="4486"/>
                    </a:cubicBezTo>
                    <a:cubicBezTo>
                      <a:pt x="2189" y="4493"/>
                      <a:pt x="2259" y="4496"/>
                      <a:pt x="2329" y="4496"/>
                    </a:cubicBezTo>
                    <a:cubicBezTo>
                      <a:pt x="3130" y="4496"/>
                      <a:pt x="3896" y="4045"/>
                      <a:pt x="4259" y="3271"/>
                    </a:cubicBezTo>
                    <a:cubicBezTo>
                      <a:pt x="4480" y="2811"/>
                      <a:pt x="4517" y="2298"/>
                      <a:pt x="4378" y="1834"/>
                    </a:cubicBezTo>
                    <a:cubicBezTo>
                      <a:pt x="4448" y="1768"/>
                      <a:pt x="4501" y="1698"/>
                      <a:pt x="4550" y="1628"/>
                    </a:cubicBezTo>
                    <a:cubicBezTo>
                      <a:pt x="4550" y="1595"/>
                      <a:pt x="4567" y="1579"/>
                      <a:pt x="4583" y="1563"/>
                    </a:cubicBezTo>
                    <a:cubicBezTo>
                      <a:pt x="4583" y="1546"/>
                      <a:pt x="4604" y="1526"/>
                      <a:pt x="4604" y="1509"/>
                    </a:cubicBezTo>
                    <a:cubicBezTo>
                      <a:pt x="4620" y="1476"/>
                      <a:pt x="4604" y="1423"/>
                      <a:pt x="4604" y="1374"/>
                    </a:cubicBezTo>
                    <a:cubicBezTo>
                      <a:pt x="4550" y="1168"/>
                      <a:pt x="4431" y="963"/>
                      <a:pt x="4275" y="807"/>
                    </a:cubicBezTo>
                    <a:cubicBezTo>
                      <a:pt x="4259" y="774"/>
                      <a:pt x="4226" y="758"/>
                      <a:pt x="4193" y="741"/>
                    </a:cubicBezTo>
                    <a:cubicBezTo>
                      <a:pt x="4175" y="736"/>
                      <a:pt x="4160" y="734"/>
                      <a:pt x="4146" y="734"/>
                    </a:cubicBezTo>
                    <a:cubicBezTo>
                      <a:pt x="4117" y="734"/>
                      <a:pt x="4094" y="741"/>
                      <a:pt x="4070" y="741"/>
                    </a:cubicBezTo>
                    <a:cubicBezTo>
                      <a:pt x="3967" y="774"/>
                      <a:pt x="3865" y="791"/>
                      <a:pt x="3762" y="828"/>
                    </a:cubicBezTo>
                    <a:cubicBezTo>
                      <a:pt x="3610" y="672"/>
                      <a:pt x="3437" y="552"/>
                      <a:pt x="3232" y="466"/>
                    </a:cubicBezTo>
                    <a:cubicBezTo>
                      <a:pt x="2936" y="330"/>
                      <a:pt x="2622" y="266"/>
                      <a:pt x="2315" y="266"/>
                    </a:cubicBezTo>
                    <a:cubicBezTo>
                      <a:pt x="2198" y="266"/>
                      <a:pt x="2081" y="276"/>
                      <a:pt x="1967" y="294"/>
                    </a:cubicBezTo>
                    <a:cubicBezTo>
                      <a:pt x="1832" y="228"/>
                      <a:pt x="1692" y="142"/>
                      <a:pt x="1557" y="72"/>
                    </a:cubicBezTo>
                    <a:cubicBezTo>
                      <a:pt x="1487" y="32"/>
                      <a:pt x="1407" y="1"/>
                      <a:pt x="13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5"/>
              <p:cNvSpPr/>
              <p:nvPr/>
            </p:nvSpPr>
            <p:spPr>
              <a:xfrm>
                <a:off x="1019100" y="1981200"/>
                <a:ext cx="7702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3265" extrusionOk="0">
                    <a:moveTo>
                      <a:pt x="1627" y="0"/>
                    </a:moveTo>
                    <a:cubicBezTo>
                      <a:pt x="1507" y="649"/>
                      <a:pt x="1388" y="1043"/>
                      <a:pt x="1097" y="1265"/>
                    </a:cubicBezTo>
                    <a:cubicBezTo>
                      <a:pt x="857" y="1460"/>
                      <a:pt x="526" y="1612"/>
                      <a:pt x="206" y="1612"/>
                    </a:cubicBezTo>
                    <a:cubicBezTo>
                      <a:pt x="137" y="1612"/>
                      <a:pt x="68" y="1605"/>
                      <a:pt x="0" y="1589"/>
                    </a:cubicBezTo>
                    <a:lnTo>
                      <a:pt x="0" y="1589"/>
                    </a:lnTo>
                    <a:cubicBezTo>
                      <a:pt x="0" y="1589"/>
                      <a:pt x="329" y="1848"/>
                      <a:pt x="534" y="2275"/>
                    </a:cubicBezTo>
                    <a:cubicBezTo>
                      <a:pt x="756" y="2686"/>
                      <a:pt x="961" y="3265"/>
                      <a:pt x="961" y="3265"/>
                    </a:cubicBezTo>
                    <a:cubicBezTo>
                      <a:pt x="1507" y="3080"/>
                      <a:pt x="3080" y="2205"/>
                      <a:pt x="2961" y="49"/>
                    </a:cubicBezTo>
                    <a:lnTo>
                      <a:pt x="16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5"/>
              <p:cNvSpPr/>
              <p:nvPr/>
            </p:nvSpPr>
            <p:spPr>
              <a:xfrm>
                <a:off x="1017450" y="1979450"/>
                <a:ext cx="440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53" extrusionOk="0">
                    <a:moveTo>
                      <a:pt x="1693" y="0"/>
                    </a:moveTo>
                    <a:cubicBezTo>
                      <a:pt x="1660" y="0"/>
                      <a:pt x="1643" y="17"/>
                      <a:pt x="1627" y="50"/>
                    </a:cubicBezTo>
                    <a:cubicBezTo>
                      <a:pt x="1590" y="275"/>
                      <a:pt x="1541" y="481"/>
                      <a:pt x="1487" y="686"/>
                    </a:cubicBezTo>
                    <a:cubicBezTo>
                      <a:pt x="1421" y="871"/>
                      <a:pt x="1352" y="1076"/>
                      <a:pt x="1196" y="1216"/>
                    </a:cubicBezTo>
                    <a:cubicBezTo>
                      <a:pt x="1130" y="1281"/>
                      <a:pt x="1044" y="1335"/>
                      <a:pt x="958" y="1405"/>
                    </a:cubicBezTo>
                    <a:cubicBezTo>
                      <a:pt x="871" y="1454"/>
                      <a:pt x="785" y="1487"/>
                      <a:pt x="682" y="1540"/>
                    </a:cubicBezTo>
                    <a:cubicBezTo>
                      <a:pt x="561" y="1586"/>
                      <a:pt x="431" y="1616"/>
                      <a:pt x="298" y="1616"/>
                    </a:cubicBezTo>
                    <a:cubicBezTo>
                      <a:pt x="228" y="1616"/>
                      <a:pt x="157" y="1608"/>
                      <a:pt x="87" y="1589"/>
                    </a:cubicBezTo>
                    <a:cubicBezTo>
                      <a:pt x="50" y="1589"/>
                      <a:pt x="17" y="1610"/>
                      <a:pt x="17" y="1643"/>
                    </a:cubicBezTo>
                    <a:cubicBezTo>
                      <a:pt x="1" y="1676"/>
                      <a:pt x="34" y="1713"/>
                      <a:pt x="66" y="1729"/>
                    </a:cubicBezTo>
                    <a:cubicBezTo>
                      <a:pt x="138" y="1745"/>
                      <a:pt x="211" y="1752"/>
                      <a:pt x="284" y="1752"/>
                    </a:cubicBezTo>
                    <a:cubicBezTo>
                      <a:pt x="440" y="1752"/>
                      <a:pt x="596" y="1718"/>
                      <a:pt x="736" y="1659"/>
                    </a:cubicBezTo>
                    <a:cubicBezTo>
                      <a:pt x="838" y="1626"/>
                      <a:pt x="941" y="1573"/>
                      <a:pt x="1044" y="1524"/>
                    </a:cubicBezTo>
                    <a:cubicBezTo>
                      <a:pt x="1130" y="1454"/>
                      <a:pt x="1233" y="1405"/>
                      <a:pt x="1298" y="1318"/>
                    </a:cubicBezTo>
                    <a:cubicBezTo>
                      <a:pt x="1385" y="1232"/>
                      <a:pt x="1454" y="1130"/>
                      <a:pt x="1504" y="1027"/>
                    </a:cubicBezTo>
                    <a:cubicBezTo>
                      <a:pt x="1557" y="924"/>
                      <a:pt x="1590" y="822"/>
                      <a:pt x="1627" y="719"/>
                    </a:cubicBezTo>
                    <a:cubicBezTo>
                      <a:pt x="1676" y="497"/>
                      <a:pt x="1709" y="292"/>
                      <a:pt x="1746" y="70"/>
                    </a:cubicBezTo>
                    <a:cubicBezTo>
                      <a:pt x="1762" y="33"/>
                      <a:pt x="1729" y="17"/>
                      <a:pt x="1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5"/>
              <p:cNvSpPr/>
              <p:nvPr/>
            </p:nvSpPr>
            <p:spPr>
              <a:xfrm>
                <a:off x="1041375" y="1980675"/>
                <a:ext cx="53925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3346" extrusionOk="0">
                    <a:moveTo>
                      <a:pt x="2070" y="1"/>
                    </a:moveTo>
                    <a:cubicBezTo>
                      <a:pt x="2021" y="1"/>
                      <a:pt x="2004" y="38"/>
                      <a:pt x="2004" y="70"/>
                    </a:cubicBezTo>
                    <a:cubicBezTo>
                      <a:pt x="2004" y="243"/>
                      <a:pt x="2004" y="395"/>
                      <a:pt x="1984" y="567"/>
                    </a:cubicBezTo>
                    <a:lnTo>
                      <a:pt x="1984" y="686"/>
                    </a:lnTo>
                    <a:cubicBezTo>
                      <a:pt x="1967" y="740"/>
                      <a:pt x="1967" y="773"/>
                      <a:pt x="1967" y="822"/>
                    </a:cubicBezTo>
                    <a:cubicBezTo>
                      <a:pt x="1951" y="892"/>
                      <a:pt x="1934" y="978"/>
                      <a:pt x="1918" y="1064"/>
                    </a:cubicBezTo>
                    <a:cubicBezTo>
                      <a:pt x="1848" y="1388"/>
                      <a:pt x="1713" y="1696"/>
                      <a:pt x="1540" y="1972"/>
                    </a:cubicBezTo>
                    <a:cubicBezTo>
                      <a:pt x="1368" y="2259"/>
                      <a:pt x="1146" y="2501"/>
                      <a:pt x="892" y="2723"/>
                    </a:cubicBezTo>
                    <a:cubicBezTo>
                      <a:pt x="772" y="2826"/>
                      <a:pt x="633" y="2928"/>
                      <a:pt x="481" y="2998"/>
                    </a:cubicBezTo>
                    <a:cubicBezTo>
                      <a:pt x="341" y="3080"/>
                      <a:pt x="189" y="3166"/>
                      <a:pt x="33" y="3220"/>
                    </a:cubicBezTo>
                    <a:cubicBezTo>
                      <a:pt x="17" y="3236"/>
                      <a:pt x="1" y="3269"/>
                      <a:pt x="1" y="3306"/>
                    </a:cubicBezTo>
                    <a:cubicBezTo>
                      <a:pt x="13" y="3330"/>
                      <a:pt x="36" y="3345"/>
                      <a:pt x="60" y="3345"/>
                    </a:cubicBezTo>
                    <a:cubicBezTo>
                      <a:pt x="69" y="3345"/>
                      <a:pt x="78" y="3343"/>
                      <a:pt x="87" y="3339"/>
                    </a:cubicBezTo>
                    <a:cubicBezTo>
                      <a:pt x="411" y="3236"/>
                      <a:pt x="719" y="3064"/>
                      <a:pt x="994" y="2842"/>
                    </a:cubicBezTo>
                    <a:cubicBezTo>
                      <a:pt x="1265" y="2620"/>
                      <a:pt x="1507" y="2362"/>
                      <a:pt x="1676" y="2054"/>
                    </a:cubicBezTo>
                    <a:cubicBezTo>
                      <a:pt x="1865" y="1766"/>
                      <a:pt x="2004" y="1438"/>
                      <a:pt x="2070" y="1097"/>
                    </a:cubicBezTo>
                    <a:cubicBezTo>
                      <a:pt x="2140" y="756"/>
                      <a:pt x="2156" y="395"/>
                      <a:pt x="2123" y="54"/>
                    </a:cubicBezTo>
                    <a:cubicBezTo>
                      <a:pt x="2123" y="21"/>
                      <a:pt x="2086" y="1"/>
                      <a:pt x="20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5"/>
              <p:cNvSpPr/>
              <p:nvPr/>
            </p:nvSpPr>
            <p:spPr>
              <a:xfrm>
                <a:off x="1051675" y="2015000"/>
                <a:ext cx="20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16" extrusionOk="0">
                    <a:moveTo>
                      <a:pt x="179" y="1"/>
                    </a:moveTo>
                    <a:cubicBezTo>
                      <a:pt x="145" y="1"/>
                      <a:pt x="118" y="10"/>
                      <a:pt x="102" y="32"/>
                    </a:cubicBezTo>
                    <a:cubicBezTo>
                      <a:pt x="1" y="149"/>
                      <a:pt x="428" y="615"/>
                      <a:pt x="493" y="615"/>
                    </a:cubicBezTo>
                    <a:cubicBezTo>
                      <a:pt x="494" y="615"/>
                      <a:pt x="495" y="615"/>
                      <a:pt x="496" y="615"/>
                    </a:cubicBezTo>
                    <a:cubicBezTo>
                      <a:pt x="668" y="529"/>
                      <a:pt x="237" y="204"/>
                      <a:pt x="258" y="151"/>
                    </a:cubicBezTo>
                    <a:cubicBezTo>
                      <a:pt x="261" y="147"/>
                      <a:pt x="266" y="145"/>
                      <a:pt x="273" y="145"/>
                    </a:cubicBezTo>
                    <a:cubicBezTo>
                      <a:pt x="348" y="145"/>
                      <a:pt x="635" y="358"/>
                      <a:pt x="668" y="373"/>
                    </a:cubicBezTo>
                    <a:cubicBezTo>
                      <a:pt x="688" y="380"/>
                      <a:pt x="706" y="383"/>
                      <a:pt x="722" y="383"/>
                    </a:cubicBezTo>
                    <a:cubicBezTo>
                      <a:pt x="791" y="383"/>
                      <a:pt x="820" y="327"/>
                      <a:pt x="751" y="270"/>
                    </a:cubicBezTo>
                    <a:cubicBezTo>
                      <a:pt x="640" y="186"/>
                      <a:pt x="334" y="1"/>
                      <a:pt x="1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5"/>
              <p:cNvSpPr/>
              <p:nvPr/>
            </p:nvSpPr>
            <p:spPr>
              <a:xfrm>
                <a:off x="1045275" y="2038050"/>
                <a:ext cx="46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04" extrusionOk="0">
                    <a:moveTo>
                      <a:pt x="120" y="1"/>
                    </a:moveTo>
                    <a:cubicBezTo>
                      <a:pt x="83" y="17"/>
                      <a:pt x="66" y="17"/>
                      <a:pt x="33" y="34"/>
                    </a:cubicBezTo>
                    <a:cubicBezTo>
                      <a:pt x="1" y="50"/>
                      <a:pt x="1" y="67"/>
                      <a:pt x="1" y="87"/>
                    </a:cubicBezTo>
                    <a:cubicBezTo>
                      <a:pt x="1" y="104"/>
                      <a:pt x="33" y="104"/>
                      <a:pt x="50" y="104"/>
                    </a:cubicBezTo>
                    <a:cubicBezTo>
                      <a:pt x="103" y="104"/>
                      <a:pt x="136" y="87"/>
                      <a:pt x="169" y="50"/>
                    </a:cubicBezTo>
                    <a:cubicBezTo>
                      <a:pt x="185" y="50"/>
                      <a:pt x="185" y="34"/>
                      <a:pt x="185" y="17"/>
                    </a:cubicBezTo>
                    <a:cubicBezTo>
                      <a:pt x="169" y="1"/>
                      <a:pt x="136" y="1"/>
                      <a:pt x="1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5"/>
              <p:cNvSpPr/>
              <p:nvPr/>
            </p:nvSpPr>
            <p:spPr>
              <a:xfrm>
                <a:off x="1047325" y="2042775"/>
                <a:ext cx="51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0" extrusionOk="0">
                    <a:moveTo>
                      <a:pt x="140" y="1"/>
                    </a:moveTo>
                    <a:cubicBezTo>
                      <a:pt x="103" y="17"/>
                      <a:pt x="70" y="34"/>
                      <a:pt x="38" y="34"/>
                    </a:cubicBezTo>
                    <a:cubicBezTo>
                      <a:pt x="21" y="50"/>
                      <a:pt x="1" y="67"/>
                      <a:pt x="1" y="83"/>
                    </a:cubicBezTo>
                    <a:cubicBezTo>
                      <a:pt x="21" y="120"/>
                      <a:pt x="38" y="120"/>
                      <a:pt x="70" y="120"/>
                    </a:cubicBezTo>
                    <a:cubicBezTo>
                      <a:pt x="103" y="120"/>
                      <a:pt x="157" y="103"/>
                      <a:pt x="173" y="50"/>
                    </a:cubicBezTo>
                    <a:cubicBezTo>
                      <a:pt x="190" y="50"/>
                      <a:pt x="206" y="34"/>
                      <a:pt x="190" y="17"/>
                    </a:cubicBezTo>
                    <a:cubicBezTo>
                      <a:pt x="173" y="1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5"/>
              <p:cNvSpPr/>
              <p:nvPr/>
            </p:nvSpPr>
            <p:spPr>
              <a:xfrm>
                <a:off x="1066625" y="2001200"/>
                <a:ext cx="300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7" extrusionOk="0">
                    <a:moveTo>
                      <a:pt x="70" y="1"/>
                    </a:moveTo>
                    <a:cubicBezTo>
                      <a:pt x="50" y="1"/>
                      <a:pt x="33" y="21"/>
                      <a:pt x="33" y="54"/>
                    </a:cubicBezTo>
                    <a:cubicBezTo>
                      <a:pt x="17" y="71"/>
                      <a:pt x="17" y="104"/>
                      <a:pt x="1" y="140"/>
                    </a:cubicBezTo>
                    <a:cubicBezTo>
                      <a:pt x="1" y="173"/>
                      <a:pt x="17" y="190"/>
                      <a:pt x="33" y="190"/>
                    </a:cubicBezTo>
                    <a:cubicBezTo>
                      <a:pt x="38" y="194"/>
                      <a:pt x="43" y="196"/>
                      <a:pt x="47" y="196"/>
                    </a:cubicBezTo>
                    <a:cubicBezTo>
                      <a:pt x="61" y="196"/>
                      <a:pt x="75" y="181"/>
                      <a:pt x="87" y="157"/>
                    </a:cubicBezTo>
                    <a:cubicBezTo>
                      <a:pt x="103" y="124"/>
                      <a:pt x="120" y="87"/>
                      <a:pt x="103" y="38"/>
                    </a:cubicBezTo>
                    <a:cubicBezTo>
                      <a:pt x="87" y="21"/>
                      <a:pt x="87" y="1"/>
                      <a:pt x="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25"/>
              <p:cNvSpPr/>
              <p:nvPr/>
            </p:nvSpPr>
            <p:spPr>
              <a:xfrm>
                <a:off x="1070950" y="2005100"/>
                <a:ext cx="25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95" extrusionOk="0">
                    <a:moveTo>
                      <a:pt x="49" y="1"/>
                    </a:moveTo>
                    <a:cubicBezTo>
                      <a:pt x="33" y="1"/>
                      <a:pt x="33" y="17"/>
                      <a:pt x="16" y="34"/>
                    </a:cubicBezTo>
                    <a:cubicBezTo>
                      <a:pt x="16" y="71"/>
                      <a:pt x="0" y="104"/>
                      <a:pt x="0" y="136"/>
                    </a:cubicBezTo>
                    <a:cubicBezTo>
                      <a:pt x="0" y="173"/>
                      <a:pt x="0" y="190"/>
                      <a:pt x="33" y="190"/>
                    </a:cubicBezTo>
                    <a:cubicBezTo>
                      <a:pt x="36" y="193"/>
                      <a:pt x="39" y="194"/>
                      <a:pt x="42" y="194"/>
                    </a:cubicBezTo>
                    <a:cubicBezTo>
                      <a:pt x="55" y="194"/>
                      <a:pt x="66" y="169"/>
                      <a:pt x="66" y="153"/>
                    </a:cubicBezTo>
                    <a:cubicBezTo>
                      <a:pt x="103" y="120"/>
                      <a:pt x="103" y="71"/>
                      <a:pt x="82" y="34"/>
                    </a:cubicBezTo>
                    <a:cubicBezTo>
                      <a:pt x="82" y="17"/>
                      <a:pt x="82" y="1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5"/>
              <p:cNvSpPr/>
              <p:nvPr/>
            </p:nvSpPr>
            <p:spPr>
              <a:xfrm>
                <a:off x="885250" y="1981200"/>
                <a:ext cx="77000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3265" extrusionOk="0">
                    <a:moveTo>
                      <a:pt x="1454" y="0"/>
                    </a:moveTo>
                    <a:lnTo>
                      <a:pt x="140" y="49"/>
                    </a:lnTo>
                    <a:cubicBezTo>
                      <a:pt x="0" y="2205"/>
                      <a:pt x="1577" y="3080"/>
                      <a:pt x="2139" y="3265"/>
                    </a:cubicBezTo>
                    <a:cubicBezTo>
                      <a:pt x="2139" y="3265"/>
                      <a:pt x="2328" y="2686"/>
                      <a:pt x="2550" y="2275"/>
                    </a:cubicBezTo>
                    <a:cubicBezTo>
                      <a:pt x="2772" y="1848"/>
                      <a:pt x="3080" y="1589"/>
                      <a:pt x="3080" y="1589"/>
                    </a:cubicBezTo>
                    <a:lnTo>
                      <a:pt x="3080" y="1589"/>
                    </a:lnTo>
                    <a:cubicBezTo>
                      <a:pt x="3016" y="1605"/>
                      <a:pt x="2949" y="1612"/>
                      <a:pt x="2881" y="1612"/>
                    </a:cubicBezTo>
                    <a:cubicBezTo>
                      <a:pt x="2568" y="1612"/>
                      <a:pt x="2224" y="1460"/>
                      <a:pt x="1987" y="1265"/>
                    </a:cubicBezTo>
                    <a:cubicBezTo>
                      <a:pt x="1696" y="1043"/>
                      <a:pt x="1577" y="649"/>
                      <a:pt x="14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5"/>
              <p:cNvSpPr/>
              <p:nvPr/>
            </p:nvSpPr>
            <p:spPr>
              <a:xfrm>
                <a:off x="920350" y="1979450"/>
                <a:ext cx="43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753" extrusionOk="0">
                    <a:moveTo>
                      <a:pt x="50" y="0"/>
                    </a:moveTo>
                    <a:cubicBezTo>
                      <a:pt x="17" y="17"/>
                      <a:pt x="0" y="33"/>
                      <a:pt x="0" y="70"/>
                    </a:cubicBezTo>
                    <a:cubicBezTo>
                      <a:pt x="33" y="292"/>
                      <a:pt x="70" y="497"/>
                      <a:pt x="136" y="719"/>
                    </a:cubicBezTo>
                    <a:cubicBezTo>
                      <a:pt x="152" y="822"/>
                      <a:pt x="206" y="924"/>
                      <a:pt x="239" y="1027"/>
                    </a:cubicBezTo>
                    <a:cubicBezTo>
                      <a:pt x="292" y="1130"/>
                      <a:pt x="358" y="1232"/>
                      <a:pt x="444" y="1318"/>
                    </a:cubicBezTo>
                    <a:cubicBezTo>
                      <a:pt x="530" y="1405"/>
                      <a:pt x="616" y="1454"/>
                      <a:pt x="719" y="1524"/>
                    </a:cubicBezTo>
                    <a:cubicBezTo>
                      <a:pt x="805" y="1573"/>
                      <a:pt x="908" y="1626"/>
                      <a:pt x="1010" y="1659"/>
                    </a:cubicBezTo>
                    <a:cubicBezTo>
                      <a:pt x="1162" y="1718"/>
                      <a:pt x="1313" y="1752"/>
                      <a:pt x="1470" y="1752"/>
                    </a:cubicBezTo>
                    <a:cubicBezTo>
                      <a:pt x="1542" y="1752"/>
                      <a:pt x="1616" y="1745"/>
                      <a:pt x="1692" y="1729"/>
                    </a:cubicBezTo>
                    <a:cubicBezTo>
                      <a:pt x="1729" y="1713"/>
                      <a:pt x="1745" y="1676"/>
                      <a:pt x="1729" y="1643"/>
                    </a:cubicBezTo>
                    <a:cubicBezTo>
                      <a:pt x="1729" y="1610"/>
                      <a:pt x="1692" y="1589"/>
                      <a:pt x="1659" y="1589"/>
                    </a:cubicBezTo>
                    <a:cubicBezTo>
                      <a:pt x="1594" y="1608"/>
                      <a:pt x="1526" y="1616"/>
                      <a:pt x="1456" y="1616"/>
                    </a:cubicBezTo>
                    <a:cubicBezTo>
                      <a:pt x="1322" y="1616"/>
                      <a:pt x="1184" y="1586"/>
                      <a:pt x="1060" y="1540"/>
                    </a:cubicBezTo>
                    <a:cubicBezTo>
                      <a:pt x="957" y="1487"/>
                      <a:pt x="871" y="1454"/>
                      <a:pt x="789" y="1405"/>
                    </a:cubicBezTo>
                    <a:cubicBezTo>
                      <a:pt x="703" y="1335"/>
                      <a:pt x="616" y="1281"/>
                      <a:pt x="546" y="1216"/>
                    </a:cubicBezTo>
                    <a:cubicBezTo>
                      <a:pt x="411" y="1076"/>
                      <a:pt x="325" y="871"/>
                      <a:pt x="255" y="686"/>
                    </a:cubicBezTo>
                    <a:cubicBezTo>
                      <a:pt x="206" y="481"/>
                      <a:pt x="152" y="275"/>
                      <a:pt x="119" y="50"/>
                    </a:cubicBezTo>
                    <a:cubicBezTo>
                      <a:pt x="119" y="17"/>
                      <a:pt x="87" y="0"/>
                      <a:pt x="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5"/>
              <p:cNvSpPr/>
              <p:nvPr/>
            </p:nvSpPr>
            <p:spPr>
              <a:xfrm>
                <a:off x="886575" y="1980675"/>
                <a:ext cx="53925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3346" extrusionOk="0">
                    <a:moveTo>
                      <a:pt x="87" y="1"/>
                    </a:moveTo>
                    <a:cubicBezTo>
                      <a:pt x="50" y="1"/>
                      <a:pt x="17" y="21"/>
                      <a:pt x="17" y="54"/>
                    </a:cubicBezTo>
                    <a:cubicBezTo>
                      <a:pt x="0" y="395"/>
                      <a:pt x="0" y="756"/>
                      <a:pt x="87" y="1097"/>
                    </a:cubicBezTo>
                    <a:cubicBezTo>
                      <a:pt x="152" y="1438"/>
                      <a:pt x="271" y="1766"/>
                      <a:pt x="460" y="2054"/>
                    </a:cubicBezTo>
                    <a:cubicBezTo>
                      <a:pt x="649" y="2362"/>
                      <a:pt x="871" y="2620"/>
                      <a:pt x="1146" y="2842"/>
                    </a:cubicBezTo>
                    <a:cubicBezTo>
                      <a:pt x="1421" y="3064"/>
                      <a:pt x="1729" y="3236"/>
                      <a:pt x="2054" y="3339"/>
                    </a:cubicBezTo>
                    <a:cubicBezTo>
                      <a:pt x="2062" y="3343"/>
                      <a:pt x="2073" y="3345"/>
                      <a:pt x="2083" y="3345"/>
                    </a:cubicBezTo>
                    <a:cubicBezTo>
                      <a:pt x="2111" y="3345"/>
                      <a:pt x="2140" y="3330"/>
                      <a:pt x="2140" y="3306"/>
                    </a:cubicBezTo>
                    <a:cubicBezTo>
                      <a:pt x="2156" y="3269"/>
                      <a:pt x="2140" y="3236"/>
                      <a:pt x="2103" y="3220"/>
                    </a:cubicBezTo>
                    <a:cubicBezTo>
                      <a:pt x="1951" y="3166"/>
                      <a:pt x="1795" y="3080"/>
                      <a:pt x="1659" y="2998"/>
                    </a:cubicBezTo>
                    <a:cubicBezTo>
                      <a:pt x="1524" y="2928"/>
                      <a:pt x="1384" y="2826"/>
                      <a:pt x="1249" y="2723"/>
                    </a:cubicBezTo>
                    <a:cubicBezTo>
                      <a:pt x="990" y="2501"/>
                      <a:pt x="768" y="2259"/>
                      <a:pt x="600" y="1972"/>
                    </a:cubicBezTo>
                    <a:cubicBezTo>
                      <a:pt x="427" y="1696"/>
                      <a:pt x="308" y="1388"/>
                      <a:pt x="222" y="1064"/>
                    </a:cubicBezTo>
                    <a:cubicBezTo>
                      <a:pt x="206" y="978"/>
                      <a:pt x="189" y="892"/>
                      <a:pt x="189" y="822"/>
                    </a:cubicBezTo>
                    <a:cubicBezTo>
                      <a:pt x="169" y="773"/>
                      <a:pt x="169" y="740"/>
                      <a:pt x="169" y="686"/>
                    </a:cubicBezTo>
                    <a:cubicBezTo>
                      <a:pt x="152" y="654"/>
                      <a:pt x="152" y="600"/>
                      <a:pt x="152" y="567"/>
                    </a:cubicBezTo>
                    <a:cubicBezTo>
                      <a:pt x="136" y="395"/>
                      <a:pt x="136" y="243"/>
                      <a:pt x="136" y="70"/>
                    </a:cubicBezTo>
                    <a:cubicBezTo>
                      <a:pt x="136" y="38"/>
                      <a:pt x="120" y="1"/>
                      <a:pt x="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5"/>
              <p:cNvSpPr/>
              <p:nvPr/>
            </p:nvSpPr>
            <p:spPr>
              <a:xfrm>
                <a:off x="909250" y="2015000"/>
                <a:ext cx="20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16" extrusionOk="0">
                    <a:moveTo>
                      <a:pt x="651" y="1"/>
                    </a:moveTo>
                    <a:cubicBezTo>
                      <a:pt x="487" y="1"/>
                      <a:pt x="184" y="186"/>
                      <a:pt x="83" y="270"/>
                    </a:cubicBezTo>
                    <a:cubicBezTo>
                      <a:pt x="0" y="327"/>
                      <a:pt x="41" y="383"/>
                      <a:pt x="105" y="383"/>
                    </a:cubicBezTo>
                    <a:cubicBezTo>
                      <a:pt x="120" y="383"/>
                      <a:pt x="136" y="380"/>
                      <a:pt x="153" y="373"/>
                    </a:cubicBezTo>
                    <a:cubicBezTo>
                      <a:pt x="202" y="358"/>
                      <a:pt x="476" y="145"/>
                      <a:pt x="548" y="145"/>
                    </a:cubicBezTo>
                    <a:cubicBezTo>
                      <a:pt x="555" y="145"/>
                      <a:pt x="561" y="147"/>
                      <a:pt x="563" y="151"/>
                    </a:cubicBezTo>
                    <a:cubicBezTo>
                      <a:pt x="596" y="204"/>
                      <a:pt x="153" y="529"/>
                      <a:pt x="342" y="615"/>
                    </a:cubicBezTo>
                    <a:cubicBezTo>
                      <a:pt x="342" y="615"/>
                      <a:pt x="343" y="615"/>
                      <a:pt x="344" y="615"/>
                    </a:cubicBezTo>
                    <a:cubicBezTo>
                      <a:pt x="389" y="615"/>
                      <a:pt x="821" y="149"/>
                      <a:pt x="736" y="32"/>
                    </a:cubicBezTo>
                    <a:cubicBezTo>
                      <a:pt x="717" y="10"/>
                      <a:pt x="688" y="1"/>
                      <a:pt x="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5"/>
              <p:cNvSpPr/>
              <p:nvPr/>
            </p:nvSpPr>
            <p:spPr>
              <a:xfrm>
                <a:off x="931425" y="2038050"/>
                <a:ext cx="517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4" extrusionOk="0">
                    <a:moveTo>
                      <a:pt x="71" y="1"/>
                    </a:moveTo>
                    <a:cubicBezTo>
                      <a:pt x="54" y="1"/>
                      <a:pt x="38" y="1"/>
                      <a:pt x="17" y="17"/>
                    </a:cubicBezTo>
                    <a:cubicBezTo>
                      <a:pt x="1" y="34"/>
                      <a:pt x="17" y="50"/>
                      <a:pt x="17" y="50"/>
                    </a:cubicBezTo>
                    <a:cubicBezTo>
                      <a:pt x="54" y="87"/>
                      <a:pt x="87" y="104"/>
                      <a:pt x="140" y="104"/>
                    </a:cubicBezTo>
                    <a:cubicBezTo>
                      <a:pt x="157" y="104"/>
                      <a:pt x="190" y="104"/>
                      <a:pt x="190" y="87"/>
                    </a:cubicBezTo>
                    <a:cubicBezTo>
                      <a:pt x="206" y="67"/>
                      <a:pt x="190" y="50"/>
                      <a:pt x="157" y="34"/>
                    </a:cubicBezTo>
                    <a:cubicBezTo>
                      <a:pt x="140" y="17"/>
                      <a:pt x="103" y="17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5"/>
              <p:cNvSpPr/>
              <p:nvPr/>
            </p:nvSpPr>
            <p:spPr>
              <a:xfrm>
                <a:off x="929275" y="2042775"/>
                <a:ext cx="47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20" extrusionOk="0">
                    <a:moveTo>
                      <a:pt x="70" y="1"/>
                    </a:moveTo>
                    <a:cubicBezTo>
                      <a:pt x="38" y="1"/>
                      <a:pt x="21" y="1"/>
                      <a:pt x="1" y="17"/>
                    </a:cubicBezTo>
                    <a:cubicBezTo>
                      <a:pt x="1" y="34"/>
                      <a:pt x="1" y="50"/>
                      <a:pt x="21" y="50"/>
                    </a:cubicBezTo>
                    <a:cubicBezTo>
                      <a:pt x="54" y="103"/>
                      <a:pt x="87" y="120"/>
                      <a:pt x="124" y="120"/>
                    </a:cubicBezTo>
                    <a:cubicBezTo>
                      <a:pt x="157" y="120"/>
                      <a:pt x="173" y="120"/>
                      <a:pt x="189" y="83"/>
                    </a:cubicBezTo>
                    <a:cubicBezTo>
                      <a:pt x="189" y="67"/>
                      <a:pt x="173" y="50"/>
                      <a:pt x="157" y="34"/>
                    </a:cubicBezTo>
                    <a:cubicBezTo>
                      <a:pt x="124" y="34"/>
                      <a:pt x="87" y="17"/>
                      <a:pt x="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5"/>
              <p:cNvSpPr/>
              <p:nvPr/>
            </p:nvSpPr>
            <p:spPr>
              <a:xfrm>
                <a:off x="908325" y="2004050"/>
                <a:ext cx="3925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69" extrusionOk="0">
                    <a:moveTo>
                      <a:pt x="121" y="1"/>
                    </a:moveTo>
                    <a:cubicBezTo>
                      <a:pt x="109" y="1"/>
                      <a:pt x="98" y="10"/>
                      <a:pt x="87" y="10"/>
                    </a:cubicBezTo>
                    <a:cubicBezTo>
                      <a:pt x="54" y="26"/>
                      <a:pt x="17" y="59"/>
                      <a:pt x="1" y="92"/>
                    </a:cubicBezTo>
                    <a:cubicBezTo>
                      <a:pt x="1" y="129"/>
                      <a:pt x="1" y="146"/>
                      <a:pt x="17" y="162"/>
                    </a:cubicBezTo>
                    <a:cubicBezTo>
                      <a:pt x="23" y="167"/>
                      <a:pt x="29" y="169"/>
                      <a:pt x="34" y="169"/>
                    </a:cubicBezTo>
                    <a:cubicBezTo>
                      <a:pt x="48" y="169"/>
                      <a:pt x="59" y="157"/>
                      <a:pt x="71" y="146"/>
                    </a:cubicBezTo>
                    <a:cubicBezTo>
                      <a:pt x="87" y="129"/>
                      <a:pt x="120" y="92"/>
                      <a:pt x="141" y="59"/>
                    </a:cubicBezTo>
                    <a:cubicBezTo>
                      <a:pt x="141" y="43"/>
                      <a:pt x="157" y="26"/>
                      <a:pt x="141" y="10"/>
                    </a:cubicBezTo>
                    <a:cubicBezTo>
                      <a:pt x="134" y="3"/>
                      <a:pt x="127" y="1"/>
                      <a:pt x="1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5"/>
              <p:cNvSpPr/>
              <p:nvPr/>
            </p:nvSpPr>
            <p:spPr>
              <a:xfrm>
                <a:off x="913475" y="2004525"/>
                <a:ext cx="43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71" extrusionOk="0">
                    <a:moveTo>
                      <a:pt x="139" y="0"/>
                    </a:moveTo>
                    <a:cubicBezTo>
                      <a:pt x="127" y="0"/>
                      <a:pt x="114" y="7"/>
                      <a:pt x="103" y="7"/>
                    </a:cubicBezTo>
                    <a:cubicBezTo>
                      <a:pt x="70" y="24"/>
                      <a:pt x="37" y="57"/>
                      <a:pt x="17" y="110"/>
                    </a:cubicBezTo>
                    <a:cubicBezTo>
                      <a:pt x="17" y="127"/>
                      <a:pt x="0" y="159"/>
                      <a:pt x="37" y="159"/>
                    </a:cubicBezTo>
                    <a:cubicBezTo>
                      <a:pt x="44" y="166"/>
                      <a:pt x="51" y="170"/>
                      <a:pt x="58" y="170"/>
                    </a:cubicBezTo>
                    <a:cubicBezTo>
                      <a:pt x="67" y="170"/>
                      <a:pt x="77" y="162"/>
                      <a:pt x="86" y="143"/>
                    </a:cubicBezTo>
                    <a:cubicBezTo>
                      <a:pt x="103" y="127"/>
                      <a:pt x="119" y="94"/>
                      <a:pt x="156" y="73"/>
                    </a:cubicBezTo>
                    <a:cubicBezTo>
                      <a:pt x="156" y="57"/>
                      <a:pt x="173" y="24"/>
                      <a:pt x="156" y="7"/>
                    </a:cubicBezTo>
                    <a:cubicBezTo>
                      <a:pt x="151" y="2"/>
                      <a:pt x="145" y="0"/>
                      <a:pt x="1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5"/>
              <p:cNvSpPr/>
              <p:nvPr/>
            </p:nvSpPr>
            <p:spPr>
              <a:xfrm>
                <a:off x="938300" y="2012800"/>
                <a:ext cx="106500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617" extrusionOk="0">
                    <a:moveTo>
                      <a:pt x="2124" y="1"/>
                    </a:moveTo>
                    <a:cubicBezTo>
                      <a:pt x="650" y="1"/>
                      <a:pt x="153" y="1438"/>
                      <a:pt x="1" y="2616"/>
                    </a:cubicBezTo>
                    <a:lnTo>
                      <a:pt x="4259" y="2616"/>
                    </a:lnTo>
                    <a:cubicBezTo>
                      <a:pt x="4091" y="1438"/>
                      <a:pt x="3594" y="1"/>
                      <a:pt x="2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5"/>
              <p:cNvSpPr/>
              <p:nvPr/>
            </p:nvSpPr>
            <p:spPr>
              <a:xfrm>
                <a:off x="959250" y="2041050"/>
                <a:ext cx="6460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487" extrusionOk="0">
                    <a:moveTo>
                      <a:pt x="1286" y="0"/>
                    </a:moveTo>
                    <a:cubicBezTo>
                      <a:pt x="497" y="0"/>
                      <a:pt x="136" y="735"/>
                      <a:pt x="1" y="1486"/>
                    </a:cubicBezTo>
                    <a:lnTo>
                      <a:pt x="2583" y="1486"/>
                    </a:lnTo>
                    <a:cubicBezTo>
                      <a:pt x="2431" y="735"/>
                      <a:pt x="2087" y="0"/>
                      <a:pt x="12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5"/>
              <p:cNvSpPr/>
              <p:nvPr/>
            </p:nvSpPr>
            <p:spPr>
              <a:xfrm>
                <a:off x="969925" y="2051675"/>
                <a:ext cx="329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062" extrusionOk="0">
                    <a:moveTo>
                      <a:pt x="740" y="0"/>
                    </a:moveTo>
                    <a:cubicBezTo>
                      <a:pt x="597" y="0"/>
                      <a:pt x="474" y="97"/>
                      <a:pt x="378" y="207"/>
                    </a:cubicBezTo>
                    <a:cubicBezTo>
                      <a:pt x="173" y="446"/>
                      <a:pt x="38" y="737"/>
                      <a:pt x="1" y="1061"/>
                    </a:cubicBezTo>
                    <a:lnTo>
                      <a:pt x="1319" y="1061"/>
                    </a:lnTo>
                    <a:cubicBezTo>
                      <a:pt x="1302" y="790"/>
                      <a:pt x="1232" y="515"/>
                      <a:pt x="1097" y="277"/>
                    </a:cubicBezTo>
                    <a:cubicBezTo>
                      <a:pt x="1011" y="158"/>
                      <a:pt x="908" y="18"/>
                      <a:pt x="773" y="2"/>
                    </a:cubicBezTo>
                    <a:cubicBezTo>
                      <a:pt x="761" y="1"/>
                      <a:pt x="750" y="0"/>
                      <a:pt x="740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25"/>
              <p:cNvSpPr/>
              <p:nvPr/>
            </p:nvSpPr>
            <p:spPr>
              <a:xfrm>
                <a:off x="936150" y="2010650"/>
                <a:ext cx="110800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2773" extrusionOk="0">
                    <a:moveTo>
                      <a:pt x="2210" y="1302"/>
                    </a:moveTo>
                    <a:cubicBezTo>
                      <a:pt x="2378" y="1302"/>
                      <a:pt x="2551" y="1335"/>
                      <a:pt x="2686" y="1421"/>
                    </a:cubicBezTo>
                    <a:cubicBezTo>
                      <a:pt x="2826" y="1491"/>
                      <a:pt x="2945" y="1610"/>
                      <a:pt x="3047" y="1746"/>
                    </a:cubicBezTo>
                    <a:cubicBezTo>
                      <a:pt x="3150" y="1881"/>
                      <a:pt x="3216" y="2054"/>
                      <a:pt x="3286" y="2210"/>
                    </a:cubicBezTo>
                    <a:cubicBezTo>
                      <a:pt x="3339" y="2345"/>
                      <a:pt x="3372" y="2481"/>
                      <a:pt x="3405" y="2620"/>
                    </a:cubicBezTo>
                    <a:lnTo>
                      <a:pt x="1011" y="2620"/>
                    </a:lnTo>
                    <a:cubicBezTo>
                      <a:pt x="1044" y="2481"/>
                      <a:pt x="1097" y="2345"/>
                      <a:pt x="1146" y="2210"/>
                    </a:cubicBezTo>
                    <a:cubicBezTo>
                      <a:pt x="1200" y="2054"/>
                      <a:pt x="1286" y="1881"/>
                      <a:pt x="1368" y="1746"/>
                    </a:cubicBezTo>
                    <a:cubicBezTo>
                      <a:pt x="1471" y="1610"/>
                      <a:pt x="1594" y="1491"/>
                      <a:pt x="1746" y="1421"/>
                    </a:cubicBezTo>
                    <a:cubicBezTo>
                      <a:pt x="1881" y="1335"/>
                      <a:pt x="2054" y="1302"/>
                      <a:pt x="2210" y="1302"/>
                    </a:cubicBezTo>
                    <a:close/>
                    <a:moveTo>
                      <a:pt x="2210" y="157"/>
                    </a:moveTo>
                    <a:cubicBezTo>
                      <a:pt x="3594" y="157"/>
                      <a:pt x="4090" y="1471"/>
                      <a:pt x="4263" y="2620"/>
                    </a:cubicBezTo>
                    <a:lnTo>
                      <a:pt x="3577" y="2620"/>
                    </a:lnTo>
                    <a:cubicBezTo>
                      <a:pt x="3507" y="2292"/>
                      <a:pt x="3388" y="1951"/>
                      <a:pt x="3183" y="1659"/>
                    </a:cubicBezTo>
                    <a:cubicBezTo>
                      <a:pt x="3080" y="1491"/>
                      <a:pt x="2945" y="1352"/>
                      <a:pt x="2772" y="1265"/>
                    </a:cubicBezTo>
                    <a:cubicBezTo>
                      <a:pt x="2600" y="1163"/>
                      <a:pt x="2395" y="1113"/>
                      <a:pt x="2210" y="1113"/>
                    </a:cubicBezTo>
                    <a:cubicBezTo>
                      <a:pt x="2021" y="1113"/>
                      <a:pt x="1832" y="1163"/>
                      <a:pt x="1660" y="1265"/>
                    </a:cubicBezTo>
                    <a:cubicBezTo>
                      <a:pt x="1491" y="1352"/>
                      <a:pt x="1335" y="1491"/>
                      <a:pt x="1233" y="1659"/>
                    </a:cubicBezTo>
                    <a:cubicBezTo>
                      <a:pt x="1027" y="1951"/>
                      <a:pt x="925" y="2292"/>
                      <a:pt x="855" y="2620"/>
                    </a:cubicBezTo>
                    <a:lnTo>
                      <a:pt x="173" y="2620"/>
                    </a:lnTo>
                    <a:cubicBezTo>
                      <a:pt x="342" y="1471"/>
                      <a:pt x="838" y="157"/>
                      <a:pt x="2210" y="157"/>
                    </a:cubicBezTo>
                    <a:close/>
                    <a:moveTo>
                      <a:pt x="2210" y="1"/>
                    </a:moveTo>
                    <a:cubicBezTo>
                      <a:pt x="703" y="1"/>
                      <a:pt x="173" y="1454"/>
                      <a:pt x="1" y="2686"/>
                    </a:cubicBezTo>
                    <a:cubicBezTo>
                      <a:pt x="1" y="2702"/>
                      <a:pt x="1" y="2739"/>
                      <a:pt x="17" y="2756"/>
                    </a:cubicBezTo>
                    <a:cubicBezTo>
                      <a:pt x="34" y="2756"/>
                      <a:pt x="54" y="2772"/>
                      <a:pt x="87" y="2772"/>
                    </a:cubicBezTo>
                    <a:lnTo>
                      <a:pt x="4345" y="2772"/>
                    </a:lnTo>
                    <a:cubicBezTo>
                      <a:pt x="4366" y="2772"/>
                      <a:pt x="4382" y="2756"/>
                      <a:pt x="4398" y="2756"/>
                    </a:cubicBezTo>
                    <a:cubicBezTo>
                      <a:pt x="4415" y="2739"/>
                      <a:pt x="4431" y="2702"/>
                      <a:pt x="4415" y="2686"/>
                    </a:cubicBezTo>
                    <a:cubicBezTo>
                      <a:pt x="4242" y="1454"/>
                      <a:pt x="3729" y="1"/>
                      <a:pt x="2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25"/>
              <p:cNvSpPr/>
              <p:nvPr/>
            </p:nvSpPr>
            <p:spPr>
              <a:xfrm>
                <a:off x="1016525" y="2039300"/>
                <a:ext cx="392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64" extrusionOk="0">
                    <a:moveTo>
                      <a:pt x="54" y="0"/>
                    </a:moveTo>
                    <a:cubicBezTo>
                      <a:pt x="38" y="0"/>
                      <a:pt x="21" y="0"/>
                      <a:pt x="1" y="17"/>
                    </a:cubicBezTo>
                    <a:cubicBezTo>
                      <a:pt x="1" y="37"/>
                      <a:pt x="1" y="54"/>
                      <a:pt x="21" y="70"/>
                    </a:cubicBezTo>
                    <a:lnTo>
                      <a:pt x="87" y="140"/>
                    </a:lnTo>
                    <a:cubicBezTo>
                      <a:pt x="99" y="151"/>
                      <a:pt x="112" y="163"/>
                      <a:pt x="125" y="163"/>
                    </a:cubicBezTo>
                    <a:cubicBezTo>
                      <a:pt x="130" y="163"/>
                      <a:pt x="136" y="161"/>
                      <a:pt x="140" y="156"/>
                    </a:cubicBezTo>
                    <a:cubicBezTo>
                      <a:pt x="157" y="140"/>
                      <a:pt x="157" y="119"/>
                      <a:pt x="140" y="86"/>
                    </a:cubicBezTo>
                    <a:cubicBezTo>
                      <a:pt x="124" y="54"/>
                      <a:pt x="103" y="17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5"/>
              <p:cNvSpPr/>
              <p:nvPr/>
            </p:nvSpPr>
            <p:spPr>
              <a:xfrm>
                <a:off x="1019100" y="2035500"/>
                <a:ext cx="4325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0" extrusionOk="0">
                    <a:moveTo>
                      <a:pt x="54" y="0"/>
                    </a:moveTo>
                    <a:cubicBezTo>
                      <a:pt x="37" y="0"/>
                      <a:pt x="21" y="0"/>
                      <a:pt x="21" y="17"/>
                    </a:cubicBezTo>
                    <a:cubicBezTo>
                      <a:pt x="0" y="33"/>
                      <a:pt x="0" y="50"/>
                      <a:pt x="21" y="66"/>
                    </a:cubicBezTo>
                    <a:cubicBezTo>
                      <a:pt x="54" y="87"/>
                      <a:pt x="70" y="119"/>
                      <a:pt x="87" y="136"/>
                    </a:cubicBezTo>
                    <a:cubicBezTo>
                      <a:pt x="98" y="147"/>
                      <a:pt x="112" y="159"/>
                      <a:pt x="131" y="159"/>
                    </a:cubicBezTo>
                    <a:cubicBezTo>
                      <a:pt x="138" y="159"/>
                      <a:pt x="147" y="157"/>
                      <a:pt x="157" y="152"/>
                    </a:cubicBezTo>
                    <a:cubicBezTo>
                      <a:pt x="173" y="136"/>
                      <a:pt x="157" y="119"/>
                      <a:pt x="157" y="87"/>
                    </a:cubicBezTo>
                    <a:cubicBezTo>
                      <a:pt x="140" y="50"/>
                      <a:pt x="103" y="17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25"/>
              <p:cNvSpPr/>
              <p:nvPr/>
            </p:nvSpPr>
            <p:spPr>
              <a:xfrm>
                <a:off x="858050" y="1842500"/>
                <a:ext cx="254800" cy="182350"/>
              </a:xfrm>
              <a:custGeom>
                <a:avLst/>
                <a:gdLst/>
                <a:ahLst/>
                <a:cxnLst/>
                <a:rect l="l" t="t" r="r" b="b"/>
                <a:pathLst>
                  <a:path w="10192" h="7294" extrusionOk="0">
                    <a:moveTo>
                      <a:pt x="2661" y="1"/>
                    </a:moveTo>
                    <a:cubicBezTo>
                      <a:pt x="2337" y="1"/>
                      <a:pt x="1930" y="156"/>
                      <a:pt x="1449" y="600"/>
                    </a:cubicBezTo>
                    <a:cubicBezTo>
                      <a:pt x="731" y="1237"/>
                      <a:pt x="250" y="2345"/>
                      <a:pt x="115" y="2912"/>
                    </a:cubicBezTo>
                    <a:cubicBezTo>
                      <a:pt x="0" y="3453"/>
                      <a:pt x="57" y="4093"/>
                      <a:pt x="595" y="4093"/>
                    </a:cubicBezTo>
                    <a:cubicBezTo>
                      <a:pt x="617" y="4093"/>
                      <a:pt x="638" y="4093"/>
                      <a:pt x="661" y="4090"/>
                    </a:cubicBezTo>
                    <a:cubicBezTo>
                      <a:pt x="1261" y="4041"/>
                      <a:pt x="1552" y="3372"/>
                      <a:pt x="1909" y="2826"/>
                    </a:cubicBezTo>
                    <a:cubicBezTo>
                      <a:pt x="2254" y="2263"/>
                      <a:pt x="2492" y="1647"/>
                      <a:pt x="2492" y="1647"/>
                    </a:cubicBezTo>
                    <a:cubicBezTo>
                      <a:pt x="2579" y="1853"/>
                      <a:pt x="2747" y="2021"/>
                      <a:pt x="2887" y="2124"/>
                    </a:cubicBezTo>
                    <a:cubicBezTo>
                      <a:pt x="2390" y="2674"/>
                      <a:pt x="2098" y="3392"/>
                      <a:pt x="2098" y="4177"/>
                    </a:cubicBezTo>
                    <a:cubicBezTo>
                      <a:pt x="2098" y="5889"/>
                      <a:pt x="3486" y="7293"/>
                      <a:pt x="5194" y="7293"/>
                    </a:cubicBezTo>
                    <a:cubicBezTo>
                      <a:pt x="6906" y="7293"/>
                      <a:pt x="8290" y="5889"/>
                      <a:pt x="8290" y="4177"/>
                    </a:cubicBezTo>
                    <a:cubicBezTo>
                      <a:pt x="8290" y="3372"/>
                      <a:pt x="8036" y="2674"/>
                      <a:pt x="7522" y="2124"/>
                    </a:cubicBezTo>
                    <a:cubicBezTo>
                      <a:pt x="7641" y="1972"/>
                      <a:pt x="7744" y="1816"/>
                      <a:pt x="7830" y="1664"/>
                    </a:cubicBezTo>
                    <a:cubicBezTo>
                      <a:pt x="8155" y="2399"/>
                      <a:pt x="8496" y="3150"/>
                      <a:pt x="9029" y="3750"/>
                    </a:cubicBezTo>
                    <a:cubicBezTo>
                      <a:pt x="9148" y="3885"/>
                      <a:pt x="9284" y="4008"/>
                      <a:pt x="9456" y="4074"/>
                    </a:cubicBezTo>
                    <a:cubicBezTo>
                      <a:pt x="9532" y="4109"/>
                      <a:pt x="9622" y="4131"/>
                      <a:pt x="9711" y="4131"/>
                    </a:cubicBezTo>
                    <a:cubicBezTo>
                      <a:pt x="9801" y="4131"/>
                      <a:pt x="9892" y="4109"/>
                      <a:pt x="9970" y="4058"/>
                    </a:cubicBezTo>
                    <a:cubicBezTo>
                      <a:pt x="10159" y="3922"/>
                      <a:pt x="10191" y="3663"/>
                      <a:pt x="10191" y="3425"/>
                    </a:cubicBezTo>
                    <a:cubicBezTo>
                      <a:pt x="10191" y="2998"/>
                      <a:pt x="10056" y="2571"/>
                      <a:pt x="9883" y="2161"/>
                    </a:cubicBezTo>
                    <a:cubicBezTo>
                      <a:pt x="9695" y="1766"/>
                      <a:pt x="9543" y="1389"/>
                      <a:pt x="9267" y="1048"/>
                    </a:cubicBezTo>
                    <a:cubicBezTo>
                      <a:pt x="8976" y="670"/>
                      <a:pt x="8549" y="313"/>
                      <a:pt x="8122" y="124"/>
                    </a:cubicBezTo>
                    <a:cubicBezTo>
                      <a:pt x="8003" y="54"/>
                      <a:pt x="7847" y="21"/>
                      <a:pt x="7711" y="21"/>
                    </a:cubicBezTo>
                    <a:cubicBezTo>
                      <a:pt x="7678" y="17"/>
                      <a:pt x="7645" y="15"/>
                      <a:pt x="7611" y="15"/>
                    </a:cubicBezTo>
                    <a:cubicBezTo>
                      <a:pt x="7502" y="15"/>
                      <a:pt x="7392" y="37"/>
                      <a:pt x="7301" y="87"/>
                    </a:cubicBezTo>
                    <a:cubicBezTo>
                      <a:pt x="6615" y="481"/>
                      <a:pt x="6566" y="1286"/>
                      <a:pt x="6545" y="1405"/>
                    </a:cubicBezTo>
                    <a:cubicBezTo>
                      <a:pt x="6135" y="1200"/>
                      <a:pt x="5691" y="1081"/>
                      <a:pt x="5194" y="1081"/>
                    </a:cubicBezTo>
                    <a:cubicBezTo>
                      <a:pt x="4681" y="1081"/>
                      <a:pt x="4205" y="1216"/>
                      <a:pt x="3773" y="1442"/>
                    </a:cubicBezTo>
                    <a:cubicBezTo>
                      <a:pt x="3671" y="859"/>
                      <a:pt x="3416" y="243"/>
                      <a:pt x="3055" y="87"/>
                    </a:cubicBezTo>
                    <a:cubicBezTo>
                      <a:pt x="2942" y="34"/>
                      <a:pt x="2811" y="1"/>
                      <a:pt x="2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25"/>
              <p:cNvSpPr/>
              <p:nvPr/>
            </p:nvSpPr>
            <p:spPr>
              <a:xfrm>
                <a:off x="951550" y="1892600"/>
                <a:ext cx="7147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311" extrusionOk="0">
                    <a:moveTo>
                      <a:pt x="2789" y="1"/>
                    </a:moveTo>
                    <a:cubicBezTo>
                      <a:pt x="2826" y="157"/>
                      <a:pt x="2805" y="325"/>
                      <a:pt x="2723" y="444"/>
                    </a:cubicBezTo>
                    <a:cubicBezTo>
                      <a:pt x="2643" y="574"/>
                      <a:pt x="2502" y="672"/>
                      <a:pt x="2361" y="672"/>
                    </a:cubicBezTo>
                    <a:cubicBezTo>
                      <a:pt x="2350" y="672"/>
                      <a:pt x="2340" y="671"/>
                      <a:pt x="2329" y="670"/>
                    </a:cubicBezTo>
                    <a:cubicBezTo>
                      <a:pt x="2275" y="670"/>
                      <a:pt x="2210" y="670"/>
                      <a:pt x="2173" y="703"/>
                    </a:cubicBezTo>
                    <a:cubicBezTo>
                      <a:pt x="2140" y="719"/>
                      <a:pt x="2140" y="736"/>
                      <a:pt x="2124" y="752"/>
                    </a:cubicBezTo>
                    <a:cubicBezTo>
                      <a:pt x="2021" y="908"/>
                      <a:pt x="1832" y="957"/>
                      <a:pt x="1660" y="994"/>
                    </a:cubicBezTo>
                    <a:cubicBezTo>
                      <a:pt x="1603" y="1001"/>
                      <a:pt x="1544" y="1005"/>
                      <a:pt x="1483" y="1005"/>
                    </a:cubicBezTo>
                    <a:cubicBezTo>
                      <a:pt x="1398" y="1005"/>
                      <a:pt x="1312" y="997"/>
                      <a:pt x="1232" y="978"/>
                    </a:cubicBezTo>
                    <a:cubicBezTo>
                      <a:pt x="1097" y="924"/>
                      <a:pt x="957" y="855"/>
                      <a:pt x="875" y="736"/>
                    </a:cubicBezTo>
                    <a:cubicBezTo>
                      <a:pt x="838" y="719"/>
                      <a:pt x="822" y="703"/>
                      <a:pt x="805" y="686"/>
                    </a:cubicBezTo>
                    <a:cubicBezTo>
                      <a:pt x="794" y="681"/>
                      <a:pt x="783" y="679"/>
                      <a:pt x="772" y="679"/>
                    </a:cubicBezTo>
                    <a:cubicBezTo>
                      <a:pt x="748" y="679"/>
                      <a:pt x="725" y="686"/>
                      <a:pt x="703" y="686"/>
                    </a:cubicBezTo>
                    <a:cubicBezTo>
                      <a:pt x="670" y="693"/>
                      <a:pt x="637" y="696"/>
                      <a:pt x="605" y="696"/>
                    </a:cubicBezTo>
                    <a:cubicBezTo>
                      <a:pt x="479" y="696"/>
                      <a:pt x="354" y="649"/>
                      <a:pt x="259" y="567"/>
                    </a:cubicBezTo>
                    <a:cubicBezTo>
                      <a:pt x="136" y="465"/>
                      <a:pt x="70" y="292"/>
                      <a:pt x="87" y="120"/>
                    </a:cubicBezTo>
                    <a:cubicBezTo>
                      <a:pt x="33" y="120"/>
                      <a:pt x="33" y="157"/>
                      <a:pt x="17" y="206"/>
                    </a:cubicBezTo>
                    <a:cubicBezTo>
                      <a:pt x="1" y="481"/>
                      <a:pt x="190" y="752"/>
                      <a:pt x="444" y="838"/>
                    </a:cubicBezTo>
                    <a:cubicBezTo>
                      <a:pt x="547" y="875"/>
                      <a:pt x="670" y="892"/>
                      <a:pt x="752" y="941"/>
                    </a:cubicBezTo>
                    <a:cubicBezTo>
                      <a:pt x="822" y="994"/>
                      <a:pt x="875" y="1060"/>
                      <a:pt x="941" y="1113"/>
                    </a:cubicBezTo>
                    <a:cubicBezTo>
                      <a:pt x="1085" y="1241"/>
                      <a:pt x="1276" y="1310"/>
                      <a:pt x="1464" y="1310"/>
                    </a:cubicBezTo>
                    <a:cubicBezTo>
                      <a:pt x="1501" y="1310"/>
                      <a:pt x="1537" y="1308"/>
                      <a:pt x="1573" y="1302"/>
                    </a:cubicBezTo>
                    <a:cubicBezTo>
                      <a:pt x="1799" y="1286"/>
                      <a:pt x="2004" y="1146"/>
                      <a:pt x="2156" y="978"/>
                    </a:cubicBezTo>
                    <a:cubicBezTo>
                      <a:pt x="2189" y="941"/>
                      <a:pt x="2210" y="892"/>
                      <a:pt x="2259" y="875"/>
                    </a:cubicBezTo>
                    <a:lnTo>
                      <a:pt x="2345" y="875"/>
                    </a:lnTo>
                    <a:cubicBezTo>
                      <a:pt x="2354" y="876"/>
                      <a:pt x="2364" y="876"/>
                      <a:pt x="2373" y="876"/>
                    </a:cubicBezTo>
                    <a:cubicBezTo>
                      <a:pt x="2552" y="876"/>
                      <a:pt x="2726" y="727"/>
                      <a:pt x="2789" y="567"/>
                    </a:cubicBezTo>
                    <a:cubicBezTo>
                      <a:pt x="2859" y="378"/>
                      <a:pt x="2842" y="189"/>
                      <a:pt x="27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25"/>
              <p:cNvSpPr/>
              <p:nvPr/>
            </p:nvSpPr>
            <p:spPr>
              <a:xfrm>
                <a:off x="1023825" y="1869925"/>
                <a:ext cx="30000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170" extrusionOk="0">
                    <a:moveTo>
                      <a:pt x="961" y="0"/>
                    </a:moveTo>
                    <a:cubicBezTo>
                      <a:pt x="789" y="103"/>
                      <a:pt x="0" y="838"/>
                      <a:pt x="411" y="1113"/>
                    </a:cubicBezTo>
                    <a:cubicBezTo>
                      <a:pt x="468" y="1152"/>
                      <a:pt x="524" y="1169"/>
                      <a:pt x="579" y="1169"/>
                    </a:cubicBezTo>
                    <a:cubicBezTo>
                      <a:pt x="910" y="1169"/>
                      <a:pt x="1199" y="567"/>
                      <a:pt x="1199" y="567"/>
                    </a:cubicBezTo>
                    <a:lnTo>
                      <a:pt x="9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5"/>
              <p:cNvSpPr/>
              <p:nvPr/>
            </p:nvSpPr>
            <p:spPr>
              <a:xfrm>
                <a:off x="920350" y="1869100"/>
                <a:ext cx="244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182" extrusionOk="0">
                    <a:moveTo>
                      <a:pt x="206" y="0"/>
                    </a:moveTo>
                    <a:lnTo>
                      <a:pt x="0" y="583"/>
                    </a:lnTo>
                    <a:cubicBezTo>
                      <a:pt x="103" y="822"/>
                      <a:pt x="444" y="1162"/>
                      <a:pt x="600" y="1179"/>
                    </a:cubicBezTo>
                    <a:cubicBezTo>
                      <a:pt x="615" y="1181"/>
                      <a:pt x="631" y="1182"/>
                      <a:pt x="648" y="1182"/>
                    </a:cubicBezTo>
                    <a:cubicBezTo>
                      <a:pt x="796" y="1182"/>
                      <a:pt x="978" y="1090"/>
                      <a:pt x="838" y="735"/>
                    </a:cubicBezTo>
                    <a:cubicBezTo>
                      <a:pt x="686" y="341"/>
                      <a:pt x="206" y="0"/>
                      <a:pt x="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25"/>
              <p:cNvSpPr/>
              <p:nvPr/>
            </p:nvSpPr>
            <p:spPr>
              <a:xfrm>
                <a:off x="910500" y="1940950"/>
                <a:ext cx="154825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6193" h="3356" extrusionOk="0">
                    <a:moveTo>
                      <a:pt x="17" y="1"/>
                    </a:moveTo>
                    <a:cubicBezTo>
                      <a:pt x="0" y="87"/>
                      <a:pt x="0" y="152"/>
                      <a:pt x="0" y="239"/>
                    </a:cubicBezTo>
                    <a:cubicBezTo>
                      <a:pt x="0" y="1951"/>
                      <a:pt x="1388" y="3355"/>
                      <a:pt x="3096" y="3355"/>
                    </a:cubicBezTo>
                    <a:cubicBezTo>
                      <a:pt x="4808" y="3355"/>
                      <a:pt x="6192" y="1951"/>
                      <a:pt x="6192" y="239"/>
                    </a:cubicBezTo>
                    <a:lnTo>
                      <a:pt x="6192" y="1"/>
                    </a:lnTo>
                    <a:cubicBezTo>
                      <a:pt x="6057" y="1590"/>
                      <a:pt x="4722" y="2842"/>
                      <a:pt x="3096" y="2842"/>
                    </a:cubicBezTo>
                    <a:cubicBezTo>
                      <a:pt x="1470" y="2842"/>
                      <a:pt x="136" y="1590"/>
                      <a:pt x="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25"/>
              <p:cNvSpPr/>
              <p:nvPr/>
            </p:nvSpPr>
            <p:spPr>
              <a:xfrm>
                <a:off x="985325" y="2000225"/>
                <a:ext cx="7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29" extrusionOk="0">
                    <a:moveTo>
                      <a:pt x="162" y="1"/>
                    </a:moveTo>
                    <a:cubicBezTo>
                      <a:pt x="110" y="1"/>
                      <a:pt x="45" y="20"/>
                      <a:pt x="17" y="60"/>
                    </a:cubicBezTo>
                    <a:cubicBezTo>
                      <a:pt x="1" y="93"/>
                      <a:pt x="17" y="126"/>
                      <a:pt x="38" y="143"/>
                    </a:cubicBezTo>
                    <a:cubicBezTo>
                      <a:pt x="70" y="196"/>
                      <a:pt x="120" y="229"/>
                      <a:pt x="173" y="229"/>
                    </a:cubicBezTo>
                    <a:cubicBezTo>
                      <a:pt x="222" y="229"/>
                      <a:pt x="292" y="179"/>
                      <a:pt x="292" y="126"/>
                    </a:cubicBezTo>
                    <a:cubicBezTo>
                      <a:pt x="309" y="77"/>
                      <a:pt x="259" y="7"/>
                      <a:pt x="206" y="7"/>
                    </a:cubicBezTo>
                    <a:cubicBezTo>
                      <a:pt x="194" y="3"/>
                      <a:pt x="178" y="1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5"/>
              <p:cNvSpPr/>
              <p:nvPr/>
            </p:nvSpPr>
            <p:spPr>
              <a:xfrm>
                <a:off x="858350" y="1841225"/>
                <a:ext cx="2570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10283" h="7436" extrusionOk="0">
                    <a:moveTo>
                      <a:pt x="2645" y="135"/>
                    </a:moveTo>
                    <a:cubicBezTo>
                      <a:pt x="2721" y="135"/>
                      <a:pt x="2798" y="147"/>
                      <a:pt x="2875" y="175"/>
                    </a:cubicBezTo>
                    <a:cubicBezTo>
                      <a:pt x="3113" y="241"/>
                      <a:pt x="3269" y="413"/>
                      <a:pt x="3388" y="618"/>
                    </a:cubicBezTo>
                    <a:cubicBezTo>
                      <a:pt x="3523" y="857"/>
                      <a:pt x="3610" y="1115"/>
                      <a:pt x="3659" y="1390"/>
                    </a:cubicBezTo>
                    <a:cubicBezTo>
                      <a:pt x="3679" y="1493"/>
                      <a:pt x="3659" y="1596"/>
                      <a:pt x="3679" y="1698"/>
                    </a:cubicBezTo>
                    <a:cubicBezTo>
                      <a:pt x="3696" y="1731"/>
                      <a:pt x="3712" y="1764"/>
                      <a:pt x="3745" y="1764"/>
                    </a:cubicBezTo>
                    <a:cubicBezTo>
                      <a:pt x="3782" y="1764"/>
                      <a:pt x="3798" y="1731"/>
                      <a:pt x="3798" y="1698"/>
                    </a:cubicBezTo>
                    <a:cubicBezTo>
                      <a:pt x="3798" y="1661"/>
                      <a:pt x="3815" y="1645"/>
                      <a:pt x="3815" y="1612"/>
                    </a:cubicBezTo>
                    <a:cubicBezTo>
                      <a:pt x="3798" y="1559"/>
                      <a:pt x="3815" y="1542"/>
                      <a:pt x="3864" y="1526"/>
                    </a:cubicBezTo>
                    <a:cubicBezTo>
                      <a:pt x="4020" y="1440"/>
                      <a:pt x="4193" y="1370"/>
                      <a:pt x="4361" y="1321"/>
                    </a:cubicBezTo>
                    <a:cubicBezTo>
                      <a:pt x="4637" y="1246"/>
                      <a:pt x="4910" y="1210"/>
                      <a:pt x="5180" y="1210"/>
                    </a:cubicBezTo>
                    <a:cubicBezTo>
                      <a:pt x="5598" y="1210"/>
                      <a:pt x="6010" y="1298"/>
                      <a:pt x="6414" y="1473"/>
                    </a:cubicBezTo>
                    <a:cubicBezTo>
                      <a:pt x="6467" y="1493"/>
                      <a:pt x="6484" y="1509"/>
                      <a:pt x="6484" y="1559"/>
                    </a:cubicBezTo>
                    <a:cubicBezTo>
                      <a:pt x="6467" y="1612"/>
                      <a:pt x="6467" y="1661"/>
                      <a:pt x="6484" y="1715"/>
                    </a:cubicBezTo>
                    <a:cubicBezTo>
                      <a:pt x="6484" y="1731"/>
                      <a:pt x="6500" y="1780"/>
                      <a:pt x="6533" y="1780"/>
                    </a:cubicBezTo>
                    <a:cubicBezTo>
                      <a:pt x="6570" y="1780"/>
                      <a:pt x="6603" y="1748"/>
                      <a:pt x="6603" y="1698"/>
                    </a:cubicBezTo>
                    <a:cubicBezTo>
                      <a:pt x="6603" y="1612"/>
                      <a:pt x="6619" y="1526"/>
                      <a:pt x="6619" y="1440"/>
                    </a:cubicBezTo>
                    <a:cubicBezTo>
                      <a:pt x="6673" y="1115"/>
                      <a:pt x="6775" y="807"/>
                      <a:pt x="6964" y="516"/>
                    </a:cubicBezTo>
                    <a:cubicBezTo>
                      <a:pt x="7131" y="279"/>
                      <a:pt x="7353" y="156"/>
                      <a:pt x="7624" y="156"/>
                    </a:cubicBezTo>
                    <a:cubicBezTo>
                      <a:pt x="7686" y="156"/>
                      <a:pt x="7751" y="162"/>
                      <a:pt x="7818" y="175"/>
                    </a:cubicBezTo>
                    <a:cubicBezTo>
                      <a:pt x="8196" y="241"/>
                      <a:pt x="8520" y="430"/>
                      <a:pt x="8791" y="705"/>
                    </a:cubicBezTo>
                    <a:cubicBezTo>
                      <a:pt x="9223" y="1148"/>
                      <a:pt x="9563" y="1678"/>
                      <a:pt x="9839" y="2228"/>
                    </a:cubicBezTo>
                    <a:cubicBezTo>
                      <a:pt x="10023" y="2622"/>
                      <a:pt x="10147" y="3033"/>
                      <a:pt x="10126" y="3476"/>
                    </a:cubicBezTo>
                    <a:cubicBezTo>
                      <a:pt x="10126" y="3628"/>
                      <a:pt x="10110" y="3768"/>
                      <a:pt x="10044" y="3887"/>
                    </a:cubicBezTo>
                    <a:cubicBezTo>
                      <a:pt x="9974" y="4006"/>
                      <a:pt x="9871" y="4076"/>
                      <a:pt x="9736" y="4076"/>
                    </a:cubicBezTo>
                    <a:cubicBezTo>
                      <a:pt x="9722" y="4077"/>
                      <a:pt x="9707" y="4078"/>
                      <a:pt x="9693" y="4078"/>
                    </a:cubicBezTo>
                    <a:cubicBezTo>
                      <a:pt x="9538" y="4078"/>
                      <a:pt x="9396" y="3997"/>
                      <a:pt x="9272" y="3903"/>
                    </a:cubicBezTo>
                    <a:cubicBezTo>
                      <a:pt x="9034" y="3698"/>
                      <a:pt x="8828" y="3476"/>
                      <a:pt x="8672" y="3201"/>
                    </a:cubicBezTo>
                    <a:cubicBezTo>
                      <a:pt x="8245" y="2520"/>
                      <a:pt x="7888" y="1801"/>
                      <a:pt x="7629" y="1045"/>
                    </a:cubicBezTo>
                    <a:cubicBezTo>
                      <a:pt x="7613" y="1013"/>
                      <a:pt x="7613" y="980"/>
                      <a:pt x="7597" y="943"/>
                    </a:cubicBezTo>
                    <a:cubicBezTo>
                      <a:pt x="7580" y="928"/>
                      <a:pt x="7568" y="920"/>
                      <a:pt x="7557" y="920"/>
                    </a:cubicBezTo>
                    <a:cubicBezTo>
                      <a:pt x="7545" y="920"/>
                      <a:pt x="7536" y="932"/>
                      <a:pt x="7527" y="959"/>
                    </a:cubicBezTo>
                    <a:cubicBezTo>
                      <a:pt x="7510" y="996"/>
                      <a:pt x="7510" y="1045"/>
                      <a:pt x="7527" y="1082"/>
                    </a:cubicBezTo>
                    <a:cubicBezTo>
                      <a:pt x="7543" y="1115"/>
                      <a:pt x="7527" y="1132"/>
                      <a:pt x="7510" y="1148"/>
                    </a:cubicBezTo>
                    <a:cubicBezTo>
                      <a:pt x="7441" y="1185"/>
                      <a:pt x="7391" y="1234"/>
                      <a:pt x="7354" y="1267"/>
                    </a:cubicBezTo>
                    <a:cubicBezTo>
                      <a:pt x="7235" y="1390"/>
                      <a:pt x="7149" y="1509"/>
                      <a:pt x="7046" y="1629"/>
                    </a:cubicBezTo>
                    <a:cubicBezTo>
                      <a:pt x="6981" y="1731"/>
                      <a:pt x="6927" y="1834"/>
                      <a:pt x="6878" y="1937"/>
                    </a:cubicBezTo>
                    <a:cubicBezTo>
                      <a:pt x="6862" y="1969"/>
                      <a:pt x="6841" y="2006"/>
                      <a:pt x="6894" y="2023"/>
                    </a:cubicBezTo>
                    <a:cubicBezTo>
                      <a:pt x="6903" y="2027"/>
                      <a:pt x="6911" y="2029"/>
                      <a:pt x="6918" y="2029"/>
                    </a:cubicBezTo>
                    <a:cubicBezTo>
                      <a:pt x="6937" y="2029"/>
                      <a:pt x="6953" y="2013"/>
                      <a:pt x="6981" y="1986"/>
                    </a:cubicBezTo>
                    <a:cubicBezTo>
                      <a:pt x="7046" y="1834"/>
                      <a:pt x="7149" y="1698"/>
                      <a:pt x="7252" y="1575"/>
                    </a:cubicBezTo>
                    <a:cubicBezTo>
                      <a:pt x="7354" y="1440"/>
                      <a:pt x="7457" y="1337"/>
                      <a:pt x="7560" y="1218"/>
                    </a:cubicBezTo>
                    <a:cubicBezTo>
                      <a:pt x="7629" y="1370"/>
                      <a:pt x="7662" y="1526"/>
                      <a:pt x="7749" y="1661"/>
                    </a:cubicBezTo>
                    <a:cubicBezTo>
                      <a:pt x="7749" y="1678"/>
                      <a:pt x="7749" y="1698"/>
                      <a:pt x="7732" y="1715"/>
                    </a:cubicBezTo>
                    <a:cubicBezTo>
                      <a:pt x="7613" y="1904"/>
                      <a:pt x="7510" y="2088"/>
                      <a:pt x="7322" y="2212"/>
                    </a:cubicBezTo>
                    <a:cubicBezTo>
                      <a:pt x="7289" y="2228"/>
                      <a:pt x="7272" y="2244"/>
                      <a:pt x="7235" y="2261"/>
                    </a:cubicBezTo>
                    <a:cubicBezTo>
                      <a:pt x="7202" y="2277"/>
                      <a:pt x="7186" y="2294"/>
                      <a:pt x="7202" y="2331"/>
                    </a:cubicBezTo>
                    <a:cubicBezTo>
                      <a:pt x="7211" y="2355"/>
                      <a:pt x="7223" y="2364"/>
                      <a:pt x="7238" y="2364"/>
                    </a:cubicBezTo>
                    <a:cubicBezTo>
                      <a:pt x="7253" y="2364"/>
                      <a:pt x="7270" y="2355"/>
                      <a:pt x="7289" y="2347"/>
                    </a:cubicBezTo>
                    <a:cubicBezTo>
                      <a:pt x="7338" y="2331"/>
                      <a:pt x="7391" y="2294"/>
                      <a:pt x="7441" y="2261"/>
                    </a:cubicBezTo>
                    <a:cubicBezTo>
                      <a:pt x="7456" y="2254"/>
                      <a:pt x="7468" y="2250"/>
                      <a:pt x="7477" y="2250"/>
                    </a:cubicBezTo>
                    <a:cubicBezTo>
                      <a:pt x="7491" y="2250"/>
                      <a:pt x="7501" y="2258"/>
                      <a:pt x="7510" y="2277"/>
                    </a:cubicBezTo>
                    <a:cubicBezTo>
                      <a:pt x="7580" y="2364"/>
                      <a:pt x="7646" y="2466"/>
                      <a:pt x="7716" y="2552"/>
                    </a:cubicBezTo>
                    <a:cubicBezTo>
                      <a:pt x="8570" y="3887"/>
                      <a:pt x="8278" y="5632"/>
                      <a:pt x="7046" y="6605"/>
                    </a:cubicBezTo>
                    <a:cubicBezTo>
                      <a:pt x="6495" y="7042"/>
                      <a:pt x="5845" y="7246"/>
                      <a:pt x="5202" y="7246"/>
                    </a:cubicBezTo>
                    <a:cubicBezTo>
                      <a:pt x="4031" y="7246"/>
                      <a:pt x="2885" y="6567"/>
                      <a:pt x="2411" y="5373"/>
                    </a:cubicBezTo>
                    <a:cubicBezTo>
                      <a:pt x="1984" y="4298"/>
                      <a:pt x="2140" y="3287"/>
                      <a:pt x="2838" y="2347"/>
                    </a:cubicBezTo>
                    <a:cubicBezTo>
                      <a:pt x="2859" y="2316"/>
                      <a:pt x="2879" y="2298"/>
                      <a:pt x="2905" y="2298"/>
                    </a:cubicBezTo>
                    <a:cubicBezTo>
                      <a:pt x="2925" y="2298"/>
                      <a:pt x="2948" y="2308"/>
                      <a:pt x="2977" y="2331"/>
                    </a:cubicBezTo>
                    <a:cubicBezTo>
                      <a:pt x="2977" y="2331"/>
                      <a:pt x="2994" y="2347"/>
                      <a:pt x="3010" y="2347"/>
                    </a:cubicBezTo>
                    <a:cubicBezTo>
                      <a:pt x="3023" y="2347"/>
                      <a:pt x="3037" y="2350"/>
                      <a:pt x="3050" y="2350"/>
                    </a:cubicBezTo>
                    <a:cubicBezTo>
                      <a:pt x="3069" y="2350"/>
                      <a:pt x="3086" y="2344"/>
                      <a:pt x="3096" y="2314"/>
                    </a:cubicBezTo>
                    <a:cubicBezTo>
                      <a:pt x="3096" y="2277"/>
                      <a:pt x="3080" y="2261"/>
                      <a:pt x="3043" y="2244"/>
                    </a:cubicBezTo>
                    <a:cubicBezTo>
                      <a:pt x="2940" y="2212"/>
                      <a:pt x="2858" y="2125"/>
                      <a:pt x="2788" y="2039"/>
                    </a:cubicBezTo>
                    <a:cubicBezTo>
                      <a:pt x="2686" y="1937"/>
                      <a:pt x="2616" y="1834"/>
                      <a:pt x="2550" y="1715"/>
                    </a:cubicBezTo>
                    <a:cubicBezTo>
                      <a:pt x="2530" y="1698"/>
                      <a:pt x="2530" y="1678"/>
                      <a:pt x="2550" y="1645"/>
                    </a:cubicBezTo>
                    <a:cubicBezTo>
                      <a:pt x="2616" y="1509"/>
                      <a:pt x="2653" y="1353"/>
                      <a:pt x="2719" y="1202"/>
                    </a:cubicBezTo>
                    <a:cubicBezTo>
                      <a:pt x="2719" y="1218"/>
                      <a:pt x="2735" y="1218"/>
                      <a:pt x="2735" y="1218"/>
                    </a:cubicBezTo>
                    <a:cubicBezTo>
                      <a:pt x="2940" y="1440"/>
                      <a:pt x="3146" y="1678"/>
                      <a:pt x="3302" y="1953"/>
                    </a:cubicBezTo>
                    <a:cubicBezTo>
                      <a:pt x="3318" y="1969"/>
                      <a:pt x="3318" y="1986"/>
                      <a:pt x="3334" y="2006"/>
                    </a:cubicBezTo>
                    <a:cubicBezTo>
                      <a:pt x="3351" y="2023"/>
                      <a:pt x="3371" y="2023"/>
                      <a:pt x="3404" y="2023"/>
                    </a:cubicBezTo>
                    <a:cubicBezTo>
                      <a:pt x="3421" y="2006"/>
                      <a:pt x="3421" y="1986"/>
                      <a:pt x="3421" y="1953"/>
                    </a:cubicBezTo>
                    <a:cubicBezTo>
                      <a:pt x="3421" y="1937"/>
                      <a:pt x="3404" y="1920"/>
                      <a:pt x="3388" y="1904"/>
                    </a:cubicBezTo>
                    <a:cubicBezTo>
                      <a:pt x="3318" y="1731"/>
                      <a:pt x="3215" y="1596"/>
                      <a:pt x="3096" y="1456"/>
                    </a:cubicBezTo>
                    <a:cubicBezTo>
                      <a:pt x="3010" y="1353"/>
                      <a:pt x="2924" y="1251"/>
                      <a:pt x="2821" y="1165"/>
                    </a:cubicBezTo>
                    <a:cubicBezTo>
                      <a:pt x="2772" y="1132"/>
                      <a:pt x="2735" y="1099"/>
                      <a:pt x="2772" y="1013"/>
                    </a:cubicBezTo>
                    <a:cubicBezTo>
                      <a:pt x="2772" y="980"/>
                      <a:pt x="2772" y="926"/>
                      <a:pt x="2719" y="910"/>
                    </a:cubicBezTo>
                    <a:cubicBezTo>
                      <a:pt x="2686" y="910"/>
                      <a:pt x="2669" y="959"/>
                      <a:pt x="2669" y="996"/>
                    </a:cubicBezTo>
                    <a:cubicBezTo>
                      <a:pt x="2411" y="1698"/>
                      <a:pt x="2086" y="2380"/>
                      <a:pt x="1708" y="3033"/>
                    </a:cubicBezTo>
                    <a:cubicBezTo>
                      <a:pt x="1540" y="3304"/>
                      <a:pt x="1351" y="3563"/>
                      <a:pt x="1113" y="3784"/>
                    </a:cubicBezTo>
                    <a:cubicBezTo>
                      <a:pt x="1027" y="3870"/>
                      <a:pt x="941" y="3936"/>
                      <a:pt x="838" y="4006"/>
                    </a:cubicBezTo>
                    <a:cubicBezTo>
                      <a:pt x="759" y="4042"/>
                      <a:pt x="670" y="4066"/>
                      <a:pt x="582" y="4066"/>
                    </a:cubicBezTo>
                    <a:cubicBezTo>
                      <a:pt x="422" y="4066"/>
                      <a:pt x="266" y="3988"/>
                      <a:pt x="189" y="3768"/>
                    </a:cubicBezTo>
                    <a:cubicBezTo>
                      <a:pt x="169" y="3665"/>
                      <a:pt x="152" y="3563"/>
                      <a:pt x="152" y="3460"/>
                    </a:cubicBezTo>
                    <a:cubicBezTo>
                      <a:pt x="136" y="3135"/>
                      <a:pt x="206" y="2807"/>
                      <a:pt x="325" y="2520"/>
                    </a:cubicBezTo>
                    <a:cubicBezTo>
                      <a:pt x="546" y="1920"/>
                      <a:pt x="887" y="1407"/>
                      <a:pt x="1281" y="910"/>
                    </a:cubicBezTo>
                    <a:cubicBezTo>
                      <a:pt x="1556" y="569"/>
                      <a:pt x="1881" y="310"/>
                      <a:pt x="2308" y="191"/>
                    </a:cubicBezTo>
                    <a:cubicBezTo>
                      <a:pt x="2420" y="160"/>
                      <a:pt x="2532" y="135"/>
                      <a:pt x="2645" y="135"/>
                    </a:cubicBezTo>
                    <a:close/>
                    <a:moveTo>
                      <a:pt x="2648" y="0"/>
                    </a:moveTo>
                    <a:cubicBezTo>
                      <a:pt x="2562" y="0"/>
                      <a:pt x="2471" y="12"/>
                      <a:pt x="2378" y="35"/>
                    </a:cubicBezTo>
                    <a:cubicBezTo>
                      <a:pt x="1984" y="138"/>
                      <a:pt x="1659" y="310"/>
                      <a:pt x="1384" y="602"/>
                    </a:cubicBezTo>
                    <a:cubicBezTo>
                      <a:pt x="854" y="1185"/>
                      <a:pt x="427" y="1817"/>
                      <a:pt x="169" y="2569"/>
                    </a:cubicBezTo>
                    <a:cubicBezTo>
                      <a:pt x="66" y="2877"/>
                      <a:pt x="0" y="3185"/>
                      <a:pt x="17" y="3509"/>
                    </a:cubicBezTo>
                    <a:cubicBezTo>
                      <a:pt x="33" y="3612"/>
                      <a:pt x="33" y="3698"/>
                      <a:pt x="66" y="3784"/>
                    </a:cubicBezTo>
                    <a:cubicBezTo>
                      <a:pt x="138" y="4055"/>
                      <a:pt x="331" y="4195"/>
                      <a:pt x="581" y="4195"/>
                    </a:cubicBezTo>
                    <a:cubicBezTo>
                      <a:pt x="631" y="4195"/>
                      <a:pt x="682" y="4189"/>
                      <a:pt x="735" y="4178"/>
                    </a:cubicBezTo>
                    <a:cubicBezTo>
                      <a:pt x="871" y="4141"/>
                      <a:pt x="973" y="4076"/>
                      <a:pt x="1076" y="3990"/>
                    </a:cubicBezTo>
                    <a:cubicBezTo>
                      <a:pt x="1384" y="3731"/>
                      <a:pt x="1643" y="3443"/>
                      <a:pt x="1832" y="3082"/>
                    </a:cubicBezTo>
                    <a:cubicBezTo>
                      <a:pt x="2053" y="2672"/>
                      <a:pt x="2291" y="2261"/>
                      <a:pt x="2480" y="1801"/>
                    </a:cubicBezTo>
                    <a:cubicBezTo>
                      <a:pt x="2550" y="1937"/>
                      <a:pt x="2616" y="2039"/>
                      <a:pt x="2702" y="2142"/>
                    </a:cubicBezTo>
                    <a:cubicBezTo>
                      <a:pt x="2755" y="2191"/>
                      <a:pt x="2735" y="2244"/>
                      <a:pt x="2686" y="2294"/>
                    </a:cubicBezTo>
                    <a:cubicBezTo>
                      <a:pt x="2140" y="3012"/>
                      <a:pt x="1914" y="3834"/>
                      <a:pt x="2053" y="4741"/>
                    </a:cubicBezTo>
                    <a:cubicBezTo>
                      <a:pt x="2189" y="5616"/>
                      <a:pt x="2616" y="6318"/>
                      <a:pt x="3334" y="6831"/>
                    </a:cubicBezTo>
                    <a:cubicBezTo>
                      <a:pt x="3883" y="7235"/>
                      <a:pt x="4528" y="7436"/>
                      <a:pt x="5177" y="7436"/>
                    </a:cubicBezTo>
                    <a:cubicBezTo>
                      <a:pt x="5762" y="7436"/>
                      <a:pt x="6351" y="7273"/>
                      <a:pt x="6878" y="6950"/>
                    </a:cubicBezTo>
                    <a:cubicBezTo>
                      <a:pt x="7391" y="6626"/>
                      <a:pt x="7802" y="6178"/>
                      <a:pt x="8040" y="5616"/>
                    </a:cubicBezTo>
                    <a:cubicBezTo>
                      <a:pt x="8537" y="4519"/>
                      <a:pt x="8451" y="3460"/>
                      <a:pt x="7785" y="2450"/>
                    </a:cubicBezTo>
                    <a:cubicBezTo>
                      <a:pt x="7732" y="2364"/>
                      <a:pt x="7646" y="2277"/>
                      <a:pt x="7597" y="2212"/>
                    </a:cubicBezTo>
                    <a:cubicBezTo>
                      <a:pt x="7580" y="2175"/>
                      <a:pt x="7560" y="2175"/>
                      <a:pt x="7580" y="2142"/>
                    </a:cubicBezTo>
                    <a:cubicBezTo>
                      <a:pt x="7629" y="2088"/>
                      <a:pt x="7662" y="2039"/>
                      <a:pt x="7699" y="1986"/>
                    </a:cubicBezTo>
                    <a:cubicBezTo>
                      <a:pt x="7732" y="1937"/>
                      <a:pt x="7765" y="1883"/>
                      <a:pt x="7802" y="1834"/>
                    </a:cubicBezTo>
                    <a:cubicBezTo>
                      <a:pt x="7818" y="1834"/>
                      <a:pt x="7818" y="1850"/>
                      <a:pt x="7818" y="1867"/>
                    </a:cubicBezTo>
                    <a:cubicBezTo>
                      <a:pt x="8040" y="2364"/>
                      <a:pt x="8299" y="2844"/>
                      <a:pt x="8586" y="3304"/>
                    </a:cubicBezTo>
                    <a:cubicBezTo>
                      <a:pt x="8742" y="3579"/>
                      <a:pt x="8964" y="3817"/>
                      <a:pt x="9202" y="4006"/>
                    </a:cubicBezTo>
                    <a:cubicBezTo>
                      <a:pt x="9325" y="4109"/>
                      <a:pt x="9444" y="4178"/>
                      <a:pt x="9596" y="4195"/>
                    </a:cubicBezTo>
                    <a:cubicBezTo>
                      <a:pt x="9635" y="4201"/>
                      <a:pt x="9672" y="4204"/>
                      <a:pt x="9708" y="4204"/>
                    </a:cubicBezTo>
                    <a:cubicBezTo>
                      <a:pt x="9958" y="4204"/>
                      <a:pt x="10137" y="4056"/>
                      <a:pt x="10212" y="3801"/>
                    </a:cubicBezTo>
                    <a:cubicBezTo>
                      <a:pt x="10282" y="3579"/>
                      <a:pt x="10266" y="3341"/>
                      <a:pt x="10249" y="3115"/>
                    </a:cubicBezTo>
                    <a:cubicBezTo>
                      <a:pt x="10163" y="2536"/>
                      <a:pt x="9904" y="2023"/>
                      <a:pt x="9596" y="1526"/>
                    </a:cubicBezTo>
                    <a:cubicBezTo>
                      <a:pt x="9358" y="1185"/>
                      <a:pt x="9136" y="824"/>
                      <a:pt x="8812" y="549"/>
                    </a:cubicBezTo>
                    <a:cubicBezTo>
                      <a:pt x="8520" y="261"/>
                      <a:pt x="8159" y="89"/>
                      <a:pt x="7765" y="35"/>
                    </a:cubicBezTo>
                    <a:cubicBezTo>
                      <a:pt x="7709" y="25"/>
                      <a:pt x="7654" y="20"/>
                      <a:pt x="7600" y="20"/>
                    </a:cubicBezTo>
                    <a:cubicBezTo>
                      <a:pt x="7395" y="20"/>
                      <a:pt x="7209" y="94"/>
                      <a:pt x="7046" y="241"/>
                    </a:cubicBezTo>
                    <a:cubicBezTo>
                      <a:pt x="6825" y="430"/>
                      <a:pt x="6706" y="672"/>
                      <a:pt x="6603" y="926"/>
                    </a:cubicBezTo>
                    <a:cubicBezTo>
                      <a:pt x="6570" y="1045"/>
                      <a:pt x="6533" y="1185"/>
                      <a:pt x="6500" y="1304"/>
                    </a:cubicBezTo>
                    <a:cubicBezTo>
                      <a:pt x="6500" y="1336"/>
                      <a:pt x="6493" y="1354"/>
                      <a:pt x="6480" y="1354"/>
                    </a:cubicBezTo>
                    <a:cubicBezTo>
                      <a:pt x="6472" y="1354"/>
                      <a:pt x="6463" y="1349"/>
                      <a:pt x="6451" y="1337"/>
                    </a:cubicBezTo>
                    <a:cubicBezTo>
                      <a:pt x="6035" y="1160"/>
                      <a:pt x="5616" y="1075"/>
                      <a:pt x="5198" y="1075"/>
                    </a:cubicBezTo>
                    <a:cubicBezTo>
                      <a:pt x="4769" y="1075"/>
                      <a:pt x="4341" y="1165"/>
                      <a:pt x="3918" y="1337"/>
                    </a:cubicBezTo>
                    <a:cubicBezTo>
                      <a:pt x="3872" y="1357"/>
                      <a:pt x="3844" y="1370"/>
                      <a:pt x="3824" y="1370"/>
                    </a:cubicBezTo>
                    <a:cubicBezTo>
                      <a:pt x="3793" y="1370"/>
                      <a:pt x="3784" y="1337"/>
                      <a:pt x="3761" y="1251"/>
                    </a:cubicBezTo>
                    <a:cubicBezTo>
                      <a:pt x="3696" y="943"/>
                      <a:pt x="3593" y="651"/>
                      <a:pt x="3388" y="397"/>
                    </a:cubicBezTo>
                    <a:cubicBezTo>
                      <a:pt x="3188" y="134"/>
                      <a:pt x="2940" y="0"/>
                      <a:pt x="2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5"/>
              <p:cNvSpPr/>
              <p:nvPr/>
            </p:nvSpPr>
            <p:spPr>
              <a:xfrm>
                <a:off x="951975" y="1891775"/>
                <a:ext cx="7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109" extrusionOk="0">
                    <a:moveTo>
                      <a:pt x="2054" y="218"/>
                    </a:moveTo>
                    <a:cubicBezTo>
                      <a:pt x="2111" y="218"/>
                      <a:pt x="2162" y="253"/>
                      <a:pt x="2193" y="325"/>
                    </a:cubicBezTo>
                    <a:lnTo>
                      <a:pt x="2193" y="395"/>
                    </a:lnTo>
                    <a:cubicBezTo>
                      <a:pt x="2193" y="461"/>
                      <a:pt x="2193" y="514"/>
                      <a:pt x="2156" y="580"/>
                    </a:cubicBezTo>
                    <a:cubicBezTo>
                      <a:pt x="2156" y="594"/>
                      <a:pt x="2147" y="607"/>
                      <a:pt x="2131" y="607"/>
                    </a:cubicBezTo>
                    <a:cubicBezTo>
                      <a:pt x="2124" y="607"/>
                      <a:pt x="2116" y="605"/>
                      <a:pt x="2107" y="600"/>
                    </a:cubicBezTo>
                    <a:cubicBezTo>
                      <a:pt x="2020" y="563"/>
                      <a:pt x="1950" y="498"/>
                      <a:pt x="1934" y="395"/>
                    </a:cubicBezTo>
                    <a:cubicBezTo>
                      <a:pt x="1918" y="309"/>
                      <a:pt x="1950" y="239"/>
                      <a:pt x="2020" y="222"/>
                    </a:cubicBezTo>
                    <a:cubicBezTo>
                      <a:pt x="2032" y="220"/>
                      <a:pt x="2043" y="218"/>
                      <a:pt x="2054" y="218"/>
                    </a:cubicBezTo>
                    <a:close/>
                    <a:moveTo>
                      <a:pt x="866" y="265"/>
                    </a:moveTo>
                    <a:cubicBezTo>
                      <a:pt x="891" y="265"/>
                      <a:pt x="912" y="281"/>
                      <a:pt x="924" y="309"/>
                    </a:cubicBezTo>
                    <a:cubicBezTo>
                      <a:pt x="977" y="395"/>
                      <a:pt x="940" y="461"/>
                      <a:pt x="891" y="530"/>
                    </a:cubicBezTo>
                    <a:cubicBezTo>
                      <a:pt x="858" y="563"/>
                      <a:pt x="821" y="617"/>
                      <a:pt x="788" y="617"/>
                    </a:cubicBezTo>
                    <a:cubicBezTo>
                      <a:pt x="735" y="600"/>
                      <a:pt x="735" y="530"/>
                      <a:pt x="719" y="477"/>
                    </a:cubicBezTo>
                    <a:cubicBezTo>
                      <a:pt x="719" y="395"/>
                      <a:pt x="756" y="325"/>
                      <a:pt x="838" y="272"/>
                    </a:cubicBezTo>
                    <a:cubicBezTo>
                      <a:pt x="847" y="267"/>
                      <a:pt x="857" y="265"/>
                      <a:pt x="866" y="265"/>
                    </a:cubicBezTo>
                    <a:close/>
                    <a:moveTo>
                      <a:pt x="2772" y="1"/>
                    </a:moveTo>
                    <a:cubicBezTo>
                      <a:pt x="2755" y="1"/>
                      <a:pt x="2755" y="34"/>
                      <a:pt x="2739" y="50"/>
                    </a:cubicBezTo>
                    <a:cubicBezTo>
                      <a:pt x="2739" y="136"/>
                      <a:pt x="2722" y="222"/>
                      <a:pt x="2706" y="309"/>
                    </a:cubicBezTo>
                    <a:cubicBezTo>
                      <a:pt x="2669" y="530"/>
                      <a:pt x="2550" y="633"/>
                      <a:pt x="2328" y="650"/>
                    </a:cubicBezTo>
                    <a:cubicBezTo>
                      <a:pt x="2275" y="650"/>
                      <a:pt x="2275" y="633"/>
                      <a:pt x="2295" y="600"/>
                    </a:cubicBezTo>
                    <a:cubicBezTo>
                      <a:pt x="2328" y="498"/>
                      <a:pt x="2328" y="395"/>
                      <a:pt x="2295" y="292"/>
                    </a:cubicBezTo>
                    <a:cubicBezTo>
                      <a:pt x="2266" y="168"/>
                      <a:pt x="2173" y="88"/>
                      <a:pt x="2068" y="88"/>
                    </a:cubicBezTo>
                    <a:cubicBezTo>
                      <a:pt x="2042" y="88"/>
                      <a:pt x="2015" y="93"/>
                      <a:pt x="1987" y="103"/>
                    </a:cubicBezTo>
                    <a:cubicBezTo>
                      <a:pt x="1848" y="153"/>
                      <a:pt x="1782" y="292"/>
                      <a:pt x="1831" y="444"/>
                    </a:cubicBezTo>
                    <a:cubicBezTo>
                      <a:pt x="1864" y="547"/>
                      <a:pt x="1934" y="633"/>
                      <a:pt x="2020" y="682"/>
                    </a:cubicBezTo>
                    <a:cubicBezTo>
                      <a:pt x="2090" y="719"/>
                      <a:pt x="2070" y="736"/>
                      <a:pt x="2037" y="769"/>
                    </a:cubicBezTo>
                    <a:cubicBezTo>
                      <a:pt x="1918" y="888"/>
                      <a:pt x="1762" y="925"/>
                      <a:pt x="1610" y="957"/>
                    </a:cubicBezTo>
                    <a:cubicBezTo>
                      <a:pt x="1554" y="972"/>
                      <a:pt x="1500" y="978"/>
                      <a:pt x="1448" y="978"/>
                    </a:cubicBezTo>
                    <a:cubicBezTo>
                      <a:pt x="1245" y="978"/>
                      <a:pt x="1071" y="880"/>
                      <a:pt x="908" y="769"/>
                    </a:cubicBezTo>
                    <a:cubicBezTo>
                      <a:pt x="875" y="736"/>
                      <a:pt x="875" y="719"/>
                      <a:pt x="908" y="703"/>
                    </a:cubicBezTo>
                    <a:cubicBezTo>
                      <a:pt x="1010" y="600"/>
                      <a:pt x="1096" y="498"/>
                      <a:pt x="1064" y="342"/>
                    </a:cubicBezTo>
                    <a:cubicBezTo>
                      <a:pt x="1064" y="255"/>
                      <a:pt x="1027" y="190"/>
                      <a:pt x="940" y="153"/>
                    </a:cubicBezTo>
                    <a:cubicBezTo>
                      <a:pt x="918" y="144"/>
                      <a:pt x="896" y="140"/>
                      <a:pt x="875" y="140"/>
                    </a:cubicBezTo>
                    <a:cubicBezTo>
                      <a:pt x="820" y="140"/>
                      <a:pt x="769" y="167"/>
                      <a:pt x="719" y="206"/>
                    </a:cubicBezTo>
                    <a:cubicBezTo>
                      <a:pt x="600" y="292"/>
                      <a:pt x="567" y="444"/>
                      <a:pt x="632" y="600"/>
                    </a:cubicBezTo>
                    <a:cubicBezTo>
                      <a:pt x="653" y="650"/>
                      <a:pt x="632" y="650"/>
                      <a:pt x="583" y="650"/>
                    </a:cubicBezTo>
                    <a:cubicBezTo>
                      <a:pt x="577" y="650"/>
                      <a:pt x="571" y="650"/>
                      <a:pt x="564" y="650"/>
                    </a:cubicBezTo>
                    <a:cubicBezTo>
                      <a:pt x="375" y="650"/>
                      <a:pt x="104" y="420"/>
                      <a:pt x="140" y="206"/>
                    </a:cubicBezTo>
                    <a:cubicBezTo>
                      <a:pt x="140" y="169"/>
                      <a:pt x="119" y="153"/>
                      <a:pt x="119" y="120"/>
                    </a:cubicBezTo>
                    <a:cubicBezTo>
                      <a:pt x="119" y="103"/>
                      <a:pt x="119" y="66"/>
                      <a:pt x="86" y="66"/>
                    </a:cubicBezTo>
                    <a:cubicBezTo>
                      <a:pt x="70" y="66"/>
                      <a:pt x="53" y="87"/>
                      <a:pt x="53" y="103"/>
                    </a:cubicBezTo>
                    <a:cubicBezTo>
                      <a:pt x="0" y="169"/>
                      <a:pt x="0" y="255"/>
                      <a:pt x="16" y="342"/>
                    </a:cubicBezTo>
                    <a:cubicBezTo>
                      <a:pt x="83" y="603"/>
                      <a:pt x="349" y="787"/>
                      <a:pt x="626" y="787"/>
                    </a:cubicBezTo>
                    <a:cubicBezTo>
                      <a:pt x="640" y="787"/>
                      <a:pt x="655" y="786"/>
                      <a:pt x="669" y="785"/>
                    </a:cubicBezTo>
                    <a:cubicBezTo>
                      <a:pt x="682" y="781"/>
                      <a:pt x="693" y="779"/>
                      <a:pt x="702" y="779"/>
                    </a:cubicBezTo>
                    <a:cubicBezTo>
                      <a:pt x="729" y="779"/>
                      <a:pt x="745" y="795"/>
                      <a:pt x="772" y="822"/>
                    </a:cubicBezTo>
                    <a:cubicBezTo>
                      <a:pt x="1004" y="1014"/>
                      <a:pt x="1230" y="1108"/>
                      <a:pt x="1466" y="1108"/>
                    </a:cubicBezTo>
                    <a:cubicBezTo>
                      <a:pt x="1648" y="1108"/>
                      <a:pt x="1836" y="1052"/>
                      <a:pt x="2037" y="941"/>
                    </a:cubicBezTo>
                    <a:cubicBezTo>
                      <a:pt x="2090" y="908"/>
                      <a:pt x="2139" y="855"/>
                      <a:pt x="2172" y="806"/>
                    </a:cubicBezTo>
                    <a:cubicBezTo>
                      <a:pt x="2209" y="769"/>
                      <a:pt x="2226" y="752"/>
                      <a:pt x="2258" y="752"/>
                    </a:cubicBezTo>
                    <a:cubicBezTo>
                      <a:pt x="2279" y="757"/>
                      <a:pt x="2301" y="759"/>
                      <a:pt x="2323" y="759"/>
                    </a:cubicBezTo>
                    <a:cubicBezTo>
                      <a:pt x="2377" y="759"/>
                      <a:pt x="2434" y="747"/>
                      <a:pt x="2480" y="736"/>
                    </a:cubicBezTo>
                    <a:cubicBezTo>
                      <a:pt x="2685" y="682"/>
                      <a:pt x="2788" y="547"/>
                      <a:pt x="2825" y="358"/>
                    </a:cubicBezTo>
                    <a:cubicBezTo>
                      <a:pt x="2825" y="255"/>
                      <a:pt x="2842" y="153"/>
                      <a:pt x="2825" y="50"/>
                    </a:cubicBezTo>
                    <a:cubicBezTo>
                      <a:pt x="2809" y="34"/>
                      <a:pt x="2809" y="1"/>
                      <a:pt x="2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5"/>
              <p:cNvSpPr/>
              <p:nvPr/>
            </p:nvSpPr>
            <p:spPr>
              <a:xfrm>
                <a:off x="874150" y="1918275"/>
                <a:ext cx="55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41" extrusionOk="0">
                    <a:moveTo>
                      <a:pt x="33" y="0"/>
                    </a:moveTo>
                    <a:cubicBezTo>
                      <a:pt x="17" y="17"/>
                      <a:pt x="1" y="33"/>
                      <a:pt x="1" y="53"/>
                    </a:cubicBezTo>
                    <a:cubicBezTo>
                      <a:pt x="33" y="156"/>
                      <a:pt x="87" y="238"/>
                      <a:pt x="153" y="324"/>
                    </a:cubicBezTo>
                    <a:cubicBezTo>
                      <a:pt x="173" y="341"/>
                      <a:pt x="189" y="341"/>
                      <a:pt x="206" y="341"/>
                    </a:cubicBezTo>
                    <a:cubicBezTo>
                      <a:pt x="222" y="324"/>
                      <a:pt x="222" y="308"/>
                      <a:pt x="222" y="275"/>
                    </a:cubicBezTo>
                    <a:cubicBezTo>
                      <a:pt x="189" y="189"/>
                      <a:pt x="136" y="86"/>
                      <a:pt x="87" y="17"/>
                    </a:cubicBezTo>
                    <a:cubicBezTo>
                      <a:pt x="70" y="0"/>
                      <a:pt x="50" y="0"/>
                      <a:pt x="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5"/>
              <p:cNvSpPr/>
              <p:nvPr/>
            </p:nvSpPr>
            <p:spPr>
              <a:xfrm>
                <a:off x="1085825" y="1900825"/>
                <a:ext cx="56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8" extrusionOk="0">
                    <a:moveTo>
                      <a:pt x="175" y="0"/>
                    </a:moveTo>
                    <a:cubicBezTo>
                      <a:pt x="165" y="0"/>
                      <a:pt x="156" y="4"/>
                      <a:pt x="156" y="12"/>
                    </a:cubicBezTo>
                    <a:cubicBezTo>
                      <a:pt x="87" y="99"/>
                      <a:pt x="37" y="185"/>
                      <a:pt x="0" y="288"/>
                    </a:cubicBezTo>
                    <a:cubicBezTo>
                      <a:pt x="0" y="304"/>
                      <a:pt x="0" y="341"/>
                      <a:pt x="37" y="341"/>
                    </a:cubicBezTo>
                    <a:cubicBezTo>
                      <a:pt x="42" y="346"/>
                      <a:pt x="47" y="348"/>
                      <a:pt x="51" y="348"/>
                    </a:cubicBezTo>
                    <a:cubicBezTo>
                      <a:pt x="63" y="348"/>
                      <a:pt x="75" y="335"/>
                      <a:pt x="87" y="320"/>
                    </a:cubicBezTo>
                    <a:cubicBezTo>
                      <a:pt x="156" y="255"/>
                      <a:pt x="189" y="168"/>
                      <a:pt x="226" y="66"/>
                    </a:cubicBezTo>
                    <a:cubicBezTo>
                      <a:pt x="226" y="49"/>
                      <a:pt x="226" y="12"/>
                      <a:pt x="206" y="12"/>
                    </a:cubicBezTo>
                    <a:cubicBezTo>
                      <a:pt x="198" y="4"/>
                      <a:pt x="185" y="0"/>
                      <a:pt x="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5"/>
              <p:cNvSpPr/>
              <p:nvPr/>
            </p:nvSpPr>
            <p:spPr>
              <a:xfrm>
                <a:off x="869025" y="1922400"/>
                <a:ext cx="59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328" extrusionOk="0">
                    <a:moveTo>
                      <a:pt x="48" y="1"/>
                    </a:moveTo>
                    <a:cubicBezTo>
                      <a:pt x="43" y="1"/>
                      <a:pt x="38" y="3"/>
                      <a:pt x="33" y="8"/>
                    </a:cubicBezTo>
                    <a:cubicBezTo>
                      <a:pt x="0" y="8"/>
                      <a:pt x="0" y="24"/>
                      <a:pt x="17" y="57"/>
                    </a:cubicBezTo>
                    <a:cubicBezTo>
                      <a:pt x="33" y="143"/>
                      <a:pt x="87" y="229"/>
                      <a:pt x="152" y="316"/>
                    </a:cubicBezTo>
                    <a:cubicBezTo>
                      <a:pt x="162" y="324"/>
                      <a:pt x="172" y="328"/>
                      <a:pt x="180" y="328"/>
                    </a:cubicBezTo>
                    <a:cubicBezTo>
                      <a:pt x="189" y="328"/>
                      <a:pt x="197" y="324"/>
                      <a:pt x="206" y="316"/>
                    </a:cubicBezTo>
                    <a:cubicBezTo>
                      <a:pt x="238" y="299"/>
                      <a:pt x="222" y="279"/>
                      <a:pt x="222" y="262"/>
                    </a:cubicBezTo>
                    <a:cubicBezTo>
                      <a:pt x="189" y="176"/>
                      <a:pt x="119" y="94"/>
                      <a:pt x="70" y="24"/>
                    </a:cubicBezTo>
                    <a:cubicBezTo>
                      <a:pt x="70" y="12"/>
                      <a:pt x="60" y="1"/>
                      <a:pt x="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5"/>
              <p:cNvSpPr/>
              <p:nvPr/>
            </p:nvSpPr>
            <p:spPr>
              <a:xfrm>
                <a:off x="910900" y="1865700"/>
                <a:ext cx="35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375" extrusionOk="0">
                    <a:moveTo>
                      <a:pt x="103" y="1"/>
                    </a:moveTo>
                    <a:cubicBezTo>
                      <a:pt x="87" y="1"/>
                      <a:pt x="54" y="17"/>
                      <a:pt x="54" y="34"/>
                    </a:cubicBezTo>
                    <a:cubicBezTo>
                      <a:pt x="17" y="120"/>
                      <a:pt x="1" y="223"/>
                      <a:pt x="1" y="342"/>
                    </a:cubicBezTo>
                    <a:cubicBezTo>
                      <a:pt x="1" y="358"/>
                      <a:pt x="17" y="374"/>
                      <a:pt x="38" y="374"/>
                    </a:cubicBezTo>
                    <a:cubicBezTo>
                      <a:pt x="54" y="374"/>
                      <a:pt x="70" y="358"/>
                      <a:pt x="87" y="342"/>
                    </a:cubicBezTo>
                    <a:cubicBezTo>
                      <a:pt x="120" y="255"/>
                      <a:pt x="140" y="153"/>
                      <a:pt x="140" y="34"/>
                    </a:cubicBezTo>
                    <a:cubicBezTo>
                      <a:pt x="140" y="17"/>
                      <a:pt x="120" y="1"/>
                      <a:pt x="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5"/>
              <p:cNvSpPr/>
              <p:nvPr/>
            </p:nvSpPr>
            <p:spPr>
              <a:xfrm>
                <a:off x="904550" y="1865950"/>
                <a:ext cx="30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65" extrusionOk="0">
                    <a:moveTo>
                      <a:pt x="71" y="1"/>
                    </a:moveTo>
                    <a:cubicBezTo>
                      <a:pt x="57" y="1"/>
                      <a:pt x="45" y="16"/>
                      <a:pt x="33" y="40"/>
                    </a:cubicBezTo>
                    <a:cubicBezTo>
                      <a:pt x="16" y="126"/>
                      <a:pt x="0" y="229"/>
                      <a:pt x="0" y="332"/>
                    </a:cubicBezTo>
                    <a:cubicBezTo>
                      <a:pt x="16" y="348"/>
                      <a:pt x="16" y="364"/>
                      <a:pt x="49" y="364"/>
                    </a:cubicBezTo>
                    <a:cubicBezTo>
                      <a:pt x="66" y="364"/>
                      <a:pt x="86" y="348"/>
                      <a:pt x="86" y="315"/>
                    </a:cubicBezTo>
                    <a:cubicBezTo>
                      <a:pt x="119" y="229"/>
                      <a:pt x="119" y="143"/>
                      <a:pt x="119" y="40"/>
                    </a:cubicBezTo>
                    <a:cubicBezTo>
                      <a:pt x="119" y="24"/>
                      <a:pt x="119" y="7"/>
                      <a:pt x="86" y="7"/>
                    </a:cubicBezTo>
                    <a:cubicBezTo>
                      <a:pt x="81" y="3"/>
                      <a:pt x="76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5"/>
              <p:cNvSpPr/>
              <p:nvPr/>
            </p:nvSpPr>
            <p:spPr>
              <a:xfrm>
                <a:off x="986250" y="1890850"/>
                <a:ext cx="8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56" extrusionOk="0">
                    <a:moveTo>
                      <a:pt x="272" y="1"/>
                    </a:moveTo>
                    <a:cubicBezTo>
                      <a:pt x="169" y="54"/>
                      <a:pt x="83" y="103"/>
                      <a:pt x="17" y="190"/>
                    </a:cubicBezTo>
                    <a:cubicBezTo>
                      <a:pt x="1" y="190"/>
                      <a:pt x="1" y="227"/>
                      <a:pt x="17" y="243"/>
                    </a:cubicBezTo>
                    <a:cubicBezTo>
                      <a:pt x="17" y="251"/>
                      <a:pt x="21" y="255"/>
                      <a:pt x="29" y="255"/>
                    </a:cubicBezTo>
                    <a:cubicBezTo>
                      <a:pt x="37" y="255"/>
                      <a:pt x="50" y="251"/>
                      <a:pt x="66" y="243"/>
                    </a:cubicBezTo>
                    <a:cubicBezTo>
                      <a:pt x="152" y="206"/>
                      <a:pt x="239" y="157"/>
                      <a:pt x="325" y="71"/>
                    </a:cubicBezTo>
                    <a:lnTo>
                      <a:pt x="325" y="21"/>
                    </a:lnTo>
                    <a:cubicBezTo>
                      <a:pt x="308" y="1"/>
                      <a:pt x="288" y="1"/>
                      <a:pt x="2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5"/>
              <p:cNvSpPr/>
              <p:nvPr/>
            </p:nvSpPr>
            <p:spPr>
              <a:xfrm>
                <a:off x="981125" y="1886650"/>
                <a:ext cx="812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42" extrusionOk="0">
                    <a:moveTo>
                      <a:pt x="255" y="0"/>
                    </a:moveTo>
                    <a:cubicBezTo>
                      <a:pt x="169" y="33"/>
                      <a:pt x="82" y="103"/>
                      <a:pt x="17" y="169"/>
                    </a:cubicBezTo>
                    <a:cubicBezTo>
                      <a:pt x="0" y="189"/>
                      <a:pt x="0" y="206"/>
                      <a:pt x="17" y="222"/>
                    </a:cubicBezTo>
                    <a:cubicBezTo>
                      <a:pt x="24" y="236"/>
                      <a:pt x="31" y="241"/>
                      <a:pt x="37" y="241"/>
                    </a:cubicBezTo>
                    <a:cubicBezTo>
                      <a:pt x="47" y="241"/>
                      <a:pt x="56" y="232"/>
                      <a:pt x="66" y="222"/>
                    </a:cubicBezTo>
                    <a:cubicBezTo>
                      <a:pt x="152" y="189"/>
                      <a:pt x="222" y="120"/>
                      <a:pt x="308" y="66"/>
                    </a:cubicBezTo>
                    <a:cubicBezTo>
                      <a:pt x="325" y="50"/>
                      <a:pt x="325" y="33"/>
                      <a:pt x="308" y="17"/>
                    </a:cubicBezTo>
                    <a:cubicBezTo>
                      <a:pt x="308" y="0"/>
                      <a:pt x="288" y="0"/>
                      <a:pt x="2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25"/>
              <p:cNvSpPr/>
              <p:nvPr/>
            </p:nvSpPr>
            <p:spPr>
              <a:xfrm>
                <a:off x="1090550" y="1905025"/>
                <a:ext cx="6500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260" h="332" extrusionOk="0">
                    <a:moveTo>
                      <a:pt x="206" y="0"/>
                    </a:moveTo>
                    <a:cubicBezTo>
                      <a:pt x="189" y="0"/>
                      <a:pt x="173" y="17"/>
                      <a:pt x="173" y="33"/>
                    </a:cubicBezTo>
                    <a:cubicBezTo>
                      <a:pt x="119" y="103"/>
                      <a:pt x="70" y="173"/>
                      <a:pt x="37" y="255"/>
                    </a:cubicBezTo>
                    <a:cubicBezTo>
                      <a:pt x="17" y="276"/>
                      <a:pt x="0" y="308"/>
                      <a:pt x="37" y="325"/>
                    </a:cubicBezTo>
                    <a:cubicBezTo>
                      <a:pt x="47" y="330"/>
                      <a:pt x="55" y="332"/>
                      <a:pt x="62" y="332"/>
                    </a:cubicBezTo>
                    <a:cubicBezTo>
                      <a:pt x="80" y="332"/>
                      <a:pt x="91" y="320"/>
                      <a:pt x="103" y="308"/>
                    </a:cubicBezTo>
                    <a:cubicBezTo>
                      <a:pt x="156" y="239"/>
                      <a:pt x="206" y="152"/>
                      <a:pt x="243" y="70"/>
                    </a:cubicBezTo>
                    <a:cubicBezTo>
                      <a:pt x="243" y="50"/>
                      <a:pt x="259" y="17"/>
                      <a:pt x="2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5"/>
              <p:cNvSpPr/>
              <p:nvPr/>
            </p:nvSpPr>
            <p:spPr>
              <a:xfrm>
                <a:off x="948825" y="1912175"/>
                <a:ext cx="228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58" extrusionOk="0">
                    <a:moveTo>
                      <a:pt x="250" y="1"/>
                    </a:moveTo>
                    <a:cubicBezTo>
                      <a:pt x="178" y="1"/>
                      <a:pt x="120" y="22"/>
                      <a:pt x="93" y="72"/>
                    </a:cubicBezTo>
                    <a:cubicBezTo>
                      <a:pt x="1" y="231"/>
                      <a:pt x="310" y="557"/>
                      <a:pt x="557" y="557"/>
                    </a:cubicBezTo>
                    <a:cubicBezTo>
                      <a:pt x="627" y="557"/>
                      <a:pt x="693" y="531"/>
                      <a:pt x="742" y="466"/>
                    </a:cubicBezTo>
                    <a:cubicBezTo>
                      <a:pt x="914" y="25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25"/>
              <p:cNvSpPr/>
              <p:nvPr/>
            </p:nvSpPr>
            <p:spPr>
              <a:xfrm>
                <a:off x="948575" y="1910925"/>
                <a:ext cx="213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56" extrusionOk="0">
                    <a:moveTo>
                      <a:pt x="264" y="103"/>
                    </a:moveTo>
                    <a:cubicBezTo>
                      <a:pt x="335" y="103"/>
                      <a:pt x="408" y="130"/>
                      <a:pt x="428" y="142"/>
                    </a:cubicBezTo>
                    <a:cubicBezTo>
                      <a:pt x="514" y="175"/>
                      <a:pt x="584" y="208"/>
                      <a:pt x="649" y="261"/>
                    </a:cubicBezTo>
                    <a:cubicBezTo>
                      <a:pt x="703" y="311"/>
                      <a:pt x="752" y="380"/>
                      <a:pt x="736" y="467"/>
                    </a:cubicBezTo>
                    <a:cubicBezTo>
                      <a:pt x="736" y="478"/>
                      <a:pt x="711" y="541"/>
                      <a:pt x="612" y="541"/>
                    </a:cubicBezTo>
                    <a:cubicBezTo>
                      <a:pt x="570" y="541"/>
                      <a:pt x="516" y="530"/>
                      <a:pt x="444" y="499"/>
                    </a:cubicBezTo>
                    <a:cubicBezTo>
                      <a:pt x="325" y="450"/>
                      <a:pt x="239" y="380"/>
                      <a:pt x="173" y="278"/>
                    </a:cubicBezTo>
                    <a:cubicBezTo>
                      <a:pt x="136" y="245"/>
                      <a:pt x="120" y="191"/>
                      <a:pt x="136" y="159"/>
                    </a:cubicBezTo>
                    <a:cubicBezTo>
                      <a:pt x="165" y="116"/>
                      <a:pt x="214" y="103"/>
                      <a:pt x="264" y="103"/>
                    </a:cubicBezTo>
                    <a:close/>
                    <a:moveTo>
                      <a:pt x="263" y="0"/>
                    </a:moveTo>
                    <a:cubicBezTo>
                      <a:pt x="184" y="0"/>
                      <a:pt x="104" y="22"/>
                      <a:pt x="50" y="89"/>
                    </a:cubicBezTo>
                    <a:cubicBezTo>
                      <a:pt x="1" y="175"/>
                      <a:pt x="17" y="278"/>
                      <a:pt x="70" y="364"/>
                    </a:cubicBezTo>
                    <a:cubicBezTo>
                      <a:pt x="152" y="467"/>
                      <a:pt x="255" y="532"/>
                      <a:pt x="378" y="586"/>
                    </a:cubicBezTo>
                    <a:cubicBezTo>
                      <a:pt x="444" y="618"/>
                      <a:pt x="530" y="655"/>
                      <a:pt x="600" y="655"/>
                    </a:cubicBezTo>
                    <a:cubicBezTo>
                      <a:pt x="649" y="655"/>
                      <a:pt x="703" y="635"/>
                      <a:pt x="736" y="618"/>
                    </a:cubicBezTo>
                    <a:cubicBezTo>
                      <a:pt x="805" y="586"/>
                      <a:pt x="855" y="532"/>
                      <a:pt x="855" y="450"/>
                    </a:cubicBezTo>
                    <a:cubicBezTo>
                      <a:pt x="855" y="397"/>
                      <a:pt x="838" y="347"/>
                      <a:pt x="805" y="294"/>
                    </a:cubicBezTo>
                    <a:cubicBezTo>
                      <a:pt x="789" y="245"/>
                      <a:pt x="736" y="191"/>
                      <a:pt x="686" y="159"/>
                    </a:cubicBezTo>
                    <a:cubicBezTo>
                      <a:pt x="633" y="122"/>
                      <a:pt x="563" y="89"/>
                      <a:pt x="514" y="56"/>
                    </a:cubicBezTo>
                    <a:cubicBezTo>
                      <a:pt x="466" y="35"/>
                      <a:pt x="364" y="0"/>
                      <a:pt x="2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1006225" y="1911925"/>
                <a:ext cx="209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05" extrusionOk="0">
                    <a:moveTo>
                      <a:pt x="574" y="0"/>
                    </a:moveTo>
                    <a:cubicBezTo>
                      <a:pt x="335" y="0"/>
                      <a:pt x="1" y="224"/>
                      <a:pt x="72" y="390"/>
                    </a:cubicBezTo>
                    <a:cubicBezTo>
                      <a:pt x="102" y="468"/>
                      <a:pt x="205" y="504"/>
                      <a:pt x="325" y="504"/>
                    </a:cubicBezTo>
                    <a:cubicBezTo>
                      <a:pt x="552" y="504"/>
                      <a:pt x="836" y="374"/>
                      <a:pt x="791" y="151"/>
                    </a:cubicBezTo>
                    <a:cubicBezTo>
                      <a:pt x="764" y="43"/>
                      <a:pt x="678" y="0"/>
                      <a:pt x="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>
                <a:off x="1005450" y="1910475"/>
                <a:ext cx="227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08" h="621" extrusionOk="0">
                    <a:moveTo>
                      <a:pt x="546" y="107"/>
                    </a:moveTo>
                    <a:cubicBezTo>
                      <a:pt x="633" y="107"/>
                      <a:pt x="703" y="107"/>
                      <a:pt x="772" y="160"/>
                    </a:cubicBezTo>
                    <a:cubicBezTo>
                      <a:pt x="789" y="193"/>
                      <a:pt x="838" y="312"/>
                      <a:pt x="600" y="415"/>
                    </a:cubicBezTo>
                    <a:cubicBezTo>
                      <a:pt x="497" y="468"/>
                      <a:pt x="378" y="501"/>
                      <a:pt x="259" y="501"/>
                    </a:cubicBezTo>
                    <a:cubicBezTo>
                      <a:pt x="206" y="501"/>
                      <a:pt x="173" y="485"/>
                      <a:pt x="156" y="431"/>
                    </a:cubicBezTo>
                    <a:cubicBezTo>
                      <a:pt x="119" y="312"/>
                      <a:pt x="292" y="226"/>
                      <a:pt x="325" y="209"/>
                    </a:cubicBezTo>
                    <a:cubicBezTo>
                      <a:pt x="395" y="160"/>
                      <a:pt x="481" y="123"/>
                      <a:pt x="546" y="107"/>
                    </a:cubicBezTo>
                    <a:close/>
                    <a:moveTo>
                      <a:pt x="592" y="0"/>
                    </a:moveTo>
                    <a:cubicBezTo>
                      <a:pt x="562" y="0"/>
                      <a:pt x="532" y="4"/>
                      <a:pt x="497" y="21"/>
                    </a:cubicBezTo>
                    <a:cubicBezTo>
                      <a:pt x="427" y="37"/>
                      <a:pt x="378" y="58"/>
                      <a:pt x="308" y="90"/>
                    </a:cubicBezTo>
                    <a:cubicBezTo>
                      <a:pt x="222" y="140"/>
                      <a:pt x="0" y="279"/>
                      <a:pt x="54" y="468"/>
                    </a:cubicBezTo>
                    <a:cubicBezTo>
                      <a:pt x="70" y="571"/>
                      <a:pt x="173" y="620"/>
                      <a:pt x="259" y="620"/>
                    </a:cubicBezTo>
                    <a:cubicBezTo>
                      <a:pt x="395" y="620"/>
                      <a:pt x="514" y="587"/>
                      <a:pt x="633" y="534"/>
                    </a:cubicBezTo>
                    <a:cubicBezTo>
                      <a:pt x="719" y="501"/>
                      <a:pt x="772" y="448"/>
                      <a:pt x="822" y="398"/>
                    </a:cubicBezTo>
                    <a:cubicBezTo>
                      <a:pt x="854" y="365"/>
                      <a:pt x="875" y="312"/>
                      <a:pt x="891" y="279"/>
                    </a:cubicBezTo>
                    <a:cubicBezTo>
                      <a:pt x="908" y="209"/>
                      <a:pt x="891" y="123"/>
                      <a:pt x="822" y="74"/>
                    </a:cubicBezTo>
                    <a:cubicBezTo>
                      <a:pt x="789" y="37"/>
                      <a:pt x="735" y="21"/>
                      <a:pt x="686" y="4"/>
                    </a:cubicBezTo>
                    <a:cubicBezTo>
                      <a:pt x="651" y="4"/>
                      <a:pt x="621" y="0"/>
                      <a:pt x="5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>
                <a:off x="1029875" y="1966625"/>
                <a:ext cx="17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458" extrusionOk="0">
                    <a:moveTo>
                      <a:pt x="322" y="0"/>
                    </a:moveTo>
                    <a:cubicBezTo>
                      <a:pt x="248" y="0"/>
                      <a:pt x="172" y="23"/>
                      <a:pt x="103" y="70"/>
                    </a:cubicBezTo>
                    <a:cubicBezTo>
                      <a:pt x="50" y="103"/>
                      <a:pt x="1" y="173"/>
                      <a:pt x="1" y="238"/>
                    </a:cubicBezTo>
                    <a:cubicBezTo>
                      <a:pt x="1" y="324"/>
                      <a:pt x="50" y="357"/>
                      <a:pt x="103" y="394"/>
                    </a:cubicBezTo>
                    <a:cubicBezTo>
                      <a:pt x="176" y="434"/>
                      <a:pt x="254" y="458"/>
                      <a:pt x="332" y="458"/>
                    </a:cubicBezTo>
                    <a:cubicBezTo>
                      <a:pt x="381" y="458"/>
                      <a:pt x="430" y="448"/>
                      <a:pt x="477" y="427"/>
                    </a:cubicBezTo>
                    <a:cubicBezTo>
                      <a:pt x="547" y="411"/>
                      <a:pt x="617" y="357"/>
                      <a:pt x="633" y="275"/>
                    </a:cubicBezTo>
                    <a:cubicBezTo>
                      <a:pt x="682" y="103"/>
                      <a:pt x="514" y="49"/>
                      <a:pt x="428" y="17"/>
                    </a:cubicBezTo>
                    <a:cubicBezTo>
                      <a:pt x="394" y="6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>
                <a:off x="1036250" y="19739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70" y="1"/>
                    </a:moveTo>
                    <a:cubicBezTo>
                      <a:pt x="33" y="1"/>
                      <a:pt x="17" y="17"/>
                      <a:pt x="17" y="50"/>
                    </a:cubicBezTo>
                    <a:cubicBezTo>
                      <a:pt x="0" y="87"/>
                      <a:pt x="33" y="120"/>
                      <a:pt x="70" y="120"/>
                    </a:cubicBezTo>
                    <a:cubicBezTo>
                      <a:pt x="103" y="120"/>
                      <a:pt x="119" y="103"/>
                      <a:pt x="119" y="66"/>
                    </a:cubicBezTo>
                    <a:cubicBezTo>
                      <a:pt x="119" y="33"/>
                      <a:pt x="103" y="1"/>
                      <a:pt x="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25"/>
              <p:cNvSpPr/>
              <p:nvPr/>
            </p:nvSpPr>
            <p:spPr>
              <a:xfrm>
                <a:off x="1039225" y="19687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70" y="0"/>
                    </a:moveTo>
                    <a:cubicBezTo>
                      <a:pt x="37" y="0"/>
                      <a:pt x="0" y="17"/>
                      <a:pt x="0" y="50"/>
                    </a:cubicBezTo>
                    <a:cubicBezTo>
                      <a:pt x="17" y="103"/>
                      <a:pt x="37" y="119"/>
                      <a:pt x="70" y="119"/>
                    </a:cubicBezTo>
                    <a:cubicBezTo>
                      <a:pt x="103" y="119"/>
                      <a:pt x="119" y="103"/>
                      <a:pt x="119" y="66"/>
                    </a:cubicBezTo>
                    <a:cubicBezTo>
                      <a:pt x="119" y="17"/>
                      <a:pt x="103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25"/>
              <p:cNvSpPr/>
              <p:nvPr/>
            </p:nvSpPr>
            <p:spPr>
              <a:xfrm>
                <a:off x="1033275" y="1968775"/>
                <a:ext cx="2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20" extrusionOk="0">
                    <a:moveTo>
                      <a:pt x="49" y="0"/>
                    </a:moveTo>
                    <a:cubicBezTo>
                      <a:pt x="17" y="0"/>
                      <a:pt x="0" y="17"/>
                      <a:pt x="0" y="50"/>
                    </a:cubicBezTo>
                    <a:cubicBezTo>
                      <a:pt x="0" y="87"/>
                      <a:pt x="17" y="119"/>
                      <a:pt x="49" y="119"/>
                    </a:cubicBezTo>
                    <a:cubicBezTo>
                      <a:pt x="86" y="119"/>
                      <a:pt x="103" y="87"/>
                      <a:pt x="103" y="50"/>
                    </a:cubicBezTo>
                    <a:cubicBezTo>
                      <a:pt x="103" y="17"/>
                      <a:pt x="86" y="0"/>
                      <a:pt x="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25"/>
              <p:cNvSpPr/>
              <p:nvPr/>
            </p:nvSpPr>
            <p:spPr>
              <a:xfrm>
                <a:off x="931850" y="1966625"/>
                <a:ext cx="1715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458" extrusionOk="0">
                    <a:moveTo>
                      <a:pt x="325" y="0"/>
                    </a:moveTo>
                    <a:cubicBezTo>
                      <a:pt x="250" y="0"/>
                      <a:pt x="172" y="23"/>
                      <a:pt x="103" y="70"/>
                    </a:cubicBezTo>
                    <a:cubicBezTo>
                      <a:pt x="54" y="103"/>
                      <a:pt x="0" y="173"/>
                      <a:pt x="0" y="238"/>
                    </a:cubicBezTo>
                    <a:cubicBezTo>
                      <a:pt x="0" y="324"/>
                      <a:pt x="54" y="357"/>
                      <a:pt x="103" y="394"/>
                    </a:cubicBezTo>
                    <a:cubicBezTo>
                      <a:pt x="178" y="434"/>
                      <a:pt x="258" y="458"/>
                      <a:pt x="335" y="458"/>
                    </a:cubicBezTo>
                    <a:cubicBezTo>
                      <a:pt x="385" y="458"/>
                      <a:pt x="434" y="448"/>
                      <a:pt x="481" y="427"/>
                    </a:cubicBezTo>
                    <a:cubicBezTo>
                      <a:pt x="550" y="411"/>
                      <a:pt x="616" y="357"/>
                      <a:pt x="637" y="275"/>
                    </a:cubicBezTo>
                    <a:cubicBezTo>
                      <a:pt x="686" y="103"/>
                      <a:pt x="514" y="49"/>
                      <a:pt x="431" y="17"/>
                    </a:cubicBezTo>
                    <a:cubicBezTo>
                      <a:pt x="398" y="6"/>
                      <a:pt x="362" y="0"/>
                      <a:pt x="3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25"/>
              <p:cNvSpPr/>
              <p:nvPr/>
            </p:nvSpPr>
            <p:spPr>
              <a:xfrm>
                <a:off x="938300" y="1973500"/>
                <a:ext cx="30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4" extrusionOk="0">
                    <a:moveTo>
                      <a:pt x="71" y="0"/>
                    </a:moveTo>
                    <a:cubicBezTo>
                      <a:pt x="34" y="0"/>
                      <a:pt x="17" y="33"/>
                      <a:pt x="17" y="66"/>
                    </a:cubicBezTo>
                    <a:cubicBezTo>
                      <a:pt x="1" y="103"/>
                      <a:pt x="34" y="119"/>
                      <a:pt x="71" y="119"/>
                    </a:cubicBezTo>
                    <a:cubicBezTo>
                      <a:pt x="77" y="122"/>
                      <a:pt x="82" y="124"/>
                      <a:pt x="87" y="124"/>
                    </a:cubicBezTo>
                    <a:cubicBezTo>
                      <a:pt x="109" y="124"/>
                      <a:pt x="120" y="96"/>
                      <a:pt x="120" y="66"/>
                    </a:cubicBezTo>
                    <a:cubicBezTo>
                      <a:pt x="120" y="33"/>
                      <a:pt x="104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25"/>
              <p:cNvSpPr/>
              <p:nvPr/>
            </p:nvSpPr>
            <p:spPr>
              <a:xfrm>
                <a:off x="935325" y="1969175"/>
                <a:ext cx="30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5" extrusionOk="0">
                    <a:moveTo>
                      <a:pt x="67" y="1"/>
                    </a:moveTo>
                    <a:cubicBezTo>
                      <a:pt x="34" y="1"/>
                      <a:pt x="17" y="17"/>
                      <a:pt x="17" y="50"/>
                    </a:cubicBezTo>
                    <a:cubicBezTo>
                      <a:pt x="1" y="87"/>
                      <a:pt x="34" y="120"/>
                      <a:pt x="50" y="120"/>
                    </a:cubicBezTo>
                    <a:cubicBezTo>
                      <a:pt x="57" y="123"/>
                      <a:pt x="64" y="124"/>
                      <a:pt x="70" y="124"/>
                    </a:cubicBezTo>
                    <a:cubicBezTo>
                      <a:pt x="98" y="124"/>
                      <a:pt x="120" y="97"/>
                      <a:pt x="120" y="71"/>
                    </a:cubicBezTo>
                    <a:cubicBezTo>
                      <a:pt x="120" y="34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25"/>
              <p:cNvSpPr/>
              <p:nvPr/>
            </p:nvSpPr>
            <p:spPr>
              <a:xfrm>
                <a:off x="942100" y="1969175"/>
                <a:ext cx="260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8" extrusionOk="0">
                    <a:moveTo>
                      <a:pt x="71" y="1"/>
                    </a:moveTo>
                    <a:cubicBezTo>
                      <a:pt x="38" y="1"/>
                      <a:pt x="21" y="17"/>
                      <a:pt x="1" y="50"/>
                    </a:cubicBezTo>
                    <a:cubicBezTo>
                      <a:pt x="1" y="87"/>
                      <a:pt x="38" y="103"/>
                      <a:pt x="54" y="103"/>
                    </a:cubicBezTo>
                    <a:cubicBezTo>
                      <a:pt x="61" y="107"/>
                      <a:pt x="66" y="108"/>
                      <a:pt x="71" y="108"/>
                    </a:cubicBezTo>
                    <a:cubicBezTo>
                      <a:pt x="93" y="108"/>
                      <a:pt x="104" y="84"/>
                      <a:pt x="104" y="71"/>
                    </a:cubicBezTo>
                    <a:cubicBezTo>
                      <a:pt x="104" y="34"/>
                      <a:pt x="87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25"/>
              <p:cNvSpPr/>
              <p:nvPr/>
            </p:nvSpPr>
            <p:spPr>
              <a:xfrm>
                <a:off x="882250" y="1975475"/>
                <a:ext cx="440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533" extrusionOk="0">
                    <a:moveTo>
                      <a:pt x="1680" y="1"/>
                    </a:moveTo>
                    <a:cubicBezTo>
                      <a:pt x="1660" y="1"/>
                      <a:pt x="1640" y="3"/>
                      <a:pt x="1627" y="3"/>
                    </a:cubicBezTo>
                    <a:cubicBezTo>
                      <a:pt x="1438" y="40"/>
                      <a:pt x="1249" y="57"/>
                      <a:pt x="1060" y="106"/>
                    </a:cubicBezTo>
                    <a:cubicBezTo>
                      <a:pt x="650" y="192"/>
                      <a:pt x="481" y="209"/>
                      <a:pt x="120" y="414"/>
                    </a:cubicBezTo>
                    <a:cubicBezTo>
                      <a:pt x="87" y="451"/>
                      <a:pt x="1" y="500"/>
                      <a:pt x="17" y="517"/>
                    </a:cubicBezTo>
                    <a:cubicBezTo>
                      <a:pt x="23" y="528"/>
                      <a:pt x="34" y="532"/>
                      <a:pt x="50" y="532"/>
                    </a:cubicBezTo>
                    <a:cubicBezTo>
                      <a:pt x="85" y="532"/>
                      <a:pt x="137" y="511"/>
                      <a:pt x="173" y="500"/>
                    </a:cubicBezTo>
                    <a:cubicBezTo>
                      <a:pt x="670" y="278"/>
                      <a:pt x="978" y="209"/>
                      <a:pt x="1524" y="127"/>
                    </a:cubicBezTo>
                    <a:cubicBezTo>
                      <a:pt x="1594" y="106"/>
                      <a:pt x="1763" y="73"/>
                      <a:pt x="1746" y="40"/>
                    </a:cubicBezTo>
                    <a:cubicBezTo>
                      <a:pt x="1746" y="7"/>
                      <a:pt x="1713" y="1"/>
                      <a:pt x="168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25"/>
              <p:cNvSpPr/>
              <p:nvPr/>
            </p:nvSpPr>
            <p:spPr>
              <a:xfrm>
                <a:off x="875900" y="1957900"/>
                <a:ext cx="487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14" extrusionOk="0">
                    <a:moveTo>
                      <a:pt x="1009" y="1"/>
                    </a:moveTo>
                    <a:cubicBezTo>
                      <a:pt x="748" y="1"/>
                      <a:pt x="490" y="27"/>
                      <a:pt x="239" y="74"/>
                    </a:cubicBezTo>
                    <a:cubicBezTo>
                      <a:pt x="152" y="90"/>
                      <a:pt x="0" y="127"/>
                      <a:pt x="17" y="160"/>
                    </a:cubicBezTo>
                    <a:cubicBezTo>
                      <a:pt x="17" y="177"/>
                      <a:pt x="33" y="181"/>
                      <a:pt x="54" y="181"/>
                    </a:cubicBezTo>
                    <a:cubicBezTo>
                      <a:pt x="75" y="181"/>
                      <a:pt x="101" y="177"/>
                      <a:pt x="119" y="177"/>
                    </a:cubicBezTo>
                    <a:cubicBezTo>
                      <a:pt x="288" y="160"/>
                      <a:pt x="444" y="160"/>
                      <a:pt x="596" y="144"/>
                    </a:cubicBezTo>
                    <a:cubicBezTo>
                      <a:pt x="757" y="136"/>
                      <a:pt x="915" y="129"/>
                      <a:pt x="1070" y="129"/>
                    </a:cubicBezTo>
                    <a:cubicBezTo>
                      <a:pt x="1263" y="129"/>
                      <a:pt x="1452" y="140"/>
                      <a:pt x="1643" y="177"/>
                    </a:cubicBezTo>
                    <a:cubicBezTo>
                      <a:pt x="1725" y="193"/>
                      <a:pt x="1795" y="193"/>
                      <a:pt x="1881" y="214"/>
                    </a:cubicBezTo>
                    <a:cubicBezTo>
                      <a:pt x="1897" y="214"/>
                      <a:pt x="1930" y="214"/>
                      <a:pt x="1930" y="177"/>
                    </a:cubicBezTo>
                    <a:cubicBezTo>
                      <a:pt x="1951" y="160"/>
                      <a:pt x="1897" y="127"/>
                      <a:pt x="1848" y="111"/>
                    </a:cubicBezTo>
                    <a:cubicBezTo>
                      <a:pt x="1778" y="90"/>
                      <a:pt x="1725" y="74"/>
                      <a:pt x="1659" y="58"/>
                    </a:cubicBezTo>
                    <a:cubicBezTo>
                      <a:pt x="1442" y="19"/>
                      <a:pt x="1224" y="1"/>
                      <a:pt x="100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5"/>
              <p:cNvSpPr/>
              <p:nvPr/>
            </p:nvSpPr>
            <p:spPr>
              <a:xfrm>
                <a:off x="877950" y="1967125"/>
                <a:ext cx="471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394" extrusionOk="0">
                    <a:moveTo>
                      <a:pt x="1522" y="0"/>
                    </a:moveTo>
                    <a:cubicBezTo>
                      <a:pt x="1254" y="0"/>
                      <a:pt x="988" y="35"/>
                      <a:pt x="719" y="99"/>
                    </a:cubicBezTo>
                    <a:cubicBezTo>
                      <a:pt x="514" y="132"/>
                      <a:pt x="308" y="185"/>
                      <a:pt x="124" y="288"/>
                    </a:cubicBezTo>
                    <a:cubicBezTo>
                      <a:pt x="87" y="304"/>
                      <a:pt x="1" y="358"/>
                      <a:pt x="21" y="391"/>
                    </a:cubicBezTo>
                    <a:cubicBezTo>
                      <a:pt x="23" y="393"/>
                      <a:pt x="27" y="394"/>
                      <a:pt x="33" y="394"/>
                    </a:cubicBezTo>
                    <a:cubicBezTo>
                      <a:pt x="65" y="394"/>
                      <a:pt x="147" y="355"/>
                      <a:pt x="189" y="337"/>
                    </a:cubicBezTo>
                    <a:cubicBezTo>
                      <a:pt x="600" y="218"/>
                      <a:pt x="1027" y="132"/>
                      <a:pt x="1475" y="116"/>
                    </a:cubicBezTo>
                    <a:lnTo>
                      <a:pt x="1799" y="116"/>
                    </a:lnTo>
                    <a:cubicBezTo>
                      <a:pt x="1832" y="116"/>
                      <a:pt x="1885" y="116"/>
                      <a:pt x="1885" y="66"/>
                    </a:cubicBezTo>
                    <a:cubicBezTo>
                      <a:pt x="1885" y="13"/>
                      <a:pt x="1832" y="13"/>
                      <a:pt x="1799" y="13"/>
                    </a:cubicBezTo>
                    <a:cubicBezTo>
                      <a:pt x="1706" y="5"/>
                      <a:pt x="1614" y="0"/>
                      <a:pt x="152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25"/>
              <p:cNvSpPr/>
              <p:nvPr/>
            </p:nvSpPr>
            <p:spPr>
              <a:xfrm>
                <a:off x="1049075" y="1974625"/>
                <a:ext cx="42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602" extrusionOk="0">
                    <a:moveTo>
                      <a:pt x="70" y="0"/>
                    </a:moveTo>
                    <a:cubicBezTo>
                      <a:pt x="47" y="0"/>
                      <a:pt x="25" y="4"/>
                      <a:pt x="17" y="21"/>
                    </a:cubicBezTo>
                    <a:cubicBezTo>
                      <a:pt x="0" y="74"/>
                      <a:pt x="173" y="107"/>
                      <a:pt x="239" y="124"/>
                    </a:cubicBezTo>
                    <a:cubicBezTo>
                      <a:pt x="789" y="226"/>
                      <a:pt x="1043" y="329"/>
                      <a:pt x="1540" y="551"/>
                    </a:cubicBezTo>
                    <a:cubicBezTo>
                      <a:pt x="1578" y="577"/>
                      <a:pt x="1641" y="601"/>
                      <a:pt x="1674" y="601"/>
                    </a:cubicBezTo>
                    <a:cubicBezTo>
                      <a:pt x="1688" y="601"/>
                      <a:pt x="1696" y="597"/>
                      <a:pt x="1696" y="588"/>
                    </a:cubicBezTo>
                    <a:cubicBezTo>
                      <a:pt x="1713" y="571"/>
                      <a:pt x="1626" y="518"/>
                      <a:pt x="1594" y="485"/>
                    </a:cubicBezTo>
                    <a:cubicBezTo>
                      <a:pt x="1232" y="263"/>
                      <a:pt x="1113" y="210"/>
                      <a:pt x="703" y="107"/>
                    </a:cubicBezTo>
                    <a:cubicBezTo>
                      <a:pt x="514" y="74"/>
                      <a:pt x="325" y="37"/>
                      <a:pt x="136" y="4"/>
                    </a:cubicBezTo>
                    <a:cubicBezTo>
                      <a:pt x="120" y="4"/>
                      <a:pt x="94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25"/>
              <p:cNvSpPr/>
              <p:nvPr/>
            </p:nvSpPr>
            <p:spPr>
              <a:xfrm>
                <a:off x="1051225" y="1957550"/>
                <a:ext cx="488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03" extrusionOk="0">
                    <a:moveTo>
                      <a:pt x="827" y="1"/>
                    </a:moveTo>
                    <a:cubicBezTo>
                      <a:pt x="649" y="1"/>
                      <a:pt x="470" y="13"/>
                      <a:pt x="292" y="39"/>
                    </a:cubicBezTo>
                    <a:cubicBezTo>
                      <a:pt x="222" y="55"/>
                      <a:pt x="173" y="72"/>
                      <a:pt x="103" y="88"/>
                    </a:cubicBezTo>
                    <a:cubicBezTo>
                      <a:pt x="50" y="104"/>
                      <a:pt x="1" y="125"/>
                      <a:pt x="17" y="158"/>
                    </a:cubicBezTo>
                    <a:cubicBezTo>
                      <a:pt x="17" y="191"/>
                      <a:pt x="50" y="191"/>
                      <a:pt x="70" y="191"/>
                    </a:cubicBezTo>
                    <a:cubicBezTo>
                      <a:pt x="136" y="174"/>
                      <a:pt x="222" y="174"/>
                      <a:pt x="309" y="158"/>
                    </a:cubicBezTo>
                    <a:cubicBezTo>
                      <a:pt x="460" y="134"/>
                      <a:pt x="611" y="125"/>
                      <a:pt x="765" y="125"/>
                    </a:cubicBezTo>
                    <a:cubicBezTo>
                      <a:pt x="957" y="125"/>
                      <a:pt x="1153" y="139"/>
                      <a:pt x="1352" y="158"/>
                    </a:cubicBezTo>
                    <a:cubicBezTo>
                      <a:pt x="1508" y="158"/>
                      <a:pt x="1660" y="191"/>
                      <a:pt x="1832" y="191"/>
                    </a:cubicBezTo>
                    <a:cubicBezTo>
                      <a:pt x="1840" y="199"/>
                      <a:pt x="1866" y="203"/>
                      <a:pt x="1890" y="203"/>
                    </a:cubicBezTo>
                    <a:cubicBezTo>
                      <a:pt x="1913" y="203"/>
                      <a:pt x="1935" y="199"/>
                      <a:pt x="1935" y="191"/>
                    </a:cubicBezTo>
                    <a:cubicBezTo>
                      <a:pt x="1951" y="141"/>
                      <a:pt x="1795" y="104"/>
                      <a:pt x="1713" y="88"/>
                    </a:cubicBezTo>
                    <a:cubicBezTo>
                      <a:pt x="1422" y="34"/>
                      <a:pt x="1125" y="1"/>
                      <a:pt x="8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25"/>
              <p:cNvSpPr/>
              <p:nvPr/>
            </p:nvSpPr>
            <p:spPr>
              <a:xfrm>
                <a:off x="1050400" y="1966350"/>
                <a:ext cx="470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433" extrusionOk="0">
                    <a:moveTo>
                      <a:pt x="332" y="1"/>
                    </a:moveTo>
                    <a:cubicBezTo>
                      <a:pt x="255" y="1"/>
                      <a:pt x="179" y="4"/>
                      <a:pt x="103" y="11"/>
                    </a:cubicBezTo>
                    <a:cubicBezTo>
                      <a:pt x="50" y="11"/>
                      <a:pt x="1" y="11"/>
                      <a:pt x="1" y="60"/>
                    </a:cubicBezTo>
                    <a:cubicBezTo>
                      <a:pt x="1" y="93"/>
                      <a:pt x="20" y="100"/>
                      <a:pt x="42" y="100"/>
                    </a:cubicBezTo>
                    <a:cubicBezTo>
                      <a:pt x="56" y="100"/>
                      <a:pt x="70" y="97"/>
                      <a:pt x="83" y="97"/>
                    </a:cubicBezTo>
                    <a:cubicBezTo>
                      <a:pt x="206" y="114"/>
                      <a:pt x="309" y="114"/>
                      <a:pt x="428" y="114"/>
                    </a:cubicBezTo>
                    <a:cubicBezTo>
                      <a:pt x="855" y="147"/>
                      <a:pt x="1282" y="249"/>
                      <a:pt x="1693" y="389"/>
                    </a:cubicBezTo>
                    <a:cubicBezTo>
                      <a:pt x="1733" y="401"/>
                      <a:pt x="1802" y="433"/>
                      <a:pt x="1840" y="433"/>
                    </a:cubicBezTo>
                    <a:cubicBezTo>
                      <a:pt x="1852" y="433"/>
                      <a:pt x="1861" y="430"/>
                      <a:pt x="1865" y="422"/>
                    </a:cubicBezTo>
                    <a:cubicBezTo>
                      <a:pt x="1881" y="405"/>
                      <a:pt x="1795" y="335"/>
                      <a:pt x="1762" y="319"/>
                    </a:cubicBezTo>
                    <a:cubicBezTo>
                      <a:pt x="1573" y="216"/>
                      <a:pt x="1368" y="163"/>
                      <a:pt x="1179" y="114"/>
                    </a:cubicBezTo>
                    <a:cubicBezTo>
                      <a:pt x="898" y="46"/>
                      <a:pt x="614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25"/>
              <p:cNvSpPr/>
              <p:nvPr/>
            </p:nvSpPr>
            <p:spPr>
              <a:xfrm>
                <a:off x="975050" y="1946750"/>
                <a:ext cx="253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597" extrusionOk="0">
                    <a:moveTo>
                      <a:pt x="583" y="1"/>
                    </a:moveTo>
                    <a:cubicBezTo>
                      <a:pt x="501" y="1"/>
                      <a:pt x="420" y="9"/>
                      <a:pt x="346" y="23"/>
                    </a:cubicBezTo>
                    <a:cubicBezTo>
                      <a:pt x="243" y="60"/>
                      <a:pt x="173" y="109"/>
                      <a:pt x="87" y="179"/>
                    </a:cubicBezTo>
                    <a:cubicBezTo>
                      <a:pt x="1" y="249"/>
                      <a:pt x="87" y="352"/>
                      <a:pt x="157" y="401"/>
                    </a:cubicBezTo>
                    <a:cubicBezTo>
                      <a:pt x="223" y="454"/>
                      <a:pt x="309" y="520"/>
                      <a:pt x="395" y="557"/>
                    </a:cubicBezTo>
                    <a:cubicBezTo>
                      <a:pt x="458" y="581"/>
                      <a:pt x="530" y="596"/>
                      <a:pt x="604" y="596"/>
                    </a:cubicBezTo>
                    <a:cubicBezTo>
                      <a:pt x="632" y="596"/>
                      <a:pt x="659" y="594"/>
                      <a:pt x="687" y="590"/>
                    </a:cubicBezTo>
                    <a:cubicBezTo>
                      <a:pt x="806" y="557"/>
                      <a:pt x="892" y="454"/>
                      <a:pt x="962" y="331"/>
                    </a:cubicBezTo>
                    <a:cubicBezTo>
                      <a:pt x="978" y="298"/>
                      <a:pt x="995" y="265"/>
                      <a:pt x="1011" y="212"/>
                    </a:cubicBezTo>
                    <a:cubicBezTo>
                      <a:pt x="1011" y="179"/>
                      <a:pt x="1011" y="126"/>
                      <a:pt x="978" y="93"/>
                    </a:cubicBezTo>
                    <a:cubicBezTo>
                      <a:pt x="962" y="77"/>
                      <a:pt x="925" y="60"/>
                      <a:pt x="892" y="44"/>
                    </a:cubicBezTo>
                    <a:cubicBezTo>
                      <a:pt x="795" y="14"/>
                      <a:pt x="688" y="1"/>
                      <a:pt x="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25"/>
              <p:cNvSpPr/>
              <p:nvPr/>
            </p:nvSpPr>
            <p:spPr>
              <a:xfrm>
                <a:off x="974125" y="1933125"/>
                <a:ext cx="26225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693" extrusionOk="0">
                    <a:moveTo>
                      <a:pt x="609" y="1"/>
                    </a:moveTo>
                    <a:cubicBezTo>
                      <a:pt x="478" y="1"/>
                      <a:pt x="341" y="63"/>
                      <a:pt x="243" y="158"/>
                    </a:cubicBezTo>
                    <a:cubicBezTo>
                      <a:pt x="160" y="257"/>
                      <a:pt x="0" y="693"/>
                      <a:pt x="233" y="693"/>
                    </a:cubicBezTo>
                    <a:cubicBezTo>
                      <a:pt x="242" y="693"/>
                      <a:pt x="250" y="692"/>
                      <a:pt x="260" y="691"/>
                    </a:cubicBezTo>
                    <a:cubicBezTo>
                      <a:pt x="399" y="654"/>
                      <a:pt x="518" y="605"/>
                      <a:pt x="654" y="589"/>
                    </a:cubicBezTo>
                    <a:cubicBezTo>
                      <a:pt x="691" y="589"/>
                      <a:pt x="1048" y="589"/>
                      <a:pt x="1048" y="622"/>
                    </a:cubicBezTo>
                    <a:cubicBezTo>
                      <a:pt x="1048" y="519"/>
                      <a:pt x="1032" y="400"/>
                      <a:pt x="999" y="297"/>
                    </a:cubicBezTo>
                    <a:cubicBezTo>
                      <a:pt x="945" y="194"/>
                      <a:pt x="876" y="108"/>
                      <a:pt x="773" y="38"/>
                    </a:cubicBezTo>
                    <a:cubicBezTo>
                      <a:pt x="722" y="12"/>
                      <a:pt x="666" y="1"/>
                      <a:pt x="6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25"/>
              <p:cNvSpPr/>
              <p:nvPr/>
            </p:nvSpPr>
            <p:spPr>
              <a:xfrm>
                <a:off x="980600" y="1950175"/>
                <a:ext cx="1030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15" extrusionOk="0">
                    <a:moveTo>
                      <a:pt x="260" y="1"/>
                    </a:moveTo>
                    <a:cubicBezTo>
                      <a:pt x="219" y="1"/>
                      <a:pt x="175" y="14"/>
                      <a:pt x="140" y="26"/>
                    </a:cubicBezTo>
                    <a:cubicBezTo>
                      <a:pt x="103" y="42"/>
                      <a:pt x="54" y="42"/>
                      <a:pt x="38" y="75"/>
                    </a:cubicBezTo>
                    <a:cubicBezTo>
                      <a:pt x="1" y="112"/>
                      <a:pt x="1" y="161"/>
                      <a:pt x="38" y="194"/>
                    </a:cubicBezTo>
                    <a:cubicBezTo>
                      <a:pt x="54" y="215"/>
                      <a:pt x="70" y="215"/>
                      <a:pt x="87" y="215"/>
                    </a:cubicBezTo>
                    <a:lnTo>
                      <a:pt x="259" y="215"/>
                    </a:lnTo>
                    <a:cubicBezTo>
                      <a:pt x="309" y="194"/>
                      <a:pt x="346" y="178"/>
                      <a:pt x="378" y="161"/>
                    </a:cubicBezTo>
                    <a:cubicBezTo>
                      <a:pt x="411" y="128"/>
                      <a:pt x="411" y="75"/>
                      <a:pt x="395" y="42"/>
                    </a:cubicBezTo>
                    <a:cubicBezTo>
                      <a:pt x="378" y="26"/>
                      <a:pt x="346" y="9"/>
                      <a:pt x="309" y="9"/>
                    </a:cubicBezTo>
                    <a:cubicBezTo>
                      <a:pt x="294" y="3"/>
                      <a:pt x="277" y="1"/>
                      <a:pt x="260" y="1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25"/>
              <p:cNvSpPr/>
              <p:nvPr/>
            </p:nvSpPr>
            <p:spPr>
              <a:xfrm>
                <a:off x="980200" y="1963525"/>
                <a:ext cx="171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31" extrusionOk="0">
                    <a:moveTo>
                      <a:pt x="345" y="1"/>
                    </a:moveTo>
                    <a:cubicBezTo>
                      <a:pt x="338" y="1"/>
                      <a:pt x="331" y="2"/>
                      <a:pt x="325" y="5"/>
                    </a:cubicBezTo>
                    <a:cubicBezTo>
                      <a:pt x="308" y="5"/>
                      <a:pt x="292" y="21"/>
                      <a:pt x="275" y="21"/>
                    </a:cubicBezTo>
                    <a:cubicBezTo>
                      <a:pt x="189" y="108"/>
                      <a:pt x="103" y="157"/>
                      <a:pt x="0" y="210"/>
                    </a:cubicBezTo>
                    <a:cubicBezTo>
                      <a:pt x="17" y="243"/>
                      <a:pt x="17" y="297"/>
                      <a:pt x="54" y="329"/>
                    </a:cubicBezTo>
                    <a:cubicBezTo>
                      <a:pt x="70" y="379"/>
                      <a:pt x="103" y="448"/>
                      <a:pt x="140" y="465"/>
                    </a:cubicBezTo>
                    <a:cubicBezTo>
                      <a:pt x="173" y="481"/>
                      <a:pt x="189" y="502"/>
                      <a:pt x="222" y="518"/>
                    </a:cubicBezTo>
                    <a:cubicBezTo>
                      <a:pt x="257" y="526"/>
                      <a:pt x="292" y="531"/>
                      <a:pt x="326" y="531"/>
                    </a:cubicBezTo>
                    <a:cubicBezTo>
                      <a:pt x="361" y="531"/>
                      <a:pt x="394" y="526"/>
                      <a:pt x="427" y="518"/>
                    </a:cubicBezTo>
                    <a:cubicBezTo>
                      <a:pt x="481" y="518"/>
                      <a:pt x="514" y="502"/>
                      <a:pt x="550" y="465"/>
                    </a:cubicBezTo>
                    <a:cubicBezTo>
                      <a:pt x="583" y="448"/>
                      <a:pt x="616" y="416"/>
                      <a:pt x="633" y="379"/>
                    </a:cubicBezTo>
                    <a:cubicBezTo>
                      <a:pt x="653" y="346"/>
                      <a:pt x="670" y="297"/>
                      <a:pt x="686" y="243"/>
                    </a:cubicBezTo>
                    <a:cubicBezTo>
                      <a:pt x="583" y="194"/>
                      <a:pt x="497" y="124"/>
                      <a:pt x="427" y="54"/>
                    </a:cubicBezTo>
                    <a:cubicBezTo>
                      <a:pt x="400" y="27"/>
                      <a:pt x="374" y="1"/>
                      <a:pt x="3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25"/>
              <p:cNvSpPr/>
              <p:nvPr/>
            </p:nvSpPr>
            <p:spPr>
              <a:xfrm>
                <a:off x="966125" y="1979250"/>
                <a:ext cx="45300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878" extrusionOk="0">
                    <a:moveTo>
                      <a:pt x="1317" y="0"/>
                    </a:moveTo>
                    <a:cubicBezTo>
                      <a:pt x="1142" y="0"/>
                      <a:pt x="965" y="67"/>
                      <a:pt x="838" y="197"/>
                    </a:cubicBezTo>
                    <a:cubicBezTo>
                      <a:pt x="706" y="114"/>
                      <a:pt x="558" y="71"/>
                      <a:pt x="410" y="71"/>
                    </a:cubicBezTo>
                    <a:cubicBezTo>
                      <a:pt x="347" y="71"/>
                      <a:pt x="284" y="79"/>
                      <a:pt x="222" y="95"/>
                    </a:cubicBezTo>
                    <a:cubicBezTo>
                      <a:pt x="153" y="111"/>
                      <a:pt x="103" y="127"/>
                      <a:pt x="50" y="160"/>
                    </a:cubicBezTo>
                    <a:lnTo>
                      <a:pt x="1" y="214"/>
                    </a:lnTo>
                    <a:cubicBezTo>
                      <a:pt x="190" y="538"/>
                      <a:pt x="461" y="830"/>
                      <a:pt x="736" y="862"/>
                    </a:cubicBezTo>
                    <a:cubicBezTo>
                      <a:pt x="817" y="872"/>
                      <a:pt x="894" y="878"/>
                      <a:pt x="967" y="878"/>
                    </a:cubicBezTo>
                    <a:cubicBezTo>
                      <a:pt x="1295" y="878"/>
                      <a:pt x="1548" y="765"/>
                      <a:pt x="1746" y="403"/>
                    </a:cubicBezTo>
                    <a:cubicBezTo>
                      <a:pt x="1746" y="386"/>
                      <a:pt x="1779" y="300"/>
                      <a:pt x="1812" y="214"/>
                    </a:cubicBezTo>
                    <a:cubicBezTo>
                      <a:pt x="1709" y="111"/>
                      <a:pt x="1573" y="41"/>
                      <a:pt x="1421" y="8"/>
                    </a:cubicBezTo>
                    <a:cubicBezTo>
                      <a:pt x="1387" y="3"/>
                      <a:pt x="1352" y="0"/>
                      <a:pt x="13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25"/>
              <p:cNvSpPr/>
              <p:nvPr/>
            </p:nvSpPr>
            <p:spPr>
              <a:xfrm>
                <a:off x="973825" y="1984075"/>
                <a:ext cx="13675" cy="1167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467" extrusionOk="0">
                    <a:moveTo>
                      <a:pt x="183" y="0"/>
                    </a:moveTo>
                    <a:cubicBezTo>
                      <a:pt x="87" y="0"/>
                      <a:pt x="1" y="51"/>
                      <a:pt x="34" y="173"/>
                    </a:cubicBezTo>
                    <a:cubicBezTo>
                      <a:pt x="34" y="242"/>
                      <a:pt x="87" y="296"/>
                      <a:pt x="136" y="345"/>
                    </a:cubicBezTo>
                    <a:cubicBezTo>
                      <a:pt x="199" y="408"/>
                      <a:pt x="301" y="467"/>
                      <a:pt x="395" y="467"/>
                    </a:cubicBezTo>
                    <a:cubicBezTo>
                      <a:pt x="406" y="467"/>
                      <a:pt x="417" y="466"/>
                      <a:pt x="428" y="464"/>
                    </a:cubicBezTo>
                    <a:cubicBezTo>
                      <a:pt x="461" y="464"/>
                      <a:pt x="498" y="448"/>
                      <a:pt x="514" y="415"/>
                    </a:cubicBezTo>
                    <a:cubicBezTo>
                      <a:pt x="547" y="378"/>
                      <a:pt x="530" y="296"/>
                      <a:pt x="514" y="242"/>
                    </a:cubicBezTo>
                    <a:cubicBezTo>
                      <a:pt x="461" y="156"/>
                      <a:pt x="395" y="90"/>
                      <a:pt x="325" y="37"/>
                    </a:cubicBezTo>
                    <a:cubicBezTo>
                      <a:pt x="285" y="13"/>
                      <a:pt x="232" y="0"/>
                      <a:pt x="183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25"/>
              <p:cNvSpPr/>
              <p:nvPr/>
            </p:nvSpPr>
            <p:spPr>
              <a:xfrm>
                <a:off x="951150" y="1945825"/>
                <a:ext cx="72700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278" extrusionOk="0">
                    <a:moveTo>
                      <a:pt x="1589" y="114"/>
                    </a:moveTo>
                    <a:cubicBezTo>
                      <a:pt x="1676" y="114"/>
                      <a:pt x="1762" y="130"/>
                      <a:pt x="1848" y="146"/>
                    </a:cubicBezTo>
                    <a:cubicBezTo>
                      <a:pt x="1918" y="163"/>
                      <a:pt x="1918" y="183"/>
                      <a:pt x="1897" y="249"/>
                    </a:cubicBezTo>
                    <a:cubicBezTo>
                      <a:pt x="1864" y="335"/>
                      <a:pt x="1795" y="421"/>
                      <a:pt x="1729" y="471"/>
                    </a:cubicBezTo>
                    <a:cubicBezTo>
                      <a:pt x="1676" y="524"/>
                      <a:pt x="1626" y="541"/>
                      <a:pt x="1573" y="557"/>
                    </a:cubicBezTo>
                    <a:cubicBezTo>
                      <a:pt x="1555" y="560"/>
                      <a:pt x="1536" y="561"/>
                      <a:pt x="1518" y="561"/>
                    </a:cubicBezTo>
                    <a:cubicBezTo>
                      <a:pt x="1434" y="561"/>
                      <a:pt x="1352" y="532"/>
                      <a:pt x="1281" y="491"/>
                    </a:cubicBezTo>
                    <a:cubicBezTo>
                      <a:pt x="1232" y="454"/>
                      <a:pt x="1179" y="421"/>
                      <a:pt x="1129" y="368"/>
                    </a:cubicBezTo>
                    <a:cubicBezTo>
                      <a:pt x="1060" y="319"/>
                      <a:pt x="1060" y="265"/>
                      <a:pt x="1129" y="216"/>
                    </a:cubicBezTo>
                    <a:cubicBezTo>
                      <a:pt x="1232" y="163"/>
                      <a:pt x="1318" y="130"/>
                      <a:pt x="1421" y="114"/>
                    </a:cubicBezTo>
                    <a:close/>
                    <a:moveTo>
                      <a:pt x="1573" y="799"/>
                    </a:moveTo>
                    <a:cubicBezTo>
                      <a:pt x="1626" y="849"/>
                      <a:pt x="1676" y="918"/>
                      <a:pt x="1745" y="951"/>
                    </a:cubicBezTo>
                    <a:cubicBezTo>
                      <a:pt x="1762" y="951"/>
                      <a:pt x="1762" y="968"/>
                      <a:pt x="1762" y="984"/>
                    </a:cubicBezTo>
                    <a:cubicBezTo>
                      <a:pt x="1745" y="1037"/>
                      <a:pt x="1729" y="1087"/>
                      <a:pt x="1692" y="1140"/>
                    </a:cubicBezTo>
                    <a:cubicBezTo>
                      <a:pt x="1659" y="1173"/>
                      <a:pt x="1610" y="1189"/>
                      <a:pt x="1556" y="1189"/>
                    </a:cubicBezTo>
                    <a:cubicBezTo>
                      <a:pt x="1507" y="1173"/>
                      <a:pt x="1454" y="1173"/>
                      <a:pt x="1405" y="1156"/>
                    </a:cubicBezTo>
                    <a:cubicBezTo>
                      <a:pt x="1318" y="1156"/>
                      <a:pt x="1281" y="1087"/>
                      <a:pt x="1232" y="1021"/>
                    </a:cubicBezTo>
                    <a:cubicBezTo>
                      <a:pt x="1232" y="1005"/>
                      <a:pt x="1232" y="1005"/>
                      <a:pt x="1248" y="984"/>
                    </a:cubicBezTo>
                    <a:cubicBezTo>
                      <a:pt x="1318" y="951"/>
                      <a:pt x="1384" y="902"/>
                      <a:pt x="1454" y="832"/>
                    </a:cubicBezTo>
                    <a:cubicBezTo>
                      <a:pt x="1454" y="881"/>
                      <a:pt x="1454" y="935"/>
                      <a:pt x="1470" y="968"/>
                    </a:cubicBezTo>
                    <a:cubicBezTo>
                      <a:pt x="1470" y="1005"/>
                      <a:pt x="1470" y="1037"/>
                      <a:pt x="1507" y="1037"/>
                    </a:cubicBezTo>
                    <a:cubicBezTo>
                      <a:pt x="1540" y="1037"/>
                      <a:pt x="1540" y="1005"/>
                      <a:pt x="1540" y="984"/>
                    </a:cubicBezTo>
                    <a:cubicBezTo>
                      <a:pt x="1556" y="951"/>
                      <a:pt x="1556" y="918"/>
                      <a:pt x="1556" y="881"/>
                    </a:cubicBezTo>
                    <a:cubicBezTo>
                      <a:pt x="1556" y="849"/>
                      <a:pt x="1556" y="832"/>
                      <a:pt x="1573" y="799"/>
                    </a:cubicBezTo>
                    <a:close/>
                    <a:moveTo>
                      <a:pt x="1897" y="1021"/>
                    </a:moveTo>
                    <a:cubicBezTo>
                      <a:pt x="2020" y="1070"/>
                      <a:pt x="2140" y="1070"/>
                      <a:pt x="2275" y="1087"/>
                    </a:cubicBezTo>
                    <a:cubicBezTo>
                      <a:pt x="2345" y="1087"/>
                      <a:pt x="2431" y="1070"/>
                      <a:pt x="2513" y="1054"/>
                    </a:cubicBezTo>
                    <a:lnTo>
                      <a:pt x="2513" y="1054"/>
                    </a:lnTo>
                    <a:cubicBezTo>
                      <a:pt x="2480" y="1189"/>
                      <a:pt x="2431" y="1329"/>
                      <a:pt x="2378" y="1464"/>
                    </a:cubicBezTo>
                    <a:cubicBezTo>
                      <a:pt x="2361" y="1464"/>
                      <a:pt x="2361" y="1464"/>
                      <a:pt x="2361" y="1448"/>
                    </a:cubicBezTo>
                    <a:cubicBezTo>
                      <a:pt x="2242" y="1345"/>
                      <a:pt x="2103" y="1313"/>
                      <a:pt x="1951" y="1292"/>
                    </a:cubicBezTo>
                    <a:cubicBezTo>
                      <a:pt x="1916" y="1284"/>
                      <a:pt x="1882" y="1280"/>
                      <a:pt x="1846" y="1280"/>
                    </a:cubicBezTo>
                    <a:cubicBezTo>
                      <a:pt x="1810" y="1280"/>
                      <a:pt x="1772" y="1284"/>
                      <a:pt x="1729" y="1292"/>
                    </a:cubicBezTo>
                    <a:cubicBezTo>
                      <a:pt x="1643" y="1292"/>
                      <a:pt x="1556" y="1345"/>
                      <a:pt x="1487" y="1415"/>
                    </a:cubicBezTo>
                    <a:cubicBezTo>
                      <a:pt x="1467" y="1434"/>
                      <a:pt x="1459" y="1442"/>
                      <a:pt x="1446" y="1442"/>
                    </a:cubicBezTo>
                    <a:cubicBezTo>
                      <a:pt x="1437" y="1442"/>
                      <a:pt x="1425" y="1438"/>
                      <a:pt x="1405" y="1432"/>
                    </a:cubicBezTo>
                    <a:cubicBezTo>
                      <a:pt x="1283" y="1365"/>
                      <a:pt x="1161" y="1335"/>
                      <a:pt x="1035" y="1335"/>
                    </a:cubicBezTo>
                    <a:cubicBezTo>
                      <a:pt x="965" y="1335"/>
                      <a:pt x="894" y="1344"/>
                      <a:pt x="821" y="1362"/>
                    </a:cubicBezTo>
                    <a:cubicBezTo>
                      <a:pt x="768" y="1378"/>
                      <a:pt x="719" y="1415"/>
                      <a:pt x="665" y="1448"/>
                    </a:cubicBezTo>
                    <a:cubicBezTo>
                      <a:pt x="643" y="1463"/>
                      <a:pt x="631" y="1471"/>
                      <a:pt x="621" y="1471"/>
                    </a:cubicBezTo>
                    <a:cubicBezTo>
                      <a:pt x="609" y="1471"/>
                      <a:pt x="601" y="1459"/>
                      <a:pt x="583" y="1432"/>
                    </a:cubicBezTo>
                    <a:cubicBezTo>
                      <a:pt x="546" y="1345"/>
                      <a:pt x="513" y="1259"/>
                      <a:pt x="481" y="1173"/>
                    </a:cubicBezTo>
                    <a:cubicBezTo>
                      <a:pt x="444" y="1140"/>
                      <a:pt x="427" y="1087"/>
                      <a:pt x="411" y="1037"/>
                    </a:cubicBezTo>
                    <a:lnTo>
                      <a:pt x="411" y="1037"/>
                    </a:lnTo>
                    <a:cubicBezTo>
                      <a:pt x="460" y="1054"/>
                      <a:pt x="513" y="1054"/>
                      <a:pt x="563" y="1070"/>
                    </a:cubicBezTo>
                    <a:cubicBezTo>
                      <a:pt x="628" y="1084"/>
                      <a:pt x="695" y="1090"/>
                      <a:pt x="763" y="1090"/>
                    </a:cubicBezTo>
                    <a:cubicBezTo>
                      <a:pt x="875" y="1090"/>
                      <a:pt x="989" y="1074"/>
                      <a:pt x="1097" y="1054"/>
                    </a:cubicBezTo>
                    <a:cubicBezTo>
                      <a:pt x="1121" y="1048"/>
                      <a:pt x="1136" y="1044"/>
                      <a:pt x="1146" y="1044"/>
                    </a:cubicBezTo>
                    <a:cubicBezTo>
                      <a:pt x="1164" y="1044"/>
                      <a:pt x="1168" y="1055"/>
                      <a:pt x="1179" y="1087"/>
                    </a:cubicBezTo>
                    <a:cubicBezTo>
                      <a:pt x="1216" y="1173"/>
                      <a:pt x="1265" y="1243"/>
                      <a:pt x="1368" y="1276"/>
                    </a:cubicBezTo>
                    <a:cubicBezTo>
                      <a:pt x="1454" y="1292"/>
                      <a:pt x="1524" y="1292"/>
                      <a:pt x="1589" y="1292"/>
                    </a:cubicBezTo>
                    <a:cubicBezTo>
                      <a:pt x="1659" y="1292"/>
                      <a:pt x="1729" y="1259"/>
                      <a:pt x="1778" y="1210"/>
                    </a:cubicBezTo>
                    <a:cubicBezTo>
                      <a:pt x="1815" y="1156"/>
                      <a:pt x="1832" y="1107"/>
                      <a:pt x="1848" y="1054"/>
                    </a:cubicBezTo>
                    <a:cubicBezTo>
                      <a:pt x="1864" y="1021"/>
                      <a:pt x="1881" y="1021"/>
                      <a:pt x="1897" y="1021"/>
                    </a:cubicBezTo>
                    <a:close/>
                    <a:moveTo>
                      <a:pt x="1832" y="1415"/>
                    </a:moveTo>
                    <a:cubicBezTo>
                      <a:pt x="1951" y="1415"/>
                      <a:pt x="2070" y="1432"/>
                      <a:pt x="2172" y="1481"/>
                    </a:cubicBezTo>
                    <a:cubicBezTo>
                      <a:pt x="2226" y="1497"/>
                      <a:pt x="2259" y="1551"/>
                      <a:pt x="2291" y="1584"/>
                    </a:cubicBezTo>
                    <a:cubicBezTo>
                      <a:pt x="2291" y="1600"/>
                      <a:pt x="2308" y="1600"/>
                      <a:pt x="2291" y="1620"/>
                    </a:cubicBezTo>
                    <a:cubicBezTo>
                      <a:pt x="2205" y="1789"/>
                      <a:pt x="2140" y="1945"/>
                      <a:pt x="1967" y="2031"/>
                    </a:cubicBezTo>
                    <a:cubicBezTo>
                      <a:pt x="1881" y="2080"/>
                      <a:pt x="1778" y="2113"/>
                      <a:pt x="1676" y="2134"/>
                    </a:cubicBezTo>
                    <a:cubicBezTo>
                      <a:pt x="1626" y="2150"/>
                      <a:pt x="1573" y="2150"/>
                      <a:pt x="1524" y="2150"/>
                    </a:cubicBezTo>
                    <a:cubicBezTo>
                      <a:pt x="1421" y="2150"/>
                      <a:pt x="1335" y="2134"/>
                      <a:pt x="1248" y="2097"/>
                    </a:cubicBezTo>
                    <a:cubicBezTo>
                      <a:pt x="1146" y="2064"/>
                      <a:pt x="1060" y="2011"/>
                      <a:pt x="994" y="1945"/>
                    </a:cubicBezTo>
                    <a:cubicBezTo>
                      <a:pt x="891" y="1842"/>
                      <a:pt x="789" y="1723"/>
                      <a:pt x="702" y="1600"/>
                    </a:cubicBezTo>
                    <a:cubicBezTo>
                      <a:pt x="686" y="1567"/>
                      <a:pt x="686" y="1567"/>
                      <a:pt x="719" y="1551"/>
                    </a:cubicBezTo>
                    <a:cubicBezTo>
                      <a:pt x="816" y="1487"/>
                      <a:pt x="928" y="1458"/>
                      <a:pt x="1038" y="1458"/>
                    </a:cubicBezTo>
                    <a:cubicBezTo>
                      <a:pt x="1197" y="1458"/>
                      <a:pt x="1352" y="1518"/>
                      <a:pt x="1454" y="1620"/>
                    </a:cubicBezTo>
                    <a:cubicBezTo>
                      <a:pt x="1487" y="1670"/>
                      <a:pt x="1540" y="1703"/>
                      <a:pt x="1556" y="1756"/>
                    </a:cubicBezTo>
                    <a:lnTo>
                      <a:pt x="1626" y="1826"/>
                    </a:lnTo>
                    <a:cubicBezTo>
                      <a:pt x="1637" y="1826"/>
                      <a:pt x="1648" y="1833"/>
                      <a:pt x="1664" y="1833"/>
                    </a:cubicBezTo>
                    <a:cubicBezTo>
                      <a:pt x="1672" y="1833"/>
                      <a:pt x="1681" y="1831"/>
                      <a:pt x="1692" y="1826"/>
                    </a:cubicBezTo>
                    <a:cubicBezTo>
                      <a:pt x="1712" y="1805"/>
                      <a:pt x="1712" y="1789"/>
                      <a:pt x="1692" y="1772"/>
                    </a:cubicBezTo>
                    <a:cubicBezTo>
                      <a:pt x="1676" y="1686"/>
                      <a:pt x="1643" y="1620"/>
                      <a:pt x="1573" y="1567"/>
                    </a:cubicBezTo>
                    <a:cubicBezTo>
                      <a:pt x="1540" y="1518"/>
                      <a:pt x="1524" y="1518"/>
                      <a:pt x="1589" y="1481"/>
                    </a:cubicBezTo>
                    <a:cubicBezTo>
                      <a:pt x="1659" y="1432"/>
                      <a:pt x="1745" y="1415"/>
                      <a:pt x="1832" y="1415"/>
                    </a:cubicBezTo>
                    <a:close/>
                    <a:moveTo>
                      <a:pt x="1540" y="0"/>
                    </a:moveTo>
                    <a:cubicBezTo>
                      <a:pt x="1474" y="0"/>
                      <a:pt x="1406" y="4"/>
                      <a:pt x="1335" y="11"/>
                    </a:cubicBezTo>
                    <a:cubicBezTo>
                      <a:pt x="1232" y="27"/>
                      <a:pt x="1146" y="60"/>
                      <a:pt x="1060" y="130"/>
                    </a:cubicBezTo>
                    <a:cubicBezTo>
                      <a:pt x="941" y="216"/>
                      <a:pt x="924" y="335"/>
                      <a:pt x="1027" y="438"/>
                    </a:cubicBezTo>
                    <a:cubicBezTo>
                      <a:pt x="1129" y="541"/>
                      <a:pt x="1232" y="610"/>
                      <a:pt x="1368" y="660"/>
                    </a:cubicBezTo>
                    <a:cubicBezTo>
                      <a:pt x="1421" y="676"/>
                      <a:pt x="1421" y="676"/>
                      <a:pt x="1384" y="713"/>
                    </a:cubicBezTo>
                    <a:cubicBezTo>
                      <a:pt x="1318" y="799"/>
                      <a:pt x="1216" y="865"/>
                      <a:pt x="1113" y="902"/>
                    </a:cubicBezTo>
                    <a:cubicBezTo>
                      <a:pt x="1002" y="943"/>
                      <a:pt x="890" y="959"/>
                      <a:pt x="778" y="959"/>
                    </a:cubicBezTo>
                    <a:cubicBezTo>
                      <a:pt x="666" y="959"/>
                      <a:pt x="555" y="943"/>
                      <a:pt x="444" y="918"/>
                    </a:cubicBezTo>
                    <a:cubicBezTo>
                      <a:pt x="325" y="881"/>
                      <a:pt x="238" y="816"/>
                      <a:pt x="136" y="762"/>
                    </a:cubicBezTo>
                    <a:cubicBezTo>
                      <a:pt x="119" y="746"/>
                      <a:pt x="103" y="713"/>
                      <a:pt x="70" y="713"/>
                    </a:cubicBezTo>
                    <a:cubicBezTo>
                      <a:pt x="60" y="705"/>
                      <a:pt x="51" y="701"/>
                      <a:pt x="42" y="701"/>
                    </a:cubicBezTo>
                    <a:cubicBezTo>
                      <a:pt x="33" y="701"/>
                      <a:pt x="25" y="705"/>
                      <a:pt x="17" y="713"/>
                    </a:cubicBezTo>
                    <a:cubicBezTo>
                      <a:pt x="0" y="729"/>
                      <a:pt x="0" y="746"/>
                      <a:pt x="17" y="762"/>
                    </a:cubicBezTo>
                    <a:cubicBezTo>
                      <a:pt x="33" y="779"/>
                      <a:pt x="49" y="816"/>
                      <a:pt x="70" y="832"/>
                    </a:cubicBezTo>
                    <a:cubicBezTo>
                      <a:pt x="119" y="881"/>
                      <a:pt x="189" y="935"/>
                      <a:pt x="255" y="968"/>
                    </a:cubicBezTo>
                    <a:cubicBezTo>
                      <a:pt x="308" y="984"/>
                      <a:pt x="325" y="1021"/>
                      <a:pt x="325" y="1070"/>
                    </a:cubicBezTo>
                    <a:cubicBezTo>
                      <a:pt x="378" y="1210"/>
                      <a:pt x="427" y="1362"/>
                      <a:pt x="497" y="1497"/>
                    </a:cubicBezTo>
                    <a:cubicBezTo>
                      <a:pt x="600" y="1670"/>
                      <a:pt x="719" y="1842"/>
                      <a:pt x="871" y="1994"/>
                    </a:cubicBezTo>
                    <a:cubicBezTo>
                      <a:pt x="973" y="2113"/>
                      <a:pt x="1097" y="2199"/>
                      <a:pt x="1248" y="2236"/>
                    </a:cubicBezTo>
                    <a:cubicBezTo>
                      <a:pt x="1337" y="2265"/>
                      <a:pt x="1429" y="2278"/>
                      <a:pt x="1523" y="2278"/>
                    </a:cubicBezTo>
                    <a:cubicBezTo>
                      <a:pt x="1646" y="2278"/>
                      <a:pt x="1771" y="2255"/>
                      <a:pt x="1897" y="2216"/>
                    </a:cubicBezTo>
                    <a:cubicBezTo>
                      <a:pt x="2070" y="2150"/>
                      <a:pt x="2205" y="2048"/>
                      <a:pt x="2291" y="1891"/>
                    </a:cubicBezTo>
                    <a:cubicBezTo>
                      <a:pt x="2447" y="1637"/>
                      <a:pt x="2550" y="1378"/>
                      <a:pt x="2616" y="1087"/>
                    </a:cubicBezTo>
                    <a:cubicBezTo>
                      <a:pt x="2636" y="1021"/>
                      <a:pt x="2669" y="984"/>
                      <a:pt x="2718" y="951"/>
                    </a:cubicBezTo>
                    <a:cubicBezTo>
                      <a:pt x="2788" y="918"/>
                      <a:pt x="2842" y="865"/>
                      <a:pt x="2875" y="779"/>
                    </a:cubicBezTo>
                    <a:cubicBezTo>
                      <a:pt x="2891" y="762"/>
                      <a:pt x="2907" y="746"/>
                      <a:pt x="2891" y="713"/>
                    </a:cubicBezTo>
                    <a:cubicBezTo>
                      <a:pt x="2891" y="702"/>
                      <a:pt x="2891" y="688"/>
                      <a:pt x="2880" y="688"/>
                    </a:cubicBezTo>
                    <a:cubicBezTo>
                      <a:pt x="2875" y="688"/>
                      <a:pt x="2868" y="690"/>
                      <a:pt x="2858" y="697"/>
                    </a:cubicBezTo>
                    <a:cubicBezTo>
                      <a:pt x="2821" y="713"/>
                      <a:pt x="2805" y="729"/>
                      <a:pt x="2788" y="746"/>
                    </a:cubicBezTo>
                    <a:cubicBezTo>
                      <a:pt x="2669" y="865"/>
                      <a:pt x="2534" y="935"/>
                      <a:pt x="2361" y="951"/>
                    </a:cubicBezTo>
                    <a:cubicBezTo>
                      <a:pt x="2336" y="956"/>
                      <a:pt x="2309" y="958"/>
                      <a:pt x="2282" y="958"/>
                    </a:cubicBezTo>
                    <a:cubicBezTo>
                      <a:pt x="2216" y="958"/>
                      <a:pt x="2147" y="946"/>
                      <a:pt x="2086" y="935"/>
                    </a:cubicBezTo>
                    <a:cubicBezTo>
                      <a:pt x="1897" y="918"/>
                      <a:pt x="1762" y="832"/>
                      <a:pt x="1643" y="713"/>
                    </a:cubicBezTo>
                    <a:cubicBezTo>
                      <a:pt x="1626" y="697"/>
                      <a:pt x="1626" y="697"/>
                      <a:pt x="1626" y="676"/>
                    </a:cubicBezTo>
                    <a:cubicBezTo>
                      <a:pt x="1659" y="660"/>
                      <a:pt x="1712" y="643"/>
                      <a:pt x="1762" y="610"/>
                    </a:cubicBezTo>
                    <a:cubicBezTo>
                      <a:pt x="1864" y="541"/>
                      <a:pt x="1951" y="438"/>
                      <a:pt x="2000" y="319"/>
                    </a:cubicBezTo>
                    <a:cubicBezTo>
                      <a:pt x="2020" y="286"/>
                      <a:pt x="2020" y="249"/>
                      <a:pt x="2020" y="200"/>
                    </a:cubicBezTo>
                    <a:cubicBezTo>
                      <a:pt x="2037" y="130"/>
                      <a:pt x="2000" y="97"/>
                      <a:pt x="1934" y="60"/>
                    </a:cubicBezTo>
                    <a:cubicBezTo>
                      <a:pt x="1897" y="44"/>
                      <a:pt x="1864" y="27"/>
                      <a:pt x="1815" y="27"/>
                    </a:cubicBezTo>
                    <a:cubicBezTo>
                      <a:pt x="1724" y="8"/>
                      <a:pt x="1634" y="0"/>
                      <a:pt x="1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25"/>
              <p:cNvSpPr/>
              <p:nvPr/>
            </p:nvSpPr>
            <p:spPr>
              <a:xfrm>
                <a:off x="981525" y="1939925"/>
                <a:ext cx="1327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173" extrusionOk="0">
                    <a:moveTo>
                      <a:pt x="290" y="0"/>
                    </a:moveTo>
                    <a:cubicBezTo>
                      <a:pt x="269" y="0"/>
                      <a:pt x="246" y="3"/>
                      <a:pt x="222" y="9"/>
                    </a:cubicBezTo>
                    <a:lnTo>
                      <a:pt x="190" y="9"/>
                    </a:lnTo>
                    <a:cubicBezTo>
                      <a:pt x="120" y="9"/>
                      <a:pt x="66" y="42"/>
                      <a:pt x="17" y="91"/>
                    </a:cubicBezTo>
                    <a:cubicBezTo>
                      <a:pt x="1" y="111"/>
                      <a:pt x="1" y="128"/>
                      <a:pt x="1" y="161"/>
                    </a:cubicBezTo>
                    <a:cubicBezTo>
                      <a:pt x="9" y="169"/>
                      <a:pt x="21" y="173"/>
                      <a:pt x="33" y="173"/>
                    </a:cubicBezTo>
                    <a:cubicBezTo>
                      <a:pt x="46" y="173"/>
                      <a:pt x="58" y="169"/>
                      <a:pt x="66" y="161"/>
                    </a:cubicBezTo>
                    <a:cubicBezTo>
                      <a:pt x="87" y="161"/>
                      <a:pt x="103" y="161"/>
                      <a:pt x="120" y="144"/>
                    </a:cubicBezTo>
                    <a:cubicBezTo>
                      <a:pt x="190" y="111"/>
                      <a:pt x="255" y="111"/>
                      <a:pt x="309" y="111"/>
                    </a:cubicBezTo>
                    <a:cubicBezTo>
                      <a:pt x="358" y="128"/>
                      <a:pt x="411" y="144"/>
                      <a:pt x="444" y="161"/>
                    </a:cubicBezTo>
                    <a:cubicBezTo>
                      <a:pt x="477" y="161"/>
                      <a:pt x="514" y="161"/>
                      <a:pt x="530" y="128"/>
                    </a:cubicBezTo>
                    <a:cubicBezTo>
                      <a:pt x="530" y="111"/>
                      <a:pt x="530" y="74"/>
                      <a:pt x="497" y="58"/>
                    </a:cubicBezTo>
                    <a:cubicBezTo>
                      <a:pt x="477" y="58"/>
                      <a:pt x="461" y="42"/>
                      <a:pt x="461" y="42"/>
                    </a:cubicBezTo>
                    <a:cubicBezTo>
                      <a:pt x="398" y="18"/>
                      <a:pt x="347" y="0"/>
                      <a:pt x="2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25"/>
              <p:cNvSpPr/>
              <p:nvPr/>
            </p:nvSpPr>
            <p:spPr>
              <a:xfrm>
                <a:off x="932350" y="1922925"/>
                <a:ext cx="380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14" extrusionOk="0">
                    <a:moveTo>
                      <a:pt x="776" y="1"/>
                    </a:moveTo>
                    <a:cubicBezTo>
                      <a:pt x="757" y="1"/>
                      <a:pt x="738" y="2"/>
                      <a:pt x="719" y="3"/>
                    </a:cubicBezTo>
                    <a:cubicBezTo>
                      <a:pt x="288" y="19"/>
                      <a:pt x="1" y="430"/>
                      <a:pt x="17" y="771"/>
                    </a:cubicBezTo>
                    <a:cubicBezTo>
                      <a:pt x="34" y="1099"/>
                      <a:pt x="186" y="1457"/>
                      <a:pt x="736" y="1510"/>
                    </a:cubicBezTo>
                    <a:cubicBezTo>
                      <a:pt x="759" y="1513"/>
                      <a:pt x="783" y="1514"/>
                      <a:pt x="806" y="1514"/>
                    </a:cubicBezTo>
                    <a:cubicBezTo>
                      <a:pt x="1201" y="1514"/>
                      <a:pt x="1520" y="1125"/>
                      <a:pt x="1520" y="722"/>
                    </a:cubicBezTo>
                    <a:cubicBezTo>
                      <a:pt x="1504" y="329"/>
                      <a:pt x="1178" y="1"/>
                      <a:pt x="7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25"/>
              <p:cNvSpPr/>
              <p:nvPr/>
            </p:nvSpPr>
            <p:spPr>
              <a:xfrm>
                <a:off x="923425" y="1921200"/>
                <a:ext cx="5782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27" extrusionOk="0">
                    <a:moveTo>
                      <a:pt x="805" y="291"/>
                    </a:moveTo>
                    <a:cubicBezTo>
                      <a:pt x="814" y="291"/>
                      <a:pt x="824" y="292"/>
                      <a:pt x="834" y="294"/>
                    </a:cubicBezTo>
                    <a:cubicBezTo>
                      <a:pt x="986" y="294"/>
                      <a:pt x="1006" y="570"/>
                      <a:pt x="818" y="570"/>
                    </a:cubicBezTo>
                    <a:cubicBezTo>
                      <a:pt x="812" y="570"/>
                      <a:pt x="807" y="569"/>
                      <a:pt x="801" y="569"/>
                    </a:cubicBezTo>
                    <a:cubicBezTo>
                      <a:pt x="638" y="553"/>
                      <a:pt x="644" y="291"/>
                      <a:pt x="805" y="291"/>
                    </a:cubicBezTo>
                    <a:close/>
                    <a:moveTo>
                      <a:pt x="469" y="753"/>
                    </a:moveTo>
                    <a:cubicBezTo>
                      <a:pt x="472" y="753"/>
                      <a:pt x="474" y="754"/>
                      <a:pt x="477" y="758"/>
                    </a:cubicBezTo>
                    <a:cubicBezTo>
                      <a:pt x="493" y="758"/>
                      <a:pt x="699" y="1029"/>
                      <a:pt x="1126" y="1029"/>
                    </a:cubicBezTo>
                    <a:cubicBezTo>
                      <a:pt x="1553" y="1029"/>
                      <a:pt x="1725" y="807"/>
                      <a:pt x="1774" y="774"/>
                    </a:cubicBezTo>
                    <a:cubicBezTo>
                      <a:pt x="1778" y="772"/>
                      <a:pt x="1782" y="772"/>
                      <a:pt x="1785" y="772"/>
                    </a:cubicBezTo>
                    <a:cubicBezTo>
                      <a:pt x="1808" y="772"/>
                      <a:pt x="1797" y="825"/>
                      <a:pt x="1811" y="840"/>
                    </a:cubicBezTo>
                    <a:cubicBezTo>
                      <a:pt x="1811" y="1082"/>
                      <a:pt x="1655" y="1287"/>
                      <a:pt x="1466" y="1406"/>
                    </a:cubicBezTo>
                    <a:cubicBezTo>
                      <a:pt x="1362" y="1471"/>
                      <a:pt x="1247" y="1501"/>
                      <a:pt x="1131" y="1501"/>
                    </a:cubicBezTo>
                    <a:cubicBezTo>
                      <a:pt x="850" y="1501"/>
                      <a:pt x="573" y="1325"/>
                      <a:pt x="477" y="1045"/>
                    </a:cubicBezTo>
                    <a:cubicBezTo>
                      <a:pt x="460" y="979"/>
                      <a:pt x="440" y="893"/>
                      <a:pt x="440" y="807"/>
                    </a:cubicBezTo>
                    <a:cubicBezTo>
                      <a:pt x="440" y="793"/>
                      <a:pt x="454" y="753"/>
                      <a:pt x="469" y="753"/>
                    </a:cubicBezTo>
                    <a:close/>
                    <a:moveTo>
                      <a:pt x="1092" y="1"/>
                    </a:moveTo>
                    <a:cubicBezTo>
                      <a:pt x="327" y="1"/>
                      <a:pt x="0" y="1089"/>
                      <a:pt x="699" y="1509"/>
                    </a:cubicBezTo>
                    <a:cubicBezTo>
                      <a:pt x="850" y="1591"/>
                      <a:pt x="995" y="1626"/>
                      <a:pt x="1128" y="1626"/>
                    </a:cubicBezTo>
                    <a:cubicBezTo>
                      <a:pt x="1916" y="1626"/>
                      <a:pt x="2313" y="390"/>
                      <a:pt x="1347" y="39"/>
                    </a:cubicBezTo>
                    <a:cubicBezTo>
                      <a:pt x="1258" y="13"/>
                      <a:pt x="1172" y="1"/>
                      <a:pt x="10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25"/>
              <p:cNvSpPr/>
              <p:nvPr/>
            </p:nvSpPr>
            <p:spPr>
              <a:xfrm>
                <a:off x="1006275" y="1922925"/>
                <a:ext cx="3850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14" extrusionOk="0">
                    <a:moveTo>
                      <a:pt x="776" y="1"/>
                    </a:moveTo>
                    <a:cubicBezTo>
                      <a:pt x="757" y="1"/>
                      <a:pt x="738" y="2"/>
                      <a:pt x="719" y="3"/>
                    </a:cubicBezTo>
                    <a:cubicBezTo>
                      <a:pt x="292" y="19"/>
                      <a:pt x="0" y="430"/>
                      <a:pt x="21" y="771"/>
                    </a:cubicBezTo>
                    <a:cubicBezTo>
                      <a:pt x="37" y="1099"/>
                      <a:pt x="189" y="1457"/>
                      <a:pt x="756" y="1510"/>
                    </a:cubicBezTo>
                    <a:cubicBezTo>
                      <a:pt x="778" y="1513"/>
                      <a:pt x="801" y="1514"/>
                      <a:pt x="823" y="1514"/>
                    </a:cubicBezTo>
                    <a:cubicBezTo>
                      <a:pt x="1206" y="1514"/>
                      <a:pt x="1539" y="1125"/>
                      <a:pt x="1524" y="722"/>
                    </a:cubicBezTo>
                    <a:cubicBezTo>
                      <a:pt x="1508" y="329"/>
                      <a:pt x="1181" y="1"/>
                      <a:pt x="7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25"/>
              <p:cNvSpPr/>
              <p:nvPr/>
            </p:nvSpPr>
            <p:spPr>
              <a:xfrm>
                <a:off x="997425" y="1921200"/>
                <a:ext cx="57850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1627" extrusionOk="0">
                    <a:moveTo>
                      <a:pt x="862" y="291"/>
                    </a:moveTo>
                    <a:cubicBezTo>
                      <a:pt x="870" y="291"/>
                      <a:pt x="879" y="292"/>
                      <a:pt x="888" y="294"/>
                    </a:cubicBezTo>
                    <a:cubicBezTo>
                      <a:pt x="1036" y="294"/>
                      <a:pt x="1055" y="570"/>
                      <a:pt x="867" y="570"/>
                    </a:cubicBezTo>
                    <a:cubicBezTo>
                      <a:pt x="862" y="570"/>
                      <a:pt x="857" y="569"/>
                      <a:pt x="851" y="569"/>
                    </a:cubicBezTo>
                    <a:cubicBezTo>
                      <a:pt x="692" y="553"/>
                      <a:pt x="713" y="291"/>
                      <a:pt x="862" y="291"/>
                    </a:cubicBezTo>
                    <a:close/>
                    <a:moveTo>
                      <a:pt x="468" y="753"/>
                    </a:moveTo>
                    <a:cubicBezTo>
                      <a:pt x="471" y="753"/>
                      <a:pt x="474" y="754"/>
                      <a:pt x="477" y="758"/>
                    </a:cubicBezTo>
                    <a:cubicBezTo>
                      <a:pt x="494" y="758"/>
                      <a:pt x="699" y="1029"/>
                      <a:pt x="1126" y="1029"/>
                    </a:cubicBezTo>
                    <a:cubicBezTo>
                      <a:pt x="1553" y="1029"/>
                      <a:pt x="1726" y="807"/>
                      <a:pt x="1775" y="774"/>
                    </a:cubicBezTo>
                    <a:cubicBezTo>
                      <a:pt x="1779" y="772"/>
                      <a:pt x="1783" y="772"/>
                      <a:pt x="1786" y="772"/>
                    </a:cubicBezTo>
                    <a:cubicBezTo>
                      <a:pt x="1812" y="772"/>
                      <a:pt x="1812" y="825"/>
                      <a:pt x="1812" y="840"/>
                    </a:cubicBezTo>
                    <a:cubicBezTo>
                      <a:pt x="1812" y="1082"/>
                      <a:pt x="1656" y="1287"/>
                      <a:pt x="1467" y="1406"/>
                    </a:cubicBezTo>
                    <a:cubicBezTo>
                      <a:pt x="1363" y="1471"/>
                      <a:pt x="1247" y="1501"/>
                      <a:pt x="1132" y="1501"/>
                    </a:cubicBezTo>
                    <a:cubicBezTo>
                      <a:pt x="851" y="1501"/>
                      <a:pt x="573" y="1325"/>
                      <a:pt x="477" y="1045"/>
                    </a:cubicBezTo>
                    <a:cubicBezTo>
                      <a:pt x="457" y="979"/>
                      <a:pt x="440" y="893"/>
                      <a:pt x="440" y="807"/>
                    </a:cubicBezTo>
                    <a:cubicBezTo>
                      <a:pt x="440" y="793"/>
                      <a:pt x="452" y="753"/>
                      <a:pt x="468" y="753"/>
                    </a:cubicBezTo>
                    <a:close/>
                    <a:moveTo>
                      <a:pt x="1092" y="1"/>
                    </a:moveTo>
                    <a:cubicBezTo>
                      <a:pt x="327" y="1"/>
                      <a:pt x="1" y="1089"/>
                      <a:pt x="699" y="1509"/>
                    </a:cubicBezTo>
                    <a:cubicBezTo>
                      <a:pt x="850" y="1591"/>
                      <a:pt x="995" y="1626"/>
                      <a:pt x="1129" y="1626"/>
                    </a:cubicBezTo>
                    <a:cubicBezTo>
                      <a:pt x="1916" y="1626"/>
                      <a:pt x="2313" y="390"/>
                      <a:pt x="1348" y="39"/>
                    </a:cubicBezTo>
                    <a:cubicBezTo>
                      <a:pt x="1258" y="13"/>
                      <a:pt x="1173" y="1"/>
                      <a:pt x="10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25"/>
              <p:cNvSpPr/>
              <p:nvPr/>
            </p:nvSpPr>
            <p:spPr>
              <a:xfrm>
                <a:off x="1055550" y="1940125"/>
                <a:ext cx="58525" cy="55150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206" extrusionOk="0">
                    <a:moveTo>
                      <a:pt x="957" y="1"/>
                    </a:moveTo>
                    <a:cubicBezTo>
                      <a:pt x="871" y="1"/>
                      <a:pt x="801" y="34"/>
                      <a:pt x="719" y="66"/>
                    </a:cubicBezTo>
                    <a:cubicBezTo>
                      <a:pt x="632" y="120"/>
                      <a:pt x="563" y="169"/>
                      <a:pt x="493" y="222"/>
                    </a:cubicBezTo>
                    <a:cubicBezTo>
                      <a:pt x="341" y="325"/>
                      <a:pt x="238" y="477"/>
                      <a:pt x="152" y="649"/>
                    </a:cubicBezTo>
                    <a:cubicBezTo>
                      <a:pt x="82" y="822"/>
                      <a:pt x="33" y="990"/>
                      <a:pt x="17" y="1179"/>
                    </a:cubicBezTo>
                    <a:cubicBezTo>
                      <a:pt x="0" y="1212"/>
                      <a:pt x="17" y="1249"/>
                      <a:pt x="17" y="1298"/>
                    </a:cubicBezTo>
                    <a:cubicBezTo>
                      <a:pt x="66" y="1848"/>
                      <a:pt x="493" y="2206"/>
                      <a:pt x="1129" y="2206"/>
                    </a:cubicBezTo>
                    <a:cubicBezTo>
                      <a:pt x="1762" y="2189"/>
                      <a:pt x="2341" y="1848"/>
                      <a:pt x="2341" y="1282"/>
                    </a:cubicBezTo>
                    <a:cubicBezTo>
                      <a:pt x="2325" y="724"/>
                      <a:pt x="1888" y="372"/>
                      <a:pt x="1263" y="372"/>
                    </a:cubicBezTo>
                    <a:cubicBezTo>
                      <a:pt x="1235" y="372"/>
                      <a:pt x="1207" y="373"/>
                      <a:pt x="1179" y="374"/>
                    </a:cubicBezTo>
                    <a:cubicBezTo>
                      <a:pt x="1211" y="325"/>
                      <a:pt x="1232" y="239"/>
                      <a:pt x="1211" y="185"/>
                    </a:cubicBezTo>
                    <a:cubicBezTo>
                      <a:pt x="1211" y="153"/>
                      <a:pt x="1195" y="136"/>
                      <a:pt x="1179" y="103"/>
                    </a:cubicBezTo>
                    <a:cubicBezTo>
                      <a:pt x="1146" y="34"/>
                      <a:pt x="1043" y="1"/>
                      <a:pt x="9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25"/>
              <p:cNvSpPr/>
              <p:nvPr/>
            </p:nvSpPr>
            <p:spPr>
              <a:xfrm>
                <a:off x="1064475" y="1956725"/>
                <a:ext cx="359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215" extrusionOk="0">
                    <a:moveTo>
                      <a:pt x="751" y="0"/>
                    </a:moveTo>
                    <a:cubicBezTo>
                      <a:pt x="639" y="0"/>
                      <a:pt x="527" y="33"/>
                      <a:pt x="427" y="88"/>
                    </a:cubicBezTo>
                    <a:cubicBezTo>
                      <a:pt x="292" y="158"/>
                      <a:pt x="173" y="261"/>
                      <a:pt x="103" y="380"/>
                    </a:cubicBezTo>
                    <a:cubicBezTo>
                      <a:pt x="33" y="515"/>
                      <a:pt x="0" y="671"/>
                      <a:pt x="54" y="807"/>
                    </a:cubicBezTo>
                    <a:cubicBezTo>
                      <a:pt x="87" y="909"/>
                      <a:pt x="173" y="1012"/>
                      <a:pt x="259" y="1082"/>
                    </a:cubicBezTo>
                    <a:cubicBezTo>
                      <a:pt x="384" y="1164"/>
                      <a:pt x="540" y="1215"/>
                      <a:pt x="693" y="1215"/>
                    </a:cubicBezTo>
                    <a:cubicBezTo>
                      <a:pt x="792" y="1215"/>
                      <a:pt x="889" y="1194"/>
                      <a:pt x="978" y="1148"/>
                    </a:cubicBezTo>
                    <a:cubicBezTo>
                      <a:pt x="1421" y="926"/>
                      <a:pt x="1438" y="207"/>
                      <a:pt x="941" y="35"/>
                    </a:cubicBezTo>
                    <a:cubicBezTo>
                      <a:pt x="879" y="11"/>
                      <a:pt x="816" y="0"/>
                      <a:pt x="7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25"/>
              <p:cNvSpPr/>
              <p:nvPr/>
            </p:nvSpPr>
            <p:spPr>
              <a:xfrm>
                <a:off x="1053375" y="1938800"/>
                <a:ext cx="65825" cy="5772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309" extrusionOk="0">
                    <a:moveTo>
                      <a:pt x="1044" y="136"/>
                    </a:moveTo>
                    <a:cubicBezTo>
                      <a:pt x="1093" y="136"/>
                      <a:pt x="1130" y="156"/>
                      <a:pt x="1163" y="173"/>
                    </a:cubicBezTo>
                    <a:cubicBezTo>
                      <a:pt x="1163" y="189"/>
                      <a:pt x="1163" y="189"/>
                      <a:pt x="1179" y="189"/>
                    </a:cubicBezTo>
                    <a:cubicBezTo>
                      <a:pt x="1179" y="206"/>
                      <a:pt x="1179" y="206"/>
                      <a:pt x="1196" y="222"/>
                    </a:cubicBezTo>
                    <a:cubicBezTo>
                      <a:pt x="1196" y="238"/>
                      <a:pt x="1216" y="259"/>
                      <a:pt x="1216" y="275"/>
                    </a:cubicBezTo>
                    <a:cubicBezTo>
                      <a:pt x="1216" y="308"/>
                      <a:pt x="1216" y="341"/>
                      <a:pt x="1179" y="395"/>
                    </a:cubicBezTo>
                    <a:cubicBezTo>
                      <a:pt x="1163" y="444"/>
                      <a:pt x="1147" y="497"/>
                      <a:pt x="1130" y="546"/>
                    </a:cubicBezTo>
                    <a:cubicBezTo>
                      <a:pt x="1077" y="633"/>
                      <a:pt x="1011" y="719"/>
                      <a:pt x="925" y="789"/>
                    </a:cubicBezTo>
                    <a:cubicBezTo>
                      <a:pt x="908" y="805"/>
                      <a:pt x="908" y="838"/>
                      <a:pt x="925" y="854"/>
                    </a:cubicBezTo>
                    <a:cubicBezTo>
                      <a:pt x="941" y="875"/>
                      <a:pt x="958" y="875"/>
                      <a:pt x="990" y="875"/>
                    </a:cubicBezTo>
                    <a:cubicBezTo>
                      <a:pt x="1093" y="805"/>
                      <a:pt x="1179" y="719"/>
                      <a:pt x="1233" y="616"/>
                    </a:cubicBezTo>
                    <a:cubicBezTo>
                      <a:pt x="1266" y="583"/>
                      <a:pt x="1282" y="530"/>
                      <a:pt x="1298" y="497"/>
                    </a:cubicBezTo>
                    <a:cubicBezTo>
                      <a:pt x="1487" y="497"/>
                      <a:pt x="1660" y="546"/>
                      <a:pt x="1849" y="633"/>
                    </a:cubicBezTo>
                    <a:cubicBezTo>
                      <a:pt x="2017" y="702"/>
                      <a:pt x="2157" y="822"/>
                      <a:pt x="2259" y="994"/>
                    </a:cubicBezTo>
                    <a:cubicBezTo>
                      <a:pt x="2243" y="978"/>
                      <a:pt x="2222" y="978"/>
                      <a:pt x="2222" y="978"/>
                    </a:cubicBezTo>
                    <a:cubicBezTo>
                      <a:pt x="2073" y="921"/>
                      <a:pt x="1923" y="890"/>
                      <a:pt x="1770" y="890"/>
                    </a:cubicBezTo>
                    <a:cubicBezTo>
                      <a:pt x="1644" y="890"/>
                      <a:pt x="1516" y="911"/>
                      <a:pt x="1385" y="957"/>
                    </a:cubicBezTo>
                    <a:cubicBezTo>
                      <a:pt x="1335" y="994"/>
                      <a:pt x="1266" y="1010"/>
                      <a:pt x="1216" y="1060"/>
                    </a:cubicBezTo>
                    <a:cubicBezTo>
                      <a:pt x="1216" y="1060"/>
                      <a:pt x="1196" y="1080"/>
                      <a:pt x="1196" y="1113"/>
                    </a:cubicBezTo>
                    <a:cubicBezTo>
                      <a:pt x="1203" y="1119"/>
                      <a:pt x="1209" y="1120"/>
                      <a:pt x="1215" y="1120"/>
                    </a:cubicBezTo>
                    <a:cubicBezTo>
                      <a:pt x="1227" y="1120"/>
                      <a:pt x="1238" y="1113"/>
                      <a:pt x="1249" y="1113"/>
                    </a:cubicBezTo>
                    <a:cubicBezTo>
                      <a:pt x="1298" y="1097"/>
                      <a:pt x="1368" y="1097"/>
                      <a:pt x="1422" y="1080"/>
                    </a:cubicBezTo>
                    <a:cubicBezTo>
                      <a:pt x="1546" y="1048"/>
                      <a:pt x="1670" y="1023"/>
                      <a:pt x="1798" y="1023"/>
                    </a:cubicBezTo>
                    <a:cubicBezTo>
                      <a:pt x="1881" y="1023"/>
                      <a:pt x="1966" y="1034"/>
                      <a:pt x="2054" y="1060"/>
                    </a:cubicBezTo>
                    <a:cubicBezTo>
                      <a:pt x="2362" y="1146"/>
                      <a:pt x="2378" y="1162"/>
                      <a:pt x="2309" y="1524"/>
                    </a:cubicBezTo>
                    <a:cubicBezTo>
                      <a:pt x="2300" y="1580"/>
                      <a:pt x="2291" y="1605"/>
                      <a:pt x="2270" y="1605"/>
                    </a:cubicBezTo>
                    <a:cubicBezTo>
                      <a:pt x="2253" y="1605"/>
                      <a:pt x="2228" y="1588"/>
                      <a:pt x="2189" y="1557"/>
                    </a:cubicBezTo>
                    <a:cubicBezTo>
                      <a:pt x="2028" y="1470"/>
                      <a:pt x="1857" y="1426"/>
                      <a:pt x="1684" y="1426"/>
                    </a:cubicBezTo>
                    <a:cubicBezTo>
                      <a:pt x="1585" y="1426"/>
                      <a:pt x="1485" y="1440"/>
                      <a:pt x="1385" y="1470"/>
                    </a:cubicBezTo>
                    <a:cubicBezTo>
                      <a:pt x="1352" y="1470"/>
                      <a:pt x="1298" y="1491"/>
                      <a:pt x="1319" y="1540"/>
                    </a:cubicBezTo>
                    <a:cubicBezTo>
                      <a:pt x="1319" y="1563"/>
                      <a:pt x="1328" y="1569"/>
                      <a:pt x="1340" y="1569"/>
                    </a:cubicBezTo>
                    <a:cubicBezTo>
                      <a:pt x="1357" y="1569"/>
                      <a:pt x="1382" y="1557"/>
                      <a:pt x="1401" y="1557"/>
                    </a:cubicBezTo>
                    <a:lnTo>
                      <a:pt x="1438" y="1557"/>
                    </a:lnTo>
                    <a:cubicBezTo>
                      <a:pt x="1490" y="1553"/>
                      <a:pt x="1541" y="1551"/>
                      <a:pt x="1591" y="1551"/>
                    </a:cubicBezTo>
                    <a:cubicBezTo>
                      <a:pt x="1784" y="1551"/>
                      <a:pt x="1961" y="1581"/>
                      <a:pt x="2140" y="1676"/>
                    </a:cubicBezTo>
                    <a:cubicBezTo>
                      <a:pt x="2206" y="1729"/>
                      <a:pt x="2189" y="1745"/>
                      <a:pt x="2157" y="1778"/>
                    </a:cubicBezTo>
                    <a:cubicBezTo>
                      <a:pt x="1984" y="1984"/>
                      <a:pt x="1746" y="2107"/>
                      <a:pt x="1487" y="2156"/>
                    </a:cubicBezTo>
                    <a:cubicBezTo>
                      <a:pt x="1395" y="2170"/>
                      <a:pt x="1305" y="2178"/>
                      <a:pt x="1218" y="2178"/>
                    </a:cubicBezTo>
                    <a:cubicBezTo>
                      <a:pt x="981" y="2178"/>
                      <a:pt x="760" y="2121"/>
                      <a:pt x="547" y="1984"/>
                    </a:cubicBezTo>
                    <a:cubicBezTo>
                      <a:pt x="395" y="1865"/>
                      <a:pt x="256" y="1729"/>
                      <a:pt x="206" y="1540"/>
                    </a:cubicBezTo>
                    <a:cubicBezTo>
                      <a:pt x="190" y="1421"/>
                      <a:pt x="169" y="1232"/>
                      <a:pt x="169" y="1232"/>
                    </a:cubicBezTo>
                    <a:cubicBezTo>
                      <a:pt x="169" y="1043"/>
                      <a:pt x="239" y="854"/>
                      <a:pt x="325" y="686"/>
                    </a:cubicBezTo>
                    <a:cubicBezTo>
                      <a:pt x="375" y="600"/>
                      <a:pt x="444" y="514"/>
                      <a:pt x="514" y="427"/>
                    </a:cubicBezTo>
                    <a:cubicBezTo>
                      <a:pt x="600" y="362"/>
                      <a:pt x="683" y="292"/>
                      <a:pt x="769" y="238"/>
                    </a:cubicBezTo>
                    <a:cubicBezTo>
                      <a:pt x="855" y="189"/>
                      <a:pt x="958" y="136"/>
                      <a:pt x="1044" y="136"/>
                    </a:cubicBezTo>
                    <a:close/>
                    <a:moveTo>
                      <a:pt x="1044" y="0"/>
                    </a:moveTo>
                    <a:cubicBezTo>
                      <a:pt x="908" y="0"/>
                      <a:pt x="785" y="54"/>
                      <a:pt x="683" y="103"/>
                    </a:cubicBezTo>
                    <a:cubicBezTo>
                      <a:pt x="580" y="173"/>
                      <a:pt x="498" y="259"/>
                      <a:pt x="412" y="341"/>
                    </a:cubicBezTo>
                    <a:cubicBezTo>
                      <a:pt x="342" y="427"/>
                      <a:pt x="256" y="514"/>
                      <a:pt x="206" y="633"/>
                    </a:cubicBezTo>
                    <a:cubicBezTo>
                      <a:pt x="104" y="822"/>
                      <a:pt x="1" y="1060"/>
                      <a:pt x="17" y="1265"/>
                    </a:cubicBezTo>
                    <a:cubicBezTo>
                      <a:pt x="17" y="1594"/>
                      <a:pt x="153" y="1832"/>
                      <a:pt x="412" y="2037"/>
                    </a:cubicBezTo>
                    <a:cubicBezTo>
                      <a:pt x="655" y="2225"/>
                      <a:pt x="930" y="2308"/>
                      <a:pt x="1221" y="2308"/>
                    </a:cubicBezTo>
                    <a:cubicBezTo>
                      <a:pt x="1298" y="2308"/>
                      <a:pt x="1376" y="2303"/>
                      <a:pt x="1454" y="2292"/>
                    </a:cubicBezTo>
                    <a:cubicBezTo>
                      <a:pt x="1746" y="2259"/>
                      <a:pt x="2017" y="2140"/>
                      <a:pt x="2222" y="1918"/>
                    </a:cubicBezTo>
                    <a:cubicBezTo>
                      <a:pt x="2411" y="1713"/>
                      <a:pt x="2633" y="1335"/>
                      <a:pt x="2346" y="875"/>
                    </a:cubicBezTo>
                    <a:cubicBezTo>
                      <a:pt x="2206" y="649"/>
                      <a:pt x="2001" y="514"/>
                      <a:pt x="1746" y="444"/>
                    </a:cubicBezTo>
                    <a:cubicBezTo>
                      <a:pt x="1606" y="411"/>
                      <a:pt x="1487" y="395"/>
                      <a:pt x="1352" y="378"/>
                    </a:cubicBezTo>
                    <a:lnTo>
                      <a:pt x="1352" y="362"/>
                    </a:lnTo>
                    <a:cubicBezTo>
                      <a:pt x="1368" y="325"/>
                      <a:pt x="1368" y="292"/>
                      <a:pt x="1368" y="259"/>
                    </a:cubicBezTo>
                    <a:cubicBezTo>
                      <a:pt x="1352" y="222"/>
                      <a:pt x="1352" y="173"/>
                      <a:pt x="1335" y="156"/>
                    </a:cubicBezTo>
                    <a:cubicBezTo>
                      <a:pt x="1319" y="136"/>
                      <a:pt x="1319" y="119"/>
                      <a:pt x="1298" y="103"/>
                    </a:cubicBezTo>
                    <a:cubicBezTo>
                      <a:pt x="1282" y="87"/>
                      <a:pt x="1266" y="70"/>
                      <a:pt x="1249" y="54"/>
                    </a:cubicBezTo>
                    <a:cubicBezTo>
                      <a:pt x="1196" y="0"/>
                      <a:pt x="1114" y="0"/>
                      <a:pt x="10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25"/>
              <p:cNvSpPr/>
              <p:nvPr/>
            </p:nvSpPr>
            <p:spPr>
              <a:xfrm>
                <a:off x="872825" y="1920200"/>
                <a:ext cx="64175" cy="76025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3041" extrusionOk="0">
                    <a:moveTo>
                      <a:pt x="1264" y="1"/>
                    </a:moveTo>
                    <a:cubicBezTo>
                      <a:pt x="1248" y="1"/>
                      <a:pt x="1231" y="3"/>
                      <a:pt x="1216" y="9"/>
                    </a:cubicBezTo>
                    <a:cubicBezTo>
                      <a:pt x="945" y="112"/>
                      <a:pt x="1080" y="798"/>
                      <a:pt x="1216" y="1171"/>
                    </a:cubicBezTo>
                    <a:cubicBezTo>
                      <a:pt x="1130" y="1059"/>
                      <a:pt x="963" y="875"/>
                      <a:pt x="800" y="875"/>
                    </a:cubicBezTo>
                    <a:cubicBezTo>
                      <a:pt x="767" y="875"/>
                      <a:pt x="734" y="883"/>
                      <a:pt x="702" y="900"/>
                    </a:cubicBezTo>
                    <a:cubicBezTo>
                      <a:pt x="600" y="933"/>
                      <a:pt x="567" y="1085"/>
                      <a:pt x="567" y="1208"/>
                    </a:cubicBezTo>
                    <a:cubicBezTo>
                      <a:pt x="553" y="1310"/>
                      <a:pt x="587" y="1424"/>
                      <a:pt x="651" y="1519"/>
                    </a:cubicBezTo>
                    <a:lnTo>
                      <a:pt x="651" y="1519"/>
                    </a:lnTo>
                    <a:cubicBezTo>
                      <a:pt x="563" y="1408"/>
                      <a:pt x="402" y="1236"/>
                      <a:pt x="237" y="1236"/>
                    </a:cubicBezTo>
                    <a:cubicBezTo>
                      <a:pt x="205" y="1236"/>
                      <a:pt x="172" y="1243"/>
                      <a:pt x="140" y="1258"/>
                    </a:cubicBezTo>
                    <a:cubicBezTo>
                      <a:pt x="37" y="1311"/>
                      <a:pt x="0" y="1463"/>
                      <a:pt x="0" y="1566"/>
                    </a:cubicBezTo>
                    <a:cubicBezTo>
                      <a:pt x="0" y="1738"/>
                      <a:pt x="86" y="1906"/>
                      <a:pt x="206" y="2030"/>
                    </a:cubicBezTo>
                    <a:cubicBezTo>
                      <a:pt x="177" y="2468"/>
                      <a:pt x="559" y="3040"/>
                      <a:pt x="1236" y="3040"/>
                    </a:cubicBezTo>
                    <a:cubicBezTo>
                      <a:pt x="1352" y="3040"/>
                      <a:pt x="1477" y="3024"/>
                      <a:pt x="1610" y="2986"/>
                    </a:cubicBezTo>
                    <a:cubicBezTo>
                      <a:pt x="2037" y="2867"/>
                      <a:pt x="2567" y="2301"/>
                      <a:pt x="2259" y="1668"/>
                    </a:cubicBezTo>
                    <a:cubicBezTo>
                      <a:pt x="2209" y="1549"/>
                      <a:pt x="2107" y="1463"/>
                      <a:pt x="1988" y="1393"/>
                    </a:cubicBezTo>
                    <a:cubicBezTo>
                      <a:pt x="1951" y="1188"/>
                      <a:pt x="1885" y="982"/>
                      <a:pt x="1832" y="798"/>
                    </a:cubicBezTo>
                    <a:cubicBezTo>
                      <a:pt x="1745" y="539"/>
                      <a:pt x="1663" y="301"/>
                      <a:pt x="1491" y="112"/>
                    </a:cubicBezTo>
                    <a:cubicBezTo>
                      <a:pt x="1420" y="55"/>
                      <a:pt x="1339" y="1"/>
                      <a:pt x="1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25"/>
              <p:cNvSpPr/>
              <p:nvPr/>
            </p:nvSpPr>
            <p:spPr>
              <a:xfrm>
                <a:off x="891300" y="1964675"/>
                <a:ext cx="23950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958" h="756" extrusionOk="0">
                    <a:moveTo>
                      <a:pt x="119" y="1"/>
                    </a:moveTo>
                    <a:cubicBezTo>
                      <a:pt x="114" y="1"/>
                      <a:pt x="108" y="3"/>
                      <a:pt x="103" y="8"/>
                    </a:cubicBezTo>
                    <a:lnTo>
                      <a:pt x="103" y="25"/>
                    </a:lnTo>
                    <a:cubicBezTo>
                      <a:pt x="82" y="78"/>
                      <a:pt x="103" y="148"/>
                      <a:pt x="119" y="197"/>
                    </a:cubicBezTo>
                    <a:cubicBezTo>
                      <a:pt x="119" y="300"/>
                      <a:pt x="103" y="435"/>
                      <a:pt x="17" y="505"/>
                    </a:cubicBezTo>
                    <a:lnTo>
                      <a:pt x="0" y="522"/>
                    </a:lnTo>
                    <a:cubicBezTo>
                      <a:pt x="0" y="538"/>
                      <a:pt x="0" y="559"/>
                      <a:pt x="17" y="559"/>
                    </a:cubicBezTo>
                    <a:cubicBezTo>
                      <a:pt x="82" y="678"/>
                      <a:pt x="222" y="727"/>
                      <a:pt x="358" y="743"/>
                    </a:cubicBezTo>
                    <a:cubicBezTo>
                      <a:pt x="403" y="751"/>
                      <a:pt x="449" y="756"/>
                      <a:pt x="493" y="756"/>
                    </a:cubicBezTo>
                    <a:cubicBezTo>
                      <a:pt x="565" y="756"/>
                      <a:pt x="635" y="743"/>
                      <a:pt x="698" y="710"/>
                    </a:cubicBezTo>
                    <a:cubicBezTo>
                      <a:pt x="822" y="661"/>
                      <a:pt x="957" y="505"/>
                      <a:pt x="941" y="353"/>
                    </a:cubicBezTo>
                    <a:cubicBezTo>
                      <a:pt x="924" y="283"/>
                      <a:pt x="854" y="283"/>
                      <a:pt x="801" y="251"/>
                    </a:cubicBezTo>
                    <a:cubicBezTo>
                      <a:pt x="719" y="214"/>
                      <a:pt x="666" y="148"/>
                      <a:pt x="596" y="78"/>
                    </a:cubicBezTo>
                    <a:cubicBezTo>
                      <a:pt x="553" y="124"/>
                      <a:pt x="487" y="147"/>
                      <a:pt x="418" y="147"/>
                    </a:cubicBezTo>
                    <a:cubicBezTo>
                      <a:pt x="381" y="147"/>
                      <a:pt x="344" y="140"/>
                      <a:pt x="308" y="127"/>
                    </a:cubicBezTo>
                    <a:cubicBezTo>
                      <a:pt x="255" y="95"/>
                      <a:pt x="206" y="45"/>
                      <a:pt x="152" y="8"/>
                    </a:cubicBezTo>
                    <a:cubicBezTo>
                      <a:pt x="141" y="8"/>
                      <a:pt x="130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25"/>
              <p:cNvSpPr/>
              <p:nvPr/>
            </p:nvSpPr>
            <p:spPr>
              <a:xfrm>
                <a:off x="871175" y="1918275"/>
                <a:ext cx="62450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3190" extrusionOk="0">
                    <a:moveTo>
                      <a:pt x="1335" y="156"/>
                    </a:moveTo>
                    <a:cubicBezTo>
                      <a:pt x="1368" y="156"/>
                      <a:pt x="1401" y="173"/>
                      <a:pt x="1454" y="205"/>
                    </a:cubicBezTo>
                    <a:cubicBezTo>
                      <a:pt x="1487" y="222"/>
                      <a:pt x="1524" y="275"/>
                      <a:pt x="1557" y="308"/>
                    </a:cubicBezTo>
                    <a:cubicBezTo>
                      <a:pt x="1590" y="361"/>
                      <a:pt x="1627" y="411"/>
                      <a:pt x="1659" y="464"/>
                    </a:cubicBezTo>
                    <a:cubicBezTo>
                      <a:pt x="1709" y="567"/>
                      <a:pt x="1746" y="669"/>
                      <a:pt x="1795" y="788"/>
                    </a:cubicBezTo>
                    <a:cubicBezTo>
                      <a:pt x="1848" y="977"/>
                      <a:pt x="1914" y="1162"/>
                      <a:pt x="1967" y="1351"/>
                    </a:cubicBezTo>
                    <a:cubicBezTo>
                      <a:pt x="1951" y="1335"/>
                      <a:pt x="1935" y="1335"/>
                      <a:pt x="1914" y="1318"/>
                    </a:cubicBezTo>
                    <a:cubicBezTo>
                      <a:pt x="1848" y="1302"/>
                      <a:pt x="1778" y="1285"/>
                      <a:pt x="1729" y="1265"/>
                    </a:cubicBezTo>
                    <a:cubicBezTo>
                      <a:pt x="1694" y="1257"/>
                      <a:pt x="1659" y="1252"/>
                      <a:pt x="1622" y="1252"/>
                    </a:cubicBezTo>
                    <a:cubicBezTo>
                      <a:pt x="1586" y="1252"/>
                      <a:pt x="1546" y="1257"/>
                      <a:pt x="1503" y="1265"/>
                    </a:cubicBezTo>
                    <a:cubicBezTo>
                      <a:pt x="1471" y="1265"/>
                      <a:pt x="1438" y="1285"/>
                      <a:pt x="1401" y="1302"/>
                    </a:cubicBezTo>
                    <a:cubicBezTo>
                      <a:pt x="1384" y="1285"/>
                      <a:pt x="1368" y="1248"/>
                      <a:pt x="1335" y="1216"/>
                    </a:cubicBezTo>
                    <a:cubicBezTo>
                      <a:pt x="1298" y="1096"/>
                      <a:pt x="1265" y="994"/>
                      <a:pt x="1249" y="875"/>
                    </a:cubicBezTo>
                    <a:cubicBezTo>
                      <a:pt x="1232" y="752"/>
                      <a:pt x="1216" y="632"/>
                      <a:pt x="1195" y="513"/>
                    </a:cubicBezTo>
                    <a:cubicBezTo>
                      <a:pt x="1195" y="464"/>
                      <a:pt x="1195" y="411"/>
                      <a:pt x="1216" y="361"/>
                    </a:cubicBezTo>
                    <a:cubicBezTo>
                      <a:pt x="1216" y="292"/>
                      <a:pt x="1232" y="238"/>
                      <a:pt x="1249" y="205"/>
                    </a:cubicBezTo>
                    <a:cubicBezTo>
                      <a:pt x="1265" y="173"/>
                      <a:pt x="1298" y="156"/>
                      <a:pt x="1335" y="156"/>
                    </a:cubicBezTo>
                    <a:close/>
                    <a:moveTo>
                      <a:pt x="859" y="1011"/>
                    </a:moveTo>
                    <a:cubicBezTo>
                      <a:pt x="1066" y="1011"/>
                      <a:pt x="1282" y="1353"/>
                      <a:pt x="1282" y="1367"/>
                    </a:cubicBezTo>
                    <a:lnTo>
                      <a:pt x="1298" y="1388"/>
                    </a:lnTo>
                    <a:cubicBezTo>
                      <a:pt x="1216" y="1491"/>
                      <a:pt x="1195" y="1643"/>
                      <a:pt x="1232" y="1778"/>
                    </a:cubicBezTo>
                    <a:cubicBezTo>
                      <a:pt x="1249" y="1848"/>
                      <a:pt x="1282" y="1901"/>
                      <a:pt x="1319" y="1951"/>
                    </a:cubicBezTo>
                    <a:cubicBezTo>
                      <a:pt x="1319" y="1967"/>
                      <a:pt x="1298" y="1967"/>
                      <a:pt x="1282" y="1967"/>
                    </a:cubicBezTo>
                    <a:cubicBezTo>
                      <a:pt x="1276" y="1968"/>
                      <a:pt x="1270" y="1968"/>
                      <a:pt x="1265" y="1968"/>
                    </a:cubicBezTo>
                    <a:cubicBezTo>
                      <a:pt x="1178" y="1968"/>
                      <a:pt x="1057" y="1862"/>
                      <a:pt x="1011" y="1831"/>
                    </a:cubicBezTo>
                    <a:cubicBezTo>
                      <a:pt x="924" y="1762"/>
                      <a:pt x="871" y="1696"/>
                      <a:pt x="822" y="1643"/>
                    </a:cubicBezTo>
                    <a:cubicBezTo>
                      <a:pt x="822" y="1626"/>
                      <a:pt x="805" y="1626"/>
                      <a:pt x="805" y="1610"/>
                    </a:cubicBezTo>
                    <a:cubicBezTo>
                      <a:pt x="719" y="1507"/>
                      <a:pt x="682" y="1388"/>
                      <a:pt x="682" y="1285"/>
                    </a:cubicBezTo>
                    <a:cubicBezTo>
                      <a:pt x="703" y="1183"/>
                      <a:pt x="719" y="1059"/>
                      <a:pt x="785" y="1027"/>
                    </a:cubicBezTo>
                    <a:cubicBezTo>
                      <a:pt x="809" y="1016"/>
                      <a:pt x="834" y="1011"/>
                      <a:pt x="859" y="1011"/>
                    </a:cubicBezTo>
                    <a:close/>
                    <a:moveTo>
                      <a:pt x="305" y="1374"/>
                    </a:moveTo>
                    <a:cubicBezTo>
                      <a:pt x="444" y="1374"/>
                      <a:pt x="594" y="1544"/>
                      <a:pt x="682" y="1675"/>
                    </a:cubicBezTo>
                    <a:cubicBezTo>
                      <a:pt x="703" y="1675"/>
                      <a:pt x="719" y="1696"/>
                      <a:pt x="719" y="1712"/>
                    </a:cubicBezTo>
                    <a:lnTo>
                      <a:pt x="736" y="1729"/>
                    </a:lnTo>
                    <a:lnTo>
                      <a:pt x="752" y="1778"/>
                    </a:lnTo>
                    <a:cubicBezTo>
                      <a:pt x="822" y="1881"/>
                      <a:pt x="887" y="1967"/>
                      <a:pt x="887" y="2086"/>
                    </a:cubicBezTo>
                    <a:cubicBezTo>
                      <a:pt x="887" y="2226"/>
                      <a:pt x="822" y="2312"/>
                      <a:pt x="719" y="2345"/>
                    </a:cubicBezTo>
                    <a:cubicBezTo>
                      <a:pt x="715" y="2346"/>
                      <a:pt x="710" y="2346"/>
                      <a:pt x="705" y="2346"/>
                    </a:cubicBezTo>
                    <a:cubicBezTo>
                      <a:pt x="630" y="2346"/>
                      <a:pt x="494" y="2239"/>
                      <a:pt x="444" y="2189"/>
                    </a:cubicBezTo>
                    <a:cubicBezTo>
                      <a:pt x="395" y="2156"/>
                      <a:pt x="358" y="2107"/>
                      <a:pt x="325" y="2070"/>
                    </a:cubicBezTo>
                    <a:cubicBezTo>
                      <a:pt x="189" y="1934"/>
                      <a:pt x="120" y="1778"/>
                      <a:pt x="136" y="1643"/>
                    </a:cubicBezTo>
                    <a:cubicBezTo>
                      <a:pt x="136" y="1540"/>
                      <a:pt x="169" y="1421"/>
                      <a:pt x="239" y="1388"/>
                    </a:cubicBezTo>
                    <a:cubicBezTo>
                      <a:pt x="260" y="1378"/>
                      <a:pt x="282" y="1374"/>
                      <a:pt x="305" y="1374"/>
                    </a:cubicBezTo>
                    <a:close/>
                    <a:moveTo>
                      <a:pt x="1614" y="1380"/>
                    </a:moveTo>
                    <a:cubicBezTo>
                      <a:pt x="1641" y="1380"/>
                      <a:pt x="1667" y="1383"/>
                      <a:pt x="1692" y="1388"/>
                    </a:cubicBezTo>
                    <a:cubicBezTo>
                      <a:pt x="1914" y="1437"/>
                      <a:pt x="2156" y="1556"/>
                      <a:pt x="2259" y="1745"/>
                    </a:cubicBezTo>
                    <a:cubicBezTo>
                      <a:pt x="2308" y="1848"/>
                      <a:pt x="2345" y="1951"/>
                      <a:pt x="2345" y="2070"/>
                    </a:cubicBezTo>
                    <a:cubicBezTo>
                      <a:pt x="2362" y="2189"/>
                      <a:pt x="2345" y="2291"/>
                      <a:pt x="2308" y="2394"/>
                    </a:cubicBezTo>
                    <a:cubicBezTo>
                      <a:pt x="2222" y="2620"/>
                      <a:pt x="2054" y="2788"/>
                      <a:pt x="1848" y="2907"/>
                    </a:cubicBezTo>
                    <a:cubicBezTo>
                      <a:pt x="1811" y="2944"/>
                      <a:pt x="1746" y="2961"/>
                      <a:pt x="1692" y="2977"/>
                    </a:cubicBezTo>
                    <a:cubicBezTo>
                      <a:pt x="1676" y="2993"/>
                      <a:pt x="1643" y="2993"/>
                      <a:pt x="1627" y="3010"/>
                    </a:cubicBezTo>
                    <a:cubicBezTo>
                      <a:pt x="1590" y="3010"/>
                      <a:pt x="1557" y="3010"/>
                      <a:pt x="1540" y="3030"/>
                    </a:cubicBezTo>
                    <a:cubicBezTo>
                      <a:pt x="1421" y="3047"/>
                      <a:pt x="1298" y="3047"/>
                      <a:pt x="1179" y="3047"/>
                    </a:cubicBezTo>
                    <a:cubicBezTo>
                      <a:pt x="957" y="3010"/>
                      <a:pt x="736" y="2907"/>
                      <a:pt x="579" y="2739"/>
                    </a:cubicBezTo>
                    <a:cubicBezTo>
                      <a:pt x="460" y="2599"/>
                      <a:pt x="374" y="2447"/>
                      <a:pt x="341" y="2275"/>
                    </a:cubicBezTo>
                    <a:cubicBezTo>
                      <a:pt x="358" y="2275"/>
                      <a:pt x="358" y="2275"/>
                      <a:pt x="358" y="2291"/>
                    </a:cubicBezTo>
                    <a:cubicBezTo>
                      <a:pt x="428" y="2345"/>
                      <a:pt x="547" y="2447"/>
                      <a:pt x="666" y="2464"/>
                    </a:cubicBezTo>
                    <a:lnTo>
                      <a:pt x="752" y="2464"/>
                    </a:lnTo>
                    <a:cubicBezTo>
                      <a:pt x="908" y="2415"/>
                      <a:pt x="1011" y="2275"/>
                      <a:pt x="1011" y="2086"/>
                    </a:cubicBezTo>
                    <a:cubicBezTo>
                      <a:pt x="1011" y="2053"/>
                      <a:pt x="1011" y="2020"/>
                      <a:pt x="990" y="1983"/>
                    </a:cubicBezTo>
                    <a:lnTo>
                      <a:pt x="990" y="1983"/>
                    </a:lnTo>
                    <a:cubicBezTo>
                      <a:pt x="1060" y="2037"/>
                      <a:pt x="1146" y="2086"/>
                      <a:pt x="1216" y="2086"/>
                    </a:cubicBezTo>
                    <a:cubicBezTo>
                      <a:pt x="1232" y="2096"/>
                      <a:pt x="1249" y="2101"/>
                      <a:pt x="1266" y="2101"/>
                    </a:cubicBezTo>
                    <a:cubicBezTo>
                      <a:pt x="1283" y="2101"/>
                      <a:pt x="1300" y="2096"/>
                      <a:pt x="1319" y="2086"/>
                    </a:cubicBezTo>
                    <a:cubicBezTo>
                      <a:pt x="1351" y="2086"/>
                      <a:pt x="1384" y="2070"/>
                      <a:pt x="1401" y="2053"/>
                    </a:cubicBezTo>
                    <a:cubicBezTo>
                      <a:pt x="1421" y="2070"/>
                      <a:pt x="1438" y="2086"/>
                      <a:pt x="1454" y="2107"/>
                    </a:cubicBezTo>
                    <a:cubicBezTo>
                      <a:pt x="1503" y="2139"/>
                      <a:pt x="1573" y="2172"/>
                      <a:pt x="1643" y="2189"/>
                    </a:cubicBezTo>
                    <a:cubicBezTo>
                      <a:pt x="1692" y="2226"/>
                      <a:pt x="1762" y="2242"/>
                      <a:pt x="1832" y="2242"/>
                    </a:cubicBezTo>
                    <a:cubicBezTo>
                      <a:pt x="1836" y="2246"/>
                      <a:pt x="1841" y="2248"/>
                      <a:pt x="1845" y="2248"/>
                    </a:cubicBezTo>
                    <a:cubicBezTo>
                      <a:pt x="1857" y="2248"/>
                      <a:pt x="1869" y="2233"/>
                      <a:pt x="1881" y="2209"/>
                    </a:cubicBezTo>
                    <a:cubicBezTo>
                      <a:pt x="1881" y="2189"/>
                      <a:pt x="1865" y="2156"/>
                      <a:pt x="1848" y="2156"/>
                    </a:cubicBezTo>
                    <a:cubicBezTo>
                      <a:pt x="1729" y="2123"/>
                      <a:pt x="1606" y="2086"/>
                      <a:pt x="1524" y="2020"/>
                    </a:cubicBezTo>
                    <a:cubicBezTo>
                      <a:pt x="1438" y="1934"/>
                      <a:pt x="1368" y="1848"/>
                      <a:pt x="1351" y="1745"/>
                    </a:cubicBezTo>
                    <a:cubicBezTo>
                      <a:pt x="1319" y="1643"/>
                      <a:pt x="1335" y="1523"/>
                      <a:pt x="1401" y="1454"/>
                    </a:cubicBezTo>
                    <a:cubicBezTo>
                      <a:pt x="1453" y="1404"/>
                      <a:pt x="1534" y="1380"/>
                      <a:pt x="1614" y="1380"/>
                    </a:cubicBezTo>
                    <a:close/>
                    <a:moveTo>
                      <a:pt x="1335" y="0"/>
                    </a:moveTo>
                    <a:cubicBezTo>
                      <a:pt x="1282" y="0"/>
                      <a:pt x="1232" y="17"/>
                      <a:pt x="1195" y="33"/>
                    </a:cubicBezTo>
                    <a:cubicBezTo>
                      <a:pt x="1163" y="70"/>
                      <a:pt x="1130" y="103"/>
                      <a:pt x="1113" y="136"/>
                    </a:cubicBezTo>
                    <a:cubicBezTo>
                      <a:pt x="1076" y="205"/>
                      <a:pt x="1060" y="275"/>
                      <a:pt x="1060" y="341"/>
                    </a:cubicBezTo>
                    <a:cubicBezTo>
                      <a:pt x="1043" y="394"/>
                      <a:pt x="1043" y="464"/>
                      <a:pt x="1060" y="530"/>
                    </a:cubicBezTo>
                    <a:cubicBezTo>
                      <a:pt x="1060" y="686"/>
                      <a:pt x="1093" y="854"/>
                      <a:pt x="1146" y="1010"/>
                    </a:cubicBezTo>
                    <a:cubicBezTo>
                      <a:pt x="1060" y="936"/>
                      <a:pt x="956" y="879"/>
                      <a:pt x="853" y="879"/>
                    </a:cubicBezTo>
                    <a:cubicBezTo>
                      <a:pt x="813" y="879"/>
                      <a:pt x="773" y="888"/>
                      <a:pt x="736" y="908"/>
                    </a:cubicBezTo>
                    <a:cubicBezTo>
                      <a:pt x="600" y="977"/>
                      <a:pt x="563" y="1199"/>
                      <a:pt x="563" y="1285"/>
                    </a:cubicBezTo>
                    <a:lnTo>
                      <a:pt x="563" y="1367"/>
                    </a:lnTo>
                    <a:cubicBezTo>
                      <a:pt x="493" y="1298"/>
                      <a:pt x="409" y="1253"/>
                      <a:pt x="319" y="1253"/>
                    </a:cubicBezTo>
                    <a:cubicBezTo>
                      <a:pt x="277" y="1253"/>
                      <a:pt x="233" y="1263"/>
                      <a:pt x="189" y="1285"/>
                    </a:cubicBezTo>
                    <a:cubicBezTo>
                      <a:pt x="33" y="1351"/>
                      <a:pt x="17" y="1556"/>
                      <a:pt x="1" y="1643"/>
                    </a:cubicBezTo>
                    <a:cubicBezTo>
                      <a:pt x="1" y="1848"/>
                      <a:pt x="103" y="2020"/>
                      <a:pt x="206" y="2139"/>
                    </a:cubicBezTo>
                    <a:cubicBezTo>
                      <a:pt x="206" y="2394"/>
                      <a:pt x="308" y="2636"/>
                      <a:pt x="477" y="2825"/>
                    </a:cubicBezTo>
                    <a:cubicBezTo>
                      <a:pt x="649" y="3030"/>
                      <a:pt x="908" y="3150"/>
                      <a:pt x="1163" y="3182"/>
                    </a:cubicBezTo>
                    <a:cubicBezTo>
                      <a:pt x="1202" y="3187"/>
                      <a:pt x="1242" y="3189"/>
                      <a:pt x="1282" y="3189"/>
                    </a:cubicBezTo>
                    <a:cubicBezTo>
                      <a:pt x="1378" y="3189"/>
                      <a:pt x="1473" y="3178"/>
                      <a:pt x="1557" y="3166"/>
                    </a:cubicBezTo>
                    <a:cubicBezTo>
                      <a:pt x="1590" y="3166"/>
                      <a:pt x="1627" y="3150"/>
                      <a:pt x="1659" y="3150"/>
                    </a:cubicBezTo>
                    <a:cubicBezTo>
                      <a:pt x="1676" y="3133"/>
                      <a:pt x="1709" y="3133"/>
                      <a:pt x="1746" y="3113"/>
                    </a:cubicBezTo>
                    <a:cubicBezTo>
                      <a:pt x="1811" y="3096"/>
                      <a:pt x="1865" y="3063"/>
                      <a:pt x="1935" y="3030"/>
                    </a:cubicBezTo>
                    <a:cubicBezTo>
                      <a:pt x="2037" y="2977"/>
                      <a:pt x="2140" y="2891"/>
                      <a:pt x="2222" y="2788"/>
                    </a:cubicBezTo>
                    <a:cubicBezTo>
                      <a:pt x="2308" y="2686"/>
                      <a:pt x="2394" y="2583"/>
                      <a:pt x="2427" y="2447"/>
                    </a:cubicBezTo>
                    <a:cubicBezTo>
                      <a:pt x="2481" y="2328"/>
                      <a:pt x="2497" y="2189"/>
                      <a:pt x="2497" y="2053"/>
                    </a:cubicBezTo>
                    <a:cubicBezTo>
                      <a:pt x="2481" y="1934"/>
                      <a:pt x="2448" y="1799"/>
                      <a:pt x="2378" y="1675"/>
                    </a:cubicBezTo>
                    <a:cubicBezTo>
                      <a:pt x="2308" y="1573"/>
                      <a:pt x="2222" y="1491"/>
                      <a:pt x="2119" y="1421"/>
                    </a:cubicBezTo>
                    <a:cubicBezTo>
                      <a:pt x="2070" y="1183"/>
                      <a:pt x="2000" y="957"/>
                      <a:pt x="1935" y="735"/>
                    </a:cubicBezTo>
                    <a:cubicBezTo>
                      <a:pt x="1898" y="616"/>
                      <a:pt x="1848" y="497"/>
                      <a:pt x="1795" y="394"/>
                    </a:cubicBezTo>
                    <a:cubicBezTo>
                      <a:pt x="1762" y="324"/>
                      <a:pt x="1729" y="275"/>
                      <a:pt x="1676" y="222"/>
                    </a:cubicBezTo>
                    <a:cubicBezTo>
                      <a:pt x="1643" y="173"/>
                      <a:pt x="1606" y="119"/>
                      <a:pt x="1540" y="70"/>
                    </a:cubicBezTo>
                    <a:cubicBezTo>
                      <a:pt x="1487" y="33"/>
                      <a:pt x="1421" y="0"/>
                      <a:pt x="13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25"/>
              <p:cNvSpPr/>
              <p:nvPr/>
            </p:nvSpPr>
            <p:spPr>
              <a:xfrm>
                <a:off x="1052450" y="1819000"/>
                <a:ext cx="71475" cy="15535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6214" extrusionOk="0">
                    <a:moveTo>
                      <a:pt x="395" y="1"/>
                    </a:moveTo>
                    <a:lnTo>
                      <a:pt x="243" y="448"/>
                    </a:lnTo>
                    <a:lnTo>
                      <a:pt x="1" y="1167"/>
                    </a:lnTo>
                    <a:cubicBezTo>
                      <a:pt x="703" y="1405"/>
                      <a:pt x="1319" y="1766"/>
                      <a:pt x="1664" y="2398"/>
                    </a:cubicBezTo>
                    <a:cubicBezTo>
                      <a:pt x="1849" y="2723"/>
                      <a:pt x="1919" y="3101"/>
                      <a:pt x="1919" y="3474"/>
                    </a:cubicBezTo>
                    <a:cubicBezTo>
                      <a:pt x="1919" y="4365"/>
                      <a:pt x="1508" y="5306"/>
                      <a:pt x="1064" y="6024"/>
                    </a:cubicBezTo>
                    <a:cubicBezTo>
                      <a:pt x="1027" y="6078"/>
                      <a:pt x="1027" y="6143"/>
                      <a:pt x="1081" y="6180"/>
                    </a:cubicBezTo>
                    <a:cubicBezTo>
                      <a:pt x="1097" y="6197"/>
                      <a:pt x="1114" y="6197"/>
                      <a:pt x="1151" y="6213"/>
                    </a:cubicBezTo>
                    <a:cubicBezTo>
                      <a:pt x="1184" y="6213"/>
                      <a:pt x="1216" y="6197"/>
                      <a:pt x="1233" y="6160"/>
                    </a:cubicBezTo>
                    <a:cubicBezTo>
                      <a:pt x="1438" y="5954"/>
                      <a:pt x="1594" y="5716"/>
                      <a:pt x="1767" y="5494"/>
                    </a:cubicBezTo>
                    <a:cubicBezTo>
                      <a:pt x="2415" y="4501"/>
                      <a:pt x="2859" y="3236"/>
                      <a:pt x="2448" y="2054"/>
                    </a:cubicBezTo>
                    <a:cubicBezTo>
                      <a:pt x="2226" y="1438"/>
                      <a:pt x="1799" y="924"/>
                      <a:pt x="1286" y="551"/>
                    </a:cubicBezTo>
                    <a:cubicBezTo>
                      <a:pt x="1184" y="448"/>
                      <a:pt x="1011" y="345"/>
                      <a:pt x="892" y="276"/>
                    </a:cubicBezTo>
                    <a:cubicBezTo>
                      <a:pt x="720" y="173"/>
                      <a:pt x="568" y="70"/>
                      <a:pt x="3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25"/>
              <p:cNvSpPr/>
              <p:nvPr/>
            </p:nvSpPr>
            <p:spPr>
              <a:xfrm>
                <a:off x="1052450" y="1830200"/>
                <a:ext cx="57825" cy="144150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5766" extrusionOk="0">
                    <a:moveTo>
                      <a:pt x="243" y="0"/>
                    </a:moveTo>
                    <a:lnTo>
                      <a:pt x="1" y="719"/>
                    </a:lnTo>
                    <a:cubicBezTo>
                      <a:pt x="703" y="957"/>
                      <a:pt x="1319" y="1318"/>
                      <a:pt x="1664" y="1950"/>
                    </a:cubicBezTo>
                    <a:cubicBezTo>
                      <a:pt x="1849" y="2275"/>
                      <a:pt x="1919" y="2653"/>
                      <a:pt x="1919" y="3026"/>
                    </a:cubicBezTo>
                    <a:cubicBezTo>
                      <a:pt x="1919" y="3917"/>
                      <a:pt x="1508" y="4858"/>
                      <a:pt x="1064" y="5576"/>
                    </a:cubicBezTo>
                    <a:cubicBezTo>
                      <a:pt x="1027" y="5630"/>
                      <a:pt x="1027" y="5695"/>
                      <a:pt x="1081" y="5732"/>
                    </a:cubicBezTo>
                    <a:cubicBezTo>
                      <a:pt x="1097" y="5749"/>
                      <a:pt x="1114" y="5749"/>
                      <a:pt x="1151" y="5765"/>
                    </a:cubicBezTo>
                    <a:cubicBezTo>
                      <a:pt x="1253" y="5609"/>
                      <a:pt x="1356" y="5457"/>
                      <a:pt x="1438" y="5301"/>
                    </a:cubicBezTo>
                    <a:cubicBezTo>
                      <a:pt x="1832" y="4652"/>
                      <a:pt x="2140" y="3934"/>
                      <a:pt x="2226" y="3182"/>
                    </a:cubicBezTo>
                    <a:cubicBezTo>
                      <a:pt x="2313" y="2427"/>
                      <a:pt x="2140" y="1643"/>
                      <a:pt x="1680" y="1043"/>
                    </a:cubicBezTo>
                    <a:cubicBezTo>
                      <a:pt x="1303" y="579"/>
                      <a:pt x="789" y="271"/>
                      <a:pt x="276" y="16"/>
                    </a:cubicBezTo>
                    <a:cubicBezTo>
                      <a:pt x="260" y="16"/>
                      <a:pt x="260" y="16"/>
                      <a:pt x="243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25"/>
              <p:cNvSpPr/>
              <p:nvPr/>
            </p:nvSpPr>
            <p:spPr>
              <a:xfrm>
                <a:off x="1050825" y="1817350"/>
                <a:ext cx="766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6329" extrusionOk="0">
                    <a:moveTo>
                      <a:pt x="497" y="153"/>
                    </a:moveTo>
                    <a:cubicBezTo>
                      <a:pt x="600" y="206"/>
                      <a:pt x="702" y="255"/>
                      <a:pt x="785" y="325"/>
                    </a:cubicBezTo>
                    <a:cubicBezTo>
                      <a:pt x="838" y="342"/>
                      <a:pt x="887" y="374"/>
                      <a:pt x="924" y="395"/>
                    </a:cubicBezTo>
                    <a:cubicBezTo>
                      <a:pt x="957" y="411"/>
                      <a:pt x="990" y="444"/>
                      <a:pt x="1027" y="461"/>
                    </a:cubicBezTo>
                    <a:cubicBezTo>
                      <a:pt x="1129" y="530"/>
                      <a:pt x="1232" y="600"/>
                      <a:pt x="1298" y="666"/>
                    </a:cubicBezTo>
                    <a:cubicBezTo>
                      <a:pt x="1864" y="1077"/>
                      <a:pt x="2259" y="1590"/>
                      <a:pt x="2448" y="2157"/>
                    </a:cubicBezTo>
                    <a:cubicBezTo>
                      <a:pt x="2924" y="3475"/>
                      <a:pt x="2222" y="4825"/>
                      <a:pt x="1762" y="5507"/>
                    </a:cubicBezTo>
                    <a:cubicBezTo>
                      <a:pt x="1589" y="5782"/>
                      <a:pt x="1437" y="5988"/>
                      <a:pt x="1265" y="6193"/>
                    </a:cubicBezTo>
                    <a:cubicBezTo>
                      <a:pt x="1249" y="6201"/>
                      <a:pt x="1236" y="6205"/>
                      <a:pt x="1223" y="6205"/>
                    </a:cubicBezTo>
                    <a:cubicBezTo>
                      <a:pt x="1211" y="6205"/>
                      <a:pt x="1197" y="6201"/>
                      <a:pt x="1179" y="6193"/>
                    </a:cubicBezTo>
                    <a:cubicBezTo>
                      <a:pt x="1162" y="6176"/>
                      <a:pt x="1162" y="6144"/>
                      <a:pt x="1179" y="6123"/>
                    </a:cubicBezTo>
                    <a:cubicBezTo>
                      <a:pt x="1589" y="5458"/>
                      <a:pt x="2497" y="3762"/>
                      <a:pt x="1795" y="2428"/>
                    </a:cubicBezTo>
                    <a:cubicBezTo>
                      <a:pt x="1487" y="1881"/>
                      <a:pt x="973" y="1487"/>
                      <a:pt x="152" y="1179"/>
                    </a:cubicBezTo>
                    <a:lnTo>
                      <a:pt x="497" y="153"/>
                    </a:lnTo>
                    <a:close/>
                    <a:moveTo>
                      <a:pt x="427" y="1"/>
                    </a:moveTo>
                    <a:cubicBezTo>
                      <a:pt x="411" y="17"/>
                      <a:pt x="394" y="34"/>
                      <a:pt x="394" y="50"/>
                    </a:cubicBezTo>
                    <a:lnTo>
                      <a:pt x="17" y="1196"/>
                    </a:lnTo>
                    <a:cubicBezTo>
                      <a:pt x="0" y="1233"/>
                      <a:pt x="17" y="1282"/>
                      <a:pt x="50" y="1282"/>
                    </a:cubicBezTo>
                    <a:cubicBezTo>
                      <a:pt x="871" y="1573"/>
                      <a:pt x="1384" y="1951"/>
                      <a:pt x="1676" y="2481"/>
                    </a:cubicBezTo>
                    <a:cubicBezTo>
                      <a:pt x="2345" y="3762"/>
                      <a:pt x="1470" y="5404"/>
                      <a:pt x="1076" y="6057"/>
                    </a:cubicBezTo>
                    <a:cubicBezTo>
                      <a:pt x="1010" y="6123"/>
                      <a:pt x="1027" y="6226"/>
                      <a:pt x="1092" y="6295"/>
                    </a:cubicBezTo>
                    <a:cubicBezTo>
                      <a:pt x="1129" y="6328"/>
                      <a:pt x="1179" y="6328"/>
                      <a:pt x="1216" y="6328"/>
                    </a:cubicBezTo>
                    <a:cubicBezTo>
                      <a:pt x="1265" y="6328"/>
                      <a:pt x="1318" y="6312"/>
                      <a:pt x="1351" y="6279"/>
                    </a:cubicBezTo>
                    <a:cubicBezTo>
                      <a:pt x="1540" y="6074"/>
                      <a:pt x="1708" y="5852"/>
                      <a:pt x="1881" y="5593"/>
                    </a:cubicBezTo>
                    <a:cubicBezTo>
                      <a:pt x="2345" y="4875"/>
                      <a:pt x="3063" y="3475"/>
                      <a:pt x="2583" y="2103"/>
                    </a:cubicBezTo>
                    <a:cubicBezTo>
                      <a:pt x="2361" y="1524"/>
                      <a:pt x="1951" y="990"/>
                      <a:pt x="1384" y="563"/>
                    </a:cubicBezTo>
                    <a:cubicBezTo>
                      <a:pt x="1318" y="498"/>
                      <a:pt x="1195" y="411"/>
                      <a:pt x="1092" y="358"/>
                    </a:cubicBezTo>
                    <a:cubicBezTo>
                      <a:pt x="1060" y="325"/>
                      <a:pt x="1027" y="309"/>
                      <a:pt x="990" y="292"/>
                    </a:cubicBezTo>
                    <a:cubicBezTo>
                      <a:pt x="957" y="255"/>
                      <a:pt x="908" y="239"/>
                      <a:pt x="854" y="206"/>
                    </a:cubicBezTo>
                    <a:cubicBezTo>
                      <a:pt x="735" y="136"/>
                      <a:pt x="616" y="50"/>
                      <a:pt x="4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25"/>
              <p:cNvSpPr/>
              <p:nvPr/>
            </p:nvSpPr>
            <p:spPr>
              <a:xfrm>
                <a:off x="1039625" y="1809650"/>
                <a:ext cx="39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816" extrusionOk="0">
                    <a:moveTo>
                      <a:pt x="719" y="1"/>
                    </a:moveTo>
                    <a:lnTo>
                      <a:pt x="1" y="1606"/>
                    </a:lnTo>
                    <a:lnTo>
                      <a:pt x="859" y="1812"/>
                    </a:lnTo>
                    <a:cubicBezTo>
                      <a:pt x="873" y="1815"/>
                      <a:pt x="888" y="1816"/>
                      <a:pt x="903" y="1816"/>
                    </a:cubicBezTo>
                    <a:cubicBezTo>
                      <a:pt x="994" y="1816"/>
                      <a:pt x="1088" y="1764"/>
                      <a:pt x="1130" y="1676"/>
                    </a:cubicBezTo>
                    <a:lnTo>
                      <a:pt x="1508" y="806"/>
                    </a:lnTo>
                    <a:cubicBezTo>
                      <a:pt x="1561" y="703"/>
                      <a:pt x="1524" y="580"/>
                      <a:pt x="1438" y="514"/>
                    </a:cubicBezTo>
                    <a:lnTo>
                      <a:pt x="7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25"/>
              <p:cNvSpPr/>
              <p:nvPr/>
            </p:nvSpPr>
            <p:spPr>
              <a:xfrm>
                <a:off x="1053800" y="1838225"/>
                <a:ext cx="124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402" extrusionOk="0">
                    <a:moveTo>
                      <a:pt x="289" y="0"/>
                    </a:moveTo>
                    <a:cubicBezTo>
                      <a:pt x="277" y="0"/>
                      <a:pt x="266" y="1"/>
                      <a:pt x="255" y="3"/>
                    </a:cubicBezTo>
                    <a:cubicBezTo>
                      <a:pt x="173" y="3"/>
                      <a:pt x="103" y="53"/>
                      <a:pt x="70" y="139"/>
                    </a:cubicBezTo>
                    <a:cubicBezTo>
                      <a:pt x="0" y="279"/>
                      <a:pt x="119" y="381"/>
                      <a:pt x="255" y="398"/>
                    </a:cubicBezTo>
                    <a:cubicBezTo>
                      <a:pt x="267" y="401"/>
                      <a:pt x="279" y="402"/>
                      <a:pt x="292" y="402"/>
                    </a:cubicBezTo>
                    <a:cubicBezTo>
                      <a:pt x="349" y="402"/>
                      <a:pt x="403" y="372"/>
                      <a:pt x="444" y="328"/>
                    </a:cubicBezTo>
                    <a:cubicBezTo>
                      <a:pt x="497" y="279"/>
                      <a:pt x="497" y="176"/>
                      <a:pt x="460" y="106"/>
                    </a:cubicBezTo>
                    <a:cubicBezTo>
                      <a:pt x="432" y="45"/>
                      <a:pt x="363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5"/>
              <p:cNvSpPr/>
              <p:nvPr/>
            </p:nvSpPr>
            <p:spPr>
              <a:xfrm>
                <a:off x="1038000" y="1808150"/>
                <a:ext cx="423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942" extrusionOk="0">
                    <a:moveTo>
                      <a:pt x="805" y="163"/>
                    </a:moveTo>
                    <a:lnTo>
                      <a:pt x="1454" y="623"/>
                    </a:lnTo>
                    <a:cubicBezTo>
                      <a:pt x="1523" y="677"/>
                      <a:pt x="1556" y="763"/>
                      <a:pt x="1523" y="845"/>
                    </a:cubicBezTo>
                    <a:lnTo>
                      <a:pt x="1129" y="1703"/>
                    </a:lnTo>
                    <a:cubicBezTo>
                      <a:pt x="1098" y="1775"/>
                      <a:pt x="1036" y="1810"/>
                      <a:pt x="976" y="1810"/>
                    </a:cubicBezTo>
                    <a:cubicBezTo>
                      <a:pt x="964" y="1810"/>
                      <a:pt x="952" y="1809"/>
                      <a:pt x="940" y="1806"/>
                    </a:cubicBezTo>
                    <a:lnTo>
                      <a:pt x="152" y="1617"/>
                    </a:lnTo>
                    <a:lnTo>
                      <a:pt x="805" y="163"/>
                    </a:lnTo>
                    <a:close/>
                    <a:moveTo>
                      <a:pt x="785" y="0"/>
                    </a:moveTo>
                    <a:cubicBezTo>
                      <a:pt x="779" y="0"/>
                      <a:pt x="773" y="2"/>
                      <a:pt x="768" y="7"/>
                    </a:cubicBezTo>
                    <a:cubicBezTo>
                      <a:pt x="751" y="7"/>
                      <a:pt x="735" y="24"/>
                      <a:pt x="719" y="44"/>
                    </a:cubicBezTo>
                    <a:lnTo>
                      <a:pt x="0" y="1650"/>
                    </a:lnTo>
                    <a:lnTo>
                      <a:pt x="0" y="1703"/>
                    </a:lnTo>
                    <a:cubicBezTo>
                      <a:pt x="16" y="1720"/>
                      <a:pt x="33" y="1736"/>
                      <a:pt x="49" y="1736"/>
                    </a:cubicBezTo>
                    <a:lnTo>
                      <a:pt x="907" y="1941"/>
                    </a:lnTo>
                    <a:lnTo>
                      <a:pt x="973" y="1941"/>
                    </a:lnTo>
                    <a:cubicBezTo>
                      <a:pt x="1092" y="1941"/>
                      <a:pt x="1195" y="1872"/>
                      <a:pt x="1248" y="1753"/>
                    </a:cubicBezTo>
                    <a:lnTo>
                      <a:pt x="1642" y="898"/>
                    </a:lnTo>
                    <a:cubicBezTo>
                      <a:pt x="1692" y="763"/>
                      <a:pt x="1659" y="607"/>
                      <a:pt x="1540" y="521"/>
                    </a:cubicBezTo>
                    <a:lnTo>
                      <a:pt x="821" y="7"/>
                    </a:lnTo>
                    <a:cubicBezTo>
                      <a:pt x="810" y="7"/>
                      <a:pt x="798" y="0"/>
                      <a:pt x="7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5"/>
              <p:cNvSpPr/>
              <p:nvPr/>
            </p:nvSpPr>
            <p:spPr>
              <a:xfrm>
                <a:off x="953700" y="1823300"/>
                <a:ext cx="95400" cy="76625"/>
              </a:xfrm>
              <a:custGeom>
                <a:avLst/>
                <a:gdLst/>
                <a:ahLst/>
                <a:cxnLst/>
                <a:rect l="l" t="t" r="r" b="b"/>
                <a:pathLst>
                  <a:path w="3816" h="306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58" y="1249"/>
                      <a:pt x="1319" y="2226"/>
                      <a:pt x="2551" y="2637"/>
                    </a:cubicBezTo>
                    <a:lnTo>
                      <a:pt x="3815" y="3064"/>
                    </a:lnTo>
                    <a:lnTo>
                      <a:pt x="3815" y="3064"/>
                    </a:lnTo>
                    <a:lnTo>
                      <a:pt x="3011" y="9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5"/>
              <p:cNvSpPr/>
              <p:nvPr/>
            </p:nvSpPr>
            <p:spPr>
              <a:xfrm>
                <a:off x="972900" y="1850725"/>
                <a:ext cx="629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524" extrusionOk="0">
                    <a:moveTo>
                      <a:pt x="1" y="0"/>
                    </a:moveTo>
                    <a:cubicBezTo>
                      <a:pt x="1" y="136"/>
                      <a:pt x="292" y="325"/>
                      <a:pt x="395" y="411"/>
                    </a:cubicBezTo>
                    <a:cubicBezTo>
                      <a:pt x="567" y="546"/>
                      <a:pt x="756" y="665"/>
                      <a:pt x="925" y="785"/>
                    </a:cubicBezTo>
                    <a:cubicBezTo>
                      <a:pt x="1405" y="1129"/>
                      <a:pt x="1918" y="1470"/>
                      <a:pt x="2518" y="1524"/>
                    </a:cubicBezTo>
                    <a:cubicBezTo>
                      <a:pt x="2432" y="1232"/>
                      <a:pt x="2345" y="941"/>
                      <a:pt x="2259" y="649"/>
                    </a:cubicBezTo>
                    <a:cubicBezTo>
                      <a:pt x="2243" y="616"/>
                      <a:pt x="2243" y="579"/>
                      <a:pt x="2210" y="546"/>
                    </a:cubicBezTo>
                    <a:cubicBezTo>
                      <a:pt x="2156" y="460"/>
                      <a:pt x="2054" y="444"/>
                      <a:pt x="1951" y="427"/>
                    </a:cubicBezTo>
                    <a:cubicBezTo>
                      <a:pt x="1627" y="358"/>
                      <a:pt x="1302" y="325"/>
                      <a:pt x="962" y="255"/>
                    </a:cubicBezTo>
                    <a:cubicBezTo>
                      <a:pt x="637" y="206"/>
                      <a:pt x="329" y="87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951550" y="1821875"/>
                <a:ext cx="9930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3191" extrusionOk="0">
                    <a:moveTo>
                      <a:pt x="190" y="161"/>
                    </a:moveTo>
                    <a:lnTo>
                      <a:pt x="3047" y="1035"/>
                    </a:lnTo>
                    <a:lnTo>
                      <a:pt x="3782" y="3002"/>
                    </a:lnTo>
                    <a:lnTo>
                      <a:pt x="2653" y="2624"/>
                    </a:lnTo>
                    <a:cubicBezTo>
                      <a:pt x="1491" y="2247"/>
                      <a:pt x="567" y="1323"/>
                      <a:pt x="190" y="161"/>
                    </a:cubicBezTo>
                    <a:close/>
                    <a:moveTo>
                      <a:pt x="78" y="0"/>
                    </a:moveTo>
                    <a:cubicBezTo>
                      <a:pt x="60" y="0"/>
                      <a:pt x="48" y="14"/>
                      <a:pt x="33" y="25"/>
                    </a:cubicBezTo>
                    <a:cubicBezTo>
                      <a:pt x="17" y="42"/>
                      <a:pt x="1" y="58"/>
                      <a:pt x="17" y="91"/>
                    </a:cubicBezTo>
                    <a:cubicBezTo>
                      <a:pt x="395" y="1343"/>
                      <a:pt x="1368" y="2349"/>
                      <a:pt x="2620" y="2760"/>
                    </a:cubicBezTo>
                    <a:lnTo>
                      <a:pt x="3885" y="3170"/>
                    </a:lnTo>
                    <a:lnTo>
                      <a:pt x="3901" y="3191"/>
                    </a:lnTo>
                    <a:cubicBezTo>
                      <a:pt x="3918" y="3191"/>
                      <a:pt x="3934" y="3170"/>
                      <a:pt x="3955" y="3154"/>
                    </a:cubicBezTo>
                    <a:cubicBezTo>
                      <a:pt x="3971" y="3138"/>
                      <a:pt x="3971" y="3121"/>
                      <a:pt x="3971" y="3088"/>
                    </a:cubicBezTo>
                    <a:lnTo>
                      <a:pt x="3150" y="965"/>
                    </a:lnTo>
                    <a:cubicBezTo>
                      <a:pt x="3150" y="949"/>
                      <a:pt x="3134" y="933"/>
                      <a:pt x="3113" y="912"/>
                    </a:cubicBezTo>
                    <a:lnTo>
                      <a:pt x="103" y="9"/>
                    </a:lnTo>
                    <a:cubicBezTo>
                      <a:pt x="93" y="3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980600" y="1753800"/>
                <a:ext cx="120650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2014" extrusionOk="0">
                    <a:moveTo>
                      <a:pt x="1672" y="1"/>
                    </a:moveTo>
                    <a:cubicBezTo>
                      <a:pt x="1103" y="1"/>
                      <a:pt x="533" y="123"/>
                      <a:pt x="1" y="371"/>
                    </a:cubicBezTo>
                    <a:lnTo>
                      <a:pt x="2690" y="2013"/>
                    </a:lnTo>
                    <a:lnTo>
                      <a:pt x="4825" y="1208"/>
                    </a:lnTo>
                    <a:lnTo>
                      <a:pt x="3680" y="539"/>
                    </a:lnTo>
                    <a:cubicBezTo>
                      <a:pt x="3059" y="182"/>
                      <a:pt x="2367" y="1"/>
                      <a:pt x="16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1013550" y="1758150"/>
                <a:ext cx="50725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463" extrusionOk="0">
                    <a:moveTo>
                      <a:pt x="139" y="0"/>
                    </a:moveTo>
                    <a:cubicBezTo>
                      <a:pt x="122" y="0"/>
                      <a:pt x="105" y="2"/>
                      <a:pt x="87" y="8"/>
                    </a:cubicBezTo>
                    <a:cubicBezTo>
                      <a:pt x="38" y="24"/>
                      <a:pt x="1" y="73"/>
                      <a:pt x="17" y="127"/>
                    </a:cubicBezTo>
                    <a:lnTo>
                      <a:pt x="71" y="176"/>
                    </a:lnTo>
                    <a:cubicBezTo>
                      <a:pt x="120" y="213"/>
                      <a:pt x="190" y="246"/>
                      <a:pt x="259" y="279"/>
                    </a:cubicBezTo>
                    <a:cubicBezTo>
                      <a:pt x="411" y="381"/>
                      <a:pt x="584" y="468"/>
                      <a:pt x="736" y="570"/>
                    </a:cubicBezTo>
                    <a:cubicBezTo>
                      <a:pt x="1011" y="759"/>
                      <a:pt x="1270" y="948"/>
                      <a:pt x="1524" y="1170"/>
                    </a:cubicBezTo>
                    <a:cubicBezTo>
                      <a:pt x="1577" y="1223"/>
                      <a:pt x="1643" y="1272"/>
                      <a:pt x="1697" y="1342"/>
                    </a:cubicBezTo>
                    <a:cubicBezTo>
                      <a:pt x="1729" y="1375"/>
                      <a:pt x="1762" y="1429"/>
                      <a:pt x="1799" y="1445"/>
                    </a:cubicBezTo>
                    <a:cubicBezTo>
                      <a:pt x="1824" y="1457"/>
                      <a:pt x="1847" y="1462"/>
                      <a:pt x="1869" y="1462"/>
                    </a:cubicBezTo>
                    <a:cubicBezTo>
                      <a:pt x="1967" y="1462"/>
                      <a:pt x="2028" y="1354"/>
                      <a:pt x="1988" y="1256"/>
                    </a:cubicBezTo>
                    <a:cubicBezTo>
                      <a:pt x="1968" y="1203"/>
                      <a:pt x="1935" y="1170"/>
                      <a:pt x="1902" y="1121"/>
                    </a:cubicBezTo>
                    <a:cubicBezTo>
                      <a:pt x="1438" y="624"/>
                      <a:pt x="892" y="197"/>
                      <a:pt x="243" y="8"/>
                    </a:cubicBezTo>
                    <a:cubicBezTo>
                      <a:pt x="207" y="8"/>
                      <a:pt x="174" y="0"/>
                      <a:pt x="139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1042200" y="1761725"/>
                <a:ext cx="24450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12" extrusionOk="0">
                    <a:moveTo>
                      <a:pt x="259" y="0"/>
                    </a:moveTo>
                    <a:cubicBezTo>
                      <a:pt x="206" y="0"/>
                      <a:pt x="140" y="17"/>
                      <a:pt x="103" y="70"/>
                    </a:cubicBezTo>
                    <a:cubicBezTo>
                      <a:pt x="0" y="206"/>
                      <a:pt x="259" y="292"/>
                      <a:pt x="345" y="341"/>
                    </a:cubicBezTo>
                    <a:cubicBezTo>
                      <a:pt x="481" y="444"/>
                      <a:pt x="600" y="567"/>
                      <a:pt x="739" y="670"/>
                    </a:cubicBezTo>
                    <a:cubicBezTo>
                      <a:pt x="781" y="690"/>
                      <a:pt x="831" y="711"/>
                      <a:pt x="875" y="711"/>
                    </a:cubicBezTo>
                    <a:cubicBezTo>
                      <a:pt x="901" y="711"/>
                      <a:pt x="925" y="704"/>
                      <a:pt x="945" y="686"/>
                    </a:cubicBezTo>
                    <a:cubicBezTo>
                      <a:pt x="978" y="649"/>
                      <a:pt x="961" y="583"/>
                      <a:pt x="945" y="530"/>
                    </a:cubicBezTo>
                    <a:cubicBezTo>
                      <a:pt x="908" y="411"/>
                      <a:pt x="822" y="325"/>
                      <a:pt x="739" y="238"/>
                    </a:cubicBezTo>
                    <a:cubicBezTo>
                      <a:pt x="637" y="173"/>
                      <a:pt x="534" y="103"/>
                      <a:pt x="431" y="54"/>
                    </a:cubicBezTo>
                    <a:cubicBezTo>
                      <a:pt x="378" y="17"/>
                      <a:pt x="308" y="0"/>
                      <a:pt x="259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978950" y="1752150"/>
                <a:ext cx="124050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4962" h="2145" extrusionOk="0">
                    <a:moveTo>
                      <a:pt x="1735" y="128"/>
                    </a:moveTo>
                    <a:cubicBezTo>
                      <a:pt x="2416" y="128"/>
                      <a:pt x="3097" y="307"/>
                      <a:pt x="3713" y="658"/>
                    </a:cubicBezTo>
                    <a:lnTo>
                      <a:pt x="4739" y="1258"/>
                    </a:lnTo>
                    <a:lnTo>
                      <a:pt x="2773" y="2009"/>
                    </a:lnTo>
                    <a:lnTo>
                      <a:pt x="223" y="437"/>
                    </a:lnTo>
                    <a:cubicBezTo>
                      <a:pt x="708" y="230"/>
                      <a:pt x="1222" y="128"/>
                      <a:pt x="1735" y="128"/>
                    </a:cubicBezTo>
                    <a:close/>
                    <a:moveTo>
                      <a:pt x="1734" y="1"/>
                    </a:moveTo>
                    <a:cubicBezTo>
                      <a:pt x="1161" y="1"/>
                      <a:pt x="587" y="122"/>
                      <a:pt x="50" y="367"/>
                    </a:cubicBezTo>
                    <a:cubicBezTo>
                      <a:pt x="17" y="383"/>
                      <a:pt x="1" y="400"/>
                      <a:pt x="1" y="437"/>
                    </a:cubicBezTo>
                    <a:cubicBezTo>
                      <a:pt x="1" y="453"/>
                      <a:pt x="17" y="470"/>
                      <a:pt x="34" y="486"/>
                    </a:cubicBezTo>
                    <a:lnTo>
                      <a:pt x="2719" y="2145"/>
                    </a:lnTo>
                    <a:lnTo>
                      <a:pt x="2789" y="2145"/>
                    </a:lnTo>
                    <a:lnTo>
                      <a:pt x="4912" y="1340"/>
                    </a:lnTo>
                    <a:cubicBezTo>
                      <a:pt x="4945" y="1324"/>
                      <a:pt x="4961" y="1307"/>
                      <a:pt x="4961" y="1274"/>
                    </a:cubicBezTo>
                    <a:cubicBezTo>
                      <a:pt x="4961" y="1258"/>
                      <a:pt x="4945" y="1221"/>
                      <a:pt x="4928" y="1221"/>
                    </a:cubicBezTo>
                    <a:lnTo>
                      <a:pt x="3783" y="556"/>
                    </a:lnTo>
                    <a:cubicBezTo>
                      <a:pt x="3148" y="186"/>
                      <a:pt x="2441" y="1"/>
                      <a:pt x="17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887400" y="1740175"/>
                <a:ext cx="177500" cy="115325"/>
              </a:xfrm>
              <a:custGeom>
                <a:avLst/>
                <a:gdLst/>
                <a:ahLst/>
                <a:cxnLst/>
                <a:rect l="l" t="t" r="r" b="b"/>
                <a:pathLst>
                  <a:path w="7100" h="4613" extrusionOk="0">
                    <a:moveTo>
                      <a:pt x="2107" y="0"/>
                    </a:moveTo>
                    <a:cubicBezTo>
                      <a:pt x="1964" y="0"/>
                      <a:pt x="1827" y="9"/>
                      <a:pt x="1696" y="25"/>
                    </a:cubicBezTo>
                    <a:cubicBezTo>
                      <a:pt x="649" y="144"/>
                      <a:pt x="0" y="673"/>
                      <a:pt x="0" y="673"/>
                    </a:cubicBezTo>
                    <a:cubicBezTo>
                      <a:pt x="0" y="673"/>
                      <a:pt x="33" y="1532"/>
                      <a:pt x="633" y="2402"/>
                    </a:cubicBezTo>
                    <a:cubicBezTo>
                      <a:pt x="978" y="2866"/>
                      <a:pt x="1470" y="3342"/>
                      <a:pt x="2242" y="3704"/>
                    </a:cubicBezTo>
                    <a:cubicBezTo>
                      <a:pt x="3831" y="4422"/>
                      <a:pt x="5305" y="4574"/>
                      <a:pt x="5971" y="4611"/>
                    </a:cubicBezTo>
                    <a:cubicBezTo>
                      <a:pt x="5984" y="4612"/>
                      <a:pt x="5998" y="4613"/>
                      <a:pt x="6011" y="4613"/>
                    </a:cubicBezTo>
                    <a:cubicBezTo>
                      <a:pt x="6217" y="4613"/>
                      <a:pt x="6403" y="4496"/>
                      <a:pt x="6484" y="4303"/>
                    </a:cubicBezTo>
                    <a:lnTo>
                      <a:pt x="6997" y="3137"/>
                    </a:lnTo>
                    <a:cubicBezTo>
                      <a:pt x="7100" y="2948"/>
                      <a:pt x="7051" y="2710"/>
                      <a:pt x="6895" y="2558"/>
                    </a:cubicBezTo>
                    <a:cubicBezTo>
                      <a:pt x="6435" y="2078"/>
                      <a:pt x="5338" y="1084"/>
                      <a:pt x="3749" y="365"/>
                    </a:cubicBezTo>
                    <a:cubicBezTo>
                      <a:pt x="3152" y="102"/>
                      <a:pt x="2596" y="0"/>
                      <a:pt x="2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933600" y="1764100"/>
                <a:ext cx="650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2281" extrusionOk="0">
                    <a:moveTo>
                      <a:pt x="1279" y="0"/>
                    </a:moveTo>
                    <a:cubicBezTo>
                      <a:pt x="849" y="0"/>
                      <a:pt x="444" y="253"/>
                      <a:pt x="259" y="677"/>
                    </a:cubicBezTo>
                    <a:cubicBezTo>
                      <a:pt x="0" y="1256"/>
                      <a:pt x="259" y="1925"/>
                      <a:pt x="821" y="2180"/>
                    </a:cubicBezTo>
                    <a:cubicBezTo>
                      <a:pt x="975" y="2248"/>
                      <a:pt x="1135" y="2281"/>
                      <a:pt x="1292" y="2281"/>
                    </a:cubicBezTo>
                    <a:cubicBezTo>
                      <a:pt x="1728" y="2281"/>
                      <a:pt x="2138" y="2031"/>
                      <a:pt x="2328" y="1618"/>
                    </a:cubicBezTo>
                    <a:cubicBezTo>
                      <a:pt x="2599" y="1034"/>
                      <a:pt x="2345" y="369"/>
                      <a:pt x="1762" y="111"/>
                    </a:cubicBezTo>
                    <a:cubicBezTo>
                      <a:pt x="1604" y="36"/>
                      <a:pt x="1440" y="0"/>
                      <a:pt x="12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887400" y="1740775"/>
                <a:ext cx="483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379" extrusionOk="0">
                    <a:moveTo>
                      <a:pt x="1696" y="1"/>
                    </a:moveTo>
                    <a:cubicBezTo>
                      <a:pt x="649" y="120"/>
                      <a:pt x="0" y="649"/>
                      <a:pt x="0" y="649"/>
                    </a:cubicBezTo>
                    <a:cubicBezTo>
                      <a:pt x="0" y="649"/>
                      <a:pt x="33" y="1508"/>
                      <a:pt x="633" y="2378"/>
                    </a:cubicBezTo>
                    <a:cubicBezTo>
                      <a:pt x="649" y="2362"/>
                      <a:pt x="1216" y="2156"/>
                      <a:pt x="1573" y="1368"/>
                    </a:cubicBezTo>
                    <a:cubicBezTo>
                      <a:pt x="1934" y="563"/>
                      <a:pt x="1696" y="1"/>
                      <a:pt x="16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892950" y="1759575"/>
                <a:ext cx="278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12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" y="480"/>
                      <a:pt x="172" y="788"/>
                      <a:pt x="378" y="1096"/>
                    </a:cubicBezTo>
                    <a:cubicBezTo>
                      <a:pt x="411" y="1166"/>
                      <a:pt x="464" y="1232"/>
                      <a:pt x="550" y="1232"/>
                    </a:cubicBezTo>
                    <a:cubicBezTo>
                      <a:pt x="600" y="1232"/>
                      <a:pt x="669" y="1199"/>
                      <a:pt x="702" y="1146"/>
                    </a:cubicBezTo>
                    <a:cubicBezTo>
                      <a:pt x="907" y="961"/>
                      <a:pt x="1027" y="772"/>
                      <a:pt x="1113" y="51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939550" y="1769575"/>
                <a:ext cx="52675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852" extrusionOk="0">
                    <a:moveTo>
                      <a:pt x="1061" y="1"/>
                    </a:moveTo>
                    <a:cubicBezTo>
                      <a:pt x="704" y="1"/>
                      <a:pt x="357" y="201"/>
                      <a:pt x="206" y="540"/>
                    </a:cubicBezTo>
                    <a:cubicBezTo>
                      <a:pt x="0" y="1004"/>
                      <a:pt x="206" y="1550"/>
                      <a:pt x="670" y="1772"/>
                    </a:cubicBezTo>
                    <a:cubicBezTo>
                      <a:pt x="796" y="1826"/>
                      <a:pt x="927" y="1852"/>
                      <a:pt x="1055" y="1852"/>
                    </a:cubicBezTo>
                    <a:cubicBezTo>
                      <a:pt x="1414" y="1852"/>
                      <a:pt x="1750" y="1651"/>
                      <a:pt x="1901" y="1312"/>
                    </a:cubicBezTo>
                    <a:cubicBezTo>
                      <a:pt x="2107" y="832"/>
                      <a:pt x="1901" y="286"/>
                      <a:pt x="1437" y="80"/>
                    </a:cubicBezTo>
                    <a:cubicBezTo>
                      <a:pt x="1316" y="26"/>
                      <a:pt x="1188" y="1"/>
                      <a:pt x="1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943025" y="1784825"/>
                <a:ext cx="286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211" extrusionOk="0">
                    <a:moveTo>
                      <a:pt x="153" y="0"/>
                    </a:moveTo>
                    <a:cubicBezTo>
                      <a:pt x="103" y="17"/>
                      <a:pt x="87" y="86"/>
                      <a:pt x="67" y="136"/>
                    </a:cubicBezTo>
                    <a:cubicBezTo>
                      <a:pt x="1" y="411"/>
                      <a:pt x="67" y="702"/>
                      <a:pt x="255" y="924"/>
                    </a:cubicBezTo>
                    <a:cubicBezTo>
                      <a:pt x="402" y="1098"/>
                      <a:pt x="634" y="1210"/>
                      <a:pt x="866" y="1210"/>
                    </a:cubicBezTo>
                    <a:cubicBezTo>
                      <a:pt x="908" y="1210"/>
                      <a:pt x="949" y="1207"/>
                      <a:pt x="990" y="1199"/>
                    </a:cubicBezTo>
                    <a:cubicBezTo>
                      <a:pt x="1027" y="1199"/>
                      <a:pt x="1060" y="1183"/>
                      <a:pt x="1093" y="1162"/>
                    </a:cubicBezTo>
                    <a:cubicBezTo>
                      <a:pt x="1114" y="1146"/>
                      <a:pt x="1146" y="1113"/>
                      <a:pt x="1130" y="1080"/>
                    </a:cubicBezTo>
                    <a:cubicBezTo>
                      <a:pt x="1130" y="1027"/>
                      <a:pt x="1077" y="1010"/>
                      <a:pt x="1027" y="1010"/>
                    </a:cubicBezTo>
                    <a:lnTo>
                      <a:pt x="838" y="1010"/>
                    </a:lnTo>
                    <a:cubicBezTo>
                      <a:pt x="703" y="994"/>
                      <a:pt x="580" y="924"/>
                      <a:pt x="477" y="838"/>
                    </a:cubicBezTo>
                    <a:cubicBezTo>
                      <a:pt x="325" y="719"/>
                      <a:pt x="239" y="513"/>
                      <a:pt x="239" y="308"/>
                    </a:cubicBezTo>
                    <a:cubicBezTo>
                      <a:pt x="239" y="238"/>
                      <a:pt x="255" y="173"/>
                      <a:pt x="255" y="103"/>
                    </a:cubicBezTo>
                    <a:cubicBezTo>
                      <a:pt x="255" y="70"/>
                      <a:pt x="239" y="17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949400" y="1777950"/>
                <a:ext cx="32975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170" extrusionOk="0">
                    <a:moveTo>
                      <a:pt x="661" y="1"/>
                    </a:moveTo>
                    <a:cubicBezTo>
                      <a:pt x="433" y="1"/>
                      <a:pt x="222" y="131"/>
                      <a:pt x="119" y="345"/>
                    </a:cubicBezTo>
                    <a:cubicBezTo>
                      <a:pt x="0" y="653"/>
                      <a:pt x="119" y="994"/>
                      <a:pt x="427" y="1113"/>
                    </a:cubicBezTo>
                    <a:cubicBezTo>
                      <a:pt x="508" y="1151"/>
                      <a:pt x="593" y="1170"/>
                      <a:pt x="676" y="1170"/>
                    </a:cubicBezTo>
                    <a:cubicBezTo>
                      <a:pt x="894" y="1170"/>
                      <a:pt x="1101" y="1044"/>
                      <a:pt x="1199" y="821"/>
                    </a:cubicBezTo>
                    <a:cubicBezTo>
                      <a:pt x="1318" y="534"/>
                      <a:pt x="1199" y="189"/>
                      <a:pt x="908" y="53"/>
                    </a:cubicBezTo>
                    <a:cubicBezTo>
                      <a:pt x="826" y="18"/>
                      <a:pt x="742" y="1"/>
                      <a:pt x="6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952900" y="1784350"/>
                <a:ext cx="17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98" extrusionOk="0">
                    <a:moveTo>
                      <a:pt x="286" y="0"/>
                    </a:moveTo>
                    <a:cubicBezTo>
                      <a:pt x="224" y="0"/>
                      <a:pt x="165" y="59"/>
                      <a:pt x="136" y="122"/>
                    </a:cubicBezTo>
                    <a:cubicBezTo>
                      <a:pt x="0" y="360"/>
                      <a:pt x="152" y="635"/>
                      <a:pt x="374" y="738"/>
                    </a:cubicBezTo>
                    <a:cubicBezTo>
                      <a:pt x="429" y="772"/>
                      <a:pt x="491" y="798"/>
                      <a:pt x="556" y="798"/>
                    </a:cubicBezTo>
                    <a:cubicBezTo>
                      <a:pt x="592" y="798"/>
                      <a:pt x="628" y="790"/>
                      <a:pt x="665" y="771"/>
                    </a:cubicBezTo>
                    <a:cubicBezTo>
                      <a:pt x="682" y="771"/>
                      <a:pt x="698" y="771"/>
                      <a:pt x="698" y="754"/>
                    </a:cubicBezTo>
                    <a:cubicBezTo>
                      <a:pt x="719" y="738"/>
                      <a:pt x="719" y="705"/>
                      <a:pt x="719" y="688"/>
                    </a:cubicBezTo>
                    <a:cubicBezTo>
                      <a:pt x="719" y="652"/>
                      <a:pt x="698" y="602"/>
                      <a:pt x="682" y="565"/>
                    </a:cubicBezTo>
                    <a:cubicBezTo>
                      <a:pt x="616" y="413"/>
                      <a:pt x="530" y="257"/>
                      <a:pt x="443" y="122"/>
                    </a:cubicBezTo>
                    <a:cubicBezTo>
                      <a:pt x="411" y="73"/>
                      <a:pt x="374" y="19"/>
                      <a:pt x="308" y="3"/>
                    </a:cubicBezTo>
                    <a:cubicBezTo>
                      <a:pt x="301" y="1"/>
                      <a:pt x="293" y="0"/>
                      <a:pt x="286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930600" y="1774475"/>
                <a:ext cx="107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78" extrusionOk="0">
                    <a:moveTo>
                      <a:pt x="209" y="0"/>
                    </a:moveTo>
                    <a:cubicBezTo>
                      <a:pt x="137" y="0"/>
                      <a:pt x="73" y="44"/>
                      <a:pt x="34" y="106"/>
                    </a:cubicBezTo>
                    <a:cubicBezTo>
                      <a:pt x="1" y="209"/>
                      <a:pt x="34" y="312"/>
                      <a:pt x="136" y="365"/>
                    </a:cubicBezTo>
                    <a:cubicBezTo>
                      <a:pt x="158" y="373"/>
                      <a:pt x="181" y="377"/>
                      <a:pt x="205" y="377"/>
                    </a:cubicBezTo>
                    <a:cubicBezTo>
                      <a:pt x="277" y="377"/>
                      <a:pt x="351" y="339"/>
                      <a:pt x="379" y="262"/>
                    </a:cubicBezTo>
                    <a:cubicBezTo>
                      <a:pt x="428" y="176"/>
                      <a:pt x="379" y="57"/>
                      <a:pt x="293" y="20"/>
                    </a:cubicBezTo>
                    <a:cubicBezTo>
                      <a:pt x="264" y="7"/>
                      <a:pt x="236" y="0"/>
                      <a:pt x="209" y="0"/>
                    </a:cubicBezTo>
                    <a:close/>
                  </a:path>
                </a:pathLst>
              </a:custGeom>
              <a:solidFill>
                <a:srgbClr val="F5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25"/>
              <p:cNvSpPr/>
              <p:nvPr/>
            </p:nvSpPr>
            <p:spPr>
              <a:xfrm>
                <a:off x="915625" y="1796475"/>
                <a:ext cx="1030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8" extrusionOk="0">
                    <a:moveTo>
                      <a:pt x="215" y="1"/>
                    </a:moveTo>
                    <a:cubicBezTo>
                      <a:pt x="140" y="1"/>
                      <a:pt x="73" y="41"/>
                      <a:pt x="33" y="117"/>
                    </a:cubicBezTo>
                    <a:cubicBezTo>
                      <a:pt x="0" y="203"/>
                      <a:pt x="33" y="306"/>
                      <a:pt x="136" y="355"/>
                    </a:cubicBezTo>
                    <a:cubicBezTo>
                      <a:pt x="157" y="364"/>
                      <a:pt x="181" y="368"/>
                      <a:pt x="204" y="368"/>
                    </a:cubicBezTo>
                    <a:cubicBezTo>
                      <a:pt x="276" y="368"/>
                      <a:pt x="350" y="330"/>
                      <a:pt x="378" y="253"/>
                    </a:cubicBezTo>
                    <a:cubicBezTo>
                      <a:pt x="411" y="167"/>
                      <a:pt x="378" y="64"/>
                      <a:pt x="292" y="15"/>
                    </a:cubicBezTo>
                    <a:cubicBezTo>
                      <a:pt x="266" y="5"/>
                      <a:pt x="240" y="1"/>
                      <a:pt x="215" y="1"/>
                    </a:cubicBezTo>
                    <a:close/>
                  </a:path>
                </a:pathLst>
              </a:custGeom>
              <a:solidFill>
                <a:srgbClr val="F5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25"/>
              <p:cNvSpPr/>
              <p:nvPr/>
            </p:nvSpPr>
            <p:spPr>
              <a:xfrm>
                <a:off x="936975" y="1748575"/>
                <a:ext cx="108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76" extrusionOk="0">
                    <a:moveTo>
                      <a:pt x="217" y="1"/>
                    </a:moveTo>
                    <a:cubicBezTo>
                      <a:pt x="142" y="1"/>
                      <a:pt x="75" y="38"/>
                      <a:pt x="38" y="116"/>
                    </a:cubicBezTo>
                    <a:cubicBezTo>
                      <a:pt x="1" y="202"/>
                      <a:pt x="38" y="321"/>
                      <a:pt x="140" y="354"/>
                    </a:cubicBezTo>
                    <a:cubicBezTo>
                      <a:pt x="164" y="369"/>
                      <a:pt x="191" y="375"/>
                      <a:pt x="217" y="375"/>
                    </a:cubicBezTo>
                    <a:cubicBezTo>
                      <a:pt x="286" y="375"/>
                      <a:pt x="355" y="331"/>
                      <a:pt x="378" y="272"/>
                    </a:cubicBezTo>
                    <a:cubicBezTo>
                      <a:pt x="432" y="169"/>
                      <a:pt x="378" y="66"/>
                      <a:pt x="292" y="13"/>
                    </a:cubicBezTo>
                    <a:cubicBezTo>
                      <a:pt x="267" y="5"/>
                      <a:pt x="241" y="1"/>
                      <a:pt x="217" y="1"/>
                    </a:cubicBezTo>
                    <a:close/>
                  </a:path>
                </a:pathLst>
              </a:custGeom>
              <a:solidFill>
                <a:srgbClr val="F5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885650" y="1738725"/>
                <a:ext cx="181000" cy="1183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4735" extrusionOk="0">
                    <a:moveTo>
                      <a:pt x="1729" y="169"/>
                    </a:moveTo>
                    <a:lnTo>
                      <a:pt x="1729" y="169"/>
                    </a:lnTo>
                    <a:cubicBezTo>
                      <a:pt x="1766" y="321"/>
                      <a:pt x="1869" y="801"/>
                      <a:pt x="1577" y="1417"/>
                    </a:cubicBezTo>
                    <a:cubicBezTo>
                      <a:pt x="1302" y="2049"/>
                      <a:pt x="875" y="2308"/>
                      <a:pt x="740" y="2374"/>
                    </a:cubicBezTo>
                    <a:cubicBezTo>
                      <a:pt x="243" y="1639"/>
                      <a:pt x="140" y="937"/>
                      <a:pt x="140" y="768"/>
                    </a:cubicBezTo>
                    <a:cubicBezTo>
                      <a:pt x="259" y="682"/>
                      <a:pt x="859" y="272"/>
                      <a:pt x="1729" y="169"/>
                    </a:cubicBezTo>
                    <a:close/>
                    <a:moveTo>
                      <a:pt x="2202" y="136"/>
                    </a:moveTo>
                    <a:cubicBezTo>
                      <a:pt x="2672" y="136"/>
                      <a:pt x="3205" y="232"/>
                      <a:pt x="3782" y="493"/>
                    </a:cubicBezTo>
                    <a:cubicBezTo>
                      <a:pt x="5133" y="1093"/>
                      <a:pt x="6127" y="1898"/>
                      <a:pt x="6693" y="2427"/>
                    </a:cubicBezTo>
                    <a:lnTo>
                      <a:pt x="5716" y="4583"/>
                    </a:lnTo>
                    <a:cubicBezTo>
                      <a:pt x="4948" y="4513"/>
                      <a:pt x="3696" y="4308"/>
                      <a:pt x="2345" y="3692"/>
                    </a:cubicBezTo>
                    <a:cubicBezTo>
                      <a:pt x="1627" y="3368"/>
                      <a:pt x="1130" y="2924"/>
                      <a:pt x="805" y="2477"/>
                    </a:cubicBezTo>
                    <a:cubicBezTo>
                      <a:pt x="994" y="2390"/>
                      <a:pt x="1421" y="2119"/>
                      <a:pt x="1713" y="1487"/>
                    </a:cubicBezTo>
                    <a:cubicBezTo>
                      <a:pt x="2004" y="834"/>
                      <a:pt x="1918" y="337"/>
                      <a:pt x="1869" y="152"/>
                    </a:cubicBezTo>
                    <a:cubicBezTo>
                      <a:pt x="1976" y="142"/>
                      <a:pt x="2087" y="136"/>
                      <a:pt x="2202" y="136"/>
                    </a:cubicBezTo>
                    <a:close/>
                    <a:moveTo>
                      <a:pt x="6796" y="2530"/>
                    </a:moveTo>
                    <a:cubicBezTo>
                      <a:pt x="6845" y="2579"/>
                      <a:pt x="6878" y="2616"/>
                      <a:pt x="6915" y="2649"/>
                    </a:cubicBezTo>
                    <a:cubicBezTo>
                      <a:pt x="7051" y="2784"/>
                      <a:pt x="7084" y="2990"/>
                      <a:pt x="7018" y="3179"/>
                    </a:cubicBezTo>
                    <a:lnTo>
                      <a:pt x="6488" y="4324"/>
                    </a:lnTo>
                    <a:cubicBezTo>
                      <a:pt x="6423" y="4500"/>
                      <a:pt x="6255" y="4601"/>
                      <a:pt x="6080" y="4601"/>
                    </a:cubicBezTo>
                    <a:cubicBezTo>
                      <a:pt x="6067" y="4601"/>
                      <a:pt x="6054" y="4601"/>
                      <a:pt x="6041" y="4599"/>
                    </a:cubicBezTo>
                    <a:lnTo>
                      <a:pt x="5872" y="4599"/>
                    </a:lnTo>
                    <a:lnTo>
                      <a:pt x="6796" y="2530"/>
                    </a:lnTo>
                    <a:close/>
                    <a:moveTo>
                      <a:pt x="2183" y="0"/>
                    </a:moveTo>
                    <a:cubicBezTo>
                      <a:pt x="888" y="0"/>
                      <a:pt x="33" y="682"/>
                      <a:pt x="21" y="682"/>
                    </a:cubicBezTo>
                    <a:cubicBezTo>
                      <a:pt x="0" y="699"/>
                      <a:pt x="0" y="715"/>
                      <a:pt x="0" y="748"/>
                    </a:cubicBezTo>
                    <a:cubicBezTo>
                      <a:pt x="0" y="768"/>
                      <a:pt x="103" y="2838"/>
                      <a:pt x="2279" y="3811"/>
                    </a:cubicBezTo>
                    <a:cubicBezTo>
                      <a:pt x="3868" y="4530"/>
                      <a:pt x="5306" y="4702"/>
                      <a:pt x="6041" y="4735"/>
                    </a:cubicBezTo>
                    <a:lnTo>
                      <a:pt x="6057" y="4735"/>
                    </a:lnTo>
                    <a:cubicBezTo>
                      <a:pt x="6299" y="4735"/>
                      <a:pt x="6521" y="4599"/>
                      <a:pt x="6607" y="4394"/>
                    </a:cubicBezTo>
                    <a:lnTo>
                      <a:pt x="7137" y="3232"/>
                    </a:lnTo>
                    <a:cubicBezTo>
                      <a:pt x="7240" y="3006"/>
                      <a:pt x="7186" y="2735"/>
                      <a:pt x="7018" y="2563"/>
                    </a:cubicBezTo>
                    <a:cubicBezTo>
                      <a:pt x="6505" y="2049"/>
                      <a:pt x="5425" y="1076"/>
                      <a:pt x="3836" y="374"/>
                    </a:cubicBezTo>
                    <a:cubicBezTo>
                      <a:pt x="3236" y="100"/>
                      <a:pt x="2677" y="0"/>
                      <a:pt x="2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937500" y="1767675"/>
                <a:ext cx="539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88" extrusionOk="0">
                    <a:moveTo>
                      <a:pt x="1146" y="140"/>
                    </a:moveTo>
                    <a:cubicBezTo>
                      <a:pt x="1265" y="140"/>
                      <a:pt x="1384" y="173"/>
                      <a:pt x="1487" y="206"/>
                    </a:cubicBezTo>
                    <a:cubicBezTo>
                      <a:pt x="1692" y="308"/>
                      <a:pt x="1864" y="481"/>
                      <a:pt x="1951" y="703"/>
                    </a:cubicBezTo>
                    <a:cubicBezTo>
                      <a:pt x="2016" y="908"/>
                      <a:pt x="2016" y="1150"/>
                      <a:pt x="1914" y="1355"/>
                    </a:cubicBezTo>
                    <a:cubicBezTo>
                      <a:pt x="1827" y="1561"/>
                      <a:pt x="1659" y="1729"/>
                      <a:pt x="1437" y="1799"/>
                    </a:cubicBezTo>
                    <a:cubicBezTo>
                      <a:pt x="1339" y="1840"/>
                      <a:pt x="1232" y="1862"/>
                      <a:pt x="1125" y="1862"/>
                    </a:cubicBezTo>
                    <a:cubicBezTo>
                      <a:pt x="1009" y="1862"/>
                      <a:pt x="891" y="1836"/>
                      <a:pt x="784" y="1782"/>
                    </a:cubicBezTo>
                    <a:cubicBezTo>
                      <a:pt x="357" y="1594"/>
                      <a:pt x="152" y="1080"/>
                      <a:pt x="357" y="653"/>
                    </a:cubicBezTo>
                    <a:cubicBezTo>
                      <a:pt x="444" y="432"/>
                      <a:pt x="616" y="276"/>
                      <a:pt x="838" y="189"/>
                    </a:cubicBezTo>
                    <a:cubicBezTo>
                      <a:pt x="940" y="156"/>
                      <a:pt x="1043" y="140"/>
                      <a:pt x="1146" y="140"/>
                    </a:cubicBezTo>
                    <a:close/>
                    <a:moveTo>
                      <a:pt x="1138" y="1"/>
                    </a:moveTo>
                    <a:cubicBezTo>
                      <a:pt x="1022" y="1"/>
                      <a:pt x="903" y="23"/>
                      <a:pt x="784" y="70"/>
                    </a:cubicBezTo>
                    <a:cubicBezTo>
                      <a:pt x="530" y="156"/>
                      <a:pt x="341" y="345"/>
                      <a:pt x="238" y="584"/>
                    </a:cubicBezTo>
                    <a:cubicBezTo>
                      <a:pt x="0" y="1097"/>
                      <a:pt x="238" y="1680"/>
                      <a:pt x="735" y="1902"/>
                    </a:cubicBezTo>
                    <a:cubicBezTo>
                      <a:pt x="854" y="1971"/>
                      <a:pt x="990" y="1988"/>
                      <a:pt x="1146" y="1988"/>
                    </a:cubicBezTo>
                    <a:cubicBezTo>
                      <a:pt x="1265" y="1988"/>
                      <a:pt x="1367" y="1971"/>
                      <a:pt x="1487" y="1934"/>
                    </a:cubicBezTo>
                    <a:cubicBezTo>
                      <a:pt x="1745" y="1832"/>
                      <a:pt x="1930" y="1643"/>
                      <a:pt x="2053" y="1405"/>
                    </a:cubicBezTo>
                    <a:cubicBezTo>
                      <a:pt x="2156" y="1167"/>
                      <a:pt x="2156" y="891"/>
                      <a:pt x="2070" y="653"/>
                    </a:cubicBezTo>
                    <a:cubicBezTo>
                      <a:pt x="1967" y="395"/>
                      <a:pt x="1794" y="206"/>
                      <a:pt x="1540" y="87"/>
                    </a:cubicBezTo>
                    <a:cubicBezTo>
                      <a:pt x="1409" y="31"/>
                      <a:pt x="1275" y="1"/>
                      <a:pt x="11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947250" y="1776350"/>
                <a:ext cx="3552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296" extrusionOk="0">
                    <a:moveTo>
                      <a:pt x="756" y="134"/>
                    </a:moveTo>
                    <a:cubicBezTo>
                      <a:pt x="821" y="134"/>
                      <a:pt x="891" y="150"/>
                      <a:pt x="961" y="187"/>
                    </a:cubicBezTo>
                    <a:cubicBezTo>
                      <a:pt x="1080" y="237"/>
                      <a:pt x="1183" y="339"/>
                      <a:pt x="1232" y="475"/>
                    </a:cubicBezTo>
                    <a:cubicBezTo>
                      <a:pt x="1285" y="598"/>
                      <a:pt x="1269" y="733"/>
                      <a:pt x="1216" y="869"/>
                    </a:cubicBezTo>
                    <a:cubicBezTo>
                      <a:pt x="1128" y="1059"/>
                      <a:pt x="938" y="1174"/>
                      <a:pt x="743" y="1174"/>
                    </a:cubicBezTo>
                    <a:cubicBezTo>
                      <a:pt x="672" y="1174"/>
                      <a:pt x="601" y="1159"/>
                      <a:pt x="534" y="1128"/>
                    </a:cubicBezTo>
                    <a:cubicBezTo>
                      <a:pt x="275" y="1008"/>
                      <a:pt x="156" y="701"/>
                      <a:pt x="275" y="442"/>
                    </a:cubicBezTo>
                    <a:cubicBezTo>
                      <a:pt x="329" y="323"/>
                      <a:pt x="431" y="220"/>
                      <a:pt x="567" y="167"/>
                    </a:cubicBezTo>
                    <a:cubicBezTo>
                      <a:pt x="616" y="150"/>
                      <a:pt x="686" y="134"/>
                      <a:pt x="756" y="134"/>
                    </a:cubicBezTo>
                    <a:close/>
                    <a:moveTo>
                      <a:pt x="756" y="0"/>
                    </a:moveTo>
                    <a:cubicBezTo>
                      <a:pt x="676" y="0"/>
                      <a:pt x="595" y="17"/>
                      <a:pt x="513" y="48"/>
                    </a:cubicBezTo>
                    <a:cubicBezTo>
                      <a:pt x="362" y="101"/>
                      <a:pt x="226" y="220"/>
                      <a:pt x="156" y="393"/>
                    </a:cubicBezTo>
                    <a:cubicBezTo>
                      <a:pt x="0" y="717"/>
                      <a:pt x="156" y="1091"/>
                      <a:pt x="481" y="1247"/>
                    </a:cubicBezTo>
                    <a:cubicBezTo>
                      <a:pt x="567" y="1279"/>
                      <a:pt x="653" y="1296"/>
                      <a:pt x="756" y="1296"/>
                    </a:cubicBezTo>
                    <a:cubicBezTo>
                      <a:pt x="994" y="1296"/>
                      <a:pt x="1232" y="1160"/>
                      <a:pt x="1335" y="922"/>
                    </a:cubicBezTo>
                    <a:cubicBezTo>
                      <a:pt x="1404" y="766"/>
                      <a:pt x="1421" y="577"/>
                      <a:pt x="1355" y="425"/>
                    </a:cubicBezTo>
                    <a:cubicBezTo>
                      <a:pt x="1302" y="253"/>
                      <a:pt x="1166" y="134"/>
                      <a:pt x="1010" y="64"/>
                    </a:cubicBezTo>
                    <a:cubicBezTo>
                      <a:pt x="930" y="21"/>
                      <a:pt x="844" y="0"/>
                      <a:pt x="7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998575" y="1797075"/>
                <a:ext cx="146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083" extrusionOk="0">
                    <a:moveTo>
                      <a:pt x="505" y="1"/>
                    </a:moveTo>
                    <a:cubicBezTo>
                      <a:pt x="481" y="1"/>
                      <a:pt x="460" y="16"/>
                      <a:pt x="448" y="40"/>
                    </a:cubicBezTo>
                    <a:lnTo>
                      <a:pt x="21" y="1001"/>
                    </a:lnTo>
                    <a:cubicBezTo>
                      <a:pt x="0" y="1034"/>
                      <a:pt x="21" y="1066"/>
                      <a:pt x="54" y="1083"/>
                    </a:cubicBezTo>
                    <a:lnTo>
                      <a:pt x="70" y="1083"/>
                    </a:lnTo>
                    <a:cubicBezTo>
                      <a:pt x="103" y="1083"/>
                      <a:pt x="123" y="1066"/>
                      <a:pt x="140" y="1050"/>
                    </a:cubicBezTo>
                    <a:lnTo>
                      <a:pt x="567" y="93"/>
                    </a:lnTo>
                    <a:cubicBezTo>
                      <a:pt x="583" y="56"/>
                      <a:pt x="567" y="23"/>
                      <a:pt x="534" y="7"/>
                    </a:cubicBezTo>
                    <a:cubicBezTo>
                      <a:pt x="524" y="3"/>
                      <a:pt x="515" y="1"/>
                      <a:pt x="5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1005850" y="1800475"/>
                <a:ext cx="146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087" extrusionOk="0">
                    <a:moveTo>
                      <a:pt x="505" y="0"/>
                    </a:moveTo>
                    <a:cubicBezTo>
                      <a:pt x="481" y="0"/>
                      <a:pt x="460" y="16"/>
                      <a:pt x="448" y="43"/>
                    </a:cubicBezTo>
                    <a:lnTo>
                      <a:pt x="17" y="984"/>
                    </a:lnTo>
                    <a:cubicBezTo>
                      <a:pt x="1" y="1017"/>
                      <a:pt x="17" y="1070"/>
                      <a:pt x="54" y="1086"/>
                    </a:cubicBezTo>
                    <a:lnTo>
                      <a:pt x="87" y="1086"/>
                    </a:lnTo>
                    <a:cubicBezTo>
                      <a:pt x="103" y="1086"/>
                      <a:pt x="140" y="1070"/>
                      <a:pt x="140" y="1049"/>
                    </a:cubicBezTo>
                    <a:lnTo>
                      <a:pt x="567" y="93"/>
                    </a:lnTo>
                    <a:cubicBezTo>
                      <a:pt x="584" y="60"/>
                      <a:pt x="567" y="23"/>
                      <a:pt x="530" y="7"/>
                    </a:cubicBezTo>
                    <a:cubicBezTo>
                      <a:pt x="522" y="2"/>
                      <a:pt x="513" y="0"/>
                      <a:pt x="5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1013550" y="1803900"/>
                <a:ext cx="146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085" extrusionOk="0">
                    <a:moveTo>
                      <a:pt x="500" y="1"/>
                    </a:moveTo>
                    <a:cubicBezTo>
                      <a:pt x="473" y="1"/>
                      <a:pt x="443" y="18"/>
                      <a:pt x="428" y="42"/>
                    </a:cubicBezTo>
                    <a:lnTo>
                      <a:pt x="1" y="982"/>
                    </a:lnTo>
                    <a:cubicBezTo>
                      <a:pt x="1" y="1015"/>
                      <a:pt x="1" y="1052"/>
                      <a:pt x="38" y="1068"/>
                    </a:cubicBezTo>
                    <a:cubicBezTo>
                      <a:pt x="54" y="1085"/>
                      <a:pt x="54" y="1085"/>
                      <a:pt x="71" y="1085"/>
                    </a:cubicBezTo>
                    <a:cubicBezTo>
                      <a:pt x="87" y="1085"/>
                      <a:pt x="120" y="1068"/>
                      <a:pt x="140" y="1036"/>
                    </a:cubicBezTo>
                    <a:lnTo>
                      <a:pt x="567" y="91"/>
                    </a:lnTo>
                    <a:cubicBezTo>
                      <a:pt x="584" y="58"/>
                      <a:pt x="567" y="9"/>
                      <a:pt x="530" y="9"/>
                    </a:cubicBezTo>
                    <a:cubicBezTo>
                      <a:pt x="521" y="3"/>
                      <a:pt x="511" y="1"/>
                      <a:pt x="5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929275" y="1772625"/>
                <a:ext cx="137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05" extrusionOk="0">
                    <a:moveTo>
                      <a:pt x="309" y="147"/>
                    </a:moveTo>
                    <a:cubicBezTo>
                      <a:pt x="346" y="164"/>
                      <a:pt x="362" y="180"/>
                      <a:pt x="378" y="213"/>
                    </a:cubicBezTo>
                    <a:lnTo>
                      <a:pt x="378" y="299"/>
                    </a:lnTo>
                    <a:cubicBezTo>
                      <a:pt x="362" y="336"/>
                      <a:pt x="329" y="369"/>
                      <a:pt x="309" y="369"/>
                    </a:cubicBezTo>
                    <a:cubicBezTo>
                      <a:pt x="292" y="377"/>
                      <a:pt x="276" y="381"/>
                      <a:pt x="259" y="381"/>
                    </a:cubicBezTo>
                    <a:cubicBezTo>
                      <a:pt x="242" y="381"/>
                      <a:pt x="224" y="377"/>
                      <a:pt x="206" y="369"/>
                    </a:cubicBezTo>
                    <a:cubicBezTo>
                      <a:pt x="189" y="353"/>
                      <a:pt x="157" y="336"/>
                      <a:pt x="157" y="299"/>
                    </a:cubicBezTo>
                    <a:cubicBezTo>
                      <a:pt x="140" y="266"/>
                      <a:pt x="140" y="234"/>
                      <a:pt x="157" y="213"/>
                    </a:cubicBezTo>
                    <a:cubicBezTo>
                      <a:pt x="173" y="164"/>
                      <a:pt x="226" y="147"/>
                      <a:pt x="259" y="147"/>
                    </a:cubicBezTo>
                    <a:close/>
                    <a:moveTo>
                      <a:pt x="274" y="1"/>
                    </a:moveTo>
                    <a:cubicBezTo>
                      <a:pt x="242" y="1"/>
                      <a:pt x="208" y="10"/>
                      <a:pt x="173" y="28"/>
                    </a:cubicBezTo>
                    <a:cubicBezTo>
                      <a:pt x="103" y="45"/>
                      <a:pt x="54" y="94"/>
                      <a:pt x="38" y="164"/>
                    </a:cubicBezTo>
                    <a:cubicBezTo>
                      <a:pt x="1" y="213"/>
                      <a:pt x="1" y="283"/>
                      <a:pt x="21" y="353"/>
                    </a:cubicBezTo>
                    <a:cubicBezTo>
                      <a:pt x="54" y="418"/>
                      <a:pt x="87" y="472"/>
                      <a:pt x="157" y="488"/>
                    </a:cubicBezTo>
                    <a:cubicBezTo>
                      <a:pt x="189" y="505"/>
                      <a:pt x="226" y="505"/>
                      <a:pt x="259" y="505"/>
                    </a:cubicBezTo>
                    <a:cubicBezTo>
                      <a:pt x="292" y="505"/>
                      <a:pt x="329" y="505"/>
                      <a:pt x="346" y="488"/>
                    </a:cubicBezTo>
                    <a:cubicBezTo>
                      <a:pt x="411" y="472"/>
                      <a:pt x="465" y="418"/>
                      <a:pt x="497" y="369"/>
                    </a:cubicBezTo>
                    <a:cubicBezTo>
                      <a:pt x="551" y="234"/>
                      <a:pt x="497" y="78"/>
                      <a:pt x="362" y="28"/>
                    </a:cubicBezTo>
                    <a:cubicBezTo>
                      <a:pt x="335" y="10"/>
                      <a:pt x="305" y="1"/>
                      <a:pt x="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913475" y="1794625"/>
                <a:ext cx="146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16" extrusionOk="0">
                    <a:moveTo>
                      <a:pt x="292" y="138"/>
                    </a:moveTo>
                    <a:cubicBezTo>
                      <a:pt x="308" y="138"/>
                      <a:pt x="325" y="138"/>
                      <a:pt x="345" y="154"/>
                    </a:cubicBezTo>
                    <a:cubicBezTo>
                      <a:pt x="378" y="154"/>
                      <a:pt x="394" y="191"/>
                      <a:pt x="411" y="224"/>
                    </a:cubicBezTo>
                    <a:cubicBezTo>
                      <a:pt x="411" y="241"/>
                      <a:pt x="411" y="277"/>
                      <a:pt x="394" y="310"/>
                    </a:cubicBezTo>
                    <a:cubicBezTo>
                      <a:pt x="394" y="343"/>
                      <a:pt x="362" y="360"/>
                      <a:pt x="345" y="380"/>
                    </a:cubicBezTo>
                    <a:cubicBezTo>
                      <a:pt x="308" y="380"/>
                      <a:pt x="275" y="380"/>
                      <a:pt x="243" y="360"/>
                    </a:cubicBezTo>
                    <a:cubicBezTo>
                      <a:pt x="189" y="343"/>
                      <a:pt x="156" y="277"/>
                      <a:pt x="189" y="208"/>
                    </a:cubicBezTo>
                    <a:cubicBezTo>
                      <a:pt x="206" y="175"/>
                      <a:pt x="243" y="138"/>
                      <a:pt x="292" y="138"/>
                    </a:cubicBezTo>
                    <a:close/>
                    <a:moveTo>
                      <a:pt x="299" y="0"/>
                    </a:moveTo>
                    <a:cubicBezTo>
                      <a:pt x="202" y="0"/>
                      <a:pt x="103" y="53"/>
                      <a:pt x="54" y="154"/>
                    </a:cubicBezTo>
                    <a:cubicBezTo>
                      <a:pt x="0" y="277"/>
                      <a:pt x="54" y="429"/>
                      <a:pt x="189" y="499"/>
                    </a:cubicBezTo>
                    <a:cubicBezTo>
                      <a:pt x="222" y="499"/>
                      <a:pt x="259" y="516"/>
                      <a:pt x="292" y="516"/>
                    </a:cubicBezTo>
                    <a:cubicBezTo>
                      <a:pt x="325" y="516"/>
                      <a:pt x="362" y="516"/>
                      <a:pt x="378" y="499"/>
                    </a:cubicBezTo>
                    <a:cubicBezTo>
                      <a:pt x="448" y="462"/>
                      <a:pt x="497" y="429"/>
                      <a:pt x="530" y="360"/>
                    </a:cubicBezTo>
                    <a:cubicBezTo>
                      <a:pt x="583" y="241"/>
                      <a:pt x="530" y="89"/>
                      <a:pt x="394" y="19"/>
                    </a:cubicBezTo>
                    <a:cubicBezTo>
                      <a:pt x="364" y="6"/>
                      <a:pt x="332" y="0"/>
                      <a:pt x="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935750" y="1746950"/>
                <a:ext cx="1367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506" extrusionOk="0">
                    <a:moveTo>
                      <a:pt x="255" y="131"/>
                    </a:moveTo>
                    <a:cubicBezTo>
                      <a:pt x="275" y="131"/>
                      <a:pt x="292" y="131"/>
                      <a:pt x="308" y="148"/>
                    </a:cubicBezTo>
                    <a:cubicBezTo>
                      <a:pt x="378" y="164"/>
                      <a:pt x="394" y="250"/>
                      <a:pt x="378" y="300"/>
                    </a:cubicBezTo>
                    <a:cubicBezTo>
                      <a:pt x="358" y="337"/>
                      <a:pt x="341" y="353"/>
                      <a:pt x="308" y="370"/>
                    </a:cubicBezTo>
                    <a:lnTo>
                      <a:pt x="206" y="370"/>
                    </a:lnTo>
                    <a:cubicBezTo>
                      <a:pt x="189" y="353"/>
                      <a:pt x="152" y="316"/>
                      <a:pt x="152" y="300"/>
                    </a:cubicBezTo>
                    <a:cubicBezTo>
                      <a:pt x="136" y="267"/>
                      <a:pt x="136" y="234"/>
                      <a:pt x="152" y="197"/>
                    </a:cubicBezTo>
                    <a:cubicBezTo>
                      <a:pt x="173" y="164"/>
                      <a:pt x="222" y="131"/>
                      <a:pt x="255" y="131"/>
                    </a:cubicBezTo>
                    <a:close/>
                    <a:moveTo>
                      <a:pt x="255" y="1"/>
                    </a:moveTo>
                    <a:cubicBezTo>
                      <a:pt x="163" y="1"/>
                      <a:pt x="72" y="61"/>
                      <a:pt x="33" y="148"/>
                    </a:cubicBezTo>
                    <a:cubicBezTo>
                      <a:pt x="0" y="214"/>
                      <a:pt x="0" y="283"/>
                      <a:pt x="17" y="353"/>
                    </a:cubicBezTo>
                    <a:cubicBezTo>
                      <a:pt x="50" y="402"/>
                      <a:pt x="103" y="456"/>
                      <a:pt x="152" y="489"/>
                    </a:cubicBezTo>
                    <a:cubicBezTo>
                      <a:pt x="189" y="505"/>
                      <a:pt x="222" y="505"/>
                      <a:pt x="255" y="505"/>
                    </a:cubicBezTo>
                    <a:cubicBezTo>
                      <a:pt x="358" y="505"/>
                      <a:pt x="444" y="456"/>
                      <a:pt x="497" y="353"/>
                    </a:cubicBezTo>
                    <a:cubicBezTo>
                      <a:pt x="546" y="234"/>
                      <a:pt x="497" y="78"/>
                      <a:pt x="358" y="29"/>
                    </a:cubicBezTo>
                    <a:cubicBezTo>
                      <a:pt x="325" y="10"/>
                      <a:pt x="290" y="1"/>
                      <a:pt x="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830925" y="1792750"/>
                <a:ext cx="7230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651" extrusionOk="0">
                    <a:moveTo>
                      <a:pt x="1434" y="0"/>
                    </a:moveTo>
                    <a:cubicBezTo>
                      <a:pt x="1351" y="0"/>
                      <a:pt x="1268" y="8"/>
                      <a:pt x="1183" y="24"/>
                    </a:cubicBezTo>
                    <a:cubicBezTo>
                      <a:pt x="465" y="164"/>
                      <a:pt x="1" y="866"/>
                      <a:pt x="136" y="1584"/>
                    </a:cubicBezTo>
                    <a:cubicBezTo>
                      <a:pt x="274" y="2218"/>
                      <a:pt x="837" y="2651"/>
                      <a:pt x="1461" y="2651"/>
                    </a:cubicBezTo>
                    <a:cubicBezTo>
                      <a:pt x="1544" y="2651"/>
                      <a:pt x="1629" y="2643"/>
                      <a:pt x="1713" y="2627"/>
                    </a:cubicBezTo>
                    <a:cubicBezTo>
                      <a:pt x="2415" y="2471"/>
                      <a:pt x="2892" y="1790"/>
                      <a:pt x="2740" y="1071"/>
                    </a:cubicBezTo>
                    <a:cubicBezTo>
                      <a:pt x="2616" y="436"/>
                      <a:pt x="2058" y="0"/>
                      <a:pt x="1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840800" y="1800975"/>
                <a:ext cx="308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528" extrusionOk="0">
                    <a:moveTo>
                      <a:pt x="726" y="0"/>
                    </a:moveTo>
                    <a:cubicBezTo>
                      <a:pt x="308" y="0"/>
                      <a:pt x="17" y="634"/>
                      <a:pt x="17" y="980"/>
                    </a:cubicBezTo>
                    <a:cubicBezTo>
                      <a:pt x="0" y="1169"/>
                      <a:pt x="70" y="1358"/>
                      <a:pt x="222" y="1461"/>
                    </a:cubicBezTo>
                    <a:cubicBezTo>
                      <a:pt x="289" y="1507"/>
                      <a:pt x="373" y="1527"/>
                      <a:pt x="458" y="1527"/>
                    </a:cubicBezTo>
                    <a:cubicBezTo>
                      <a:pt x="524" y="1527"/>
                      <a:pt x="590" y="1515"/>
                      <a:pt x="649" y="1493"/>
                    </a:cubicBezTo>
                    <a:cubicBezTo>
                      <a:pt x="788" y="1424"/>
                      <a:pt x="908" y="1321"/>
                      <a:pt x="994" y="1202"/>
                    </a:cubicBezTo>
                    <a:cubicBezTo>
                      <a:pt x="1129" y="1029"/>
                      <a:pt x="1232" y="808"/>
                      <a:pt x="1232" y="586"/>
                    </a:cubicBezTo>
                    <a:cubicBezTo>
                      <a:pt x="1232" y="364"/>
                      <a:pt x="1113" y="143"/>
                      <a:pt x="908" y="40"/>
                    </a:cubicBezTo>
                    <a:cubicBezTo>
                      <a:pt x="845" y="13"/>
                      <a:pt x="784" y="0"/>
                      <a:pt x="726" y="0"/>
                    </a:cubicBezTo>
                    <a:close/>
                  </a:path>
                </a:pathLst>
              </a:custGeom>
              <a:solidFill>
                <a:srgbClr val="FFFFFF">
                  <a:alpha val="36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830925" y="1791050"/>
                <a:ext cx="74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782" extrusionOk="0">
                    <a:moveTo>
                      <a:pt x="1454" y="129"/>
                    </a:moveTo>
                    <a:cubicBezTo>
                      <a:pt x="1697" y="129"/>
                      <a:pt x="1935" y="215"/>
                      <a:pt x="2140" y="351"/>
                    </a:cubicBezTo>
                    <a:cubicBezTo>
                      <a:pt x="2415" y="540"/>
                      <a:pt x="2621" y="811"/>
                      <a:pt x="2670" y="1155"/>
                    </a:cubicBezTo>
                    <a:cubicBezTo>
                      <a:pt x="2805" y="1821"/>
                      <a:pt x="2378" y="2490"/>
                      <a:pt x="1697" y="2625"/>
                    </a:cubicBezTo>
                    <a:cubicBezTo>
                      <a:pt x="1614" y="2642"/>
                      <a:pt x="1531" y="2650"/>
                      <a:pt x="1449" y="2650"/>
                    </a:cubicBezTo>
                    <a:cubicBezTo>
                      <a:pt x="857" y="2650"/>
                      <a:pt x="325" y="2234"/>
                      <a:pt x="206" y="1632"/>
                    </a:cubicBezTo>
                    <a:cubicBezTo>
                      <a:pt x="71" y="967"/>
                      <a:pt x="514" y="297"/>
                      <a:pt x="1200" y="162"/>
                    </a:cubicBezTo>
                    <a:cubicBezTo>
                      <a:pt x="1286" y="145"/>
                      <a:pt x="1368" y="129"/>
                      <a:pt x="1454" y="129"/>
                    </a:cubicBezTo>
                    <a:close/>
                    <a:moveTo>
                      <a:pt x="1444" y="0"/>
                    </a:moveTo>
                    <a:cubicBezTo>
                      <a:pt x="1352" y="0"/>
                      <a:pt x="1258" y="9"/>
                      <a:pt x="1163" y="26"/>
                    </a:cubicBezTo>
                    <a:cubicBezTo>
                      <a:pt x="806" y="92"/>
                      <a:pt x="498" y="318"/>
                      <a:pt x="292" y="626"/>
                    </a:cubicBezTo>
                    <a:cubicBezTo>
                      <a:pt x="87" y="934"/>
                      <a:pt x="1" y="1307"/>
                      <a:pt x="87" y="1669"/>
                    </a:cubicBezTo>
                    <a:cubicBezTo>
                      <a:pt x="206" y="2334"/>
                      <a:pt x="789" y="2781"/>
                      <a:pt x="1438" y="2781"/>
                    </a:cubicBezTo>
                    <a:cubicBezTo>
                      <a:pt x="1541" y="2781"/>
                      <a:pt x="1627" y="2781"/>
                      <a:pt x="1713" y="2761"/>
                    </a:cubicBezTo>
                    <a:cubicBezTo>
                      <a:pt x="2465" y="2609"/>
                      <a:pt x="2961" y="1874"/>
                      <a:pt x="2805" y="1119"/>
                    </a:cubicBezTo>
                    <a:cubicBezTo>
                      <a:pt x="2740" y="761"/>
                      <a:pt x="2534" y="437"/>
                      <a:pt x="2210" y="232"/>
                    </a:cubicBezTo>
                    <a:cubicBezTo>
                      <a:pt x="1979" y="78"/>
                      <a:pt x="1719" y="0"/>
                      <a:pt x="1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25"/>
              <p:cNvSpPr/>
              <p:nvPr/>
            </p:nvSpPr>
            <p:spPr>
              <a:xfrm>
                <a:off x="867675" y="1804000"/>
                <a:ext cx="163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638" extrusionOk="0">
                    <a:moveTo>
                      <a:pt x="346" y="141"/>
                    </a:moveTo>
                    <a:cubicBezTo>
                      <a:pt x="412" y="157"/>
                      <a:pt x="498" y="210"/>
                      <a:pt x="514" y="293"/>
                    </a:cubicBezTo>
                    <a:cubicBezTo>
                      <a:pt x="514" y="379"/>
                      <a:pt x="448" y="465"/>
                      <a:pt x="379" y="481"/>
                    </a:cubicBezTo>
                    <a:cubicBezTo>
                      <a:pt x="359" y="490"/>
                      <a:pt x="339" y="493"/>
                      <a:pt x="319" y="493"/>
                    </a:cubicBezTo>
                    <a:cubicBezTo>
                      <a:pt x="250" y="493"/>
                      <a:pt x="182" y="449"/>
                      <a:pt x="157" y="395"/>
                    </a:cubicBezTo>
                    <a:cubicBezTo>
                      <a:pt x="124" y="329"/>
                      <a:pt x="157" y="243"/>
                      <a:pt x="173" y="210"/>
                    </a:cubicBezTo>
                    <a:cubicBezTo>
                      <a:pt x="206" y="141"/>
                      <a:pt x="260" y="141"/>
                      <a:pt x="309" y="141"/>
                    </a:cubicBezTo>
                    <a:close/>
                    <a:moveTo>
                      <a:pt x="306" y="1"/>
                    </a:moveTo>
                    <a:cubicBezTo>
                      <a:pt x="194" y="1"/>
                      <a:pt x="97" y="55"/>
                      <a:pt x="54" y="157"/>
                    </a:cubicBezTo>
                    <a:cubicBezTo>
                      <a:pt x="1" y="260"/>
                      <a:pt x="1" y="362"/>
                      <a:pt x="38" y="449"/>
                    </a:cubicBezTo>
                    <a:cubicBezTo>
                      <a:pt x="87" y="568"/>
                      <a:pt x="206" y="637"/>
                      <a:pt x="329" y="637"/>
                    </a:cubicBezTo>
                    <a:cubicBezTo>
                      <a:pt x="362" y="637"/>
                      <a:pt x="379" y="621"/>
                      <a:pt x="412" y="621"/>
                    </a:cubicBezTo>
                    <a:cubicBezTo>
                      <a:pt x="551" y="584"/>
                      <a:pt x="654" y="432"/>
                      <a:pt x="637" y="293"/>
                    </a:cubicBezTo>
                    <a:cubicBezTo>
                      <a:pt x="637" y="157"/>
                      <a:pt x="514" y="38"/>
                      <a:pt x="362" y="5"/>
                    </a:cubicBezTo>
                    <a:cubicBezTo>
                      <a:pt x="343" y="2"/>
                      <a:pt x="325" y="1"/>
                      <a:pt x="3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25"/>
              <p:cNvSpPr/>
              <p:nvPr/>
            </p:nvSpPr>
            <p:spPr>
              <a:xfrm>
                <a:off x="883075" y="1814250"/>
                <a:ext cx="108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7" extrusionOk="0">
                    <a:moveTo>
                      <a:pt x="227" y="108"/>
                    </a:moveTo>
                    <a:cubicBezTo>
                      <a:pt x="260" y="125"/>
                      <a:pt x="309" y="158"/>
                      <a:pt x="309" y="191"/>
                    </a:cubicBezTo>
                    <a:cubicBezTo>
                      <a:pt x="309" y="244"/>
                      <a:pt x="292" y="293"/>
                      <a:pt x="243" y="293"/>
                    </a:cubicBezTo>
                    <a:cubicBezTo>
                      <a:pt x="236" y="297"/>
                      <a:pt x="228" y="299"/>
                      <a:pt x="220" y="299"/>
                    </a:cubicBezTo>
                    <a:cubicBezTo>
                      <a:pt x="188" y="299"/>
                      <a:pt x="154" y="270"/>
                      <a:pt x="140" y="244"/>
                    </a:cubicBezTo>
                    <a:cubicBezTo>
                      <a:pt x="124" y="211"/>
                      <a:pt x="124" y="174"/>
                      <a:pt x="140" y="141"/>
                    </a:cubicBezTo>
                    <a:cubicBezTo>
                      <a:pt x="157" y="125"/>
                      <a:pt x="173" y="108"/>
                      <a:pt x="206" y="108"/>
                    </a:cubicBezTo>
                    <a:close/>
                    <a:moveTo>
                      <a:pt x="197" y="0"/>
                    </a:moveTo>
                    <a:cubicBezTo>
                      <a:pt x="127" y="0"/>
                      <a:pt x="65" y="38"/>
                      <a:pt x="38" y="108"/>
                    </a:cubicBezTo>
                    <a:cubicBezTo>
                      <a:pt x="1" y="174"/>
                      <a:pt x="1" y="244"/>
                      <a:pt x="38" y="293"/>
                    </a:cubicBezTo>
                    <a:cubicBezTo>
                      <a:pt x="71" y="363"/>
                      <a:pt x="140" y="416"/>
                      <a:pt x="227" y="416"/>
                    </a:cubicBezTo>
                    <a:lnTo>
                      <a:pt x="276" y="416"/>
                    </a:lnTo>
                    <a:cubicBezTo>
                      <a:pt x="362" y="379"/>
                      <a:pt x="432" y="293"/>
                      <a:pt x="432" y="191"/>
                    </a:cubicBezTo>
                    <a:cubicBezTo>
                      <a:pt x="411" y="108"/>
                      <a:pt x="346" y="22"/>
                      <a:pt x="243" y="6"/>
                    </a:cubicBezTo>
                    <a:cubicBezTo>
                      <a:pt x="228" y="2"/>
                      <a:pt x="212" y="0"/>
                      <a:pt x="1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69425" y="1822825"/>
                <a:ext cx="1757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69" extrusionOk="0">
                    <a:moveTo>
                      <a:pt x="339" y="138"/>
                    </a:moveTo>
                    <a:cubicBezTo>
                      <a:pt x="356" y="138"/>
                      <a:pt x="370" y="139"/>
                      <a:pt x="378" y="139"/>
                    </a:cubicBezTo>
                    <a:cubicBezTo>
                      <a:pt x="444" y="155"/>
                      <a:pt x="547" y="225"/>
                      <a:pt x="547" y="328"/>
                    </a:cubicBezTo>
                    <a:cubicBezTo>
                      <a:pt x="567" y="414"/>
                      <a:pt x="498" y="500"/>
                      <a:pt x="395" y="533"/>
                    </a:cubicBezTo>
                    <a:cubicBezTo>
                      <a:pt x="384" y="535"/>
                      <a:pt x="372" y="536"/>
                      <a:pt x="360" y="536"/>
                    </a:cubicBezTo>
                    <a:cubicBezTo>
                      <a:pt x="283" y="536"/>
                      <a:pt x="202" y="491"/>
                      <a:pt x="173" y="431"/>
                    </a:cubicBezTo>
                    <a:cubicBezTo>
                      <a:pt x="136" y="344"/>
                      <a:pt x="157" y="258"/>
                      <a:pt x="173" y="225"/>
                    </a:cubicBezTo>
                    <a:cubicBezTo>
                      <a:pt x="211" y="147"/>
                      <a:pt x="288" y="138"/>
                      <a:pt x="339" y="138"/>
                    </a:cubicBezTo>
                    <a:close/>
                    <a:moveTo>
                      <a:pt x="339" y="1"/>
                    </a:moveTo>
                    <a:cubicBezTo>
                      <a:pt x="211" y="1"/>
                      <a:pt x="112" y="53"/>
                      <a:pt x="54" y="176"/>
                    </a:cubicBezTo>
                    <a:cubicBezTo>
                      <a:pt x="1" y="279"/>
                      <a:pt x="1" y="381"/>
                      <a:pt x="54" y="484"/>
                    </a:cubicBezTo>
                    <a:cubicBezTo>
                      <a:pt x="103" y="603"/>
                      <a:pt x="222" y="669"/>
                      <a:pt x="362" y="669"/>
                    </a:cubicBezTo>
                    <a:cubicBezTo>
                      <a:pt x="378" y="669"/>
                      <a:pt x="411" y="669"/>
                      <a:pt x="428" y="652"/>
                    </a:cubicBezTo>
                    <a:cubicBezTo>
                      <a:pt x="584" y="619"/>
                      <a:pt x="703" y="463"/>
                      <a:pt x="686" y="311"/>
                    </a:cubicBezTo>
                    <a:cubicBezTo>
                      <a:pt x="670" y="176"/>
                      <a:pt x="547" y="36"/>
                      <a:pt x="395" y="4"/>
                    </a:cubicBezTo>
                    <a:cubicBezTo>
                      <a:pt x="376" y="2"/>
                      <a:pt x="357" y="1"/>
                      <a:pt x="3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42775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79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4111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84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07443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909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4616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939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6715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990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93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285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9033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473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A72874-68EC-497E-9DA7-D56B4B79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E38CCA-C0DF-4072-807B-0517771E0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07C1B-154C-4CA0-B716-7347EF26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B83AE7-864E-432E-A2F1-70864C7E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BDEBB-155E-4DAD-B449-B6955AA8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591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91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5494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205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4288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6991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664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492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133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1351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1" y="3602136"/>
            <a:ext cx="9144001" cy="1655763"/>
          </a:xfrm>
        </p:spPr>
        <p:txBody>
          <a:bodyPr/>
          <a:lstStyle>
            <a:lvl1pPr marL="0" indent="0" algn="ctr">
              <a:buNone/>
              <a:defRPr sz="2700"/>
            </a:lvl1pPr>
            <a:lvl2pPr marL="488977" indent="0" algn="ctr">
              <a:buNone/>
              <a:defRPr sz="2100"/>
            </a:lvl2pPr>
            <a:lvl3pPr marL="977952" indent="0" algn="ctr">
              <a:buNone/>
              <a:defRPr sz="1900"/>
            </a:lvl3pPr>
            <a:lvl4pPr marL="1466926" indent="0" algn="ctr">
              <a:buNone/>
              <a:defRPr sz="1700"/>
            </a:lvl4pPr>
            <a:lvl5pPr marL="1955902" indent="0" algn="ctr">
              <a:buNone/>
              <a:defRPr sz="1700"/>
            </a:lvl5pPr>
            <a:lvl6pPr marL="2444850" indent="0" algn="ctr">
              <a:buNone/>
              <a:defRPr sz="1700"/>
            </a:lvl6pPr>
            <a:lvl7pPr marL="2933783" indent="0" algn="ctr">
              <a:buNone/>
              <a:defRPr sz="1700"/>
            </a:lvl7pPr>
            <a:lvl8pPr marL="3422761" indent="0" algn="ctr">
              <a:buNone/>
              <a:defRPr sz="1700"/>
            </a:lvl8pPr>
            <a:lvl9pPr marL="3911712" indent="0" algn="ctr">
              <a:buNone/>
              <a:defRPr sz="17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5847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143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23477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4"/>
            <a:ext cx="10515600" cy="2852737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4889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779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669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5590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448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337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227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117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8859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4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2" y="182564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7981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3" y="1681191"/>
            <a:ext cx="5157787" cy="8239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8977" indent="0">
              <a:buNone/>
              <a:defRPr sz="2100" b="1"/>
            </a:lvl2pPr>
            <a:lvl3pPr marL="977952" indent="0">
              <a:buNone/>
              <a:defRPr sz="1900" b="1"/>
            </a:lvl3pPr>
            <a:lvl4pPr marL="1466926" indent="0">
              <a:buNone/>
              <a:defRPr sz="1700" b="1"/>
            </a:lvl4pPr>
            <a:lvl5pPr marL="1955902" indent="0">
              <a:buNone/>
              <a:defRPr sz="1700" b="1"/>
            </a:lvl5pPr>
            <a:lvl6pPr marL="2444850" indent="0">
              <a:buNone/>
              <a:defRPr sz="1700" b="1"/>
            </a:lvl6pPr>
            <a:lvl7pPr marL="2933783" indent="0">
              <a:buNone/>
              <a:defRPr sz="1700" b="1"/>
            </a:lvl7pPr>
            <a:lvl8pPr marL="3422761" indent="0">
              <a:buNone/>
              <a:defRPr sz="1700" b="1"/>
            </a:lvl8pPr>
            <a:lvl9pPr marL="3911712" indent="0">
              <a:buNone/>
              <a:defRPr sz="17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3" y="2505091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91"/>
            <a:ext cx="5183188" cy="8239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8977" indent="0">
              <a:buNone/>
              <a:defRPr sz="2100" b="1"/>
            </a:lvl2pPr>
            <a:lvl3pPr marL="977952" indent="0">
              <a:buNone/>
              <a:defRPr sz="1900" b="1"/>
            </a:lvl3pPr>
            <a:lvl4pPr marL="1466926" indent="0">
              <a:buNone/>
              <a:defRPr sz="1700" b="1"/>
            </a:lvl4pPr>
            <a:lvl5pPr marL="1955902" indent="0">
              <a:buNone/>
              <a:defRPr sz="1700" b="1"/>
            </a:lvl5pPr>
            <a:lvl6pPr marL="2444850" indent="0">
              <a:buNone/>
              <a:defRPr sz="1700" b="1"/>
            </a:lvl6pPr>
            <a:lvl7pPr marL="2933783" indent="0">
              <a:buNone/>
              <a:defRPr sz="1700" b="1"/>
            </a:lvl7pPr>
            <a:lvl8pPr marL="3422761" indent="0">
              <a:buNone/>
              <a:defRPr sz="1700" b="1"/>
            </a:lvl8pPr>
            <a:lvl9pPr marL="3911712" indent="0">
              <a:buNone/>
              <a:defRPr sz="17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1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18965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66220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58962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360"/>
            <a:ext cx="3932237" cy="160020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8"/>
            <a:ext cx="6172200" cy="4873625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15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88977" indent="0">
              <a:buNone/>
              <a:defRPr sz="1500"/>
            </a:lvl2pPr>
            <a:lvl3pPr marL="977952" indent="0">
              <a:buNone/>
              <a:defRPr sz="1300"/>
            </a:lvl3pPr>
            <a:lvl4pPr marL="1466926" indent="0">
              <a:buNone/>
              <a:defRPr sz="1100"/>
            </a:lvl4pPr>
            <a:lvl5pPr marL="1955902" indent="0">
              <a:buNone/>
              <a:defRPr sz="1100"/>
            </a:lvl5pPr>
            <a:lvl6pPr marL="2444850" indent="0">
              <a:buNone/>
              <a:defRPr sz="1100"/>
            </a:lvl6pPr>
            <a:lvl7pPr marL="2933783" indent="0">
              <a:buNone/>
              <a:defRPr sz="1100"/>
            </a:lvl7pPr>
            <a:lvl8pPr marL="3422761" indent="0">
              <a:buNone/>
              <a:defRPr sz="1100"/>
            </a:lvl8pPr>
            <a:lvl9pPr marL="3911712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26556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360"/>
            <a:ext cx="3932237" cy="160020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88"/>
            <a:ext cx="6172200" cy="4873625"/>
          </a:xfrm>
        </p:spPr>
        <p:txBody>
          <a:bodyPr anchor="t"/>
          <a:lstStyle>
            <a:lvl1pPr marL="0" indent="0">
              <a:buNone/>
              <a:defRPr sz="3500"/>
            </a:lvl1pPr>
            <a:lvl2pPr marL="488977" indent="0">
              <a:buNone/>
              <a:defRPr sz="3100"/>
            </a:lvl2pPr>
            <a:lvl3pPr marL="977952" indent="0">
              <a:buNone/>
              <a:defRPr sz="2700"/>
            </a:lvl3pPr>
            <a:lvl4pPr marL="1466926" indent="0">
              <a:buNone/>
              <a:defRPr sz="2100"/>
            </a:lvl4pPr>
            <a:lvl5pPr marL="1955902" indent="0">
              <a:buNone/>
              <a:defRPr sz="2100"/>
            </a:lvl5pPr>
            <a:lvl6pPr marL="2444850" indent="0">
              <a:buNone/>
              <a:defRPr sz="2100"/>
            </a:lvl6pPr>
            <a:lvl7pPr marL="2933783" indent="0">
              <a:buNone/>
              <a:defRPr sz="2100"/>
            </a:lvl7pPr>
            <a:lvl8pPr marL="3422761" indent="0">
              <a:buNone/>
              <a:defRPr sz="2100"/>
            </a:lvl8pPr>
            <a:lvl9pPr marL="3911712" indent="0">
              <a:buNone/>
              <a:defRPr sz="21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15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88977" indent="0">
              <a:buNone/>
              <a:defRPr sz="1500"/>
            </a:lvl2pPr>
            <a:lvl3pPr marL="977952" indent="0">
              <a:buNone/>
              <a:defRPr sz="1300"/>
            </a:lvl3pPr>
            <a:lvl4pPr marL="1466926" indent="0">
              <a:buNone/>
              <a:defRPr sz="1100"/>
            </a:lvl4pPr>
            <a:lvl5pPr marL="1955902" indent="0">
              <a:buNone/>
              <a:defRPr sz="1100"/>
            </a:lvl5pPr>
            <a:lvl6pPr marL="2444850" indent="0">
              <a:buNone/>
              <a:defRPr sz="1100"/>
            </a:lvl6pPr>
            <a:lvl7pPr marL="2933783" indent="0">
              <a:buNone/>
              <a:defRPr sz="1100"/>
            </a:lvl7pPr>
            <a:lvl8pPr marL="3422761" indent="0">
              <a:buNone/>
              <a:defRPr sz="1100"/>
            </a:lvl8pPr>
            <a:lvl9pPr marL="3911712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98259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18810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8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5" y="36528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123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893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909894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351" tIns="65212" rIns="130351" bIns="65212" rtlCol="0" anchor="ctr"/>
          <a:lstStyle/>
          <a:p>
            <a:pPr algn="ctr" defTabSz="977952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9304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683636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96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351" tIns="65212" rIns="130351" bIns="65212" numCol="1" spcCol="0" rtlCol="0" fromWordArt="0" anchor="ctr" anchorCtr="0" forceAA="0" compatLnSpc="1">
            <a:noAutofit/>
          </a:bodyPr>
          <a:lstStyle/>
          <a:p>
            <a:pPr algn="ctr" defTabSz="977952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3336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64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377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002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345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862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238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22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EE781B-CD2C-4327-87DE-696C0099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EA0E45-D252-444A-ACF1-BABF865A5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DA624A-C8F3-498B-B84A-1CCAAA6F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890AAE-35CC-48A7-8EAA-38D43740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B2ABA0-8D91-4B62-8F8E-9C9E0616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06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22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016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223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283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68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047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089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3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26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93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59C3D-4B89-4032-9D89-299F4B19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910869-D38E-4FCB-AD1A-5B5614258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73252A-7543-4DB8-B86A-A443A97B7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B54F6C-D557-4E79-B4BA-D8B157E2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1AA2F5-70BA-4DBF-BA1F-CF59C933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026070-4E21-4110-AD91-BF4BA5A8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29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83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56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74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82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75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46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30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90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594B6-8EB8-935E-CBB7-E97E26E52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E9898A-AA96-BBAB-1B67-55E141F50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D656EF-D43E-A23D-B9C6-9EC6F249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1A598B-AD1D-7B65-F8A6-62F4C984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44D412-BB4A-BF09-E73F-8E21E945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76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BC774D-8D75-DB47-F10F-B77BDD55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8A62AC-F87B-B5DC-A783-65EA5A5DF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23F91E-572B-E5BE-EFE6-51AA3917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A40E8E-A8F5-36AA-0BAC-3E69D315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E3D2D1-FC73-B762-474D-AA1A3AE9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8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F0BFDC-4629-4CC3-A05A-990C8009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F544E-581B-409E-A74C-48D63F381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4E90F3A-5438-4149-A014-92871C66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05CBEFB-B7F6-42C5-AA3A-B7D5921BB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75623D9-3E5B-4149-9E44-70AC97A5D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E5C8FF7-84A0-4C3F-A856-51CFF0E9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843575C-022C-4131-B7D2-E9984D4F3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F9BA33-39B3-4823-96CF-5410B9DE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CEFA1-2E78-EE38-DE03-7561B6AE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DFC8D7-3883-D628-7051-9A155FA0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D866D5-B75A-6793-95AB-6B6642D97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7B019F-99EF-BE4B-4172-96D27A56D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125F0D-726B-C7FC-EB93-1E7EC226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35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274502-4D94-D3B8-D7F5-EBE9D989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6C6439-1085-B9A4-421A-ECE4B7813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A56D64-9BA6-F71F-B187-6C8AF241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F5B15E-5ADA-F033-C316-B8AFDE3F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C8B3C8-398E-CAB2-F4E4-354BB4510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F08701-39D5-1659-DF1E-7439B2E2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16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03172-36CB-7E1B-0E03-7089A04E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E1B5E7-9116-7BE0-84FD-D6D716C5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9D1565-2B7D-D12F-5406-A59D032FB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2C4712-4D4E-2217-1DE8-0C59EA526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98B3DD-C400-75FC-E337-438CF9F98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0F8BD85-F074-B2ED-4BA9-3216E8CA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55C70B9-274C-1E5F-FA1D-D6EC57C69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02BD76-A350-6278-C6F2-50A1FE79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374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28B58-AD3D-F114-3EE9-034CC8F4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937313-C76D-4CCF-0D08-240F7017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0FEAE0-559F-5606-418A-3B38EA3B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966A33-AF2D-4535-2695-89A53B7A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3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108310-42C6-1535-FCDB-2B235424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405C29-706D-94C7-FAB3-F7467C5C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3200E9-A2AB-F839-7CF0-7E729D7B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0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33B4C-0E7D-0927-F727-73CE788A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A06A6B-725A-3B5C-211F-9D62C7C8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3A1877-1AFB-88C6-A20A-045F7B489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41C101-3A78-2C86-5631-68491BE2F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7060FB-39E5-003E-788D-32BDE377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784FF1-C12A-D3E1-C951-05E8DD48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306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ADE2F-BC2C-7D60-7CD8-BBD39981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DA3617D-C5ED-DFB5-9BCC-054F24EA3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EBD588-4DAB-D0AA-C368-52E43CF54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D18AE8-290A-5695-81C7-A393DC56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74F337-3084-66FD-0D57-777CFD6A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B5E384-66E9-B4A9-8C92-9B6494A9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994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E04B9F-F8F1-A77A-8857-87255636B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14FEC5-B1B5-43CF-7F05-D8B927DB4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DA6338-A539-C1E1-9B8B-57B5FEF8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7DF7A8-6DDE-E204-D871-ECE1B4E2F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2841C1-D327-F47E-9604-598B0A9D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7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2A97C80-129C-9A4A-4F8C-4EBEAB6EC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6C1B6B-8F30-C037-6B84-A14FCA261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B7AC5A-3009-5685-84B2-0E9DC7AF8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16690C-8222-5B71-7A82-69877D2C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D9144-5859-4EBF-84CD-3E5CCE3D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36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724279" y="-1467202"/>
            <a:ext cx="6575981" cy="320422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59482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074CE3-02A3-49F8-AC01-ACBC91CB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A52B14-6934-49D3-9FA5-EE730600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38DE4D-5185-4FCB-90E0-F1513B89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EC6C0D-BBFC-4515-8E59-A2C28A1B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9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592723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5527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834733" y="5198367"/>
            <a:ext cx="6522528" cy="1659635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6"/>
          <p:cNvSpPr/>
          <p:nvPr/>
        </p:nvSpPr>
        <p:spPr>
          <a:xfrm>
            <a:off x="-2103499" y="1195594"/>
            <a:ext cx="5112172" cy="1175101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6"/>
          <p:cNvSpPr/>
          <p:nvPr/>
        </p:nvSpPr>
        <p:spPr>
          <a:xfrm>
            <a:off x="7821396" y="111234"/>
            <a:ext cx="4426056" cy="958308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94152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51911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/>
          <p:nvPr/>
        </p:nvSpPr>
        <p:spPr>
          <a:xfrm>
            <a:off x="-2461909" y="32161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8"/>
          <p:cNvSpPr/>
          <p:nvPr/>
        </p:nvSpPr>
        <p:spPr>
          <a:xfrm>
            <a:off x="9298291" y="-317837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8"/>
          <p:cNvSpPr/>
          <p:nvPr/>
        </p:nvSpPr>
        <p:spPr>
          <a:xfrm>
            <a:off x="-94033" y="4188029"/>
            <a:ext cx="4435896" cy="678868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8"/>
          <p:cNvSpPr/>
          <p:nvPr/>
        </p:nvSpPr>
        <p:spPr>
          <a:xfrm>
            <a:off x="5928032" y="4241734"/>
            <a:ext cx="6263987" cy="1069401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8"/>
          <p:cNvSpPr/>
          <p:nvPr/>
        </p:nvSpPr>
        <p:spPr>
          <a:xfrm>
            <a:off x="-94033" y="4628444"/>
            <a:ext cx="10998007" cy="1541984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8"/>
          <p:cNvSpPr/>
          <p:nvPr/>
        </p:nvSpPr>
        <p:spPr>
          <a:xfrm>
            <a:off x="-94033" y="5018775"/>
            <a:ext cx="10998007" cy="678856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8"/>
          <p:cNvSpPr/>
          <p:nvPr/>
        </p:nvSpPr>
        <p:spPr>
          <a:xfrm>
            <a:off x="5552813" y="4652676"/>
            <a:ext cx="6710484" cy="62585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8"/>
          <p:cNvSpPr/>
          <p:nvPr/>
        </p:nvSpPr>
        <p:spPr>
          <a:xfrm>
            <a:off x="-94033" y="5226231"/>
            <a:ext cx="12357300" cy="1631592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8"/>
          <p:cNvSpPr/>
          <p:nvPr/>
        </p:nvSpPr>
        <p:spPr>
          <a:xfrm>
            <a:off x="-94033" y="5313745"/>
            <a:ext cx="12357300" cy="522304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8"/>
          <p:cNvSpPr/>
          <p:nvPr/>
        </p:nvSpPr>
        <p:spPr>
          <a:xfrm>
            <a:off x="-94033" y="5395857"/>
            <a:ext cx="12357300" cy="146196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8"/>
          <p:cNvSpPr/>
          <p:nvPr/>
        </p:nvSpPr>
        <p:spPr>
          <a:xfrm>
            <a:off x="-94033" y="5540727"/>
            <a:ext cx="12357300" cy="1317093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1087000" y="1869033"/>
            <a:ext cx="100180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09" name="Google Shape;309;p8"/>
          <p:cNvSpPr txBox="1">
            <a:spLocks noGrp="1"/>
          </p:cNvSpPr>
          <p:nvPr>
            <p:ph type="subTitle" idx="1"/>
          </p:nvPr>
        </p:nvSpPr>
        <p:spPr>
          <a:xfrm>
            <a:off x="3069700" y="3350733"/>
            <a:ext cx="59108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19431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9"/>
          <p:cNvSpPr/>
          <p:nvPr/>
        </p:nvSpPr>
        <p:spPr>
          <a:xfrm>
            <a:off x="7539967" y="6089568"/>
            <a:ext cx="4683636" cy="78723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92180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/>
          <p:nvPr/>
        </p:nvSpPr>
        <p:spPr>
          <a:xfrm>
            <a:off x="1" y="2822333"/>
            <a:ext cx="7670060" cy="6858000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0"/>
          <p:cNvSpPr txBox="1">
            <a:spLocks noGrp="1"/>
          </p:cNvSpPr>
          <p:nvPr>
            <p:ph type="title"/>
          </p:nvPr>
        </p:nvSpPr>
        <p:spPr>
          <a:xfrm>
            <a:off x="960000" y="4895933"/>
            <a:ext cx="43616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1351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0588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/>
          <p:nvPr/>
        </p:nvSpPr>
        <p:spPr>
          <a:xfrm>
            <a:off x="9159836" y="4280127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3"/>
          <p:cNvSpPr/>
          <p:nvPr/>
        </p:nvSpPr>
        <p:spPr>
          <a:xfrm>
            <a:off x="34" y="6155536"/>
            <a:ext cx="12191948" cy="52270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3"/>
          <p:cNvSpPr/>
          <p:nvPr/>
        </p:nvSpPr>
        <p:spPr>
          <a:xfrm>
            <a:off x="13734" y="6089065"/>
            <a:ext cx="4168037" cy="78258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3"/>
          <p:cNvSpPr/>
          <p:nvPr/>
        </p:nvSpPr>
        <p:spPr>
          <a:xfrm>
            <a:off x="4398834" y="6221238"/>
            <a:ext cx="7793103" cy="63681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3"/>
          <p:cNvSpPr/>
          <p:nvPr/>
        </p:nvSpPr>
        <p:spPr>
          <a:xfrm>
            <a:off x="8795401" y="6335337"/>
            <a:ext cx="3396543" cy="52271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13"/>
          <p:cNvSpPr/>
          <p:nvPr/>
        </p:nvSpPr>
        <p:spPr>
          <a:xfrm>
            <a:off x="34" y="6272037"/>
            <a:ext cx="12191948" cy="58598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/>
          </p:nvPr>
        </p:nvSpPr>
        <p:spPr>
          <a:xfrm>
            <a:off x="2598800" y="549200"/>
            <a:ext cx="69944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1"/>
          </p:nvPr>
        </p:nvSpPr>
        <p:spPr>
          <a:xfrm>
            <a:off x="2227100" y="2888416"/>
            <a:ext cx="35692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"/>
          </p:nvPr>
        </p:nvSpPr>
        <p:spPr>
          <a:xfrm>
            <a:off x="2227275" y="2281187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3" hasCustomPrompt="1"/>
          </p:nvPr>
        </p:nvSpPr>
        <p:spPr>
          <a:xfrm>
            <a:off x="2227159" y="1513567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4"/>
          </p:nvPr>
        </p:nvSpPr>
        <p:spPr>
          <a:xfrm>
            <a:off x="6395501" y="2937395"/>
            <a:ext cx="35692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5"/>
          </p:nvPr>
        </p:nvSpPr>
        <p:spPr>
          <a:xfrm>
            <a:off x="6395685" y="2281200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6" hasCustomPrompt="1"/>
          </p:nvPr>
        </p:nvSpPr>
        <p:spPr>
          <a:xfrm>
            <a:off x="6395487" y="1513500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7"/>
          </p:nvPr>
        </p:nvSpPr>
        <p:spPr>
          <a:xfrm>
            <a:off x="2227100" y="5218200"/>
            <a:ext cx="35692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8"/>
          </p:nvPr>
        </p:nvSpPr>
        <p:spPr>
          <a:xfrm>
            <a:off x="2227275" y="4617155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9" hasCustomPrompt="1"/>
          </p:nvPr>
        </p:nvSpPr>
        <p:spPr>
          <a:xfrm>
            <a:off x="2227120" y="3849473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13"/>
          </p:nvPr>
        </p:nvSpPr>
        <p:spPr>
          <a:xfrm>
            <a:off x="6395467" y="5218201"/>
            <a:ext cx="35692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14"/>
          </p:nvPr>
        </p:nvSpPr>
        <p:spPr>
          <a:xfrm>
            <a:off x="6395647" y="4617159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5" hasCustomPrompt="1"/>
          </p:nvPr>
        </p:nvSpPr>
        <p:spPr>
          <a:xfrm>
            <a:off x="6395487" y="3849480"/>
            <a:ext cx="3569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6386528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2275534" y="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4"/>
          <p:cNvSpPr/>
          <p:nvPr/>
        </p:nvSpPr>
        <p:spPr>
          <a:xfrm>
            <a:off x="10538759" y="2493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4"/>
          <p:cNvSpPr/>
          <p:nvPr/>
        </p:nvSpPr>
        <p:spPr>
          <a:xfrm>
            <a:off x="334" y="5350799"/>
            <a:ext cx="12223197" cy="152622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4"/>
          <p:cNvSpPr/>
          <p:nvPr/>
        </p:nvSpPr>
        <p:spPr>
          <a:xfrm>
            <a:off x="345" y="5291749"/>
            <a:ext cx="12223197" cy="431652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4"/>
          <p:cNvSpPr/>
          <p:nvPr/>
        </p:nvSpPr>
        <p:spPr>
          <a:xfrm>
            <a:off x="334" y="5715001"/>
            <a:ext cx="12223197" cy="116204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4"/>
          <p:cNvSpPr/>
          <p:nvPr/>
        </p:nvSpPr>
        <p:spPr>
          <a:xfrm>
            <a:off x="334" y="5350773"/>
            <a:ext cx="6501220" cy="152624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4"/>
          <p:cNvSpPr/>
          <p:nvPr/>
        </p:nvSpPr>
        <p:spPr>
          <a:xfrm>
            <a:off x="5984898" y="5496558"/>
            <a:ext cx="6238687" cy="135787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4"/>
          <p:cNvSpPr/>
          <p:nvPr/>
        </p:nvSpPr>
        <p:spPr>
          <a:xfrm>
            <a:off x="8440466" y="6173566"/>
            <a:ext cx="3783133" cy="680876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950967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950967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7775203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7775200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4367435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4367433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26847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540ACA-A809-485A-BD40-81055C06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D3589E-481E-40A7-9FFD-489BCBF7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F0A72E-B89D-4B6C-B88E-B518D292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63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64503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10707631" y="1475500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6"/>
          <p:cNvSpPr/>
          <p:nvPr/>
        </p:nvSpPr>
        <p:spPr>
          <a:xfrm>
            <a:off x="7139291" y="232376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6"/>
          <p:cNvSpPr/>
          <p:nvPr/>
        </p:nvSpPr>
        <p:spPr>
          <a:xfrm>
            <a:off x="-101599" y="4405633"/>
            <a:ext cx="11430057" cy="140939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6"/>
          <p:cNvSpPr/>
          <p:nvPr/>
        </p:nvSpPr>
        <p:spPr>
          <a:xfrm>
            <a:off x="5122925" y="5798355"/>
            <a:ext cx="70951" cy="343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6"/>
          <p:cNvSpPr/>
          <p:nvPr/>
        </p:nvSpPr>
        <p:spPr>
          <a:xfrm>
            <a:off x="9750361" y="5352300"/>
            <a:ext cx="597393" cy="2235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6"/>
          <p:cNvSpPr/>
          <p:nvPr/>
        </p:nvSpPr>
        <p:spPr>
          <a:xfrm>
            <a:off x="-101599" y="4232267"/>
            <a:ext cx="12439612" cy="14093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6"/>
          <p:cNvSpPr/>
          <p:nvPr/>
        </p:nvSpPr>
        <p:spPr>
          <a:xfrm>
            <a:off x="-101599" y="4783366"/>
            <a:ext cx="12439612" cy="16393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6"/>
          <p:cNvSpPr/>
          <p:nvPr/>
        </p:nvSpPr>
        <p:spPr>
          <a:xfrm>
            <a:off x="4999801" y="4626133"/>
            <a:ext cx="7338209" cy="20198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6"/>
          <p:cNvSpPr/>
          <p:nvPr/>
        </p:nvSpPr>
        <p:spPr>
          <a:xfrm>
            <a:off x="-101599" y="5448603"/>
            <a:ext cx="12439612" cy="140938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960000" y="3160368"/>
            <a:ext cx="6455600" cy="6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960000" y="1067400"/>
            <a:ext cx="88312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12034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367" y="5717157"/>
            <a:ext cx="12223208" cy="1464784"/>
            <a:chOff x="271" y="2964551"/>
            <a:chExt cx="9167406" cy="2193229"/>
          </a:xfrm>
        </p:grpSpPr>
        <p:sp>
          <p:nvSpPr>
            <p:cNvPr id="496" name="Google Shape;496;p17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17"/>
          <p:cNvSpPr/>
          <p:nvPr/>
        </p:nvSpPr>
        <p:spPr>
          <a:xfrm>
            <a:off x="8684265" y="-846866"/>
            <a:ext cx="4603027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17"/>
          <p:cNvSpPr/>
          <p:nvPr/>
        </p:nvSpPr>
        <p:spPr>
          <a:xfrm>
            <a:off x="-503734" y="258867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2" name="Google Shape;502;p17"/>
          <p:cNvGrpSpPr/>
          <p:nvPr/>
        </p:nvGrpSpPr>
        <p:grpSpPr>
          <a:xfrm>
            <a:off x="240723" y="4640041"/>
            <a:ext cx="1756639" cy="1570331"/>
            <a:chOff x="3198025" y="2914625"/>
            <a:chExt cx="318925" cy="285100"/>
          </a:xfrm>
        </p:grpSpPr>
        <p:sp>
          <p:nvSpPr>
            <p:cNvPr id="503" name="Google Shape;503;p17"/>
            <p:cNvSpPr/>
            <p:nvPr/>
          </p:nvSpPr>
          <p:spPr>
            <a:xfrm>
              <a:off x="3294050" y="3126200"/>
              <a:ext cx="18050" cy="34000"/>
            </a:xfrm>
            <a:custGeom>
              <a:avLst/>
              <a:gdLst/>
              <a:ahLst/>
              <a:cxnLst/>
              <a:rect l="l" t="t" r="r" b="b"/>
              <a:pathLst>
                <a:path w="722" h="1360" extrusionOk="0">
                  <a:moveTo>
                    <a:pt x="407" y="0"/>
                  </a:moveTo>
                  <a:cubicBezTo>
                    <a:pt x="205" y="0"/>
                    <a:pt x="0" y="141"/>
                    <a:pt x="103" y="281"/>
                  </a:cubicBezTo>
                  <a:cubicBezTo>
                    <a:pt x="346" y="605"/>
                    <a:pt x="265" y="1360"/>
                    <a:pt x="265" y="1360"/>
                  </a:cubicBezTo>
                  <a:lnTo>
                    <a:pt x="573" y="1360"/>
                  </a:lnTo>
                  <a:cubicBezTo>
                    <a:pt x="508" y="563"/>
                    <a:pt x="722" y="281"/>
                    <a:pt x="722" y="281"/>
                  </a:cubicBezTo>
                  <a:cubicBezTo>
                    <a:pt x="700" y="76"/>
                    <a:pt x="554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272300" y="2915825"/>
              <a:ext cx="63625" cy="229725"/>
            </a:xfrm>
            <a:custGeom>
              <a:avLst/>
              <a:gdLst/>
              <a:ahLst/>
              <a:cxnLst/>
              <a:rect l="l" t="t" r="r" b="b"/>
              <a:pathLst>
                <a:path w="2545" h="9189" extrusionOk="0">
                  <a:moveTo>
                    <a:pt x="1285" y="1"/>
                  </a:moveTo>
                  <a:cubicBezTo>
                    <a:pt x="1151" y="1"/>
                    <a:pt x="1017" y="277"/>
                    <a:pt x="892" y="933"/>
                  </a:cubicBezTo>
                  <a:cubicBezTo>
                    <a:pt x="892" y="933"/>
                    <a:pt x="1" y="8359"/>
                    <a:pt x="620" y="8910"/>
                  </a:cubicBezTo>
                  <a:cubicBezTo>
                    <a:pt x="804" y="9070"/>
                    <a:pt x="1072" y="9188"/>
                    <a:pt x="1347" y="9188"/>
                  </a:cubicBezTo>
                  <a:cubicBezTo>
                    <a:pt x="1860" y="9188"/>
                    <a:pt x="2396" y="8780"/>
                    <a:pt x="2457" y="7481"/>
                  </a:cubicBezTo>
                  <a:cubicBezTo>
                    <a:pt x="2545" y="5839"/>
                    <a:pt x="1905" y="1"/>
                    <a:pt x="1285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269225" y="2914625"/>
              <a:ext cx="39150" cy="227675"/>
            </a:xfrm>
            <a:custGeom>
              <a:avLst/>
              <a:gdLst/>
              <a:ahLst/>
              <a:cxnLst/>
              <a:rect l="l" t="t" r="r" b="b"/>
              <a:pathLst>
                <a:path w="1566" h="9107" extrusionOk="0">
                  <a:moveTo>
                    <a:pt x="1387" y="1"/>
                  </a:moveTo>
                  <a:cubicBezTo>
                    <a:pt x="1238" y="1"/>
                    <a:pt x="1082" y="309"/>
                    <a:pt x="986" y="968"/>
                  </a:cubicBezTo>
                  <a:cubicBezTo>
                    <a:pt x="986" y="968"/>
                    <a:pt x="1" y="7934"/>
                    <a:pt x="743" y="8958"/>
                  </a:cubicBezTo>
                  <a:cubicBezTo>
                    <a:pt x="798" y="9026"/>
                    <a:pt x="892" y="9068"/>
                    <a:pt x="973" y="9107"/>
                  </a:cubicBezTo>
                  <a:cubicBezTo>
                    <a:pt x="594" y="7636"/>
                    <a:pt x="1216" y="955"/>
                    <a:pt x="1216" y="955"/>
                  </a:cubicBezTo>
                  <a:cubicBezTo>
                    <a:pt x="1283" y="257"/>
                    <a:pt x="1407" y="149"/>
                    <a:pt x="1508" y="149"/>
                  </a:cubicBezTo>
                  <a:cubicBezTo>
                    <a:pt x="1528" y="149"/>
                    <a:pt x="1548" y="153"/>
                    <a:pt x="1566" y="158"/>
                  </a:cubicBezTo>
                  <a:cubicBezTo>
                    <a:pt x="1510" y="54"/>
                    <a:pt x="1449" y="1"/>
                    <a:pt x="1387" y="1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222800" y="3126200"/>
              <a:ext cx="18100" cy="34000"/>
            </a:xfrm>
            <a:custGeom>
              <a:avLst/>
              <a:gdLst/>
              <a:ahLst/>
              <a:cxnLst/>
              <a:rect l="l" t="t" r="r" b="b"/>
              <a:pathLst>
                <a:path w="724" h="1360" extrusionOk="0">
                  <a:moveTo>
                    <a:pt x="407" y="0"/>
                  </a:moveTo>
                  <a:cubicBezTo>
                    <a:pt x="205" y="0"/>
                    <a:pt x="1" y="141"/>
                    <a:pt x="102" y="281"/>
                  </a:cubicBezTo>
                  <a:cubicBezTo>
                    <a:pt x="345" y="605"/>
                    <a:pt x="280" y="1360"/>
                    <a:pt x="280" y="1360"/>
                  </a:cubicBezTo>
                  <a:lnTo>
                    <a:pt x="575" y="1360"/>
                  </a:lnTo>
                  <a:cubicBezTo>
                    <a:pt x="507" y="563"/>
                    <a:pt x="724" y="281"/>
                    <a:pt x="724" y="281"/>
                  </a:cubicBezTo>
                  <a:cubicBezTo>
                    <a:pt x="701" y="76"/>
                    <a:pt x="555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201025" y="2915825"/>
              <a:ext cx="63775" cy="229725"/>
            </a:xfrm>
            <a:custGeom>
              <a:avLst/>
              <a:gdLst/>
              <a:ahLst/>
              <a:cxnLst/>
              <a:rect l="l" t="t" r="r" b="b"/>
              <a:pathLst>
                <a:path w="2551" h="9189" extrusionOk="0">
                  <a:moveTo>
                    <a:pt x="1300" y="1"/>
                  </a:moveTo>
                  <a:cubicBezTo>
                    <a:pt x="1166" y="1"/>
                    <a:pt x="1033" y="277"/>
                    <a:pt x="908" y="933"/>
                  </a:cubicBezTo>
                  <a:cubicBezTo>
                    <a:pt x="908" y="933"/>
                    <a:pt x="1" y="8359"/>
                    <a:pt x="636" y="8910"/>
                  </a:cubicBezTo>
                  <a:cubicBezTo>
                    <a:pt x="816" y="9070"/>
                    <a:pt x="1081" y="9188"/>
                    <a:pt x="1355" y="9188"/>
                  </a:cubicBezTo>
                  <a:cubicBezTo>
                    <a:pt x="1864" y="9188"/>
                    <a:pt x="2403" y="8780"/>
                    <a:pt x="2473" y="7481"/>
                  </a:cubicBezTo>
                  <a:cubicBezTo>
                    <a:pt x="2550" y="5839"/>
                    <a:pt x="1917" y="1"/>
                    <a:pt x="1300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198025" y="2915125"/>
              <a:ext cx="39150" cy="227175"/>
            </a:xfrm>
            <a:custGeom>
              <a:avLst/>
              <a:gdLst/>
              <a:ahLst/>
              <a:cxnLst/>
              <a:rect l="l" t="t" r="r" b="b"/>
              <a:pathLst>
                <a:path w="1566" h="9087" extrusionOk="0">
                  <a:moveTo>
                    <a:pt x="1401" y="0"/>
                  </a:moveTo>
                  <a:cubicBezTo>
                    <a:pt x="1242" y="0"/>
                    <a:pt x="1064" y="326"/>
                    <a:pt x="986" y="974"/>
                  </a:cubicBezTo>
                  <a:cubicBezTo>
                    <a:pt x="986" y="974"/>
                    <a:pt x="1" y="7914"/>
                    <a:pt x="756" y="8938"/>
                  </a:cubicBezTo>
                  <a:cubicBezTo>
                    <a:pt x="811" y="9006"/>
                    <a:pt x="892" y="9048"/>
                    <a:pt x="986" y="9087"/>
                  </a:cubicBezTo>
                  <a:cubicBezTo>
                    <a:pt x="594" y="7616"/>
                    <a:pt x="1216" y="935"/>
                    <a:pt x="1216" y="935"/>
                  </a:cubicBezTo>
                  <a:cubicBezTo>
                    <a:pt x="1297" y="96"/>
                    <a:pt x="1485" y="164"/>
                    <a:pt x="1566" y="138"/>
                  </a:cubicBezTo>
                  <a:cubicBezTo>
                    <a:pt x="1518" y="46"/>
                    <a:pt x="1461" y="0"/>
                    <a:pt x="1401" y="0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303325" y="3160175"/>
              <a:ext cx="213625" cy="37125"/>
            </a:xfrm>
            <a:custGeom>
              <a:avLst/>
              <a:gdLst/>
              <a:ahLst/>
              <a:cxnLst/>
              <a:rect l="l" t="t" r="r" b="b"/>
              <a:pathLst>
                <a:path w="8545" h="1485" extrusionOk="0">
                  <a:moveTo>
                    <a:pt x="1" y="1"/>
                  </a:moveTo>
                  <a:cubicBezTo>
                    <a:pt x="1054" y="973"/>
                    <a:pt x="5888" y="1485"/>
                    <a:pt x="7764" y="1485"/>
                  </a:cubicBezTo>
                  <a:cubicBezTo>
                    <a:pt x="8263" y="1485"/>
                    <a:pt x="8545" y="1446"/>
                    <a:pt x="8519" y="1378"/>
                  </a:cubicBezTo>
                  <a:cubicBezTo>
                    <a:pt x="8357" y="1041"/>
                    <a:pt x="299" y="1"/>
                    <a:pt x="299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227350" y="3160175"/>
              <a:ext cx="169475" cy="39550"/>
            </a:xfrm>
            <a:custGeom>
              <a:avLst/>
              <a:gdLst/>
              <a:ahLst/>
              <a:cxnLst/>
              <a:rect l="l" t="t" r="r" b="b"/>
              <a:pathLst>
                <a:path w="6779" h="1582" extrusionOk="0">
                  <a:moveTo>
                    <a:pt x="1" y="1"/>
                  </a:moveTo>
                  <a:cubicBezTo>
                    <a:pt x="1083" y="999"/>
                    <a:pt x="4971" y="1582"/>
                    <a:pt x="6306" y="1582"/>
                  </a:cubicBezTo>
                  <a:cubicBezTo>
                    <a:pt x="6604" y="1582"/>
                    <a:pt x="6779" y="1553"/>
                    <a:pt x="6753" y="1485"/>
                  </a:cubicBezTo>
                  <a:cubicBezTo>
                    <a:pt x="6591" y="1148"/>
                    <a:pt x="312" y="1"/>
                    <a:pt x="312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1"/>
          </p:nvPr>
        </p:nvSpPr>
        <p:spPr>
          <a:xfrm>
            <a:off x="965567" y="2595909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 idx="2"/>
          </p:nvPr>
        </p:nvSpPr>
        <p:spPr>
          <a:xfrm>
            <a:off x="965567" y="1973233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subTitle" idx="3"/>
          </p:nvPr>
        </p:nvSpPr>
        <p:spPr>
          <a:xfrm>
            <a:off x="4473600" y="2595909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4"/>
          </p:nvPr>
        </p:nvSpPr>
        <p:spPr>
          <a:xfrm>
            <a:off x="4473605" y="1973233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subTitle" idx="5"/>
          </p:nvPr>
        </p:nvSpPr>
        <p:spPr>
          <a:xfrm>
            <a:off x="7981633" y="2595909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6"/>
          </p:nvPr>
        </p:nvSpPr>
        <p:spPr>
          <a:xfrm>
            <a:off x="7981644" y="1973233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7"/>
          </p:nvPr>
        </p:nvSpPr>
        <p:spPr>
          <a:xfrm>
            <a:off x="965567" y="4677693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title" idx="8"/>
          </p:nvPr>
        </p:nvSpPr>
        <p:spPr>
          <a:xfrm>
            <a:off x="965567" y="4054985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9"/>
          </p:nvPr>
        </p:nvSpPr>
        <p:spPr>
          <a:xfrm>
            <a:off x="4473600" y="4677693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title" idx="13"/>
          </p:nvPr>
        </p:nvSpPr>
        <p:spPr>
          <a:xfrm>
            <a:off x="4473605" y="4054985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2" name="Google Shape;522;p17"/>
          <p:cNvSpPr txBox="1">
            <a:spLocks noGrp="1"/>
          </p:cNvSpPr>
          <p:nvPr>
            <p:ph type="subTitle" idx="14"/>
          </p:nvPr>
        </p:nvSpPr>
        <p:spPr>
          <a:xfrm>
            <a:off x="7981633" y="4677693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3" name="Google Shape;523;p17"/>
          <p:cNvSpPr txBox="1">
            <a:spLocks noGrp="1"/>
          </p:cNvSpPr>
          <p:nvPr>
            <p:ph type="title" idx="15"/>
          </p:nvPr>
        </p:nvSpPr>
        <p:spPr>
          <a:xfrm>
            <a:off x="7981644" y="4054985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70848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8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8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8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8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8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8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8"/>
          <p:cNvSpPr/>
          <p:nvPr/>
        </p:nvSpPr>
        <p:spPr>
          <a:xfrm>
            <a:off x="8795390" y="6596637"/>
            <a:ext cx="3396543" cy="3652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8"/>
          <p:cNvSpPr/>
          <p:nvPr/>
        </p:nvSpPr>
        <p:spPr>
          <a:xfrm>
            <a:off x="-48033" y="6519501"/>
            <a:ext cx="12239964" cy="44235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8"/>
          <p:cNvSpPr/>
          <p:nvPr/>
        </p:nvSpPr>
        <p:spPr>
          <a:xfrm>
            <a:off x="-902901" y="-16804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641692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80" y="6504156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300" y="6297427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3" y="583839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31" y="6087815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38" y="5967206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46" y="6391599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31" y="6607231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826849" y="5446301"/>
            <a:ext cx="1110233" cy="97788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527080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4812697" y="5764676"/>
            <a:ext cx="7379247" cy="100688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0"/>
          <p:cNvSpPr/>
          <p:nvPr/>
        </p:nvSpPr>
        <p:spPr>
          <a:xfrm>
            <a:off x="34" y="5628569"/>
            <a:ext cx="4195460" cy="1142076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0"/>
          <p:cNvSpPr/>
          <p:nvPr/>
        </p:nvSpPr>
        <p:spPr>
          <a:xfrm>
            <a:off x="34" y="6141236"/>
            <a:ext cx="12191948" cy="52270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0"/>
          <p:cNvSpPr/>
          <p:nvPr/>
        </p:nvSpPr>
        <p:spPr>
          <a:xfrm>
            <a:off x="13734" y="6074765"/>
            <a:ext cx="4168037" cy="78258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0"/>
          <p:cNvSpPr/>
          <p:nvPr/>
        </p:nvSpPr>
        <p:spPr>
          <a:xfrm>
            <a:off x="4398834" y="6206938"/>
            <a:ext cx="7793103" cy="63681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0"/>
          <p:cNvSpPr/>
          <p:nvPr/>
        </p:nvSpPr>
        <p:spPr>
          <a:xfrm>
            <a:off x="8795401" y="6321037"/>
            <a:ext cx="3396543" cy="52271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0"/>
          <p:cNvSpPr/>
          <p:nvPr/>
        </p:nvSpPr>
        <p:spPr>
          <a:xfrm>
            <a:off x="34" y="6257734"/>
            <a:ext cx="12191948" cy="636785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736900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38665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2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2"/>
          <p:cNvSpPr txBox="1">
            <a:spLocks noGrp="1"/>
          </p:cNvSpPr>
          <p:nvPr>
            <p:ph type="subTitle" idx="1"/>
          </p:nvPr>
        </p:nvSpPr>
        <p:spPr>
          <a:xfrm>
            <a:off x="960000" y="2088500"/>
            <a:ext cx="5136000" cy="3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574" name="Google Shape;574;p22"/>
          <p:cNvSpPr txBox="1">
            <a:spLocks noGrp="1"/>
          </p:cNvSpPr>
          <p:nvPr>
            <p:ph type="subTitle" idx="2"/>
          </p:nvPr>
        </p:nvSpPr>
        <p:spPr>
          <a:xfrm>
            <a:off x="6096000" y="2088500"/>
            <a:ext cx="5136000" cy="3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575" name="Google Shape;575;p22"/>
          <p:cNvSpPr/>
          <p:nvPr/>
        </p:nvSpPr>
        <p:spPr>
          <a:xfrm>
            <a:off x="-2520834" y="268467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2"/>
          <p:cNvSpPr/>
          <p:nvPr/>
        </p:nvSpPr>
        <p:spPr>
          <a:xfrm flipH="1">
            <a:off x="10321133" y="3913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2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2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2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2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2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22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22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391119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6" name="Google Shape;586;p23"/>
          <p:cNvGrpSpPr/>
          <p:nvPr/>
        </p:nvGrpSpPr>
        <p:grpSpPr>
          <a:xfrm>
            <a:off x="-64" y="5301920"/>
            <a:ext cx="12192064" cy="1556085"/>
            <a:chOff x="-10896600" y="-1984823"/>
            <a:chExt cx="9329709" cy="2175329"/>
          </a:xfrm>
        </p:grpSpPr>
        <p:sp>
          <p:nvSpPr>
            <p:cNvPr id="587" name="Google Shape;587;p23"/>
            <p:cNvSpPr/>
            <p:nvPr/>
          </p:nvSpPr>
          <p:spPr>
            <a:xfrm>
              <a:off x="-6978211" y="-842292"/>
              <a:ext cx="53213" cy="3352"/>
            </a:xfrm>
            <a:custGeom>
              <a:avLst/>
              <a:gdLst/>
              <a:ahLst/>
              <a:cxnLst/>
              <a:rect l="l" t="t" r="r" b="b"/>
              <a:pathLst>
                <a:path w="231" h="14" extrusionOk="0">
                  <a:moveTo>
                    <a:pt x="1" y="1"/>
                  </a:moveTo>
                  <a:cubicBezTo>
                    <a:pt x="69" y="14"/>
                    <a:pt x="150" y="14"/>
                    <a:pt x="231" y="14"/>
                  </a:cubicBezTo>
                  <a:cubicBezTo>
                    <a:pt x="150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-3507637" y="-1277048"/>
              <a:ext cx="448045" cy="21786"/>
            </a:xfrm>
            <a:custGeom>
              <a:avLst/>
              <a:gdLst/>
              <a:ahLst/>
              <a:cxnLst/>
              <a:rect l="l" t="t" r="r" b="b"/>
              <a:pathLst>
                <a:path w="1945" h="91" extrusionOk="0">
                  <a:moveTo>
                    <a:pt x="1107" y="0"/>
                  </a:moveTo>
                  <a:cubicBezTo>
                    <a:pt x="738" y="0"/>
                    <a:pt x="370" y="35"/>
                    <a:pt x="1" y="35"/>
                  </a:cubicBezTo>
                  <a:cubicBezTo>
                    <a:pt x="649" y="61"/>
                    <a:pt x="1297" y="90"/>
                    <a:pt x="1945" y="90"/>
                  </a:cubicBezTo>
                  <a:cubicBezTo>
                    <a:pt x="1666" y="20"/>
                    <a:pt x="1386" y="0"/>
                    <a:pt x="1107" y="0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-10896600" y="-1831572"/>
              <a:ext cx="9329709" cy="1597789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-7070554" y="-1984823"/>
              <a:ext cx="5503657" cy="1968672"/>
            </a:xfrm>
            <a:custGeom>
              <a:avLst/>
              <a:gdLst/>
              <a:ahLst/>
              <a:cxnLst/>
              <a:rect l="l" t="t" r="r" b="b"/>
              <a:pathLst>
                <a:path w="14863" h="8685" extrusionOk="0">
                  <a:moveTo>
                    <a:pt x="14863" y="1"/>
                  </a:moveTo>
                  <a:cubicBezTo>
                    <a:pt x="11827" y="1041"/>
                    <a:pt x="6332" y="3095"/>
                    <a:pt x="1" y="6348"/>
                  </a:cubicBezTo>
                  <a:lnTo>
                    <a:pt x="7913" y="8684"/>
                  </a:lnTo>
                  <a:lnTo>
                    <a:pt x="14863" y="8684"/>
                  </a:lnTo>
                  <a:lnTo>
                    <a:pt x="148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-10896600" y="-1183186"/>
              <a:ext cx="9329709" cy="1373692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2" name="Google Shape;592;p23"/>
          <p:cNvSpPr txBox="1">
            <a:spLocks noGrp="1"/>
          </p:cNvSpPr>
          <p:nvPr>
            <p:ph type="subTitle" idx="1"/>
          </p:nvPr>
        </p:nvSpPr>
        <p:spPr>
          <a:xfrm>
            <a:off x="1708485" y="3546731"/>
            <a:ext cx="3581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93" name="Google Shape;593;p23"/>
          <p:cNvSpPr txBox="1">
            <a:spLocks noGrp="1"/>
          </p:cNvSpPr>
          <p:nvPr>
            <p:ph type="title" idx="2"/>
          </p:nvPr>
        </p:nvSpPr>
        <p:spPr>
          <a:xfrm>
            <a:off x="1708483" y="2830467"/>
            <a:ext cx="3581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4" name="Google Shape;594;p23"/>
          <p:cNvSpPr txBox="1">
            <a:spLocks noGrp="1"/>
          </p:cNvSpPr>
          <p:nvPr>
            <p:ph type="subTitle" idx="3"/>
          </p:nvPr>
        </p:nvSpPr>
        <p:spPr>
          <a:xfrm>
            <a:off x="6901921" y="3546731"/>
            <a:ext cx="3581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95" name="Google Shape;595;p23"/>
          <p:cNvSpPr txBox="1">
            <a:spLocks noGrp="1"/>
          </p:cNvSpPr>
          <p:nvPr>
            <p:ph type="title" idx="4"/>
          </p:nvPr>
        </p:nvSpPr>
        <p:spPr>
          <a:xfrm>
            <a:off x="6901916" y="2830467"/>
            <a:ext cx="3581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8728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4"/>
          <p:cNvSpPr/>
          <p:nvPr/>
        </p:nvSpPr>
        <p:spPr>
          <a:xfrm>
            <a:off x="-82664" y="5980133"/>
            <a:ext cx="10998007" cy="67756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4"/>
          <p:cNvSpPr/>
          <p:nvPr/>
        </p:nvSpPr>
        <p:spPr>
          <a:xfrm>
            <a:off x="5564183" y="5990781"/>
            <a:ext cx="6710484" cy="275008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4"/>
          <p:cNvSpPr/>
          <p:nvPr/>
        </p:nvSpPr>
        <p:spPr>
          <a:xfrm>
            <a:off x="-82663" y="6242806"/>
            <a:ext cx="12357300" cy="716935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24"/>
          <p:cNvSpPr/>
          <p:nvPr/>
        </p:nvSpPr>
        <p:spPr>
          <a:xfrm>
            <a:off x="-82663" y="6317341"/>
            <a:ext cx="12357300" cy="6423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24"/>
          <p:cNvSpPr/>
          <p:nvPr/>
        </p:nvSpPr>
        <p:spPr>
          <a:xfrm>
            <a:off x="-82663" y="6380998"/>
            <a:ext cx="12357300" cy="5787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2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4"/>
          <p:cNvSpPr txBox="1">
            <a:spLocks noGrp="1"/>
          </p:cNvSpPr>
          <p:nvPr>
            <p:ph type="subTitle" idx="1"/>
          </p:nvPr>
        </p:nvSpPr>
        <p:spPr>
          <a:xfrm>
            <a:off x="3056900" y="2533436"/>
            <a:ext cx="6201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4" name="Google Shape;604;p24"/>
          <p:cNvSpPr txBox="1">
            <a:spLocks noGrp="1"/>
          </p:cNvSpPr>
          <p:nvPr>
            <p:ph type="title" idx="2"/>
          </p:nvPr>
        </p:nvSpPr>
        <p:spPr>
          <a:xfrm>
            <a:off x="3056900" y="1928533"/>
            <a:ext cx="65532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5" name="Google Shape;605;p24"/>
          <p:cNvSpPr txBox="1">
            <a:spLocks noGrp="1"/>
          </p:cNvSpPr>
          <p:nvPr>
            <p:ph type="subTitle" idx="3"/>
          </p:nvPr>
        </p:nvSpPr>
        <p:spPr>
          <a:xfrm>
            <a:off x="3056900" y="5209673"/>
            <a:ext cx="6201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6" name="Google Shape;606;p24"/>
          <p:cNvSpPr txBox="1">
            <a:spLocks noGrp="1"/>
          </p:cNvSpPr>
          <p:nvPr>
            <p:ph type="title" idx="4"/>
          </p:nvPr>
        </p:nvSpPr>
        <p:spPr>
          <a:xfrm>
            <a:off x="3056900" y="4604767"/>
            <a:ext cx="65532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7" name="Google Shape;607;p24"/>
          <p:cNvSpPr txBox="1">
            <a:spLocks noGrp="1"/>
          </p:cNvSpPr>
          <p:nvPr>
            <p:ph type="subTitle" idx="5"/>
          </p:nvPr>
        </p:nvSpPr>
        <p:spPr>
          <a:xfrm>
            <a:off x="2933500" y="3871555"/>
            <a:ext cx="6201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8" name="Google Shape;608;p24"/>
          <p:cNvSpPr txBox="1">
            <a:spLocks noGrp="1"/>
          </p:cNvSpPr>
          <p:nvPr>
            <p:ph type="title" idx="6"/>
          </p:nvPr>
        </p:nvSpPr>
        <p:spPr>
          <a:xfrm>
            <a:off x="2581900" y="3266667"/>
            <a:ext cx="65532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9" name="Google Shape;609;p24"/>
          <p:cNvSpPr txBox="1">
            <a:spLocks noGrp="1"/>
          </p:cNvSpPr>
          <p:nvPr>
            <p:ph type="title" idx="7" hasCustomPrompt="1"/>
          </p:nvPr>
        </p:nvSpPr>
        <p:spPr>
          <a:xfrm>
            <a:off x="1646100" y="1644967"/>
            <a:ext cx="1410800" cy="1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10" name="Google Shape;610;p24"/>
          <p:cNvSpPr txBox="1">
            <a:spLocks noGrp="1"/>
          </p:cNvSpPr>
          <p:nvPr>
            <p:ph type="title" idx="8" hasCustomPrompt="1"/>
          </p:nvPr>
        </p:nvSpPr>
        <p:spPr>
          <a:xfrm>
            <a:off x="9135100" y="2999069"/>
            <a:ext cx="1410800" cy="1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11" name="Google Shape;611;p24"/>
          <p:cNvSpPr txBox="1">
            <a:spLocks noGrp="1"/>
          </p:cNvSpPr>
          <p:nvPr>
            <p:ph type="title" idx="9" hasCustomPrompt="1"/>
          </p:nvPr>
        </p:nvSpPr>
        <p:spPr>
          <a:xfrm>
            <a:off x="1646100" y="4353172"/>
            <a:ext cx="1410800" cy="1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6852788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D7550-57CF-482A-874A-099DEF5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50C545-4014-4553-9DFA-9A8EB506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A77511-1D55-42F5-AF61-B6B8748D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2A1F19-09BF-4DD9-A614-94AB4460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EAA331-78AA-4F0B-B6E3-58FCDFF2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4AB250-7E0F-4037-AFF3-D71F9F8A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936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362" y="4279822"/>
            <a:ext cx="6350449" cy="888716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6664533" y="2011903"/>
            <a:ext cx="45676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367" y="4888968"/>
            <a:ext cx="12223197" cy="1988049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>
            <a:off x="362" y="4816735"/>
            <a:ext cx="12223229" cy="48318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>
            <a:off x="362" y="5280482"/>
            <a:ext cx="12223229" cy="1596551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>
            <a:off x="350" y="5168549"/>
            <a:ext cx="6501220" cy="1708467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>
            <a:off x="5984900" y="5331734"/>
            <a:ext cx="6238720" cy="1545261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>
            <a:off x="8440467" y="6089565"/>
            <a:ext cx="3783128" cy="78746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6664567" y="3487103"/>
            <a:ext cx="45676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9181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-118548" y="5749333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/>
        </p:nvSpPr>
        <p:spPr>
          <a:xfrm>
            <a:off x="4320728" y="60947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/>
        </p:nvSpPr>
        <p:spPr>
          <a:xfrm>
            <a:off x="43484" y="59591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/>
        </p:nvSpPr>
        <p:spPr>
          <a:xfrm>
            <a:off x="1529953" y="59415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/>
        </p:nvSpPr>
        <p:spPr>
          <a:xfrm>
            <a:off x="1465273" y="60863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/>
        </p:nvSpPr>
        <p:spPr>
          <a:xfrm>
            <a:off x="2457410" y="59656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/>
        </p:nvSpPr>
        <p:spPr>
          <a:xfrm>
            <a:off x="3335765" y="60863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/>
        </p:nvSpPr>
        <p:spPr>
          <a:xfrm>
            <a:off x="4283872" y="60350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/>
        </p:nvSpPr>
        <p:spPr>
          <a:xfrm>
            <a:off x="4200515" y="6027318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/>
        </p:nvSpPr>
        <p:spPr>
          <a:xfrm>
            <a:off x="4247016" y="60207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/>
        </p:nvSpPr>
        <p:spPr>
          <a:xfrm>
            <a:off x="4153269" y="60370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/>
        </p:nvSpPr>
        <p:spPr>
          <a:xfrm>
            <a:off x="4327160" y="60247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/>
        </p:nvSpPr>
        <p:spPr>
          <a:xfrm>
            <a:off x="4310340" y="60507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/>
        </p:nvSpPr>
        <p:spPr>
          <a:xfrm>
            <a:off x="4163659" y="60139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/>
        </p:nvSpPr>
        <p:spPr>
          <a:xfrm>
            <a:off x="4277441" y="6006465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/>
        </p:nvSpPr>
        <p:spPr>
          <a:xfrm>
            <a:off x="4373664" y="60370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/>
        </p:nvSpPr>
        <p:spPr>
          <a:xfrm>
            <a:off x="4093164" y="6027318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/>
        </p:nvSpPr>
        <p:spPr>
          <a:xfrm>
            <a:off x="4206945" y="60577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/>
        </p:nvSpPr>
        <p:spPr>
          <a:xfrm>
            <a:off x="4243801" y="6045430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/>
        </p:nvSpPr>
        <p:spPr>
          <a:xfrm>
            <a:off x="2366877" y="60076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/>
        </p:nvSpPr>
        <p:spPr>
          <a:xfrm>
            <a:off x="2450236" y="59980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/>
        </p:nvSpPr>
        <p:spPr>
          <a:xfrm>
            <a:off x="2403733" y="599413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/>
        </p:nvSpPr>
        <p:spPr>
          <a:xfrm>
            <a:off x="2497480" y="60084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/>
        </p:nvSpPr>
        <p:spPr>
          <a:xfrm>
            <a:off x="2323591" y="59961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/>
        </p:nvSpPr>
        <p:spPr>
          <a:xfrm>
            <a:off x="2340411" y="60227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/>
        </p:nvSpPr>
        <p:spPr>
          <a:xfrm>
            <a:off x="2487092" y="59857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/>
        </p:nvSpPr>
        <p:spPr>
          <a:xfrm>
            <a:off x="2374051" y="59790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/>
        </p:nvSpPr>
        <p:spPr>
          <a:xfrm>
            <a:off x="2277088" y="60084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/>
        </p:nvSpPr>
        <p:spPr>
          <a:xfrm>
            <a:off x="2554372" y="59980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/>
        </p:nvSpPr>
        <p:spPr>
          <a:xfrm>
            <a:off x="2440589" y="6029296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/>
        </p:nvSpPr>
        <p:spPr>
          <a:xfrm>
            <a:off x="2406949" y="60169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094425" y="5974121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667245" y="6142151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751207" y="61507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-47779" y="5946650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6"/>
          <p:cNvSpPr/>
          <p:nvPr/>
        </p:nvSpPr>
        <p:spPr>
          <a:xfrm>
            <a:off x="-118545" y="6278567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524909" y="67455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7932357" y="61956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2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26"/>
          <p:cNvSpPr txBox="1">
            <a:spLocks noGrp="1"/>
          </p:cNvSpPr>
          <p:nvPr>
            <p:ph type="subTitle" idx="1"/>
          </p:nvPr>
        </p:nvSpPr>
        <p:spPr>
          <a:xfrm>
            <a:off x="4000967" y="2636100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3" name="Google Shape;663;p26"/>
          <p:cNvSpPr txBox="1">
            <a:spLocks noGrp="1"/>
          </p:cNvSpPr>
          <p:nvPr>
            <p:ph type="title" idx="2"/>
          </p:nvPr>
        </p:nvSpPr>
        <p:spPr>
          <a:xfrm>
            <a:off x="4000967" y="2020807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4" name="Google Shape;664;p26"/>
          <p:cNvSpPr txBox="1">
            <a:spLocks noGrp="1"/>
          </p:cNvSpPr>
          <p:nvPr>
            <p:ph type="subTitle" idx="3"/>
          </p:nvPr>
        </p:nvSpPr>
        <p:spPr>
          <a:xfrm>
            <a:off x="4000967" y="5109136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5" name="Google Shape;665;p26"/>
          <p:cNvSpPr txBox="1">
            <a:spLocks noGrp="1"/>
          </p:cNvSpPr>
          <p:nvPr>
            <p:ph type="title" idx="4"/>
          </p:nvPr>
        </p:nvSpPr>
        <p:spPr>
          <a:xfrm>
            <a:off x="4000967" y="4493847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6" name="Google Shape;666;p26"/>
          <p:cNvSpPr txBox="1">
            <a:spLocks noGrp="1"/>
          </p:cNvSpPr>
          <p:nvPr>
            <p:ph type="subTitle" idx="5"/>
          </p:nvPr>
        </p:nvSpPr>
        <p:spPr>
          <a:xfrm>
            <a:off x="4000967" y="3872617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title" idx="6"/>
          </p:nvPr>
        </p:nvSpPr>
        <p:spPr>
          <a:xfrm>
            <a:off x="4000967" y="3257327"/>
            <a:ext cx="6358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227118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25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909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33" y="5041234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7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14" y="5123540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00" y="357966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4794334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50241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9"/>
          <p:cNvSpPr/>
          <p:nvPr/>
        </p:nvSpPr>
        <p:spPr>
          <a:xfrm flipH="1">
            <a:off x="65" y="4683734"/>
            <a:ext cx="5317036" cy="214079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9"/>
          <p:cNvSpPr/>
          <p:nvPr/>
        </p:nvSpPr>
        <p:spPr>
          <a:xfrm flipH="1">
            <a:off x="8864984" y="4783301"/>
            <a:ext cx="3327017" cy="19978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29"/>
          <p:cNvSpPr/>
          <p:nvPr/>
        </p:nvSpPr>
        <p:spPr>
          <a:xfrm flipH="1">
            <a:off x="34" y="5638961"/>
            <a:ext cx="12191948" cy="899905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29"/>
          <p:cNvSpPr/>
          <p:nvPr/>
        </p:nvSpPr>
        <p:spPr>
          <a:xfrm flipH="1">
            <a:off x="8010244" y="5524523"/>
            <a:ext cx="4168037" cy="1347312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29"/>
          <p:cNvSpPr/>
          <p:nvPr/>
        </p:nvSpPr>
        <p:spPr>
          <a:xfrm flipH="1">
            <a:off x="79" y="5752072"/>
            <a:ext cx="7793103" cy="1096349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29"/>
          <p:cNvSpPr/>
          <p:nvPr/>
        </p:nvSpPr>
        <p:spPr>
          <a:xfrm flipH="1">
            <a:off x="80" y="5948501"/>
            <a:ext cx="7424613" cy="899940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29"/>
          <p:cNvSpPr/>
          <p:nvPr/>
        </p:nvSpPr>
        <p:spPr>
          <a:xfrm flipH="1">
            <a:off x="34" y="5839530"/>
            <a:ext cx="12191948" cy="100884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2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2" name="Google Shape;912;p29"/>
          <p:cNvSpPr txBox="1">
            <a:spLocks noGrp="1"/>
          </p:cNvSpPr>
          <p:nvPr>
            <p:ph type="subTitle" idx="1"/>
          </p:nvPr>
        </p:nvSpPr>
        <p:spPr>
          <a:xfrm>
            <a:off x="2735047" y="2643419"/>
            <a:ext cx="3323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3" name="Google Shape;913;p29"/>
          <p:cNvSpPr txBox="1">
            <a:spLocks noGrp="1"/>
          </p:cNvSpPr>
          <p:nvPr>
            <p:ph type="title" idx="2"/>
          </p:nvPr>
        </p:nvSpPr>
        <p:spPr>
          <a:xfrm>
            <a:off x="2734903" y="2020033"/>
            <a:ext cx="3323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4" name="Google Shape;914;p29"/>
          <p:cNvSpPr txBox="1">
            <a:spLocks noGrp="1"/>
          </p:cNvSpPr>
          <p:nvPr>
            <p:ph type="subTitle" idx="3"/>
          </p:nvPr>
        </p:nvSpPr>
        <p:spPr>
          <a:xfrm>
            <a:off x="7590015" y="2643419"/>
            <a:ext cx="3323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5" name="Google Shape;915;p29"/>
          <p:cNvSpPr txBox="1">
            <a:spLocks noGrp="1"/>
          </p:cNvSpPr>
          <p:nvPr>
            <p:ph type="title" idx="4"/>
          </p:nvPr>
        </p:nvSpPr>
        <p:spPr>
          <a:xfrm>
            <a:off x="7589899" y="2020033"/>
            <a:ext cx="3323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6" name="Google Shape;916;p29"/>
          <p:cNvSpPr txBox="1">
            <a:spLocks noGrp="1"/>
          </p:cNvSpPr>
          <p:nvPr>
            <p:ph type="subTitle" idx="5"/>
          </p:nvPr>
        </p:nvSpPr>
        <p:spPr>
          <a:xfrm>
            <a:off x="2734884" y="4392400"/>
            <a:ext cx="3323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7" name="Google Shape;917;p29"/>
          <p:cNvSpPr txBox="1">
            <a:spLocks noGrp="1"/>
          </p:cNvSpPr>
          <p:nvPr>
            <p:ph type="title" idx="6"/>
          </p:nvPr>
        </p:nvSpPr>
        <p:spPr>
          <a:xfrm>
            <a:off x="2734903" y="3768995"/>
            <a:ext cx="3323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8" name="Google Shape;918;p29"/>
          <p:cNvSpPr txBox="1">
            <a:spLocks noGrp="1"/>
          </p:cNvSpPr>
          <p:nvPr>
            <p:ph type="subTitle" idx="7"/>
          </p:nvPr>
        </p:nvSpPr>
        <p:spPr>
          <a:xfrm>
            <a:off x="7589817" y="4392400"/>
            <a:ext cx="3323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9" name="Google Shape;919;p29"/>
          <p:cNvSpPr txBox="1">
            <a:spLocks noGrp="1"/>
          </p:cNvSpPr>
          <p:nvPr>
            <p:ph type="title" idx="8"/>
          </p:nvPr>
        </p:nvSpPr>
        <p:spPr>
          <a:xfrm>
            <a:off x="7589859" y="3768995"/>
            <a:ext cx="3323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48694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0"/>
          <p:cNvGrpSpPr/>
          <p:nvPr/>
        </p:nvGrpSpPr>
        <p:grpSpPr>
          <a:xfrm>
            <a:off x="367" y="5412357"/>
            <a:ext cx="12223208" cy="1464784"/>
            <a:chOff x="271" y="2964551"/>
            <a:chExt cx="9167406" cy="2193229"/>
          </a:xfrm>
        </p:grpSpPr>
        <p:sp>
          <p:nvSpPr>
            <p:cNvPr id="922" name="Google Shape;922;p30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30"/>
          <p:cNvGrpSpPr/>
          <p:nvPr/>
        </p:nvGrpSpPr>
        <p:grpSpPr>
          <a:xfrm>
            <a:off x="9618473" y="5301960"/>
            <a:ext cx="1777831" cy="1103969"/>
            <a:chOff x="6746800" y="2104200"/>
            <a:chExt cx="70575" cy="43825"/>
          </a:xfrm>
        </p:grpSpPr>
        <p:sp>
          <p:nvSpPr>
            <p:cNvPr id="927" name="Google Shape;927;p30"/>
            <p:cNvSpPr/>
            <p:nvPr/>
          </p:nvSpPr>
          <p:spPr>
            <a:xfrm>
              <a:off x="6796125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2" y="1"/>
                  </a:moveTo>
                  <a:cubicBezTo>
                    <a:pt x="202" y="1"/>
                    <a:pt x="176" y="95"/>
                    <a:pt x="133" y="218"/>
                  </a:cubicBezTo>
                  <a:lnTo>
                    <a:pt x="176" y="286"/>
                  </a:lnTo>
                  <a:lnTo>
                    <a:pt x="121" y="231"/>
                  </a:lnTo>
                  <a:cubicBezTo>
                    <a:pt x="108" y="286"/>
                    <a:pt x="95" y="338"/>
                    <a:pt x="82" y="393"/>
                  </a:cubicBezTo>
                  <a:lnTo>
                    <a:pt x="121" y="487"/>
                  </a:lnTo>
                  <a:lnTo>
                    <a:pt x="69" y="419"/>
                  </a:lnTo>
                  <a:cubicBezTo>
                    <a:pt x="27" y="542"/>
                    <a:pt x="1" y="649"/>
                    <a:pt x="1" y="675"/>
                  </a:cubicBezTo>
                  <a:cubicBezTo>
                    <a:pt x="1" y="730"/>
                    <a:pt x="150" y="837"/>
                    <a:pt x="150" y="837"/>
                  </a:cubicBezTo>
                  <a:lnTo>
                    <a:pt x="214" y="866"/>
                  </a:lnTo>
                  <a:lnTo>
                    <a:pt x="257" y="837"/>
                  </a:lnTo>
                  <a:cubicBezTo>
                    <a:pt x="257" y="837"/>
                    <a:pt x="406" y="730"/>
                    <a:pt x="406" y="675"/>
                  </a:cubicBezTo>
                  <a:cubicBezTo>
                    <a:pt x="406" y="662"/>
                    <a:pt x="376" y="568"/>
                    <a:pt x="351" y="487"/>
                  </a:cubicBezTo>
                  <a:lnTo>
                    <a:pt x="257" y="610"/>
                  </a:lnTo>
                  <a:lnTo>
                    <a:pt x="338" y="448"/>
                  </a:lnTo>
                  <a:cubicBezTo>
                    <a:pt x="283" y="257"/>
                    <a:pt x="202" y="1"/>
                    <a:pt x="202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6801150" y="2127100"/>
              <a:ext cx="750" cy="12825"/>
            </a:xfrm>
            <a:custGeom>
              <a:avLst/>
              <a:gdLst/>
              <a:ahLst/>
              <a:cxnLst/>
              <a:rect l="l" t="t" r="r" b="b"/>
              <a:pathLst>
                <a:path w="30" h="513" extrusionOk="0">
                  <a:moveTo>
                    <a:pt x="1" y="1"/>
                  </a:moveTo>
                  <a:lnTo>
                    <a:pt x="1" y="513"/>
                  </a:lnTo>
                  <a:lnTo>
                    <a:pt x="30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6797100" y="2139575"/>
              <a:ext cx="7150" cy="7800"/>
            </a:xfrm>
            <a:custGeom>
              <a:avLst/>
              <a:gdLst/>
              <a:ahLst/>
              <a:cxnLst/>
              <a:rect l="l" t="t" r="r" b="b"/>
              <a:pathLst>
                <a:path w="286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43" y="14"/>
                    <a:pt x="1" y="270"/>
                    <a:pt x="1" y="312"/>
                  </a:cubicBezTo>
                  <a:cubicBezTo>
                    <a:pt x="13" y="312"/>
                    <a:pt x="256" y="82"/>
                    <a:pt x="286" y="56"/>
                  </a:cubicBezTo>
                  <a:cubicBezTo>
                    <a:pt x="273" y="43"/>
                    <a:pt x="218" y="14"/>
                    <a:pt x="192" y="1"/>
                  </a:cubicBezTo>
                  <a:lnTo>
                    <a:pt x="192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801150" y="2139575"/>
              <a:ext cx="750" cy="350"/>
            </a:xfrm>
            <a:custGeom>
              <a:avLst/>
              <a:gdLst/>
              <a:ahLst/>
              <a:cxnLst/>
              <a:rect l="l" t="t" r="r" b="b"/>
              <a:pathLst>
                <a:path w="30" h="14" extrusionOk="0">
                  <a:moveTo>
                    <a:pt x="1" y="1"/>
                  </a:moveTo>
                  <a:lnTo>
                    <a:pt x="1" y="14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6746800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5" y="1"/>
                  </a:moveTo>
                  <a:cubicBezTo>
                    <a:pt x="205" y="1"/>
                    <a:pt x="162" y="95"/>
                    <a:pt x="137" y="218"/>
                  </a:cubicBezTo>
                  <a:lnTo>
                    <a:pt x="179" y="286"/>
                  </a:lnTo>
                  <a:lnTo>
                    <a:pt x="124" y="231"/>
                  </a:lnTo>
                  <a:cubicBezTo>
                    <a:pt x="111" y="286"/>
                    <a:pt x="98" y="338"/>
                    <a:pt x="81" y="393"/>
                  </a:cubicBezTo>
                  <a:lnTo>
                    <a:pt x="124" y="487"/>
                  </a:lnTo>
                  <a:lnTo>
                    <a:pt x="69" y="419"/>
                  </a:lnTo>
                  <a:cubicBezTo>
                    <a:pt x="30" y="542"/>
                    <a:pt x="0" y="649"/>
                    <a:pt x="0" y="675"/>
                  </a:cubicBezTo>
                  <a:cubicBezTo>
                    <a:pt x="0" y="730"/>
                    <a:pt x="150" y="837"/>
                    <a:pt x="150" y="837"/>
                  </a:cubicBezTo>
                  <a:lnTo>
                    <a:pt x="218" y="866"/>
                  </a:lnTo>
                  <a:lnTo>
                    <a:pt x="243" y="837"/>
                  </a:lnTo>
                  <a:cubicBezTo>
                    <a:pt x="243" y="837"/>
                    <a:pt x="405" y="730"/>
                    <a:pt x="405" y="675"/>
                  </a:cubicBezTo>
                  <a:cubicBezTo>
                    <a:pt x="405" y="662"/>
                    <a:pt x="380" y="568"/>
                    <a:pt x="354" y="487"/>
                  </a:cubicBezTo>
                  <a:lnTo>
                    <a:pt x="260" y="610"/>
                  </a:lnTo>
                  <a:lnTo>
                    <a:pt x="341" y="448"/>
                  </a:lnTo>
                  <a:cubicBezTo>
                    <a:pt x="286" y="257"/>
                    <a:pt x="205" y="1"/>
                    <a:pt x="205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6751900" y="2127100"/>
              <a:ext cx="675" cy="12825"/>
            </a:xfrm>
            <a:custGeom>
              <a:avLst/>
              <a:gdLst/>
              <a:ahLst/>
              <a:cxnLst/>
              <a:rect l="l" t="t" r="r" b="b"/>
              <a:pathLst>
                <a:path w="27" h="513" extrusionOk="0">
                  <a:moveTo>
                    <a:pt x="1" y="1"/>
                  </a:moveTo>
                  <a:lnTo>
                    <a:pt x="1" y="513"/>
                  </a:lnTo>
                  <a:lnTo>
                    <a:pt x="27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6747850" y="2139575"/>
              <a:ext cx="7075" cy="7800"/>
            </a:xfrm>
            <a:custGeom>
              <a:avLst/>
              <a:gdLst/>
              <a:ahLst/>
              <a:cxnLst/>
              <a:rect l="l" t="t" r="r" b="b"/>
              <a:pathLst>
                <a:path w="283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39" y="14"/>
                    <a:pt x="1" y="270"/>
                    <a:pt x="1" y="312"/>
                  </a:cubicBezTo>
                  <a:cubicBezTo>
                    <a:pt x="14" y="312"/>
                    <a:pt x="257" y="82"/>
                    <a:pt x="282" y="56"/>
                  </a:cubicBezTo>
                  <a:cubicBezTo>
                    <a:pt x="270" y="43"/>
                    <a:pt x="218" y="14"/>
                    <a:pt x="189" y="1"/>
                  </a:cubicBezTo>
                  <a:lnTo>
                    <a:pt x="189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6751900" y="2139575"/>
              <a:ext cx="675" cy="350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" y="1"/>
                  </a:moveTo>
                  <a:lnTo>
                    <a:pt x="1" y="14"/>
                  </a:lnTo>
                  <a:lnTo>
                    <a:pt x="27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6811275" y="2129125"/>
              <a:ext cx="6100" cy="13575"/>
            </a:xfrm>
            <a:custGeom>
              <a:avLst/>
              <a:gdLst/>
              <a:ahLst/>
              <a:cxnLst/>
              <a:rect l="l" t="t" r="r" b="b"/>
              <a:pathLst>
                <a:path w="244" h="543" extrusionOk="0">
                  <a:moveTo>
                    <a:pt x="124" y="1"/>
                  </a:moveTo>
                  <a:cubicBezTo>
                    <a:pt x="124" y="1"/>
                    <a:pt x="111" y="69"/>
                    <a:pt x="82" y="137"/>
                  </a:cubicBezTo>
                  <a:lnTo>
                    <a:pt x="111" y="189"/>
                  </a:lnTo>
                  <a:lnTo>
                    <a:pt x="82" y="150"/>
                  </a:lnTo>
                  <a:cubicBezTo>
                    <a:pt x="69" y="176"/>
                    <a:pt x="56" y="218"/>
                    <a:pt x="43" y="244"/>
                  </a:cubicBezTo>
                  <a:lnTo>
                    <a:pt x="82" y="299"/>
                  </a:lnTo>
                  <a:lnTo>
                    <a:pt x="43" y="257"/>
                  </a:lnTo>
                  <a:cubicBezTo>
                    <a:pt x="13" y="338"/>
                    <a:pt x="1" y="406"/>
                    <a:pt x="1" y="432"/>
                  </a:cubicBezTo>
                  <a:cubicBezTo>
                    <a:pt x="1" y="461"/>
                    <a:pt x="94" y="526"/>
                    <a:pt x="94" y="526"/>
                  </a:cubicBezTo>
                  <a:lnTo>
                    <a:pt x="137" y="542"/>
                  </a:lnTo>
                  <a:lnTo>
                    <a:pt x="150" y="526"/>
                  </a:lnTo>
                  <a:cubicBezTo>
                    <a:pt x="150" y="526"/>
                    <a:pt x="244" y="461"/>
                    <a:pt x="244" y="432"/>
                  </a:cubicBezTo>
                  <a:cubicBezTo>
                    <a:pt x="244" y="419"/>
                    <a:pt x="231" y="364"/>
                    <a:pt x="218" y="299"/>
                  </a:cubicBezTo>
                  <a:lnTo>
                    <a:pt x="163" y="380"/>
                  </a:lnTo>
                  <a:lnTo>
                    <a:pt x="218" y="283"/>
                  </a:lnTo>
                  <a:cubicBezTo>
                    <a:pt x="175" y="163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6814350" y="2135200"/>
              <a:ext cx="350" cy="8125"/>
            </a:xfrm>
            <a:custGeom>
              <a:avLst/>
              <a:gdLst/>
              <a:ahLst/>
              <a:cxnLst/>
              <a:rect l="l" t="t" r="r" b="b"/>
              <a:pathLst>
                <a:path w="14" h="325" extrusionOk="0">
                  <a:moveTo>
                    <a:pt x="1" y="1"/>
                  </a:moveTo>
                  <a:lnTo>
                    <a:pt x="1" y="325"/>
                  </a:lnTo>
                  <a:lnTo>
                    <a:pt x="14" y="3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6812000" y="2142975"/>
              <a:ext cx="4400" cy="5050"/>
            </a:xfrm>
            <a:custGeom>
              <a:avLst/>
              <a:gdLst/>
              <a:ahLst/>
              <a:cxnLst/>
              <a:rect l="l" t="t" r="r" b="b"/>
              <a:pathLst>
                <a:path w="176" h="202" extrusionOk="0">
                  <a:moveTo>
                    <a:pt x="95" y="1"/>
                  </a:moveTo>
                  <a:cubicBezTo>
                    <a:pt x="82" y="1"/>
                    <a:pt x="40" y="14"/>
                    <a:pt x="27" y="14"/>
                  </a:cubicBezTo>
                  <a:cubicBezTo>
                    <a:pt x="27" y="14"/>
                    <a:pt x="1" y="176"/>
                    <a:pt x="1" y="202"/>
                  </a:cubicBezTo>
                  <a:cubicBezTo>
                    <a:pt x="1" y="202"/>
                    <a:pt x="163" y="53"/>
                    <a:pt x="176" y="40"/>
                  </a:cubicBezTo>
                  <a:cubicBezTo>
                    <a:pt x="176" y="27"/>
                    <a:pt x="134" y="14"/>
                    <a:pt x="108" y="14"/>
                  </a:cubicBezTo>
                  <a:lnTo>
                    <a:pt x="95" y="1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6814350" y="2142975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cubicBezTo>
                    <a:pt x="1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6781625" y="2119000"/>
              <a:ext cx="9750" cy="24650"/>
            </a:xfrm>
            <a:custGeom>
              <a:avLst/>
              <a:gdLst/>
              <a:ahLst/>
              <a:cxnLst/>
              <a:rect l="l" t="t" r="r" b="b"/>
              <a:pathLst>
                <a:path w="390" h="986" extrusionOk="0">
                  <a:moveTo>
                    <a:pt x="1" y="1"/>
                  </a:moveTo>
                  <a:lnTo>
                    <a:pt x="65" y="986"/>
                  </a:lnTo>
                  <a:lnTo>
                    <a:pt x="351" y="811"/>
                  </a:lnTo>
                  <a:lnTo>
                    <a:pt x="389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6760000" y="2107825"/>
              <a:ext cx="24975" cy="35825"/>
            </a:xfrm>
            <a:custGeom>
              <a:avLst/>
              <a:gdLst/>
              <a:ahLst/>
              <a:cxnLst/>
              <a:rect l="l" t="t" r="r" b="b"/>
              <a:pathLst>
                <a:path w="999" h="1433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108" y="1407"/>
                  </a:lnTo>
                  <a:lnTo>
                    <a:pt x="930" y="1433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6771825" y="2104200"/>
              <a:ext cx="22625" cy="25925"/>
            </a:xfrm>
            <a:custGeom>
              <a:avLst/>
              <a:gdLst/>
              <a:ahLst/>
              <a:cxnLst/>
              <a:rect l="l" t="t" r="r" b="b"/>
              <a:pathLst>
                <a:path w="905" h="1037" extrusionOk="0">
                  <a:moveTo>
                    <a:pt x="351" y="0"/>
                  </a:moveTo>
                  <a:lnTo>
                    <a:pt x="1" y="39"/>
                  </a:lnTo>
                  <a:lnTo>
                    <a:pt x="40" y="146"/>
                  </a:lnTo>
                  <a:lnTo>
                    <a:pt x="364" y="418"/>
                  </a:lnTo>
                  <a:lnTo>
                    <a:pt x="581" y="1037"/>
                  </a:lnTo>
                  <a:lnTo>
                    <a:pt x="905" y="891"/>
                  </a:lnTo>
                  <a:lnTo>
                    <a:pt x="636" y="188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6760000" y="2107825"/>
              <a:ext cx="24975" cy="22300"/>
            </a:xfrm>
            <a:custGeom>
              <a:avLst/>
              <a:gdLst/>
              <a:ahLst/>
              <a:cxnLst/>
              <a:rect l="l" t="t" r="r" b="b"/>
              <a:pathLst>
                <a:path w="999" h="892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27" y="892"/>
                  </a:lnTo>
                  <a:lnTo>
                    <a:pt x="282" y="273"/>
                  </a:lnTo>
                  <a:lnTo>
                    <a:pt x="513" y="124"/>
                  </a:lnTo>
                  <a:lnTo>
                    <a:pt x="743" y="231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6764050" y="2112300"/>
              <a:ext cx="1725" cy="15475"/>
            </a:xfrm>
            <a:custGeom>
              <a:avLst/>
              <a:gdLst/>
              <a:ahLst/>
              <a:cxnLst/>
              <a:rect l="l" t="t" r="r" b="b"/>
              <a:pathLst>
                <a:path w="69" h="619" extrusionOk="0">
                  <a:moveTo>
                    <a:pt x="39" y="0"/>
                  </a:moveTo>
                  <a:lnTo>
                    <a:pt x="1" y="13"/>
                  </a:lnTo>
                  <a:cubicBezTo>
                    <a:pt x="1" y="39"/>
                    <a:pt x="39" y="619"/>
                    <a:pt x="39" y="619"/>
                  </a:cubicBezTo>
                  <a:lnTo>
                    <a:pt x="69" y="61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6779925" y="2112300"/>
              <a:ext cx="2050" cy="15475"/>
            </a:xfrm>
            <a:custGeom>
              <a:avLst/>
              <a:gdLst/>
              <a:ahLst/>
              <a:cxnLst/>
              <a:rect l="l" t="t" r="r" b="b"/>
              <a:pathLst>
                <a:path w="82" h="619" extrusionOk="0">
                  <a:moveTo>
                    <a:pt x="27" y="0"/>
                  </a:moveTo>
                  <a:lnTo>
                    <a:pt x="1" y="619"/>
                  </a:lnTo>
                  <a:lnTo>
                    <a:pt x="27" y="619"/>
                  </a:lnTo>
                  <a:cubicBezTo>
                    <a:pt x="27" y="619"/>
                    <a:pt x="82" y="39"/>
                    <a:pt x="82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6769800" y="2109200"/>
              <a:ext cx="675" cy="18250"/>
            </a:xfrm>
            <a:custGeom>
              <a:avLst/>
              <a:gdLst/>
              <a:ahLst/>
              <a:cxnLst/>
              <a:rect l="l" t="t" r="r" b="b"/>
              <a:pathLst>
                <a:path w="27" h="730" extrusionOk="0">
                  <a:moveTo>
                    <a:pt x="27" y="1"/>
                  </a:moveTo>
                  <a:lnTo>
                    <a:pt x="14" y="56"/>
                  </a:lnTo>
                  <a:lnTo>
                    <a:pt x="1" y="717"/>
                  </a:lnTo>
                  <a:lnTo>
                    <a:pt x="27" y="73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6775550" y="2109525"/>
              <a:ext cx="1000" cy="18250"/>
            </a:xfrm>
            <a:custGeom>
              <a:avLst/>
              <a:gdLst/>
              <a:ahLst/>
              <a:cxnLst/>
              <a:rect l="l" t="t" r="r" b="b"/>
              <a:pathLst>
                <a:path w="40" h="730" extrusionOk="0">
                  <a:moveTo>
                    <a:pt x="40" y="1"/>
                  </a:moveTo>
                  <a:lnTo>
                    <a:pt x="27" y="56"/>
                  </a:lnTo>
                  <a:lnTo>
                    <a:pt x="1" y="717"/>
                  </a:lnTo>
                  <a:lnTo>
                    <a:pt x="40" y="73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6764375" y="21267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cubicBezTo>
                    <a:pt x="1" y="1"/>
                    <a:pt x="56" y="620"/>
                    <a:pt x="56" y="662"/>
                  </a:cubicBezTo>
                  <a:lnTo>
                    <a:pt x="623" y="67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6766075" y="2128075"/>
              <a:ext cx="13550" cy="15575"/>
            </a:xfrm>
            <a:custGeom>
              <a:avLst/>
              <a:gdLst/>
              <a:ahLst/>
              <a:cxnLst/>
              <a:rect l="l" t="t" r="r" b="b"/>
              <a:pathLst>
                <a:path w="542" h="623" extrusionOk="0">
                  <a:moveTo>
                    <a:pt x="1" y="1"/>
                  </a:moveTo>
                  <a:cubicBezTo>
                    <a:pt x="1" y="1"/>
                    <a:pt x="39" y="584"/>
                    <a:pt x="39" y="610"/>
                  </a:cubicBezTo>
                  <a:lnTo>
                    <a:pt x="487" y="623"/>
                  </a:lnTo>
                  <a:lnTo>
                    <a:pt x="542" y="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6775550" y="2106850"/>
              <a:ext cx="9750" cy="3750"/>
            </a:xfrm>
            <a:custGeom>
              <a:avLst/>
              <a:gdLst/>
              <a:ahLst/>
              <a:cxnLst/>
              <a:rect l="l" t="t" r="r" b="b"/>
              <a:pathLst>
                <a:path w="390" h="150" extrusionOk="0">
                  <a:moveTo>
                    <a:pt x="351" y="1"/>
                  </a:moveTo>
                  <a:lnTo>
                    <a:pt x="1" y="137"/>
                  </a:lnTo>
                  <a:lnTo>
                    <a:pt x="27" y="150"/>
                  </a:lnTo>
                  <a:lnTo>
                    <a:pt x="389" y="14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6780900" y="2111225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12" y="1"/>
                  </a:moveTo>
                  <a:lnTo>
                    <a:pt x="1" y="124"/>
                  </a:lnTo>
                  <a:lnTo>
                    <a:pt x="1" y="137"/>
                  </a:lnTo>
                  <a:lnTo>
                    <a:pt x="13" y="163"/>
                  </a:lnTo>
                  <a:lnTo>
                    <a:pt x="325" y="4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6782925" y="2116975"/>
              <a:ext cx="8450" cy="4075"/>
            </a:xfrm>
            <a:custGeom>
              <a:avLst/>
              <a:gdLst/>
              <a:ahLst/>
              <a:cxnLst/>
              <a:rect l="l" t="t" r="r" b="b"/>
              <a:pathLst>
                <a:path w="338" h="163" extrusionOk="0">
                  <a:moveTo>
                    <a:pt x="325" y="1"/>
                  </a:moveTo>
                  <a:lnTo>
                    <a:pt x="1" y="137"/>
                  </a:lnTo>
                  <a:lnTo>
                    <a:pt x="13" y="163"/>
                  </a:lnTo>
                  <a:lnTo>
                    <a:pt x="337" y="4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6784625" y="2122425"/>
              <a:ext cx="8775" cy="4075"/>
            </a:xfrm>
            <a:custGeom>
              <a:avLst/>
              <a:gdLst/>
              <a:ahLst/>
              <a:cxnLst/>
              <a:rect l="l" t="t" r="r" b="b"/>
              <a:pathLst>
                <a:path w="351" h="163" extrusionOk="0">
                  <a:moveTo>
                    <a:pt x="338" y="0"/>
                  </a:moveTo>
                  <a:lnTo>
                    <a:pt x="1" y="133"/>
                  </a:lnTo>
                  <a:lnTo>
                    <a:pt x="14" y="162"/>
                  </a:lnTo>
                  <a:lnTo>
                    <a:pt x="350" y="3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6756925" y="2105150"/>
              <a:ext cx="31125" cy="24975"/>
            </a:xfrm>
            <a:custGeom>
              <a:avLst/>
              <a:gdLst/>
              <a:ahLst/>
              <a:cxnLst/>
              <a:rect l="l" t="t" r="r" b="b"/>
              <a:pathLst>
                <a:path w="1245" h="999" extrusionOk="0">
                  <a:moveTo>
                    <a:pt x="597" y="1"/>
                  </a:moveTo>
                  <a:lnTo>
                    <a:pt x="243" y="244"/>
                  </a:lnTo>
                  <a:lnTo>
                    <a:pt x="0" y="879"/>
                  </a:lnTo>
                  <a:cubicBezTo>
                    <a:pt x="17" y="879"/>
                    <a:pt x="81" y="905"/>
                    <a:pt x="81" y="905"/>
                  </a:cubicBezTo>
                  <a:lnTo>
                    <a:pt x="324" y="286"/>
                  </a:lnTo>
                  <a:lnTo>
                    <a:pt x="636" y="108"/>
                  </a:lnTo>
                  <a:lnTo>
                    <a:pt x="891" y="299"/>
                  </a:lnTo>
                  <a:lnTo>
                    <a:pt x="1177" y="999"/>
                  </a:lnTo>
                  <a:lnTo>
                    <a:pt x="1245" y="973"/>
                  </a:lnTo>
                  <a:lnTo>
                    <a:pt x="989" y="25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6765025" y="2127100"/>
              <a:ext cx="14200" cy="16225"/>
            </a:xfrm>
            <a:custGeom>
              <a:avLst/>
              <a:gdLst/>
              <a:ahLst/>
              <a:cxnLst/>
              <a:rect l="l" t="t" r="r" b="b"/>
              <a:pathLst>
                <a:path w="568" h="649" extrusionOk="0">
                  <a:moveTo>
                    <a:pt x="81" y="1"/>
                  </a:moveTo>
                  <a:lnTo>
                    <a:pt x="0" y="27"/>
                  </a:lnTo>
                  <a:lnTo>
                    <a:pt x="555" y="649"/>
                  </a:lnTo>
                  <a:lnTo>
                    <a:pt x="567" y="58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6766075" y="2127425"/>
              <a:ext cx="14525" cy="15900"/>
            </a:xfrm>
            <a:custGeom>
              <a:avLst/>
              <a:gdLst/>
              <a:ahLst/>
              <a:cxnLst/>
              <a:rect l="l" t="t" r="r" b="b"/>
              <a:pathLst>
                <a:path w="581" h="636" extrusionOk="0">
                  <a:moveTo>
                    <a:pt x="513" y="1"/>
                  </a:moveTo>
                  <a:lnTo>
                    <a:pt x="1" y="568"/>
                  </a:lnTo>
                  <a:lnTo>
                    <a:pt x="39" y="636"/>
                  </a:lnTo>
                  <a:lnTo>
                    <a:pt x="581" y="14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6" name="Google Shape;956;p30"/>
          <p:cNvSpPr txBox="1">
            <a:spLocks noGrp="1"/>
          </p:cNvSpPr>
          <p:nvPr>
            <p:ph type="title"/>
          </p:nvPr>
        </p:nvSpPr>
        <p:spPr>
          <a:xfrm>
            <a:off x="950967" y="2318651"/>
            <a:ext cx="4566000" cy="7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30"/>
          <p:cNvSpPr txBox="1">
            <a:spLocks noGrp="1"/>
          </p:cNvSpPr>
          <p:nvPr>
            <p:ph type="subTitle" idx="1"/>
          </p:nvPr>
        </p:nvSpPr>
        <p:spPr>
          <a:xfrm>
            <a:off x="950967" y="3037741"/>
            <a:ext cx="4566000" cy="1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1577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1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>
            <a:off x="-67" y="5012699"/>
            <a:ext cx="12192064" cy="18146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4999801" y="5540001"/>
            <a:ext cx="7192180" cy="131799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 txBox="1">
            <a:spLocks noGrp="1"/>
          </p:cNvSpPr>
          <p:nvPr>
            <p:ph type="title"/>
          </p:nvPr>
        </p:nvSpPr>
        <p:spPr>
          <a:xfrm>
            <a:off x="950967" y="2301051"/>
            <a:ext cx="4030800" cy="6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4" name="Google Shape;964;p31"/>
          <p:cNvSpPr txBox="1">
            <a:spLocks noGrp="1"/>
          </p:cNvSpPr>
          <p:nvPr>
            <p:ph type="subTitle" idx="1"/>
          </p:nvPr>
        </p:nvSpPr>
        <p:spPr>
          <a:xfrm>
            <a:off x="950967" y="3020141"/>
            <a:ext cx="4666800" cy="1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02202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59677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82993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4"/>
          <p:cNvSpPr/>
          <p:nvPr/>
        </p:nvSpPr>
        <p:spPr>
          <a:xfrm>
            <a:off x="-94033" y="5285095"/>
            <a:ext cx="4435896" cy="678867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4"/>
          <p:cNvSpPr/>
          <p:nvPr/>
        </p:nvSpPr>
        <p:spPr>
          <a:xfrm>
            <a:off x="5928032" y="5271634"/>
            <a:ext cx="6263987" cy="106940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4"/>
          <p:cNvSpPr/>
          <p:nvPr/>
        </p:nvSpPr>
        <p:spPr>
          <a:xfrm>
            <a:off x="-94033" y="5533637"/>
            <a:ext cx="12357408" cy="636793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4"/>
          <p:cNvSpPr/>
          <p:nvPr/>
        </p:nvSpPr>
        <p:spPr>
          <a:xfrm>
            <a:off x="5552813" y="5511976"/>
            <a:ext cx="6710484" cy="62585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4"/>
          <p:cNvSpPr/>
          <p:nvPr/>
        </p:nvSpPr>
        <p:spPr>
          <a:xfrm>
            <a:off x="-94033" y="5926229"/>
            <a:ext cx="12357300" cy="931604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4"/>
          <p:cNvSpPr/>
          <p:nvPr/>
        </p:nvSpPr>
        <p:spPr>
          <a:xfrm>
            <a:off x="-94033" y="5926229"/>
            <a:ext cx="12357300" cy="9315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4"/>
          <p:cNvSpPr/>
          <p:nvPr/>
        </p:nvSpPr>
        <p:spPr>
          <a:xfrm>
            <a:off x="-94033" y="5926230"/>
            <a:ext cx="12357300" cy="93160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34"/>
          <p:cNvSpPr txBox="1">
            <a:spLocks noGrp="1"/>
          </p:cNvSpPr>
          <p:nvPr>
            <p:ph type="subTitle" idx="1"/>
          </p:nvPr>
        </p:nvSpPr>
        <p:spPr>
          <a:xfrm>
            <a:off x="960001" y="4200167"/>
            <a:ext cx="300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9" name="Google Shape;1039;p34"/>
          <p:cNvSpPr txBox="1">
            <a:spLocks noGrp="1"/>
          </p:cNvSpPr>
          <p:nvPr>
            <p:ph type="title" idx="2"/>
          </p:nvPr>
        </p:nvSpPr>
        <p:spPr>
          <a:xfrm>
            <a:off x="960000" y="3587857"/>
            <a:ext cx="3008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0" name="Google Shape;1040;p34"/>
          <p:cNvSpPr txBox="1">
            <a:spLocks noGrp="1"/>
          </p:cNvSpPr>
          <p:nvPr>
            <p:ph type="subTitle" idx="3"/>
          </p:nvPr>
        </p:nvSpPr>
        <p:spPr>
          <a:xfrm>
            <a:off x="8223801" y="4200167"/>
            <a:ext cx="300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1" name="Google Shape;1041;p34"/>
          <p:cNvSpPr txBox="1">
            <a:spLocks noGrp="1"/>
          </p:cNvSpPr>
          <p:nvPr>
            <p:ph type="title" idx="4"/>
          </p:nvPr>
        </p:nvSpPr>
        <p:spPr>
          <a:xfrm>
            <a:off x="8223800" y="3587857"/>
            <a:ext cx="3008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2" name="Google Shape;1042;p34"/>
          <p:cNvSpPr txBox="1">
            <a:spLocks noGrp="1"/>
          </p:cNvSpPr>
          <p:nvPr>
            <p:ph type="subTitle" idx="5"/>
          </p:nvPr>
        </p:nvSpPr>
        <p:spPr>
          <a:xfrm>
            <a:off x="4580668" y="4200167"/>
            <a:ext cx="300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3" name="Google Shape;1043;p34"/>
          <p:cNvSpPr txBox="1">
            <a:spLocks noGrp="1"/>
          </p:cNvSpPr>
          <p:nvPr>
            <p:ph type="title" idx="6"/>
          </p:nvPr>
        </p:nvSpPr>
        <p:spPr>
          <a:xfrm>
            <a:off x="4580667" y="3587857"/>
            <a:ext cx="3008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4" name="Google Shape;1044;p34"/>
          <p:cNvSpPr/>
          <p:nvPr/>
        </p:nvSpPr>
        <p:spPr>
          <a:xfrm>
            <a:off x="-1929768" y="-5246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4"/>
          <p:cNvSpPr/>
          <p:nvPr/>
        </p:nvSpPr>
        <p:spPr>
          <a:xfrm flipH="1">
            <a:off x="9653933" y="14308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385534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D980B-BE31-45AA-AE42-85B954EC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F63A05-F0F3-4E77-9261-F853EE7D3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529603-129E-442A-9C50-2A0D9961C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8A02E2-6771-447E-A340-31BD069D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70DFBB-98A0-41AE-8E05-34F7EB53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2C115C-4BF5-4B16-8C05-EFC7AC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641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10575134" y="632664"/>
            <a:ext cx="4209789" cy="2051293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5"/>
          <p:cNvSpPr/>
          <p:nvPr/>
        </p:nvSpPr>
        <p:spPr>
          <a:xfrm>
            <a:off x="-101575" y="5425674"/>
            <a:ext cx="12439612" cy="954023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5"/>
          <p:cNvSpPr/>
          <p:nvPr/>
        </p:nvSpPr>
        <p:spPr>
          <a:xfrm>
            <a:off x="5122958" y="6141837"/>
            <a:ext cx="70951" cy="232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5"/>
          <p:cNvSpPr/>
          <p:nvPr/>
        </p:nvSpPr>
        <p:spPr>
          <a:xfrm>
            <a:off x="9750394" y="5839905"/>
            <a:ext cx="597393" cy="1512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5"/>
          <p:cNvSpPr/>
          <p:nvPr/>
        </p:nvSpPr>
        <p:spPr>
          <a:xfrm>
            <a:off x="-101566" y="5288268"/>
            <a:ext cx="12439612" cy="95402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5"/>
          <p:cNvSpPr/>
          <p:nvPr/>
        </p:nvSpPr>
        <p:spPr>
          <a:xfrm>
            <a:off x="-101575" y="5610445"/>
            <a:ext cx="12439612" cy="95398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5"/>
          <p:cNvSpPr/>
          <p:nvPr/>
        </p:nvSpPr>
        <p:spPr>
          <a:xfrm>
            <a:off x="4999834" y="5516334"/>
            <a:ext cx="7338209" cy="13672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5"/>
          <p:cNvSpPr/>
          <p:nvPr/>
        </p:nvSpPr>
        <p:spPr>
          <a:xfrm>
            <a:off x="-101566" y="5905091"/>
            <a:ext cx="12439612" cy="95401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959167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1158300" y="3714767"/>
            <a:ext cx="2835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7997999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819699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4478583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467744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38608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36"/>
          <p:cNvSpPr/>
          <p:nvPr/>
        </p:nvSpPr>
        <p:spPr>
          <a:xfrm flipH="1">
            <a:off x="-1395866" y="2837923"/>
            <a:ext cx="5996052" cy="3487416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6"/>
          <p:cNvSpPr/>
          <p:nvPr/>
        </p:nvSpPr>
        <p:spPr>
          <a:xfrm>
            <a:off x="10171595" y="1898393"/>
            <a:ext cx="6000045" cy="3487416"/>
          </a:xfrm>
          <a:custGeom>
            <a:avLst/>
            <a:gdLst/>
            <a:ahLst/>
            <a:cxnLst/>
            <a:rect l="l" t="t" r="r" b="b"/>
            <a:pathLst>
              <a:path w="19535" h="11895" extrusionOk="0">
                <a:moveTo>
                  <a:pt x="10706" y="1"/>
                </a:moveTo>
                <a:cubicBezTo>
                  <a:pt x="8681" y="1"/>
                  <a:pt x="6967" y="1310"/>
                  <a:pt x="6358" y="3121"/>
                </a:cubicBezTo>
                <a:cubicBezTo>
                  <a:pt x="6264" y="3079"/>
                  <a:pt x="6157" y="3053"/>
                  <a:pt x="6034" y="3053"/>
                </a:cubicBezTo>
                <a:cubicBezTo>
                  <a:pt x="5820" y="3053"/>
                  <a:pt x="5616" y="3147"/>
                  <a:pt x="5480" y="3296"/>
                </a:cubicBezTo>
                <a:cubicBezTo>
                  <a:pt x="5318" y="3254"/>
                  <a:pt x="5156" y="3241"/>
                  <a:pt x="4994" y="3241"/>
                </a:cubicBezTo>
                <a:cubicBezTo>
                  <a:pt x="3659" y="3241"/>
                  <a:pt x="2580" y="4323"/>
                  <a:pt x="2580" y="5658"/>
                </a:cubicBezTo>
                <a:lnTo>
                  <a:pt x="2580" y="5820"/>
                </a:lnTo>
                <a:cubicBezTo>
                  <a:pt x="2308" y="5590"/>
                  <a:pt x="1958" y="5457"/>
                  <a:pt x="1579" y="5457"/>
                </a:cubicBezTo>
                <a:cubicBezTo>
                  <a:pt x="717" y="5457"/>
                  <a:pt x="1" y="6157"/>
                  <a:pt x="1" y="7035"/>
                </a:cubicBezTo>
                <a:cubicBezTo>
                  <a:pt x="1" y="7900"/>
                  <a:pt x="717" y="8600"/>
                  <a:pt x="1579" y="8600"/>
                </a:cubicBezTo>
                <a:cubicBezTo>
                  <a:pt x="2078" y="8600"/>
                  <a:pt x="2525" y="8373"/>
                  <a:pt x="2807" y="8007"/>
                </a:cubicBezTo>
                <a:cubicBezTo>
                  <a:pt x="2930" y="8049"/>
                  <a:pt x="3050" y="8075"/>
                  <a:pt x="3186" y="8075"/>
                </a:cubicBezTo>
                <a:cubicBezTo>
                  <a:pt x="3455" y="8075"/>
                  <a:pt x="3714" y="7981"/>
                  <a:pt x="3902" y="7819"/>
                </a:cubicBezTo>
                <a:cubicBezTo>
                  <a:pt x="4226" y="7981"/>
                  <a:pt x="4605" y="8075"/>
                  <a:pt x="4994" y="8075"/>
                </a:cubicBezTo>
                <a:cubicBezTo>
                  <a:pt x="5091" y="8075"/>
                  <a:pt x="5198" y="8062"/>
                  <a:pt x="5292" y="8062"/>
                </a:cubicBezTo>
                <a:cubicBezTo>
                  <a:pt x="5049" y="8357"/>
                  <a:pt x="4913" y="8736"/>
                  <a:pt x="4913" y="9154"/>
                </a:cubicBezTo>
                <a:cubicBezTo>
                  <a:pt x="4913" y="10126"/>
                  <a:pt x="5697" y="10910"/>
                  <a:pt x="6669" y="10910"/>
                </a:cubicBezTo>
                <a:cubicBezTo>
                  <a:pt x="7641" y="10910"/>
                  <a:pt x="8438" y="10126"/>
                  <a:pt x="8438" y="9154"/>
                </a:cubicBezTo>
                <a:lnTo>
                  <a:pt x="8438" y="9128"/>
                </a:lnTo>
                <a:cubicBezTo>
                  <a:pt x="8613" y="9034"/>
                  <a:pt x="8775" y="8924"/>
                  <a:pt x="8924" y="8791"/>
                </a:cubicBezTo>
                <a:cubicBezTo>
                  <a:pt x="9465" y="9021"/>
                  <a:pt x="10071" y="9154"/>
                  <a:pt x="10706" y="9154"/>
                </a:cubicBezTo>
                <a:cubicBezTo>
                  <a:pt x="10881" y="9154"/>
                  <a:pt x="11056" y="9141"/>
                  <a:pt x="11231" y="9115"/>
                </a:cubicBezTo>
                <a:lnTo>
                  <a:pt x="11231" y="9115"/>
                </a:lnTo>
                <a:cubicBezTo>
                  <a:pt x="11231" y="9167"/>
                  <a:pt x="11218" y="9222"/>
                  <a:pt x="11218" y="9277"/>
                </a:cubicBezTo>
                <a:cubicBezTo>
                  <a:pt x="11218" y="10722"/>
                  <a:pt x="12394" y="11895"/>
                  <a:pt x="13852" y="11895"/>
                </a:cubicBezTo>
                <a:cubicBezTo>
                  <a:pt x="14539" y="11895"/>
                  <a:pt x="15174" y="11626"/>
                  <a:pt x="15647" y="11179"/>
                </a:cubicBezTo>
                <a:lnTo>
                  <a:pt x="15741" y="11179"/>
                </a:lnTo>
                <a:cubicBezTo>
                  <a:pt x="16376" y="11179"/>
                  <a:pt x="16888" y="10680"/>
                  <a:pt x="16888" y="10045"/>
                </a:cubicBezTo>
                <a:cubicBezTo>
                  <a:pt x="16888" y="9831"/>
                  <a:pt x="16820" y="9627"/>
                  <a:pt x="16726" y="9452"/>
                </a:cubicBezTo>
                <a:cubicBezTo>
                  <a:pt x="18294" y="9303"/>
                  <a:pt x="19535" y="7968"/>
                  <a:pt x="19535" y="6348"/>
                </a:cubicBezTo>
                <a:cubicBezTo>
                  <a:pt x="19535" y="4631"/>
                  <a:pt x="18145" y="3241"/>
                  <a:pt x="16415" y="3241"/>
                </a:cubicBezTo>
                <a:cubicBezTo>
                  <a:pt x="16188" y="3241"/>
                  <a:pt x="15958" y="3270"/>
                  <a:pt x="15728" y="3322"/>
                </a:cubicBezTo>
                <a:cubicBezTo>
                  <a:pt x="15741" y="3254"/>
                  <a:pt x="15741" y="3189"/>
                  <a:pt x="15741" y="3121"/>
                </a:cubicBezTo>
                <a:cubicBezTo>
                  <a:pt x="15741" y="2175"/>
                  <a:pt x="14973" y="1407"/>
                  <a:pt x="14027" y="1407"/>
                </a:cubicBezTo>
                <a:lnTo>
                  <a:pt x="14001" y="1407"/>
                </a:lnTo>
                <a:cubicBezTo>
                  <a:pt x="13162" y="542"/>
                  <a:pt x="12002" y="1"/>
                  <a:pt x="10706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6"/>
          <p:cNvSpPr/>
          <p:nvPr/>
        </p:nvSpPr>
        <p:spPr>
          <a:xfrm>
            <a:off x="1343114" y="833767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6"/>
          <p:cNvSpPr/>
          <p:nvPr/>
        </p:nvSpPr>
        <p:spPr>
          <a:xfrm>
            <a:off x="5137994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6"/>
          <p:cNvSpPr/>
          <p:nvPr/>
        </p:nvSpPr>
        <p:spPr>
          <a:xfrm>
            <a:off x="9765432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6"/>
          <p:cNvSpPr/>
          <p:nvPr/>
        </p:nvSpPr>
        <p:spPr>
          <a:xfrm>
            <a:off x="-838201" y="5054767"/>
            <a:ext cx="13191311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6"/>
          <p:cNvSpPr/>
          <p:nvPr/>
        </p:nvSpPr>
        <p:spPr>
          <a:xfrm>
            <a:off x="-86533" y="5436812"/>
            <a:ext cx="12439612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6"/>
          <p:cNvSpPr/>
          <p:nvPr/>
        </p:nvSpPr>
        <p:spPr>
          <a:xfrm>
            <a:off x="5014868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6"/>
          <p:cNvSpPr/>
          <p:nvPr/>
        </p:nvSpPr>
        <p:spPr>
          <a:xfrm>
            <a:off x="-86533" y="6092434"/>
            <a:ext cx="12191948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6"/>
          <p:cNvSpPr/>
          <p:nvPr/>
        </p:nvSpPr>
        <p:spPr>
          <a:xfrm>
            <a:off x="-86533" y="6392965"/>
            <a:ext cx="12439612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6"/>
          <p:cNvSpPr txBox="1">
            <a:spLocks noGrp="1"/>
          </p:cNvSpPr>
          <p:nvPr>
            <p:ph type="subTitle" idx="1"/>
          </p:nvPr>
        </p:nvSpPr>
        <p:spPr>
          <a:xfrm>
            <a:off x="5263033" y="1834000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74" name="Google Shape;1074;p36"/>
          <p:cNvSpPr txBox="1">
            <a:spLocks noGrp="1"/>
          </p:cNvSpPr>
          <p:nvPr>
            <p:ph type="ctrTitle"/>
          </p:nvPr>
        </p:nvSpPr>
        <p:spPr>
          <a:xfrm flipH="1">
            <a:off x="5271500" y="720000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5" name="Google Shape;1075;p36"/>
          <p:cNvSpPr txBox="1"/>
          <p:nvPr/>
        </p:nvSpPr>
        <p:spPr>
          <a:xfrm>
            <a:off x="5365433" y="4695400"/>
            <a:ext cx="49312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Diese Präsentationsvorlage wurde von </a:t>
            </a:r>
            <a:r>
              <a:rPr lang="de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de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de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erstellt, inklusive Icons von </a:t>
            </a:r>
            <a:r>
              <a:rPr lang="de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de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und Infografiken &amp; Bilder von </a:t>
            </a:r>
            <a:r>
              <a:rPr lang="de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de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6451052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2799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2400575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358034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4649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332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8433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834733" y="5198367"/>
            <a:ext cx="6522528" cy="1659635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6"/>
          <p:cNvSpPr/>
          <p:nvPr/>
        </p:nvSpPr>
        <p:spPr>
          <a:xfrm>
            <a:off x="-2103499" y="1195594"/>
            <a:ext cx="5112172" cy="1175101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6"/>
          <p:cNvSpPr/>
          <p:nvPr/>
        </p:nvSpPr>
        <p:spPr>
          <a:xfrm>
            <a:off x="7821396" y="111234"/>
            <a:ext cx="4426056" cy="958308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2190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2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10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9" Type="http://schemas.openxmlformats.org/officeDocument/2006/relationships/theme" Target="../theme/theme7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xmlns="" id="{40FF6969-1638-45BA-B1DF-66574F0AD1E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7A76BE2-03E3-430C-87BF-CCF7A04B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75ADF5-CA5B-4871-9C9A-93835143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CC4CA2-BFD9-4A50-AE6D-7E063F18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D4281-AB9F-40C4-8AED-D396B03B4105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E59639-3B48-4244-817A-5CDCFCEB1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150741-3C1A-4544-8BC8-7AE5A386B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 panose="02010603030502060004"/>
              <a:buNone/>
              <a:defRPr sz="3000" b="1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 panose="02010603030502060004"/>
              <a:buNone/>
              <a:defRPr sz="2800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 panose="02010603030502060004"/>
              <a:buNone/>
              <a:defRPr sz="2800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 panose="02010603030502060004"/>
              <a:buNone/>
              <a:defRPr sz="2800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 panose="02010603030502060004"/>
              <a:buNone/>
              <a:defRPr sz="2800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 panose="02010603030502060004"/>
              <a:buNone/>
              <a:defRPr sz="2800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 panose="02010603030502060004"/>
              <a:buNone/>
              <a:defRPr sz="2800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 panose="02010603030502060004"/>
              <a:buNone/>
              <a:defRPr sz="2800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 panose="02010603030502060004"/>
              <a:buNone/>
              <a:defRPr sz="2800">
                <a:solidFill>
                  <a:schemeClr val="dk1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 panose="020F0502020204030203"/>
              <a:buChar char="●"/>
              <a:defRPr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 panose="020F0502020204030203"/>
              <a:buChar char="○"/>
              <a:defRPr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 panose="020F0502020204030203"/>
              <a:buChar char="■"/>
              <a:defRPr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 panose="020F0502020204030203"/>
              <a:buChar char="●"/>
              <a:defRPr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 panose="020F0502020204030203"/>
              <a:buChar char="○"/>
              <a:defRPr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 panose="020F0502020204030203"/>
              <a:buChar char="■"/>
              <a:defRPr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 panose="020F0502020204030203"/>
              <a:buChar char="●"/>
              <a:defRPr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 panose="020F0502020204030203"/>
              <a:buChar char="○"/>
              <a:defRPr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 panose="020F0502020204030203"/>
              <a:buChar char="■"/>
              <a:defRPr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5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A5584-8BEF-4009-98CF-C27956F40B3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5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30351" tIns="65212" rIns="130351" bIns="652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45"/>
            <a:ext cx="10515600" cy="4351339"/>
          </a:xfrm>
          <a:prstGeom prst="rect">
            <a:avLst/>
          </a:prstGeom>
        </p:spPr>
        <p:txBody>
          <a:bodyPr vert="horz" lIns="130351" tIns="65212" rIns="130351" bIns="6521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436"/>
            <a:ext cx="2743200" cy="365125"/>
          </a:xfrm>
          <a:prstGeom prst="rect">
            <a:avLst/>
          </a:prstGeom>
        </p:spPr>
        <p:txBody>
          <a:bodyPr vert="horz" lIns="130351" tIns="65212" rIns="130351" bIns="6521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7952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77952"/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130351" tIns="65212" rIns="130351" bIns="6521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79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12" y="6356436"/>
            <a:ext cx="2743200" cy="365125"/>
          </a:xfrm>
          <a:prstGeom prst="rect">
            <a:avLst/>
          </a:prstGeom>
        </p:spPr>
        <p:txBody>
          <a:bodyPr vert="horz" lIns="130351" tIns="65212" rIns="130351" bIns="6521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7952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779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6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</p:sldLayoutIdLst>
  <p:transition spd="slow">
    <p:fade/>
  </p:transition>
  <p:txStyles>
    <p:titleStyle>
      <a:lvl1pPr algn="l" defTabSz="977952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4489" indent="-244489" algn="l" defTabSz="977952" rtl="0" eaLnBrk="1" latinLnBrk="0" hangingPunct="1">
        <a:lnSpc>
          <a:spcPct val="90000"/>
        </a:lnSpc>
        <a:spcBef>
          <a:spcPts val="107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3462" indent="-244489" algn="l" defTabSz="977952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22404" indent="-244489" algn="l" defTabSz="977952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11380" indent="-244489" algn="l" defTabSz="977952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00354" indent="-244489" algn="l" defTabSz="977952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89259" indent="-244489" algn="l" defTabSz="977952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235" indent="-244489" algn="l" defTabSz="977952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67215" indent="-244489" algn="l" defTabSz="977952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56189" indent="-244489" algn="l" defTabSz="977952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7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977" algn="l" defTabSz="977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952" algn="l" defTabSz="977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6926" algn="l" defTabSz="977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5902" algn="l" defTabSz="977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4850" algn="l" defTabSz="977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3783" algn="l" defTabSz="977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761" algn="l" defTabSz="977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1712" algn="l" defTabSz="977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xmlns="" id="{41FB6EBA-13D8-4EF1-ACAC-65A19C7119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4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330AAE66-7A52-4FAC-8537-9CBA42B758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pPr/>
              <a:t>2025/12/29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04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9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60A908-F9B5-1808-8119-BFCFC18A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60885A-BF3F-A911-DAB2-D409F377B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5EEF1D-A185-C3C0-AC96-D5FB3A58C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3ED364-A3B2-40FA-9648-C99C83FD5097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0D8A58-AEA8-EC41-EE9B-6B0C502FD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86E94C-CE1C-9461-BB2C-A5435CADD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227AEA-4B9C-4440-B5BC-CDBEFFDF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3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728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  <p:sldLayoutId id="2147484055" r:id="rId21"/>
    <p:sldLayoutId id="2147484056" r:id="rId22"/>
    <p:sldLayoutId id="2147484057" r:id="rId23"/>
    <p:sldLayoutId id="2147484058" r:id="rId24"/>
    <p:sldLayoutId id="2147484059" r:id="rId25"/>
    <p:sldLayoutId id="2147484060" r:id="rId26"/>
    <p:sldLayoutId id="2147484061" r:id="rId27"/>
    <p:sldLayoutId id="2147484062" r:id="rId28"/>
    <p:sldLayoutId id="2147484063" r:id="rId29"/>
    <p:sldLayoutId id="2147484064" r:id="rId30"/>
    <p:sldLayoutId id="2147484065" r:id="rId31"/>
    <p:sldLayoutId id="2147484066" r:id="rId32"/>
    <p:sldLayoutId id="2147484067" r:id="rId33"/>
    <p:sldLayoutId id="2147484068" r:id="rId34"/>
    <p:sldLayoutId id="2147484069" r:id="rId35"/>
    <p:sldLayoutId id="2147484070" r:id="rId36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573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2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  <p:sldLayoutId id="2147484089" r:id="rId17"/>
    <p:sldLayoutId id="2147484090" r:id="rId18"/>
    <p:sldLayoutId id="2147484091" r:id="rId19"/>
    <p:sldLayoutId id="2147484092" r:id="rId20"/>
    <p:sldLayoutId id="2147484093" r:id="rId21"/>
    <p:sldLayoutId id="2147484094" r:id="rId22"/>
    <p:sldLayoutId id="2147484095" r:id="rId23"/>
    <p:sldLayoutId id="2147484096" r:id="rId24"/>
    <p:sldLayoutId id="2147484097" r:id="rId25"/>
    <p:sldLayoutId id="2147484098" r:id="rId26"/>
    <p:sldLayoutId id="2147484099" r:id="rId27"/>
    <p:sldLayoutId id="2147484100" r:id="rId28"/>
    <p:sldLayoutId id="2147484101" r:id="rId29"/>
    <p:sldLayoutId id="2147484102" r:id="rId30"/>
    <p:sldLayoutId id="2147484103" r:id="rId31"/>
    <p:sldLayoutId id="2147484104" r:id="rId32"/>
    <p:sldLayoutId id="2147484105" r:id="rId33"/>
    <p:sldLayoutId id="2147484106" r:id="rId34"/>
    <p:sldLayoutId id="2147484107" r:id="rId35"/>
    <p:sldLayoutId id="2147484108" r:id="rId36"/>
    <p:sldLayoutId id="2147484109" r:id="rId37"/>
    <p:sldLayoutId id="2147484110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B55BABE-858B-06CE-D311-30474BCCD3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133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  <p:sldLayoutId id="2147484124" r:id="rId13"/>
    <p:sldLayoutId id="2147484125" r:id="rId14"/>
    <p:sldLayoutId id="2147484126" r:id="rId15"/>
    <p:sldLayoutId id="2147484127" r:id="rId16"/>
    <p:sldLayoutId id="2147484128" r:id="rId17"/>
    <p:sldLayoutId id="2147484129" r:id="rId18"/>
    <p:sldLayoutId id="2147484130" r:id="rId19"/>
    <p:sldLayoutId id="2147484131" r:id="rId20"/>
    <p:sldLayoutId id="2147484132" r:id="rId21"/>
    <p:sldLayoutId id="2147484133" r:id="rId22"/>
    <p:sldLayoutId id="2147484134" r:id="rId23"/>
    <p:sldLayoutId id="2147484135" r:id="rId24"/>
    <p:sldLayoutId id="2147484136" r:id="rId25"/>
    <p:sldLayoutId id="2147484137" r:id="rId26"/>
    <p:sldLayoutId id="2147484138" r:id="rId27"/>
    <p:sldLayoutId id="2147484139" r:id="rId28"/>
    <p:sldLayoutId id="2147484140" r:id="rId29"/>
    <p:sldLayoutId id="2147484141" r:id="rId30"/>
    <p:sldLayoutId id="2147484142" r:id="rId31"/>
    <p:sldLayoutId id="2147484143" r:id="rId32"/>
    <p:sldLayoutId id="2147484144" r:id="rId3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FA368-07C6-42CA-86B7-702472C65BE2}" type="datetimeFigureOut">
              <a:rPr lang="en-US" smtClean="0"/>
              <a:t>29/12/2025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2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5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56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55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7.xml"/><Relationship Id="rId11" Type="http://schemas.openxmlformats.org/officeDocument/2006/relationships/image" Target="../media/image54.png"/><Relationship Id="rId5" Type="http://schemas.openxmlformats.org/officeDocument/2006/relationships/tags" Target="../tags/tag6.xml"/><Relationship Id="rId15" Type="http://schemas.openxmlformats.org/officeDocument/2006/relationships/image" Target="../media/image58.png"/><Relationship Id="rId10" Type="http://schemas.openxmlformats.org/officeDocument/2006/relationships/image" Target="../media/image53.jpeg"/><Relationship Id="rId4" Type="http://schemas.openxmlformats.org/officeDocument/2006/relationships/tags" Target="../tags/tag5.xml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0.sv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61.png"/><Relationship Id="rId5" Type="http://schemas.openxmlformats.org/officeDocument/2006/relationships/image" Target="../media/image62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10" Type="http://schemas.openxmlformats.org/officeDocument/2006/relationships/image" Target="../media/image47.GIF"/><Relationship Id="rId4" Type="http://schemas.openxmlformats.org/officeDocument/2006/relationships/image" Target="../media/image18.png"/><Relationship Id="rId9" Type="http://schemas.openxmlformats.org/officeDocument/2006/relationships/image" Target="../media/image6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3.png"/><Relationship Id="rId5" Type="http://schemas.openxmlformats.org/officeDocument/2006/relationships/image" Target="../media/image68.emf"/><Relationship Id="rId4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73.jpeg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95.xml"/><Relationship Id="rId7" Type="http://schemas.microsoft.com/office/2007/relationships/hdphoto" Target="../media/hdphoto3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95.xml"/><Relationship Id="rId7" Type="http://schemas.microsoft.com/office/2007/relationships/hdphoto" Target="../media/hdphoto3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gi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6.png"/><Relationship Id="rId5" Type="http://schemas.openxmlformats.org/officeDocument/2006/relationships/image" Target="../media/image11.gi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NULL"/><Relationship Id="rId3" Type="http://schemas.openxmlformats.org/officeDocument/2006/relationships/slideLayout" Target="../slideLayouts/slideLayout188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F43CAF-1242-EF07-6B5A-8863DA54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318A4A2-41E8-5539-4014-499322A801FD}"/>
              </a:ext>
            </a:extLst>
          </p:cNvPr>
          <p:cNvSpPr/>
          <p:nvPr/>
        </p:nvSpPr>
        <p:spPr>
          <a:xfrm>
            <a:off x="1022555" y="756545"/>
            <a:ext cx="10146891" cy="5501148"/>
          </a:xfrm>
          <a:prstGeom prst="roundRect">
            <a:avLst/>
          </a:prstGeom>
          <a:solidFill>
            <a:srgbClr val="FFFFFF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778847-D013-8F9B-4F16-D8521C375DE4}"/>
              </a:ext>
            </a:extLst>
          </p:cNvPr>
          <p:cNvSpPr txBox="1"/>
          <p:nvPr/>
        </p:nvSpPr>
        <p:spPr>
          <a:xfrm>
            <a:off x="479470" y="1919218"/>
            <a:ext cx="1123306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ĐẾN DỰ GIỜ LỚP 3</a:t>
            </a:r>
          </a:p>
        </p:txBody>
      </p:sp>
      <p:pic>
        <p:nvPicPr>
          <p:cNvPr id="10" name="Picture 9" descr="Cartoon a child and child wearing school uniforms&#10;&#10;Description automatically generated">
            <a:extLst>
              <a:ext uri="{FF2B5EF4-FFF2-40B4-BE49-F238E27FC236}">
                <a16:creationId xmlns:a16="http://schemas.microsoft.com/office/drawing/2014/main" xmlns="" id="{13F84217-67A3-FA4D-BE3E-73FE0F4B3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9"/>
          <a:stretch/>
        </p:blipFill>
        <p:spPr>
          <a:xfrm>
            <a:off x="231209" y="3859232"/>
            <a:ext cx="1629896" cy="3159878"/>
          </a:xfrm>
          <a:prstGeom prst="rect">
            <a:avLst/>
          </a:prstGeom>
        </p:spPr>
      </p:pic>
      <p:pic>
        <p:nvPicPr>
          <p:cNvPr id="11" name="Picture 10" descr="Cartoon a child and child wearing school uniforms&#10;&#10;Description automatically generated">
            <a:extLst>
              <a:ext uri="{FF2B5EF4-FFF2-40B4-BE49-F238E27FC236}">
                <a16:creationId xmlns:a16="http://schemas.microsoft.com/office/drawing/2014/main" xmlns="" id="{FEC5556C-7D5F-C950-E2B2-772004BA2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3"/>
          <a:stretch/>
        </p:blipFill>
        <p:spPr>
          <a:xfrm>
            <a:off x="10413662" y="3953050"/>
            <a:ext cx="1947679" cy="2904950"/>
          </a:xfrm>
          <a:prstGeom prst="rect">
            <a:avLst/>
          </a:prstGeom>
        </p:spPr>
      </p:pic>
      <p:sp>
        <p:nvSpPr>
          <p:cNvPr id="16" name="文本框 23">
            <a:extLst>
              <a:ext uri="{FF2B5EF4-FFF2-40B4-BE49-F238E27FC236}">
                <a16:creationId xmlns:a16="http://schemas.microsoft.com/office/drawing/2014/main" xmlns="" id="{0C975C96-F3C4-61EB-D9B1-D346957DD524}"/>
              </a:ext>
            </a:extLst>
          </p:cNvPr>
          <p:cNvSpPr txBox="1"/>
          <p:nvPr/>
        </p:nvSpPr>
        <p:spPr>
          <a:xfrm>
            <a:off x="2420548" y="3431102"/>
            <a:ext cx="7350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8F2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Môn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8F2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học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8F2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:</a:t>
            </a:r>
            <a:r>
              <a:rPr lang="en-US" altLang="zh-CN" sz="6600" b="1" noProof="0" dirty="0">
                <a:ln w="0"/>
                <a:solidFill>
                  <a:srgbClr val="448F29"/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b="1" noProof="0" dirty="0" err="1">
                <a:ln w="0"/>
                <a:solidFill>
                  <a:srgbClr val="448F29"/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Đạo</a:t>
            </a:r>
            <a:r>
              <a:rPr lang="en-US" altLang="zh-CN" sz="6600" b="1" noProof="0" dirty="0">
                <a:ln w="0"/>
                <a:solidFill>
                  <a:srgbClr val="448F29"/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b="1" noProof="0" dirty="0" err="1">
                <a:ln w="0"/>
                <a:solidFill>
                  <a:srgbClr val="448F29"/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đức</a:t>
            </a:r>
            <a:endParaRPr kumimoji="0" lang="zh-CN" altLang="en-US" sz="6600" b="1" i="0" u="none" strike="noStrike" kern="1200" cap="none" spc="0" normalizeH="0" baseline="0" noProof="0" dirty="0">
              <a:ln w="0"/>
              <a:solidFill>
                <a:srgbClr val="448F29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AD1CBF-3AC9-39D5-1E5D-FDE0A913750A}"/>
              </a:ext>
            </a:extLst>
          </p:cNvPr>
          <p:cNvSpPr txBox="1"/>
          <p:nvPr/>
        </p:nvSpPr>
        <p:spPr>
          <a:xfrm>
            <a:off x="479470" y="4931980"/>
            <a:ext cx="1123306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Phan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Huỳnh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68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 descr="Pin on buongiorno">
            <a:extLst>
              <a:ext uri="{FF2B5EF4-FFF2-40B4-BE49-F238E27FC236}">
                <a16:creationId xmlns:a16="http://schemas.microsoft.com/office/drawing/2014/main" xmlns="" id="{17AF3ACA-C93D-3BBA-E5FF-5AB28778E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9" y="324034"/>
            <a:ext cx="1419167" cy="14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A145E57-25B6-9ACD-EAC9-6F48AF6D0800}"/>
              </a:ext>
            </a:extLst>
          </p:cNvPr>
          <p:cNvSpPr txBox="1"/>
          <p:nvPr/>
        </p:nvSpPr>
        <p:spPr>
          <a:xfrm>
            <a:off x="479470" y="870270"/>
            <a:ext cx="1123306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Thanh</a:t>
            </a:r>
          </a:p>
        </p:txBody>
      </p:sp>
      <p:pic>
        <p:nvPicPr>
          <p:cNvPr id="21" name="Picture 2" descr="Top Bird Chirping Stickers for Android &amp; iOS | Gfycat">
            <a:extLst>
              <a:ext uri="{FF2B5EF4-FFF2-40B4-BE49-F238E27FC236}">
                <a16:creationId xmlns:a16="http://schemas.microsoft.com/office/drawing/2014/main" xmlns="" id="{B00E7258-3446-D0F3-401B-07A838D21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021" y="232382"/>
            <a:ext cx="1308564" cy="130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xmlns="" id="{0EF3F391-A313-BACA-60BB-22299C175A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57508" y="4856860"/>
            <a:ext cx="563513" cy="586993"/>
          </a:xfrm>
          <a:prstGeom prst="rect">
            <a:avLst/>
          </a:prstGeom>
        </p:spPr>
      </p:pic>
      <p:grpSp>
        <p:nvGrpSpPr>
          <p:cNvPr id="24" name="Group 4">
            <a:extLst>
              <a:ext uri="{FF2B5EF4-FFF2-40B4-BE49-F238E27FC236}">
                <a16:creationId xmlns:a16="http://schemas.microsoft.com/office/drawing/2014/main" xmlns="" id="{B2635605-777E-062B-5926-FAA757578E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3277" y="6139334"/>
            <a:ext cx="10120535" cy="1027507"/>
            <a:chOff x="106" y="1761"/>
            <a:chExt cx="7466" cy="758"/>
          </a:xfrm>
        </p:grpSpPr>
        <p:grpSp>
          <p:nvGrpSpPr>
            <p:cNvPr id="25" name="Group 205">
              <a:extLst>
                <a:ext uri="{FF2B5EF4-FFF2-40B4-BE49-F238E27FC236}">
                  <a16:creationId xmlns:a16="http://schemas.microsoft.com/office/drawing/2014/main" xmlns="" id="{0E18A2D0-D389-13DF-041D-73CDFFBCD1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" y="1761"/>
              <a:ext cx="7466" cy="758"/>
              <a:chOff x="106" y="1761"/>
              <a:chExt cx="7466" cy="758"/>
            </a:xfrm>
          </p:grpSpPr>
          <p:sp>
            <p:nvSpPr>
              <p:cNvPr id="126" name="Freeform 5">
                <a:extLst>
                  <a:ext uri="{FF2B5EF4-FFF2-40B4-BE49-F238E27FC236}">
                    <a16:creationId xmlns:a16="http://schemas.microsoft.com/office/drawing/2014/main" xmlns="" id="{5E4727A1-A5EB-74EC-63D4-8C037DE9B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Freeform 6">
                <a:extLst>
                  <a:ext uri="{FF2B5EF4-FFF2-40B4-BE49-F238E27FC236}">
                    <a16:creationId xmlns:a16="http://schemas.microsoft.com/office/drawing/2014/main" xmlns="" id="{519E5E83-BA4E-9862-1074-5B93FCE4E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Rectangle 7">
                <a:extLst>
                  <a:ext uri="{FF2B5EF4-FFF2-40B4-BE49-F238E27FC236}">
                    <a16:creationId xmlns:a16="http://schemas.microsoft.com/office/drawing/2014/main" xmlns="" id="{87F412C7-201B-4415-83A7-4E621B5A8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Freeform 8">
                <a:extLst>
                  <a:ext uri="{FF2B5EF4-FFF2-40B4-BE49-F238E27FC236}">
                    <a16:creationId xmlns:a16="http://schemas.microsoft.com/office/drawing/2014/main" xmlns="" id="{F4F4492D-2F6D-52F6-0F82-BB331523E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Freeform 9">
                <a:extLst>
                  <a:ext uri="{FF2B5EF4-FFF2-40B4-BE49-F238E27FC236}">
                    <a16:creationId xmlns:a16="http://schemas.microsoft.com/office/drawing/2014/main" xmlns="" id="{B9E14C0C-A13C-2416-FBD8-D131597A5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Freeform 10">
                <a:extLst>
                  <a:ext uri="{FF2B5EF4-FFF2-40B4-BE49-F238E27FC236}">
                    <a16:creationId xmlns:a16="http://schemas.microsoft.com/office/drawing/2014/main" xmlns="" id="{77305BEA-4919-CA46-FDF0-CFA47A5D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Rectangle 11">
                <a:extLst>
                  <a:ext uri="{FF2B5EF4-FFF2-40B4-BE49-F238E27FC236}">
                    <a16:creationId xmlns:a16="http://schemas.microsoft.com/office/drawing/2014/main" xmlns="" id="{08527EF6-4F99-8712-4115-75242CB4B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Freeform 12">
                <a:extLst>
                  <a:ext uri="{FF2B5EF4-FFF2-40B4-BE49-F238E27FC236}">
                    <a16:creationId xmlns:a16="http://schemas.microsoft.com/office/drawing/2014/main" xmlns="" id="{3C2F2524-2BF3-1C8D-F01B-8CCE4F9B7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Freeform 13">
                <a:extLst>
                  <a:ext uri="{FF2B5EF4-FFF2-40B4-BE49-F238E27FC236}">
                    <a16:creationId xmlns:a16="http://schemas.microsoft.com/office/drawing/2014/main" xmlns="" id="{1F1240B9-1F46-F102-702A-2C63927B5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Freeform 14">
                <a:extLst>
                  <a:ext uri="{FF2B5EF4-FFF2-40B4-BE49-F238E27FC236}">
                    <a16:creationId xmlns:a16="http://schemas.microsoft.com/office/drawing/2014/main" xmlns="" id="{5FA86898-B9A7-5EC1-4B32-D5A9E59B9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Rectangle 15">
                <a:extLst>
                  <a:ext uri="{FF2B5EF4-FFF2-40B4-BE49-F238E27FC236}">
                    <a16:creationId xmlns:a16="http://schemas.microsoft.com/office/drawing/2014/main" xmlns="" id="{E087FEC4-B308-C683-7181-AC4CEFF6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16">
                <a:extLst>
                  <a:ext uri="{FF2B5EF4-FFF2-40B4-BE49-F238E27FC236}">
                    <a16:creationId xmlns:a16="http://schemas.microsoft.com/office/drawing/2014/main" xmlns="" id="{149F2BF2-B0A6-69A7-8E88-55BEE1174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17">
                <a:extLst>
                  <a:ext uri="{FF2B5EF4-FFF2-40B4-BE49-F238E27FC236}">
                    <a16:creationId xmlns:a16="http://schemas.microsoft.com/office/drawing/2014/main" xmlns="" id="{B62D5504-66E9-176E-79DF-3B19AF9F3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Freeform 18">
                <a:extLst>
                  <a:ext uri="{FF2B5EF4-FFF2-40B4-BE49-F238E27FC236}">
                    <a16:creationId xmlns:a16="http://schemas.microsoft.com/office/drawing/2014/main" xmlns="" id="{348F82CA-0C35-ADF8-FE59-14DD9DABF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Rectangle 19">
                <a:extLst>
                  <a:ext uri="{FF2B5EF4-FFF2-40B4-BE49-F238E27FC236}">
                    <a16:creationId xmlns:a16="http://schemas.microsoft.com/office/drawing/2014/main" xmlns="" id="{5C95603E-40CD-BED4-0162-ED1B79CC3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20">
                <a:extLst>
                  <a:ext uri="{FF2B5EF4-FFF2-40B4-BE49-F238E27FC236}">
                    <a16:creationId xmlns:a16="http://schemas.microsoft.com/office/drawing/2014/main" xmlns="" id="{E78E5116-4C94-6F84-3455-7FEF0DD0A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Freeform 21">
                <a:extLst>
                  <a:ext uri="{FF2B5EF4-FFF2-40B4-BE49-F238E27FC236}">
                    <a16:creationId xmlns:a16="http://schemas.microsoft.com/office/drawing/2014/main" xmlns="" id="{E0C804F9-71B1-89AA-C918-E56AEC97D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Freeform 22">
                <a:extLst>
                  <a:ext uri="{FF2B5EF4-FFF2-40B4-BE49-F238E27FC236}">
                    <a16:creationId xmlns:a16="http://schemas.microsoft.com/office/drawing/2014/main" xmlns="" id="{DEBBA44F-1153-B16B-ECD0-321C594D4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Rectangle 23">
                <a:extLst>
                  <a:ext uri="{FF2B5EF4-FFF2-40B4-BE49-F238E27FC236}">
                    <a16:creationId xmlns:a16="http://schemas.microsoft.com/office/drawing/2014/main" xmlns="" id="{28EFC14D-9E28-DC16-E14C-8E1223A88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Freeform 24">
                <a:extLst>
                  <a:ext uri="{FF2B5EF4-FFF2-40B4-BE49-F238E27FC236}">
                    <a16:creationId xmlns:a16="http://schemas.microsoft.com/office/drawing/2014/main" xmlns="" id="{C4929253-8E26-E969-2B98-51CB991A3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Rectangle 25">
                <a:extLst>
                  <a:ext uri="{FF2B5EF4-FFF2-40B4-BE49-F238E27FC236}">
                    <a16:creationId xmlns:a16="http://schemas.microsoft.com/office/drawing/2014/main" xmlns="" id="{07D8B26F-7360-FD03-F270-0AB1C1BA1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Oval 26">
                <a:extLst>
                  <a:ext uri="{FF2B5EF4-FFF2-40B4-BE49-F238E27FC236}">
                    <a16:creationId xmlns:a16="http://schemas.microsoft.com/office/drawing/2014/main" xmlns="" id="{3DB1DE44-6434-26CD-19BA-E1D6A4B9A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27">
                <a:extLst>
                  <a:ext uri="{FF2B5EF4-FFF2-40B4-BE49-F238E27FC236}">
                    <a16:creationId xmlns:a16="http://schemas.microsoft.com/office/drawing/2014/main" xmlns="" id="{77496AA3-337B-EF69-F43B-30A3C786D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Freeform 28">
                <a:extLst>
                  <a:ext uri="{FF2B5EF4-FFF2-40B4-BE49-F238E27FC236}">
                    <a16:creationId xmlns:a16="http://schemas.microsoft.com/office/drawing/2014/main" xmlns="" id="{8CF04C3C-1C5E-C909-9488-D45B7A24F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Rectangle 29">
                <a:extLst>
                  <a:ext uri="{FF2B5EF4-FFF2-40B4-BE49-F238E27FC236}">
                    <a16:creationId xmlns:a16="http://schemas.microsoft.com/office/drawing/2014/main" xmlns="" id="{2F02C3ED-5CE9-6BA6-C025-4EC64AD95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Oval 30">
                <a:extLst>
                  <a:ext uri="{FF2B5EF4-FFF2-40B4-BE49-F238E27FC236}">
                    <a16:creationId xmlns:a16="http://schemas.microsoft.com/office/drawing/2014/main" xmlns="" id="{88AACF3A-C303-9B05-8CEE-317F0809E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Freeform 31">
                <a:extLst>
                  <a:ext uri="{FF2B5EF4-FFF2-40B4-BE49-F238E27FC236}">
                    <a16:creationId xmlns:a16="http://schemas.microsoft.com/office/drawing/2014/main" xmlns="" id="{35D0F3A7-D49D-2CD0-8BB2-EB073EA51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Freeform 32">
                <a:extLst>
                  <a:ext uri="{FF2B5EF4-FFF2-40B4-BE49-F238E27FC236}">
                    <a16:creationId xmlns:a16="http://schemas.microsoft.com/office/drawing/2014/main" xmlns="" id="{010E74A7-4F32-B155-FA71-601C07F7C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Rectangle 33">
                <a:extLst>
                  <a:ext uri="{FF2B5EF4-FFF2-40B4-BE49-F238E27FC236}">
                    <a16:creationId xmlns:a16="http://schemas.microsoft.com/office/drawing/2014/main" xmlns="" id="{B5FAABF8-AC4A-CF23-D4B0-7221DD63B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Oval 34">
                <a:extLst>
                  <a:ext uri="{FF2B5EF4-FFF2-40B4-BE49-F238E27FC236}">
                    <a16:creationId xmlns:a16="http://schemas.microsoft.com/office/drawing/2014/main" xmlns="" id="{1A0EC440-BD7B-BEBF-42F8-EDCF4104D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xmlns="" id="{E1FFA34E-66E4-DC6E-D3C5-58B438C75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xmlns="" id="{060C19CD-0E72-58F6-9875-CFC8E90F0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Rectangle 37">
                <a:extLst>
                  <a:ext uri="{FF2B5EF4-FFF2-40B4-BE49-F238E27FC236}">
                    <a16:creationId xmlns:a16="http://schemas.microsoft.com/office/drawing/2014/main" xmlns="" id="{04B87D96-D5EB-5E64-9E61-BA0F4F441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Oval 38">
                <a:extLst>
                  <a:ext uri="{FF2B5EF4-FFF2-40B4-BE49-F238E27FC236}">
                    <a16:creationId xmlns:a16="http://schemas.microsoft.com/office/drawing/2014/main" xmlns="" id="{0DE0494C-708E-FAEA-F26C-775BD3808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xmlns="" id="{1905AF19-7398-5592-AB0E-CD76DC822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1" name="Freeform 40">
                <a:extLst>
                  <a:ext uri="{FF2B5EF4-FFF2-40B4-BE49-F238E27FC236}">
                    <a16:creationId xmlns:a16="http://schemas.microsoft.com/office/drawing/2014/main" xmlns="" id="{A90E4C69-7697-E6CE-7630-4759F595E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2" name="Freeform 41">
                <a:extLst>
                  <a:ext uri="{FF2B5EF4-FFF2-40B4-BE49-F238E27FC236}">
                    <a16:creationId xmlns:a16="http://schemas.microsoft.com/office/drawing/2014/main" xmlns="" id="{58A68CB9-0D38-B8F0-B1EA-AFD2A1807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Freeform 42">
                <a:extLst>
                  <a:ext uri="{FF2B5EF4-FFF2-40B4-BE49-F238E27FC236}">
                    <a16:creationId xmlns:a16="http://schemas.microsoft.com/office/drawing/2014/main" xmlns="" id="{C3EBBC81-EEEF-6A71-9317-FD9846126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Freeform 43">
                <a:extLst>
                  <a:ext uri="{FF2B5EF4-FFF2-40B4-BE49-F238E27FC236}">
                    <a16:creationId xmlns:a16="http://schemas.microsoft.com/office/drawing/2014/main" xmlns="" id="{1E4A2D50-4CDF-6101-648B-CACFD0E2D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Freeform 44">
                <a:extLst>
                  <a:ext uri="{FF2B5EF4-FFF2-40B4-BE49-F238E27FC236}">
                    <a16:creationId xmlns:a16="http://schemas.microsoft.com/office/drawing/2014/main" xmlns="" id="{5B153B02-AA7E-14B0-3B0A-38D086944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Freeform 45">
                <a:extLst>
                  <a:ext uri="{FF2B5EF4-FFF2-40B4-BE49-F238E27FC236}">
                    <a16:creationId xmlns:a16="http://schemas.microsoft.com/office/drawing/2014/main" xmlns="" id="{151F6758-6900-2C6C-77D7-AC5048A9A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7" name="Freeform 46">
                <a:extLst>
                  <a:ext uri="{FF2B5EF4-FFF2-40B4-BE49-F238E27FC236}">
                    <a16:creationId xmlns:a16="http://schemas.microsoft.com/office/drawing/2014/main" xmlns="" id="{4F208338-FD89-B705-79B0-CB4AE3736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8" name="Rectangle 47">
                <a:extLst>
                  <a:ext uri="{FF2B5EF4-FFF2-40B4-BE49-F238E27FC236}">
                    <a16:creationId xmlns:a16="http://schemas.microsoft.com/office/drawing/2014/main" xmlns="" id="{26455724-E85F-EFF1-FDC5-4FE45828E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9" name="Oval 48">
                <a:extLst>
                  <a:ext uri="{FF2B5EF4-FFF2-40B4-BE49-F238E27FC236}">
                    <a16:creationId xmlns:a16="http://schemas.microsoft.com/office/drawing/2014/main" xmlns="" id="{C0137E86-1EE4-FDF7-7A27-F2FF1B284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0" name="Freeform 49">
                <a:extLst>
                  <a:ext uri="{FF2B5EF4-FFF2-40B4-BE49-F238E27FC236}">
                    <a16:creationId xmlns:a16="http://schemas.microsoft.com/office/drawing/2014/main" xmlns="" id="{866001B7-ABE9-9BCB-611A-20524D0B2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Freeform 50">
                <a:extLst>
                  <a:ext uri="{FF2B5EF4-FFF2-40B4-BE49-F238E27FC236}">
                    <a16:creationId xmlns:a16="http://schemas.microsoft.com/office/drawing/2014/main" xmlns="" id="{28E2E695-CDFD-DEB0-2FE0-0CC359DC0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2" name="Freeform 51">
                <a:extLst>
                  <a:ext uri="{FF2B5EF4-FFF2-40B4-BE49-F238E27FC236}">
                    <a16:creationId xmlns:a16="http://schemas.microsoft.com/office/drawing/2014/main" xmlns="" id="{C15908F7-9738-40F6-9EDD-C2508FEDB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Freeform 52">
                <a:extLst>
                  <a:ext uri="{FF2B5EF4-FFF2-40B4-BE49-F238E27FC236}">
                    <a16:creationId xmlns:a16="http://schemas.microsoft.com/office/drawing/2014/main" xmlns="" id="{561E1616-4F03-BA72-657B-77FA6A452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Freeform 53">
                <a:extLst>
                  <a:ext uri="{FF2B5EF4-FFF2-40B4-BE49-F238E27FC236}">
                    <a16:creationId xmlns:a16="http://schemas.microsoft.com/office/drawing/2014/main" xmlns="" id="{CE52FB59-86DF-7455-F361-0B8411EF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Freeform 54">
                <a:extLst>
                  <a:ext uri="{FF2B5EF4-FFF2-40B4-BE49-F238E27FC236}">
                    <a16:creationId xmlns:a16="http://schemas.microsoft.com/office/drawing/2014/main" xmlns="" id="{91CAF374-56B4-65E5-6D47-427799E74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Freeform 55">
                <a:extLst>
                  <a:ext uri="{FF2B5EF4-FFF2-40B4-BE49-F238E27FC236}">
                    <a16:creationId xmlns:a16="http://schemas.microsoft.com/office/drawing/2014/main" xmlns="" id="{E26CDAE1-0B73-E1FD-815D-C6FB5B250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Freeform 56">
                <a:extLst>
                  <a:ext uri="{FF2B5EF4-FFF2-40B4-BE49-F238E27FC236}">
                    <a16:creationId xmlns:a16="http://schemas.microsoft.com/office/drawing/2014/main" xmlns="" id="{9DF55DAE-CC01-BFED-99CA-8C8E41923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Rectangle 57">
                <a:extLst>
                  <a:ext uri="{FF2B5EF4-FFF2-40B4-BE49-F238E27FC236}">
                    <a16:creationId xmlns:a16="http://schemas.microsoft.com/office/drawing/2014/main" xmlns="" id="{DF188E53-9A54-42ED-5A46-56B774A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Oval 58">
                <a:extLst>
                  <a:ext uri="{FF2B5EF4-FFF2-40B4-BE49-F238E27FC236}">
                    <a16:creationId xmlns:a16="http://schemas.microsoft.com/office/drawing/2014/main" xmlns="" id="{25D4F833-9D13-BC36-694C-9BF724E8D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0" name="Freeform 59">
                <a:extLst>
                  <a:ext uri="{FF2B5EF4-FFF2-40B4-BE49-F238E27FC236}">
                    <a16:creationId xmlns:a16="http://schemas.microsoft.com/office/drawing/2014/main" xmlns="" id="{2661EB58-14EE-94D7-7F25-6FA2D6A5C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Freeform 60">
                <a:extLst>
                  <a:ext uri="{FF2B5EF4-FFF2-40B4-BE49-F238E27FC236}">
                    <a16:creationId xmlns:a16="http://schemas.microsoft.com/office/drawing/2014/main" xmlns="" id="{5569EA29-986F-DC0F-D377-D31F7857B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2" name="Freeform 61">
                <a:extLst>
                  <a:ext uri="{FF2B5EF4-FFF2-40B4-BE49-F238E27FC236}">
                    <a16:creationId xmlns:a16="http://schemas.microsoft.com/office/drawing/2014/main" xmlns="" id="{9CC49E84-AD34-8701-19B1-26A879A70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Freeform 62">
                <a:extLst>
                  <a:ext uri="{FF2B5EF4-FFF2-40B4-BE49-F238E27FC236}">
                    <a16:creationId xmlns:a16="http://schemas.microsoft.com/office/drawing/2014/main" xmlns="" id="{6826DC8C-A602-20F5-40A1-6EF41BC7E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4" name="Freeform 63">
                <a:extLst>
                  <a:ext uri="{FF2B5EF4-FFF2-40B4-BE49-F238E27FC236}">
                    <a16:creationId xmlns:a16="http://schemas.microsoft.com/office/drawing/2014/main" xmlns="" id="{718E27FF-81E2-66BB-BC77-B48A4D1C1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5" name="Freeform 64">
                <a:extLst>
                  <a:ext uri="{FF2B5EF4-FFF2-40B4-BE49-F238E27FC236}">
                    <a16:creationId xmlns:a16="http://schemas.microsoft.com/office/drawing/2014/main" xmlns="" id="{5987A614-2DE6-6C8D-12E2-FD160FF8C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65">
                <a:extLst>
                  <a:ext uri="{FF2B5EF4-FFF2-40B4-BE49-F238E27FC236}">
                    <a16:creationId xmlns:a16="http://schemas.microsoft.com/office/drawing/2014/main" xmlns="" id="{E08764C7-542B-2236-0C8C-3346C4E91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66">
                <a:extLst>
                  <a:ext uri="{FF2B5EF4-FFF2-40B4-BE49-F238E27FC236}">
                    <a16:creationId xmlns:a16="http://schemas.microsoft.com/office/drawing/2014/main" xmlns="" id="{AFA0169E-E2CF-D5AE-5AB5-680C0B64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67">
                <a:extLst>
                  <a:ext uri="{FF2B5EF4-FFF2-40B4-BE49-F238E27FC236}">
                    <a16:creationId xmlns:a16="http://schemas.microsoft.com/office/drawing/2014/main" xmlns="" id="{F46C8E2A-A34E-C0CF-8542-5AA71817B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68">
                <a:extLst>
                  <a:ext uri="{FF2B5EF4-FFF2-40B4-BE49-F238E27FC236}">
                    <a16:creationId xmlns:a16="http://schemas.microsoft.com/office/drawing/2014/main" xmlns="" id="{FAF30B74-DDE6-B987-20FB-A97831B32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Rectangle 69">
                <a:extLst>
                  <a:ext uri="{FF2B5EF4-FFF2-40B4-BE49-F238E27FC236}">
                    <a16:creationId xmlns:a16="http://schemas.microsoft.com/office/drawing/2014/main" xmlns="" id="{6A0D5061-62E4-BB62-AFF4-54E5BF788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70">
                <a:extLst>
                  <a:ext uri="{FF2B5EF4-FFF2-40B4-BE49-F238E27FC236}">
                    <a16:creationId xmlns:a16="http://schemas.microsoft.com/office/drawing/2014/main" xmlns="" id="{57B66D35-B5B8-0E3C-9634-F130B884D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71">
                <a:extLst>
                  <a:ext uri="{FF2B5EF4-FFF2-40B4-BE49-F238E27FC236}">
                    <a16:creationId xmlns:a16="http://schemas.microsoft.com/office/drawing/2014/main" xmlns="" id="{0A2892FA-6534-E1C3-5F0A-596EEEDD4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72">
                <a:extLst>
                  <a:ext uri="{FF2B5EF4-FFF2-40B4-BE49-F238E27FC236}">
                    <a16:creationId xmlns:a16="http://schemas.microsoft.com/office/drawing/2014/main" xmlns="" id="{7C87F7DE-79AB-1F58-5596-07E837784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73">
                <a:extLst>
                  <a:ext uri="{FF2B5EF4-FFF2-40B4-BE49-F238E27FC236}">
                    <a16:creationId xmlns:a16="http://schemas.microsoft.com/office/drawing/2014/main" xmlns="" id="{60402E00-C998-6D53-F2C3-4DC98A2E2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74">
                <a:extLst>
                  <a:ext uri="{FF2B5EF4-FFF2-40B4-BE49-F238E27FC236}">
                    <a16:creationId xmlns:a16="http://schemas.microsoft.com/office/drawing/2014/main" xmlns="" id="{F17CB903-A155-3849-A582-BD401ADAC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75">
                <a:extLst>
                  <a:ext uri="{FF2B5EF4-FFF2-40B4-BE49-F238E27FC236}">
                    <a16:creationId xmlns:a16="http://schemas.microsoft.com/office/drawing/2014/main" xmlns="" id="{5A12B607-C4AA-2785-63FD-092DC796B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76">
                <a:extLst>
                  <a:ext uri="{FF2B5EF4-FFF2-40B4-BE49-F238E27FC236}">
                    <a16:creationId xmlns:a16="http://schemas.microsoft.com/office/drawing/2014/main" xmlns="" id="{26883B58-A33F-DFDF-B6DD-C6E0BDAF5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77">
                <a:extLst>
                  <a:ext uri="{FF2B5EF4-FFF2-40B4-BE49-F238E27FC236}">
                    <a16:creationId xmlns:a16="http://schemas.microsoft.com/office/drawing/2014/main" xmlns="" id="{86A7F9CF-8D8C-4242-8488-197117AD2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Freeform 78">
                <a:extLst>
                  <a:ext uri="{FF2B5EF4-FFF2-40B4-BE49-F238E27FC236}">
                    <a16:creationId xmlns:a16="http://schemas.microsoft.com/office/drawing/2014/main" xmlns="" id="{A74BA5E8-1D3C-9AF8-9445-287A83A81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79">
                <a:extLst>
                  <a:ext uri="{FF2B5EF4-FFF2-40B4-BE49-F238E27FC236}">
                    <a16:creationId xmlns:a16="http://schemas.microsoft.com/office/drawing/2014/main" xmlns="" id="{1EBB0335-FF46-2A99-98A4-C790FDEB6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80">
                <a:extLst>
                  <a:ext uri="{FF2B5EF4-FFF2-40B4-BE49-F238E27FC236}">
                    <a16:creationId xmlns:a16="http://schemas.microsoft.com/office/drawing/2014/main" xmlns="" id="{8DEEE417-2CEB-0D0C-D530-49261A4CB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81">
                <a:extLst>
                  <a:ext uri="{FF2B5EF4-FFF2-40B4-BE49-F238E27FC236}">
                    <a16:creationId xmlns:a16="http://schemas.microsoft.com/office/drawing/2014/main" xmlns="" id="{36B02C54-7FF0-2B4E-1A95-B6D6673CD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82">
                <a:extLst>
                  <a:ext uri="{FF2B5EF4-FFF2-40B4-BE49-F238E27FC236}">
                    <a16:creationId xmlns:a16="http://schemas.microsoft.com/office/drawing/2014/main" xmlns="" id="{A84C4F8A-3D46-289A-4A59-1969A99F7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83">
                <a:extLst>
                  <a:ext uri="{FF2B5EF4-FFF2-40B4-BE49-F238E27FC236}">
                    <a16:creationId xmlns:a16="http://schemas.microsoft.com/office/drawing/2014/main" xmlns="" id="{60D0F400-40A8-85B3-1804-956ACFBE1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84">
                <a:extLst>
                  <a:ext uri="{FF2B5EF4-FFF2-40B4-BE49-F238E27FC236}">
                    <a16:creationId xmlns:a16="http://schemas.microsoft.com/office/drawing/2014/main" xmlns="" id="{A47AC7D9-9329-D69A-C4E7-328F47361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85">
                <a:extLst>
                  <a:ext uri="{FF2B5EF4-FFF2-40B4-BE49-F238E27FC236}">
                    <a16:creationId xmlns:a16="http://schemas.microsoft.com/office/drawing/2014/main" xmlns="" id="{D21402F5-427A-BA86-249F-909AF7940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86">
                <a:extLst>
                  <a:ext uri="{FF2B5EF4-FFF2-40B4-BE49-F238E27FC236}">
                    <a16:creationId xmlns:a16="http://schemas.microsoft.com/office/drawing/2014/main" xmlns="" id="{3AED4452-4C02-F4FE-084B-59214289A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87">
                <a:extLst>
                  <a:ext uri="{FF2B5EF4-FFF2-40B4-BE49-F238E27FC236}">
                    <a16:creationId xmlns:a16="http://schemas.microsoft.com/office/drawing/2014/main" xmlns="" id="{A301590B-2494-9FE1-3A8B-F02CBCEC9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88">
                <a:extLst>
                  <a:ext uri="{FF2B5EF4-FFF2-40B4-BE49-F238E27FC236}">
                    <a16:creationId xmlns:a16="http://schemas.microsoft.com/office/drawing/2014/main" xmlns="" id="{B0ABB064-EF40-3FA6-C06A-D1FEB435B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Rectangle 89">
                <a:extLst>
                  <a:ext uri="{FF2B5EF4-FFF2-40B4-BE49-F238E27FC236}">
                    <a16:creationId xmlns:a16="http://schemas.microsoft.com/office/drawing/2014/main" xmlns="" id="{ACBB64A6-2368-3C89-D5A4-B3345B0A8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90">
                <a:extLst>
                  <a:ext uri="{FF2B5EF4-FFF2-40B4-BE49-F238E27FC236}">
                    <a16:creationId xmlns:a16="http://schemas.microsoft.com/office/drawing/2014/main" xmlns="" id="{46E90F10-CF12-6673-183D-22D368F0F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91">
                <a:extLst>
                  <a:ext uri="{FF2B5EF4-FFF2-40B4-BE49-F238E27FC236}">
                    <a16:creationId xmlns:a16="http://schemas.microsoft.com/office/drawing/2014/main" xmlns="" id="{2539FA64-88A7-CD88-C6FE-19D2A312B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92">
                <a:extLst>
                  <a:ext uri="{FF2B5EF4-FFF2-40B4-BE49-F238E27FC236}">
                    <a16:creationId xmlns:a16="http://schemas.microsoft.com/office/drawing/2014/main" xmlns="" id="{C65ED9F9-0B67-8DEF-742F-8C5EE8F1C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93">
                <a:extLst>
                  <a:ext uri="{FF2B5EF4-FFF2-40B4-BE49-F238E27FC236}">
                    <a16:creationId xmlns:a16="http://schemas.microsoft.com/office/drawing/2014/main" xmlns="" id="{3B609C3B-3193-2814-C2D3-18B5BAB16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94">
                <a:extLst>
                  <a:ext uri="{FF2B5EF4-FFF2-40B4-BE49-F238E27FC236}">
                    <a16:creationId xmlns:a16="http://schemas.microsoft.com/office/drawing/2014/main" xmlns="" id="{7D4E8A5C-F4D6-A1F3-EEA0-345517D43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95">
                <a:extLst>
                  <a:ext uri="{FF2B5EF4-FFF2-40B4-BE49-F238E27FC236}">
                    <a16:creationId xmlns:a16="http://schemas.microsoft.com/office/drawing/2014/main" xmlns="" id="{B28EA60E-9818-A60A-6D1C-9B8CF3508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96">
                <a:extLst>
                  <a:ext uri="{FF2B5EF4-FFF2-40B4-BE49-F238E27FC236}">
                    <a16:creationId xmlns:a16="http://schemas.microsoft.com/office/drawing/2014/main" xmlns="" id="{BD9B7369-F54B-F9BC-6AF4-454D59A3A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97">
                <a:extLst>
                  <a:ext uri="{FF2B5EF4-FFF2-40B4-BE49-F238E27FC236}">
                    <a16:creationId xmlns:a16="http://schemas.microsoft.com/office/drawing/2014/main" xmlns="" id="{B10CC281-1FA1-03EB-D8EF-4B06BBBB2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98">
                <a:extLst>
                  <a:ext uri="{FF2B5EF4-FFF2-40B4-BE49-F238E27FC236}">
                    <a16:creationId xmlns:a16="http://schemas.microsoft.com/office/drawing/2014/main" xmlns="" id="{D3CB2B1F-D7C6-CA78-260A-82A813A3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99">
                <a:extLst>
                  <a:ext uri="{FF2B5EF4-FFF2-40B4-BE49-F238E27FC236}">
                    <a16:creationId xmlns:a16="http://schemas.microsoft.com/office/drawing/2014/main" xmlns="" id="{7C90C8BB-E220-943F-54B0-5FCFED26F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00">
                <a:extLst>
                  <a:ext uri="{FF2B5EF4-FFF2-40B4-BE49-F238E27FC236}">
                    <a16:creationId xmlns:a16="http://schemas.microsoft.com/office/drawing/2014/main" xmlns="" id="{4E9C58C6-53E2-5175-2B92-F5B4AD6A3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xmlns="" id="{6BD56A71-CE0F-4E99-74AF-B5088595E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02">
                <a:extLst>
                  <a:ext uri="{FF2B5EF4-FFF2-40B4-BE49-F238E27FC236}">
                    <a16:creationId xmlns:a16="http://schemas.microsoft.com/office/drawing/2014/main" xmlns="" id="{1F887CB3-A991-A340-6C1D-9445D86BE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03">
                <a:extLst>
                  <a:ext uri="{FF2B5EF4-FFF2-40B4-BE49-F238E27FC236}">
                    <a16:creationId xmlns:a16="http://schemas.microsoft.com/office/drawing/2014/main" xmlns="" id="{3E8F8501-BECC-998C-0CB2-28E21A737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104">
                <a:extLst>
                  <a:ext uri="{FF2B5EF4-FFF2-40B4-BE49-F238E27FC236}">
                    <a16:creationId xmlns:a16="http://schemas.microsoft.com/office/drawing/2014/main" xmlns="" id="{50471B89-F26D-9762-F27D-08F674E6A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05">
                <a:extLst>
                  <a:ext uri="{FF2B5EF4-FFF2-40B4-BE49-F238E27FC236}">
                    <a16:creationId xmlns:a16="http://schemas.microsoft.com/office/drawing/2014/main" xmlns="" id="{99945489-C710-D66F-BC6C-AC967C3B1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06">
                <a:extLst>
                  <a:ext uri="{FF2B5EF4-FFF2-40B4-BE49-F238E27FC236}">
                    <a16:creationId xmlns:a16="http://schemas.microsoft.com/office/drawing/2014/main" xmlns="" id="{D5A0D857-72ED-84BD-A524-DE85CA014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07">
                <a:extLst>
                  <a:ext uri="{FF2B5EF4-FFF2-40B4-BE49-F238E27FC236}">
                    <a16:creationId xmlns:a16="http://schemas.microsoft.com/office/drawing/2014/main" xmlns="" id="{D4A4CBCE-2BE2-BB20-FE16-FC7D6E154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108">
                <a:extLst>
                  <a:ext uri="{FF2B5EF4-FFF2-40B4-BE49-F238E27FC236}">
                    <a16:creationId xmlns:a16="http://schemas.microsoft.com/office/drawing/2014/main" xmlns="" id="{815539A5-F9DC-759F-6AD8-91D79B2FC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Rectangle 109">
                <a:extLst>
                  <a:ext uri="{FF2B5EF4-FFF2-40B4-BE49-F238E27FC236}">
                    <a16:creationId xmlns:a16="http://schemas.microsoft.com/office/drawing/2014/main" xmlns="" id="{1F15E245-FA9D-5BB3-D09A-8F8771466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110">
                <a:extLst>
                  <a:ext uri="{FF2B5EF4-FFF2-40B4-BE49-F238E27FC236}">
                    <a16:creationId xmlns:a16="http://schemas.microsoft.com/office/drawing/2014/main" xmlns="" id="{3453687A-A8C1-46BF-0446-B1D2CF352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111">
                <a:extLst>
                  <a:ext uri="{FF2B5EF4-FFF2-40B4-BE49-F238E27FC236}">
                    <a16:creationId xmlns:a16="http://schemas.microsoft.com/office/drawing/2014/main" xmlns="" id="{6AD95F83-0291-6111-D1B6-5DAB7DE18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112">
                <a:extLst>
                  <a:ext uri="{FF2B5EF4-FFF2-40B4-BE49-F238E27FC236}">
                    <a16:creationId xmlns:a16="http://schemas.microsoft.com/office/drawing/2014/main" xmlns="" id="{0BF94789-5388-656B-0788-E058E4783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113">
                <a:extLst>
                  <a:ext uri="{FF2B5EF4-FFF2-40B4-BE49-F238E27FC236}">
                    <a16:creationId xmlns:a16="http://schemas.microsoft.com/office/drawing/2014/main" xmlns="" id="{864B38BA-BE9E-6CE4-DF1B-DCEDB279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114">
                <a:extLst>
                  <a:ext uri="{FF2B5EF4-FFF2-40B4-BE49-F238E27FC236}">
                    <a16:creationId xmlns:a16="http://schemas.microsoft.com/office/drawing/2014/main" xmlns="" id="{846829A4-B628-D2E9-9AE7-7ADCB8AD8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115">
                <a:extLst>
                  <a:ext uri="{FF2B5EF4-FFF2-40B4-BE49-F238E27FC236}">
                    <a16:creationId xmlns:a16="http://schemas.microsoft.com/office/drawing/2014/main" xmlns="" id="{A9B1A8E8-A16A-9AC9-A2EB-F89AEBCC5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116">
                <a:extLst>
                  <a:ext uri="{FF2B5EF4-FFF2-40B4-BE49-F238E27FC236}">
                    <a16:creationId xmlns:a16="http://schemas.microsoft.com/office/drawing/2014/main" xmlns="" id="{F17E6B25-89D6-39E7-B23C-4D8C06E61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117">
                <a:extLst>
                  <a:ext uri="{FF2B5EF4-FFF2-40B4-BE49-F238E27FC236}">
                    <a16:creationId xmlns:a16="http://schemas.microsoft.com/office/drawing/2014/main" xmlns="" id="{5E067455-1271-59BC-AA50-18E633AB0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118">
                <a:extLst>
                  <a:ext uri="{FF2B5EF4-FFF2-40B4-BE49-F238E27FC236}">
                    <a16:creationId xmlns:a16="http://schemas.microsoft.com/office/drawing/2014/main" xmlns="" id="{0579A257-2A5C-9417-1C99-43C044313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119">
                <a:extLst>
                  <a:ext uri="{FF2B5EF4-FFF2-40B4-BE49-F238E27FC236}">
                    <a16:creationId xmlns:a16="http://schemas.microsoft.com/office/drawing/2014/main" xmlns="" id="{B7845E45-A37D-BCF2-09F6-42A85A133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120">
                <a:extLst>
                  <a:ext uri="{FF2B5EF4-FFF2-40B4-BE49-F238E27FC236}">
                    <a16:creationId xmlns:a16="http://schemas.microsoft.com/office/drawing/2014/main" xmlns="" id="{9FE4D1B5-9CF2-FAA5-6205-040820C5D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121">
                <a:extLst>
                  <a:ext uri="{FF2B5EF4-FFF2-40B4-BE49-F238E27FC236}">
                    <a16:creationId xmlns:a16="http://schemas.microsoft.com/office/drawing/2014/main" xmlns="" id="{17EE919F-C2B8-00BC-79B9-5120BFE25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122">
                <a:extLst>
                  <a:ext uri="{FF2B5EF4-FFF2-40B4-BE49-F238E27FC236}">
                    <a16:creationId xmlns:a16="http://schemas.microsoft.com/office/drawing/2014/main" xmlns="" id="{E09BD3BF-F6E2-3430-F3F0-05B53DFCF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123">
                <a:extLst>
                  <a:ext uri="{FF2B5EF4-FFF2-40B4-BE49-F238E27FC236}">
                    <a16:creationId xmlns:a16="http://schemas.microsoft.com/office/drawing/2014/main" xmlns="" id="{C25B1013-6BB2-FE51-ACC1-21CD4F647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124">
                <a:extLst>
                  <a:ext uri="{FF2B5EF4-FFF2-40B4-BE49-F238E27FC236}">
                    <a16:creationId xmlns:a16="http://schemas.microsoft.com/office/drawing/2014/main" xmlns="" id="{44E80B7B-206A-4277-C1C1-3A576D2E4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125">
                <a:extLst>
                  <a:ext uri="{FF2B5EF4-FFF2-40B4-BE49-F238E27FC236}">
                    <a16:creationId xmlns:a16="http://schemas.microsoft.com/office/drawing/2014/main" xmlns="" id="{3414A38E-0BE9-7436-EECD-A0885DD9E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126">
                <a:extLst>
                  <a:ext uri="{FF2B5EF4-FFF2-40B4-BE49-F238E27FC236}">
                    <a16:creationId xmlns:a16="http://schemas.microsoft.com/office/drawing/2014/main" xmlns="" id="{0027D979-72AB-D36B-D768-0C0506D82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28">
                <a:extLst>
                  <a:ext uri="{FF2B5EF4-FFF2-40B4-BE49-F238E27FC236}">
                    <a16:creationId xmlns:a16="http://schemas.microsoft.com/office/drawing/2014/main" xmlns="" id="{7FF355AE-452E-D968-DAE0-6603E4F93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29">
                <a:extLst>
                  <a:ext uri="{FF2B5EF4-FFF2-40B4-BE49-F238E27FC236}">
                    <a16:creationId xmlns:a16="http://schemas.microsoft.com/office/drawing/2014/main" xmlns="" id="{8C691437-1E01-DC8D-EB59-B4D2FDB5A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30">
                <a:extLst>
                  <a:ext uri="{FF2B5EF4-FFF2-40B4-BE49-F238E27FC236}">
                    <a16:creationId xmlns:a16="http://schemas.microsoft.com/office/drawing/2014/main" xmlns="" id="{72AA6BD0-2CA6-1F35-D461-D7B8DF691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31">
                <a:extLst>
                  <a:ext uri="{FF2B5EF4-FFF2-40B4-BE49-F238E27FC236}">
                    <a16:creationId xmlns:a16="http://schemas.microsoft.com/office/drawing/2014/main" xmlns="" id="{91F6AC92-BD05-632B-6618-DC4162E5C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32">
                <a:extLst>
                  <a:ext uri="{FF2B5EF4-FFF2-40B4-BE49-F238E27FC236}">
                    <a16:creationId xmlns:a16="http://schemas.microsoft.com/office/drawing/2014/main" xmlns="" id="{5942563E-83E8-3025-6868-E00BE4A0A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133">
                <a:extLst>
                  <a:ext uri="{FF2B5EF4-FFF2-40B4-BE49-F238E27FC236}">
                    <a16:creationId xmlns:a16="http://schemas.microsoft.com/office/drawing/2014/main" xmlns="" id="{00542BBB-1EBA-B141-AB88-FA3075FFA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134">
                <a:extLst>
                  <a:ext uri="{FF2B5EF4-FFF2-40B4-BE49-F238E27FC236}">
                    <a16:creationId xmlns:a16="http://schemas.microsoft.com/office/drawing/2014/main" xmlns="" id="{57F364B7-4CEF-91D7-97E7-3CE4DDDE9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135">
                <a:extLst>
                  <a:ext uri="{FF2B5EF4-FFF2-40B4-BE49-F238E27FC236}">
                    <a16:creationId xmlns:a16="http://schemas.microsoft.com/office/drawing/2014/main" xmlns="" id="{EB8F3015-757C-2EA3-F000-09D33964C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136">
                <a:extLst>
                  <a:ext uri="{FF2B5EF4-FFF2-40B4-BE49-F238E27FC236}">
                    <a16:creationId xmlns:a16="http://schemas.microsoft.com/office/drawing/2014/main" xmlns="" id="{ABB9E058-776E-22A2-B176-21B5E425E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37">
                <a:extLst>
                  <a:ext uri="{FF2B5EF4-FFF2-40B4-BE49-F238E27FC236}">
                    <a16:creationId xmlns:a16="http://schemas.microsoft.com/office/drawing/2014/main" xmlns="" id="{E2FAA8ED-085C-8D62-F274-0367805E6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38">
                <a:extLst>
                  <a:ext uri="{FF2B5EF4-FFF2-40B4-BE49-F238E27FC236}">
                    <a16:creationId xmlns:a16="http://schemas.microsoft.com/office/drawing/2014/main" xmlns="" id="{7F8671B2-244E-A883-6BF5-CD8B2853A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39">
                <a:extLst>
                  <a:ext uri="{FF2B5EF4-FFF2-40B4-BE49-F238E27FC236}">
                    <a16:creationId xmlns:a16="http://schemas.microsoft.com/office/drawing/2014/main" xmlns="" id="{326B076F-0512-C838-E207-A0FE9FA91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40">
                <a:extLst>
                  <a:ext uri="{FF2B5EF4-FFF2-40B4-BE49-F238E27FC236}">
                    <a16:creationId xmlns:a16="http://schemas.microsoft.com/office/drawing/2014/main" xmlns="" id="{9CD28A5B-372A-4270-D236-1D9C5A9418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41">
                <a:extLst>
                  <a:ext uri="{FF2B5EF4-FFF2-40B4-BE49-F238E27FC236}">
                    <a16:creationId xmlns:a16="http://schemas.microsoft.com/office/drawing/2014/main" xmlns="" id="{47817AD4-1A3C-B910-7D00-1A26DF3FD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42">
                <a:extLst>
                  <a:ext uri="{FF2B5EF4-FFF2-40B4-BE49-F238E27FC236}">
                    <a16:creationId xmlns:a16="http://schemas.microsoft.com/office/drawing/2014/main" xmlns="" id="{B28D271C-F60E-903B-0730-1BFDC9D1D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43">
                <a:extLst>
                  <a:ext uri="{FF2B5EF4-FFF2-40B4-BE49-F238E27FC236}">
                    <a16:creationId xmlns:a16="http://schemas.microsoft.com/office/drawing/2014/main" xmlns="" id="{CE4C856D-2E01-F638-603B-6A3BB25A3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44">
                <a:extLst>
                  <a:ext uri="{FF2B5EF4-FFF2-40B4-BE49-F238E27FC236}">
                    <a16:creationId xmlns:a16="http://schemas.microsoft.com/office/drawing/2014/main" xmlns="" id="{42A78F2A-208E-7ACF-09D5-6C492B398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45">
                <a:extLst>
                  <a:ext uri="{FF2B5EF4-FFF2-40B4-BE49-F238E27FC236}">
                    <a16:creationId xmlns:a16="http://schemas.microsoft.com/office/drawing/2014/main" xmlns="" id="{945692B0-90F3-775D-DFBF-CF9079298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46">
                <a:extLst>
                  <a:ext uri="{FF2B5EF4-FFF2-40B4-BE49-F238E27FC236}">
                    <a16:creationId xmlns:a16="http://schemas.microsoft.com/office/drawing/2014/main" xmlns="" id="{A415357A-F962-DD86-B315-83FF22FE6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47">
                <a:extLst>
                  <a:ext uri="{FF2B5EF4-FFF2-40B4-BE49-F238E27FC236}">
                    <a16:creationId xmlns:a16="http://schemas.microsoft.com/office/drawing/2014/main" xmlns="" id="{2A94AF34-3C3B-CDA6-B3B5-F3BFFF13F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48">
                <a:extLst>
                  <a:ext uri="{FF2B5EF4-FFF2-40B4-BE49-F238E27FC236}">
                    <a16:creationId xmlns:a16="http://schemas.microsoft.com/office/drawing/2014/main" xmlns="" id="{258354AD-2A97-0FAF-B7AE-DD21E967C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49">
                <a:extLst>
                  <a:ext uri="{FF2B5EF4-FFF2-40B4-BE49-F238E27FC236}">
                    <a16:creationId xmlns:a16="http://schemas.microsoft.com/office/drawing/2014/main" xmlns="" id="{FBCC2DE8-CC32-2702-1D4F-332E5C73F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50">
                <a:extLst>
                  <a:ext uri="{FF2B5EF4-FFF2-40B4-BE49-F238E27FC236}">
                    <a16:creationId xmlns:a16="http://schemas.microsoft.com/office/drawing/2014/main" xmlns="" id="{334176CC-4769-BB4A-7D1F-46E2C16FC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51">
                <a:extLst>
                  <a:ext uri="{FF2B5EF4-FFF2-40B4-BE49-F238E27FC236}">
                    <a16:creationId xmlns:a16="http://schemas.microsoft.com/office/drawing/2014/main" xmlns="" id="{7AD6E650-F7AC-58E3-BB6D-0F90F92BD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52">
                <a:extLst>
                  <a:ext uri="{FF2B5EF4-FFF2-40B4-BE49-F238E27FC236}">
                    <a16:creationId xmlns:a16="http://schemas.microsoft.com/office/drawing/2014/main" xmlns="" id="{B03BBC28-D899-3427-015F-F19BE0D02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53">
                <a:extLst>
                  <a:ext uri="{FF2B5EF4-FFF2-40B4-BE49-F238E27FC236}">
                    <a16:creationId xmlns:a16="http://schemas.microsoft.com/office/drawing/2014/main" xmlns="" id="{279A628E-01FD-3BFF-2F58-1A62099E0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54">
                <a:extLst>
                  <a:ext uri="{FF2B5EF4-FFF2-40B4-BE49-F238E27FC236}">
                    <a16:creationId xmlns:a16="http://schemas.microsoft.com/office/drawing/2014/main" xmlns="" id="{20AE6A2E-800C-82B0-6664-39FC0A9A6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55">
                <a:extLst>
                  <a:ext uri="{FF2B5EF4-FFF2-40B4-BE49-F238E27FC236}">
                    <a16:creationId xmlns:a16="http://schemas.microsoft.com/office/drawing/2014/main" xmlns="" id="{82874FEA-5636-7EC3-3FEC-257DADD6D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56">
                <a:extLst>
                  <a:ext uri="{FF2B5EF4-FFF2-40B4-BE49-F238E27FC236}">
                    <a16:creationId xmlns:a16="http://schemas.microsoft.com/office/drawing/2014/main" xmlns="" id="{6C05ACCC-8BF1-7F85-FBC9-6E731FB8D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57">
                <a:extLst>
                  <a:ext uri="{FF2B5EF4-FFF2-40B4-BE49-F238E27FC236}">
                    <a16:creationId xmlns:a16="http://schemas.microsoft.com/office/drawing/2014/main" xmlns="" id="{673DF955-CBE5-5247-7B9F-24620FB67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58">
                <a:extLst>
                  <a:ext uri="{FF2B5EF4-FFF2-40B4-BE49-F238E27FC236}">
                    <a16:creationId xmlns:a16="http://schemas.microsoft.com/office/drawing/2014/main" xmlns="" id="{E19E1323-44B2-D106-2DAB-17E929F0D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59">
                <a:extLst>
                  <a:ext uri="{FF2B5EF4-FFF2-40B4-BE49-F238E27FC236}">
                    <a16:creationId xmlns:a16="http://schemas.microsoft.com/office/drawing/2014/main" xmlns="" id="{689A7E16-6F72-590F-EE88-2C2023E00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60">
                <a:extLst>
                  <a:ext uri="{FF2B5EF4-FFF2-40B4-BE49-F238E27FC236}">
                    <a16:creationId xmlns:a16="http://schemas.microsoft.com/office/drawing/2014/main" xmlns="" id="{C869C284-B3AB-51DE-15B5-57634FE3F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61">
                <a:extLst>
                  <a:ext uri="{FF2B5EF4-FFF2-40B4-BE49-F238E27FC236}">
                    <a16:creationId xmlns:a16="http://schemas.microsoft.com/office/drawing/2014/main" xmlns="" id="{1C295FBA-8615-DE37-7A21-DD1CF83EC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62">
                <a:extLst>
                  <a:ext uri="{FF2B5EF4-FFF2-40B4-BE49-F238E27FC236}">
                    <a16:creationId xmlns:a16="http://schemas.microsoft.com/office/drawing/2014/main" xmlns="" id="{0FBE046C-595F-3B75-CE4C-8E3CD92B0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63">
                <a:extLst>
                  <a:ext uri="{FF2B5EF4-FFF2-40B4-BE49-F238E27FC236}">
                    <a16:creationId xmlns:a16="http://schemas.microsoft.com/office/drawing/2014/main" xmlns="" id="{87E20503-AFDE-81F3-0445-D653ADD81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64">
                <a:extLst>
                  <a:ext uri="{FF2B5EF4-FFF2-40B4-BE49-F238E27FC236}">
                    <a16:creationId xmlns:a16="http://schemas.microsoft.com/office/drawing/2014/main" xmlns="" id="{660F9F42-2B70-BC84-928F-539FAC469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165">
                <a:extLst>
                  <a:ext uri="{FF2B5EF4-FFF2-40B4-BE49-F238E27FC236}">
                    <a16:creationId xmlns:a16="http://schemas.microsoft.com/office/drawing/2014/main" xmlns="" id="{8DF15AD0-B9D7-2D61-45E8-70938FD06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166">
                <a:extLst>
                  <a:ext uri="{FF2B5EF4-FFF2-40B4-BE49-F238E27FC236}">
                    <a16:creationId xmlns:a16="http://schemas.microsoft.com/office/drawing/2014/main" xmlns="" id="{78788127-FFD7-1945-0A73-499102745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167">
                <a:extLst>
                  <a:ext uri="{FF2B5EF4-FFF2-40B4-BE49-F238E27FC236}">
                    <a16:creationId xmlns:a16="http://schemas.microsoft.com/office/drawing/2014/main" xmlns="" id="{8B3A2360-F5A1-3125-64F3-97C66EE38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168">
                <a:extLst>
                  <a:ext uri="{FF2B5EF4-FFF2-40B4-BE49-F238E27FC236}">
                    <a16:creationId xmlns:a16="http://schemas.microsoft.com/office/drawing/2014/main" xmlns="" id="{5DE618D5-DC69-7983-80DD-54AE34F0F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Freeform 169">
                <a:extLst>
                  <a:ext uri="{FF2B5EF4-FFF2-40B4-BE49-F238E27FC236}">
                    <a16:creationId xmlns:a16="http://schemas.microsoft.com/office/drawing/2014/main" xmlns="" id="{3E9C125D-7483-67EA-9090-FA9C508B7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Freeform 170">
                <a:extLst>
                  <a:ext uri="{FF2B5EF4-FFF2-40B4-BE49-F238E27FC236}">
                    <a16:creationId xmlns:a16="http://schemas.microsoft.com/office/drawing/2014/main" xmlns="" id="{4C53A1E3-CACE-C2F6-DF3C-19F13C241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Freeform 171">
                <a:extLst>
                  <a:ext uri="{FF2B5EF4-FFF2-40B4-BE49-F238E27FC236}">
                    <a16:creationId xmlns:a16="http://schemas.microsoft.com/office/drawing/2014/main" xmlns="" id="{FEA7810B-C1ED-BA57-0DA9-1919D0933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Freeform 172">
                <a:extLst>
                  <a:ext uri="{FF2B5EF4-FFF2-40B4-BE49-F238E27FC236}">
                    <a16:creationId xmlns:a16="http://schemas.microsoft.com/office/drawing/2014/main" xmlns="" id="{BF586000-C294-49D6-7410-C2D035941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4" name="Freeform 173">
                <a:extLst>
                  <a:ext uri="{FF2B5EF4-FFF2-40B4-BE49-F238E27FC236}">
                    <a16:creationId xmlns:a16="http://schemas.microsoft.com/office/drawing/2014/main" xmlns="" id="{B28081A5-E82F-F965-B78A-B35C7F201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5" name="Freeform 174">
                <a:extLst>
                  <a:ext uri="{FF2B5EF4-FFF2-40B4-BE49-F238E27FC236}">
                    <a16:creationId xmlns:a16="http://schemas.microsoft.com/office/drawing/2014/main" xmlns="" id="{073FFD26-1A3A-072E-DAAB-2AA8300A6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6" name="Freeform 175">
                <a:extLst>
                  <a:ext uri="{FF2B5EF4-FFF2-40B4-BE49-F238E27FC236}">
                    <a16:creationId xmlns:a16="http://schemas.microsoft.com/office/drawing/2014/main" xmlns="" id="{AC588859-9E77-3D00-35FC-B83FC8525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7" name="Freeform 176">
                <a:extLst>
                  <a:ext uri="{FF2B5EF4-FFF2-40B4-BE49-F238E27FC236}">
                    <a16:creationId xmlns:a16="http://schemas.microsoft.com/office/drawing/2014/main" xmlns="" id="{9CF5A67F-2AB0-6C04-2504-9EF05BFBB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8" name="Freeform 177">
                <a:extLst>
                  <a:ext uri="{FF2B5EF4-FFF2-40B4-BE49-F238E27FC236}">
                    <a16:creationId xmlns:a16="http://schemas.microsoft.com/office/drawing/2014/main" xmlns="" id="{4A6F4E5B-CC61-3E4C-0010-BF820F756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9" name="Freeform 178">
                <a:extLst>
                  <a:ext uri="{FF2B5EF4-FFF2-40B4-BE49-F238E27FC236}">
                    <a16:creationId xmlns:a16="http://schemas.microsoft.com/office/drawing/2014/main" xmlns="" id="{15B151D5-A651-7B60-E566-B552214B7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0" name="Freeform 179">
                <a:extLst>
                  <a:ext uri="{FF2B5EF4-FFF2-40B4-BE49-F238E27FC236}">
                    <a16:creationId xmlns:a16="http://schemas.microsoft.com/office/drawing/2014/main" xmlns="" id="{F3605EC1-8BA1-2770-74C0-03B2995E6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1" name="Freeform 180">
                <a:extLst>
                  <a:ext uri="{FF2B5EF4-FFF2-40B4-BE49-F238E27FC236}">
                    <a16:creationId xmlns:a16="http://schemas.microsoft.com/office/drawing/2014/main" xmlns="" id="{4652E16F-5134-E2A9-BAD7-87465D8A1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181">
                <a:extLst>
                  <a:ext uri="{FF2B5EF4-FFF2-40B4-BE49-F238E27FC236}">
                    <a16:creationId xmlns:a16="http://schemas.microsoft.com/office/drawing/2014/main" xmlns="" id="{BA49CF7F-C543-1EA5-76CC-4984E1E38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182">
                <a:extLst>
                  <a:ext uri="{FF2B5EF4-FFF2-40B4-BE49-F238E27FC236}">
                    <a16:creationId xmlns:a16="http://schemas.microsoft.com/office/drawing/2014/main" xmlns="" id="{00D2F669-861A-3ED7-8019-8D2C67226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183">
                <a:extLst>
                  <a:ext uri="{FF2B5EF4-FFF2-40B4-BE49-F238E27FC236}">
                    <a16:creationId xmlns:a16="http://schemas.microsoft.com/office/drawing/2014/main" xmlns="" id="{4001B1F2-BAFA-A328-9531-CABC4EF4B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184">
                <a:extLst>
                  <a:ext uri="{FF2B5EF4-FFF2-40B4-BE49-F238E27FC236}">
                    <a16:creationId xmlns:a16="http://schemas.microsoft.com/office/drawing/2014/main" xmlns="" id="{158AE037-D24F-8DDC-17FE-B99793EDE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Freeform 185">
                <a:extLst>
                  <a:ext uri="{FF2B5EF4-FFF2-40B4-BE49-F238E27FC236}">
                    <a16:creationId xmlns:a16="http://schemas.microsoft.com/office/drawing/2014/main" xmlns="" id="{CA0DDE37-9B24-8724-0892-8FC407A93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186">
                <a:extLst>
                  <a:ext uri="{FF2B5EF4-FFF2-40B4-BE49-F238E27FC236}">
                    <a16:creationId xmlns:a16="http://schemas.microsoft.com/office/drawing/2014/main" xmlns="" id="{8650CB6A-CF8C-152B-DAE5-344D60610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187">
                <a:extLst>
                  <a:ext uri="{FF2B5EF4-FFF2-40B4-BE49-F238E27FC236}">
                    <a16:creationId xmlns:a16="http://schemas.microsoft.com/office/drawing/2014/main" xmlns="" id="{1675547C-7F26-7AFF-3176-B7A60455A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188">
                <a:extLst>
                  <a:ext uri="{FF2B5EF4-FFF2-40B4-BE49-F238E27FC236}">
                    <a16:creationId xmlns:a16="http://schemas.microsoft.com/office/drawing/2014/main" xmlns="" id="{2A42AE80-FD08-E0E1-466C-B3447F170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189">
                <a:extLst>
                  <a:ext uri="{FF2B5EF4-FFF2-40B4-BE49-F238E27FC236}">
                    <a16:creationId xmlns:a16="http://schemas.microsoft.com/office/drawing/2014/main" xmlns="" id="{72653DD6-FB58-8391-ED43-EC581174D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1" name="Freeform 190">
                <a:extLst>
                  <a:ext uri="{FF2B5EF4-FFF2-40B4-BE49-F238E27FC236}">
                    <a16:creationId xmlns:a16="http://schemas.microsoft.com/office/drawing/2014/main" xmlns="" id="{433E11D3-F591-7282-671B-AEE0AB3AA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2" name="Freeform 191">
                <a:extLst>
                  <a:ext uri="{FF2B5EF4-FFF2-40B4-BE49-F238E27FC236}">
                    <a16:creationId xmlns:a16="http://schemas.microsoft.com/office/drawing/2014/main" xmlns="" id="{0462BC10-B1D8-1013-B2CD-60B63AD6B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3" name="Freeform 192">
                <a:extLst>
                  <a:ext uri="{FF2B5EF4-FFF2-40B4-BE49-F238E27FC236}">
                    <a16:creationId xmlns:a16="http://schemas.microsoft.com/office/drawing/2014/main" xmlns="" id="{E09B4C23-57F3-046B-AB19-2AB0799FC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4" name="Freeform 193">
                <a:extLst>
                  <a:ext uri="{FF2B5EF4-FFF2-40B4-BE49-F238E27FC236}">
                    <a16:creationId xmlns:a16="http://schemas.microsoft.com/office/drawing/2014/main" xmlns="" id="{93A9E512-5AD8-7205-5317-31705E51C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5" name="Freeform 194">
                <a:extLst>
                  <a:ext uri="{FF2B5EF4-FFF2-40B4-BE49-F238E27FC236}">
                    <a16:creationId xmlns:a16="http://schemas.microsoft.com/office/drawing/2014/main" xmlns="" id="{7A821553-EFFF-2A46-B951-DC3EE9B83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6" name="Freeform 195">
                <a:extLst>
                  <a:ext uri="{FF2B5EF4-FFF2-40B4-BE49-F238E27FC236}">
                    <a16:creationId xmlns:a16="http://schemas.microsoft.com/office/drawing/2014/main" xmlns="" id="{B5DF5755-A4A5-AC28-18B1-174D1A4FD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7" name="Freeform 196">
                <a:extLst>
                  <a:ext uri="{FF2B5EF4-FFF2-40B4-BE49-F238E27FC236}">
                    <a16:creationId xmlns:a16="http://schemas.microsoft.com/office/drawing/2014/main" xmlns="" id="{549FEDA1-53F8-FB1C-9941-5DC8CD001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8" name="Freeform 197">
                <a:extLst>
                  <a:ext uri="{FF2B5EF4-FFF2-40B4-BE49-F238E27FC236}">
                    <a16:creationId xmlns:a16="http://schemas.microsoft.com/office/drawing/2014/main" xmlns="" id="{5775788B-96ED-15F3-9760-84E92D138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9" name="Freeform 198">
                <a:extLst>
                  <a:ext uri="{FF2B5EF4-FFF2-40B4-BE49-F238E27FC236}">
                    <a16:creationId xmlns:a16="http://schemas.microsoft.com/office/drawing/2014/main" xmlns="" id="{F18DFABE-9549-5047-646C-3AF94CB1C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0" name="Freeform 199">
                <a:extLst>
                  <a:ext uri="{FF2B5EF4-FFF2-40B4-BE49-F238E27FC236}">
                    <a16:creationId xmlns:a16="http://schemas.microsoft.com/office/drawing/2014/main" xmlns="" id="{6DA9AA0B-FDF0-0C1B-9CAF-A0F044AD6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1" name="Freeform 200">
                <a:extLst>
                  <a:ext uri="{FF2B5EF4-FFF2-40B4-BE49-F238E27FC236}">
                    <a16:creationId xmlns:a16="http://schemas.microsoft.com/office/drawing/2014/main" xmlns="" id="{5E707822-5CBF-AB79-E857-7FAFCEC76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2" name="Freeform 201">
                <a:extLst>
                  <a:ext uri="{FF2B5EF4-FFF2-40B4-BE49-F238E27FC236}">
                    <a16:creationId xmlns:a16="http://schemas.microsoft.com/office/drawing/2014/main" xmlns="" id="{5FFF66A0-B1BA-D205-4C67-CAF0ECFF4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3" name="Freeform 202">
                <a:extLst>
                  <a:ext uri="{FF2B5EF4-FFF2-40B4-BE49-F238E27FC236}">
                    <a16:creationId xmlns:a16="http://schemas.microsoft.com/office/drawing/2014/main" xmlns="" id="{C58F473C-A850-B5C5-409A-3097B987A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4" name="Freeform 203">
                <a:extLst>
                  <a:ext uri="{FF2B5EF4-FFF2-40B4-BE49-F238E27FC236}">
                    <a16:creationId xmlns:a16="http://schemas.microsoft.com/office/drawing/2014/main" xmlns="" id="{425756DB-6880-10F5-E2AB-B00693A5B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5" name="Freeform 204">
                <a:extLst>
                  <a:ext uri="{FF2B5EF4-FFF2-40B4-BE49-F238E27FC236}">
                    <a16:creationId xmlns:a16="http://schemas.microsoft.com/office/drawing/2014/main" xmlns="" id="{3EC5C464-F4ED-264C-3819-9837EF76C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" name="Freeform 206">
              <a:extLst>
                <a:ext uri="{FF2B5EF4-FFF2-40B4-BE49-F238E27FC236}">
                  <a16:creationId xmlns:a16="http://schemas.microsoft.com/office/drawing/2014/main" xmlns="" id="{93A56E8B-32E2-35C4-1A24-0368DE55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07">
              <a:extLst>
                <a:ext uri="{FF2B5EF4-FFF2-40B4-BE49-F238E27FC236}">
                  <a16:creationId xmlns:a16="http://schemas.microsoft.com/office/drawing/2014/main" xmlns="" id="{32BD1B1B-1C87-B8B4-D208-388D19AF4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08">
              <a:extLst>
                <a:ext uri="{FF2B5EF4-FFF2-40B4-BE49-F238E27FC236}">
                  <a16:creationId xmlns:a16="http://schemas.microsoft.com/office/drawing/2014/main" xmlns="" id="{3B58BFD4-F02C-F7EB-AFA1-CF4B9983D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09">
              <a:extLst>
                <a:ext uri="{FF2B5EF4-FFF2-40B4-BE49-F238E27FC236}">
                  <a16:creationId xmlns:a16="http://schemas.microsoft.com/office/drawing/2014/main" xmlns="" id="{9D3D4171-0BF7-0B0D-3C5D-E7036DA9A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10">
              <a:extLst>
                <a:ext uri="{FF2B5EF4-FFF2-40B4-BE49-F238E27FC236}">
                  <a16:creationId xmlns:a16="http://schemas.microsoft.com/office/drawing/2014/main" xmlns="" id="{4EB81AEE-BC43-79AE-EE60-7AD543524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11">
              <a:extLst>
                <a:ext uri="{FF2B5EF4-FFF2-40B4-BE49-F238E27FC236}">
                  <a16:creationId xmlns:a16="http://schemas.microsoft.com/office/drawing/2014/main" xmlns="" id="{FE7647C8-41CE-1474-6CEA-50A772AC0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12">
              <a:extLst>
                <a:ext uri="{FF2B5EF4-FFF2-40B4-BE49-F238E27FC236}">
                  <a16:creationId xmlns:a16="http://schemas.microsoft.com/office/drawing/2014/main" xmlns="" id="{E22DB50C-EF89-51C9-511F-E3D312A06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13">
              <a:extLst>
                <a:ext uri="{FF2B5EF4-FFF2-40B4-BE49-F238E27FC236}">
                  <a16:creationId xmlns:a16="http://schemas.microsoft.com/office/drawing/2014/main" xmlns="" id="{A2957D89-3F62-4710-ADE2-EA3A68941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14">
              <a:extLst>
                <a:ext uri="{FF2B5EF4-FFF2-40B4-BE49-F238E27FC236}">
                  <a16:creationId xmlns:a16="http://schemas.microsoft.com/office/drawing/2014/main" xmlns="" id="{849810FB-96C2-37CC-1744-BAB703372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215">
              <a:extLst>
                <a:ext uri="{FF2B5EF4-FFF2-40B4-BE49-F238E27FC236}">
                  <a16:creationId xmlns:a16="http://schemas.microsoft.com/office/drawing/2014/main" xmlns="" id="{EBA999A5-3645-AC26-84ED-09A53E0EC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16">
              <a:extLst>
                <a:ext uri="{FF2B5EF4-FFF2-40B4-BE49-F238E27FC236}">
                  <a16:creationId xmlns:a16="http://schemas.microsoft.com/office/drawing/2014/main" xmlns="" id="{8681908F-D84C-D07A-E99C-F0A12B71E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17">
              <a:extLst>
                <a:ext uri="{FF2B5EF4-FFF2-40B4-BE49-F238E27FC236}">
                  <a16:creationId xmlns:a16="http://schemas.microsoft.com/office/drawing/2014/main" xmlns="" id="{AF180B18-71B3-7E94-2620-D6E61FAAB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18">
              <a:extLst>
                <a:ext uri="{FF2B5EF4-FFF2-40B4-BE49-F238E27FC236}">
                  <a16:creationId xmlns:a16="http://schemas.microsoft.com/office/drawing/2014/main" xmlns="" id="{A3E5290E-7696-5107-8EAB-3C6C8B677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19">
              <a:extLst>
                <a:ext uri="{FF2B5EF4-FFF2-40B4-BE49-F238E27FC236}">
                  <a16:creationId xmlns:a16="http://schemas.microsoft.com/office/drawing/2014/main" xmlns="" id="{A7092377-A9A3-D1AB-C723-76F4F0226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220">
              <a:extLst>
                <a:ext uri="{FF2B5EF4-FFF2-40B4-BE49-F238E27FC236}">
                  <a16:creationId xmlns:a16="http://schemas.microsoft.com/office/drawing/2014/main" xmlns="" id="{822C625C-D7EC-27B5-28AE-5C08968EB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221">
              <a:extLst>
                <a:ext uri="{FF2B5EF4-FFF2-40B4-BE49-F238E27FC236}">
                  <a16:creationId xmlns:a16="http://schemas.microsoft.com/office/drawing/2014/main" xmlns="" id="{131DF473-8BF8-2C2E-3CB6-1422CB73E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22">
              <a:extLst>
                <a:ext uri="{FF2B5EF4-FFF2-40B4-BE49-F238E27FC236}">
                  <a16:creationId xmlns:a16="http://schemas.microsoft.com/office/drawing/2014/main" xmlns="" id="{4A7C7987-BA73-C56A-2E84-3D8950797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223">
              <a:extLst>
                <a:ext uri="{FF2B5EF4-FFF2-40B4-BE49-F238E27FC236}">
                  <a16:creationId xmlns:a16="http://schemas.microsoft.com/office/drawing/2014/main" xmlns="" id="{8C4EB9F1-2750-D02C-1C8A-3380C1CA3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224">
              <a:extLst>
                <a:ext uri="{FF2B5EF4-FFF2-40B4-BE49-F238E27FC236}">
                  <a16:creationId xmlns:a16="http://schemas.microsoft.com/office/drawing/2014/main" xmlns="" id="{6D73016E-71C3-1FC0-0E79-89090351E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25">
              <a:extLst>
                <a:ext uri="{FF2B5EF4-FFF2-40B4-BE49-F238E27FC236}">
                  <a16:creationId xmlns:a16="http://schemas.microsoft.com/office/drawing/2014/main" xmlns="" id="{BDCE6195-AA3F-6C3B-ABF1-359CC5182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26">
              <a:extLst>
                <a:ext uri="{FF2B5EF4-FFF2-40B4-BE49-F238E27FC236}">
                  <a16:creationId xmlns:a16="http://schemas.microsoft.com/office/drawing/2014/main" xmlns="" id="{A49FF47B-64E7-D665-07D2-8FF7112CD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27">
              <a:extLst>
                <a:ext uri="{FF2B5EF4-FFF2-40B4-BE49-F238E27FC236}">
                  <a16:creationId xmlns:a16="http://schemas.microsoft.com/office/drawing/2014/main" xmlns="" id="{8918B36F-E0D9-BD72-094A-D5C27E2C0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228">
              <a:extLst>
                <a:ext uri="{FF2B5EF4-FFF2-40B4-BE49-F238E27FC236}">
                  <a16:creationId xmlns:a16="http://schemas.microsoft.com/office/drawing/2014/main" xmlns="" id="{570A093E-B00A-38DE-1331-B1C4A41D3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229">
              <a:extLst>
                <a:ext uri="{FF2B5EF4-FFF2-40B4-BE49-F238E27FC236}">
                  <a16:creationId xmlns:a16="http://schemas.microsoft.com/office/drawing/2014/main" xmlns="" id="{6E3D1A2F-AD70-5791-3ED0-537092DEA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230">
              <a:extLst>
                <a:ext uri="{FF2B5EF4-FFF2-40B4-BE49-F238E27FC236}">
                  <a16:creationId xmlns:a16="http://schemas.microsoft.com/office/drawing/2014/main" xmlns="" id="{1BAA30AD-10E0-0A7D-9D74-4AA451D49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231">
              <a:extLst>
                <a:ext uri="{FF2B5EF4-FFF2-40B4-BE49-F238E27FC236}">
                  <a16:creationId xmlns:a16="http://schemas.microsoft.com/office/drawing/2014/main" xmlns="" id="{B3C084C5-2799-9ADA-F2A7-E5801A135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232">
              <a:extLst>
                <a:ext uri="{FF2B5EF4-FFF2-40B4-BE49-F238E27FC236}">
                  <a16:creationId xmlns:a16="http://schemas.microsoft.com/office/drawing/2014/main" xmlns="" id="{D3D2AEDE-B852-C7C5-7F38-E02FA5606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233">
              <a:extLst>
                <a:ext uri="{FF2B5EF4-FFF2-40B4-BE49-F238E27FC236}">
                  <a16:creationId xmlns:a16="http://schemas.microsoft.com/office/drawing/2014/main" xmlns="" id="{DA209210-A33A-6D10-D1EA-417DD3668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34">
              <a:extLst>
                <a:ext uri="{FF2B5EF4-FFF2-40B4-BE49-F238E27FC236}">
                  <a16:creationId xmlns:a16="http://schemas.microsoft.com/office/drawing/2014/main" xmlns="" id="{17037F9E-3719-4F77-F066-D0411BEF7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235">
              <a:extLst>
                <a:ext uri="{FF2B5EF4-FFF2-40B4-BE49-F238E27FC236}">
                  <a16:creationId xmlns:a16="http://schemas.microsoft.com/office/drawing/2014/main" xmlns="" id="{ECA91F16-3EB4-465C-E59A-8749AAF46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236">
              <a:extLst>
                <a:ext uri="{FF2B5EF4-FFF2-40B4-BE49-F238E27FC236}">
                  <a16:creationId xmlns:a16="http://schemas.microsoft.com/office/drawing/2014/main" xmlns="" id="{ABBF9307-6668-F8E7-2E62-8B13FE7C5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237">
              <a:extLst>
                <a:ext uri="{FF2B5EF4-FFF2-40B4-BE49-F238E27FC236}">
                  <a16:creationId xmlns:a16="http://schemas.microsoft.com/office/drawing/2014/main" xmlns="" id="{1097A168-BEC3-7AA3-3C33-FA9E43AC4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238">
              <a:extLst>
                <a:ext uri="{FF2B5EF4-FFF2-40B4-BE49-F238E27FC236}">
                  <a16:creationId xmlns:a16="http://schemas.microsoft.com/office/drawing/2014/main" xmlns="" id="{1841C7FD-F3DF-0277-C394-341AA7F0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239">
              <a:extLst>
                <a:ext uri="{FF2B5EF4-FFF2-40B4-BE49-F238E27FC236}">
                  <a16:creationId xmlns:a16="http://schemas.microsoft.com/office/drawing/2014/main" xmlns="" id="{F7CB24F2-BB3C-C1C1-4686-FD78BF0D4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240">
              <a:extLst>
                <a:ext uri="{FF2B5EF4-FFF2-40B4-BE49-F238E27FC236}">
                  <a16:creationId xmlns:a16="http://schemas.microsoft.com/office/drawing/2014/main" xmlns="" id="{4FE510CC-88F7-0232-ADF0-7C21194E6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241">
              <a:extLst>
                <a:ext uri="{FF2B5EF4-FFF2-40B4-BE49-F238E27FC236}">
                  <a16:creationId xmlns:a16="http://schemas.microsoft.com/office/drawing/2014/main" xmlns="" id="{C1EAB9FA-2B5E-4320-028E-9C190A5EF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242">
              <a:extLst>
                <a:ext uri="{FF2B5EF4-FFF2-40B4-BE49-F238E27FC236}">
                  <a16:creationId xmlns:a16="http://schemas.microsoft.com/office/drawing/2014/main" xmlns="" id="{343FBD33-BD18-65D0-6D32-E000AA55F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243">
              <a:extLst>
                <a:ext uri="{FF2B5EF4-FFF2-40B4-BE49-F238E27FC236}">
                  <a16:creationId xmlns:a16="http://schemas.microsoft.com/office/drawing/2014/main" xmlns="" id="{F8767E2D-3F39-2805-2B48-AD1F8DB7A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244">
              <a:extLst>
                <a:ext uri="{FF2B5EF4-FFF2-40B4-BE49-F238E27FC236}">
                  <a16:creationId xmlns:a16="http://schemas.microsoft.com/office/drawing/2014/main" xmlns="" id="{8B326CFE-1503-84D9-563E-32C7A9ACA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245">
              <a:extLst>
                <a:ext uri="{FF2B5EF4-FFF2-40B4-BE49-F238E27FC236}">
                  <a16:creationId xmlns:a16="http://schemas.microsoft.com/office/drawing/2014/main" xmlns="" id="{34B9D635-B2A3-79E2-7707-C2C9938E8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246">
              <a:extLst>
                <a:ext uri="{FF2B5EF4-FFF2-40B4-BE49-F238E27FC236}">
                  <a16:creationId xmlns:a16="http://schemas.microsoft.com/office/drawing/2014/main" xmlns="" id="{881AE3FF-1DDE-FFB1-E71A-7E347B7F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247">
              <a:extLst>
                <a:ext uri="{FF2B5EF4-FFF2-40B4-BE49-F238E27FC236}">
                  <a16:creationId xmlns:a16="http://schemas.microsoft.com/office/drawing/2014/main" xmlns="" id="{149D7F13-4FCC-A9B3-36EA-9F8C712C9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248">
              <a:extLst>
                <a:ext uri="{FF2B5EF4-FFF2-40B4-BE49-F238E27FC236}">
                  <a16:creationId xmlns:a16="http://schemas.microsoft.com/office/drawing/2014/main" xmlns="" id="{70CEA60D-7998-8593-C755-8BB0CD810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249">
              <a:extLst>
                <a:ext uri="{FF2B5EF4-FFF2-40B4-BE49-F238E27FC236}">
                  <a16:creationId xmlns:a16="http://schemas.microsoft.com/office/drawing/2014/main" xmlns="" id="{917C7F33-8A8F-23BA-9AF1-2140C0E3E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50">
              <a:extLst>
                <a:ext uri="{FF2B5EF4-FFF2-40B4-BE49-F238E27FC236}">
                  <a16:creationId xmlns:a16="http://schemas.microsoft.com/office/drawing/2014/main" xmlns="" id="{8FF3DDB2-6E3A-88DC-C978-90A70D2FE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251">
              <a:extLst>
                <a:ext uri="{FF2B5EF4-FFF2-40B4-BE49-F238E27FC236}">
                  <a16:creationId xmlns:a16="http://schemas.microsoft.com/office/drawing/2014/main" xmlns="" id="{48A6CC97-945B-D1C1-197E-F22226ADE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252">
              <a:extLst>
                <a:ext uri="{FF2B5EF4-FFF2-40B4-BE49-F238E27FC236}">
                  <a16:creationId xmlns:a16="http://schemas.microsoft.com/office/drawing/2014/main" xmlns="" id="{614B4CB5-32E6-A69A-EF64-65F77425A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253">
              <a:extLst>
                <a:ext uri="{FF2B5EF4-FFF2-40B4-BE49-F238E27FC236}">
                  <a16:creationId xmlns:a16="http://schemas.microsoft.com/office/drawing/2014/main" xmlns="" id="{47E8D6A7-152C-2BAD-61BB-7B9320B33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254">
              <a:extLst>
                <a:ext uri="{FF2B5EF4-FFF2-40B4-BE49-F238E27FC236}">
                  <a16:creationId xmlns:a16="http://schemas.microsoft.com/office/drawing/2014/main" xmlns="" id="{B9C760E2-38D4-CD17-594B-C70E57E9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255">
              <a:extLst>
                <a:ext uri="{FF2B5EF4-FFF2-40B4-BE49-F238E27FC236}">
                  <a16:creationId xmlns:a16="http://schemas.microsoft.com/office/drawing/2014/main" xmlns="" id="{411AE825-8F2A-F14C-00D0-2B429D244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256">
              <a:extLst>
                <a:ext uri="{FF2B5EF4-FFF2-40B4-BE49-F238E27FC236}">
                  <a16:creationId xmlns:a16="http://schemas.microsoft.com/office/drawing/2014/main" xmlns="" id="{F0C89D15-D6F9-4711-B525-4566DD558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257">
              <a:extLst>
                <a:ext uri="{FF2B5EF4-FFF2-40B4-BE49-F238E27FC236}">
                  <a16:creationId xmlns:a16="http://schemas.microsoft.com/office/drawing/2014/main" xmlns="" id="{8BE97156-E845-7A86-DFB2-222DEC771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258">
              <a:extLst>
                <a:ext uri="{FF2B5EF4-FFF2-40B4-BE49-F238E27FC236}">
                  <a16:creationId xmlns:a16="http://schemas.microsoft.com/office/drawing/2014/main" xmlns="" id="{5C9EFA67-0F24-135D-04DE-44B8134B5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259">
              <a:extLst>
                <a:ext uri="{FF2B5EF4-FFF2-40B4-BE49-F238E27FC236}">
                  <a16:creationId xmlns:a16="http://schemas.microsoft.com/office/drawing/2014/main" xmlns="" id="{0C61D737-F03F-C292-BD3D-D7FCCC486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260">
              <a:extLst>
                <a:ext uri="{FF2B5EF4-FFF2-40B4-BE49-F238E27FC236}">
                  <a16:creationId xmlns:a16="http://schemas.microsoft.com/office/drawing/2014/main" xmlns="" id="{5762C4A3-FED7-291C-ACD0-88273B47E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261">
              <a:extLst>
                <a:ext uri="{FF2B5EF4-FFF2-40B4-BE49-F238E27FC236}">
                  <a16:creationId xmlns:a16="http://schemas.microsoft.com/office/drawing/2014/main" xmlns="" id="{D6472A7A-7CC7-2C1E-E683-2EF30E964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262">
              <a:extLst>
                <a:ext uri="{FF2B5EF4-FFF2-40B4-BE49-F238E27FC236}">
                  <a16:creationId xmlns:a16="http://schemas.microsoft.com/office/drawing/2014/main" xmlns="" id="{5B34633A-3B22-7CC0-976E-BE4AD351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263">
              <a:extLst>
                <a:ext uri="{FF2B5EF4-FFF2-40B4-BE49-F238E27FC236}">
                  <a16:creationId xmlns:a16="http://schemas.microsoft.com/office/drawing/2014/main" xmlns="" id="{96FBC1F1-647D-0457-C95E-6453D0CD0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264">
              <a:extLst>
                <a:ext uri="{FF2B5EF4-FFF2-40B4-BE49-F238E27FC236}">
                  <a16:creationId xmlns:a16="http://schemas.microsoft.com/office/drawing/2014/main" xmlns="" id="{B93346EC-8DED-0446-D47C-2C0AF05C2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265">
              <a:extLst>
                <a:ext uri="{FF2B5EF4-FFF2-40B4-BE49-F238E27FC236}">
                  <a16:creationId xmlns:a16="http://schemas.microsoft.com/office/drawing/2014/main" xmlns="" id="{352A4552-9066-4679-6239-717BC658C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266">
              <a:extLst>
                <a:ext uri="{FF2B5EF4-FFF2-40B4-BE49-F238E27FC236}">
                  <a16:creationId xmlns:a16="http://schemas.microsoft.com/office/drawing/2014/main" xmlns="" id="{B1691EAF-EA4B-92C9-2AC0-6D833ED37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267">
              <a:extLst>
                <a:ext uri="{FF2B5EF4-FFF2-40B4-BE49-F238E27FC236}">
                  <a16:creationId xmlns:a16="http://schemas.microsoft.com/office/drawing/2014/main" xmlns="" id="{446E440F-0C9E-D54F-3A97-CB6E7E689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268">
              <a:extLst>
                <a:ext uri="{FF2B5EF4-FFF2-40B4-BE49-F238E27FC236}">
                  <a16:creationId xmlns:a16="http://schemas.microsoft.com/office/drawing/2014/main" xmlns="" id="{04C8FE09-23AE-8C47-6E80-94D0B8B69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269">
              <a:extLst>
                <a:ext uri="{FF2B5EF4-FFF2-40B4-BE49-F238E27FC236}">
                  <a16:creationId xmlns:a16="http://schemas.microsoft.com/office/drawing/2014/main" xmlns="" id="{6C1A2369-7931-589A-F3B3-9B8C1A595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270">
              <a:extLst>
                <a:ext uri="{FF2B5EF4-FFF2-40B4-BE49-F238E27FC236}">
                  <a16:creationId xmlns:a16="http://schemas.microsoft.com/office/drawing/2014/main" xmlns="" id="{AA1E8FFE-FAFA-AD69-511F-074053F48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271">
              <a:extLst>
                <a:ext uri="{FF2B5EF4-FFF2-40B4-BE49-F238E27FC236}">
                  <a16:creationId xmlns:a16="http://schemas.microsoft.com/office/drawing/2014/main" xmlns="" id="{06A7CEFB-1C7B-E8B6-0D21-BB7E205B0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272">
              <a:extLst>
                <a:ext uri="{FF2B5EF4-FFF2-40B4-BE49-F238E27FC236}">
                  <a16:creationId xmlns:a16="http://schemas.microsoft.com/office/drawing/2014/main" xmlns="" id="{DD5DE4CD-2338-BA68-0DFC-E674EE35D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273">
              <a:extLst>
                <a:ext uri="{FF2B5EF4-FFF2-40B4-BE49-F238E27FC236}">
                  <a16:creationId xmlns:a16="http://schemas.microsoft.com/office/drawing/2014/main" xmlns="" id="{E2D8F059-A07E-5C1E-649B-AC2F4FD64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274">
              <a:extLst>
                <a:ext uri="{FF2B5EF4-FFF2-40B4-BE49-F238E27FC236}">
                  <a16:creationId xmlns:a16="http://schemas.microsoft.com/office/drawing/2014/main" xmlns="" id="{8C7968F3-A940-3D93-4A50-7E521051F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275">
              <a:extLst>
                <a:ext uri="{FF2B5EF4-FFF2-40B4-BE49-F238E27FC236}">
                  <a16:creationId xmlns:a16="http://schemas.microsoft.com/office/drawing/2014/main" xmlns="" id="{D1752679-D377-EAC8-FA6D-F72F46DF7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276">
              <a:extLst>
                <a:ext uri="{FF2B5EF4-FFF2-40B4-BE49-F238E27FC236}">
                  <a16:creationId xmlns:a16="http://schemas.microsoft.com/office/drawing/2014/main" xmlns="" id="{06F01086-D4D7-C94D-23CB-BE6DF1E89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277">
              <a:extLst>
                <a:ext uri="{FF2B5EF4-FFF2-40B4-BE49-F238E27FC236}">
                  <a16:creationId xmlns:a16="http://schemas.microsoft.com/office/drawing/2014/main" xmlns="" id="{78665051-1820-20E9-00AE-01F6E4F28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278">
              <a:extLst>
                <a:ext uri="{FF2B5EF4-FFF2-40B4-BE49-F238E27FC236}">
                  <a16:creationId xmlns:a16="http://schemas.microsoft.com/office/drawing/2014/main" xmlns="" id="{AC0B9CF5-A491-D6AC-DAA4-D40411C63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279">
              <a:extLst>
                <a:ext uri="{FF2B5EF4-FFF2-40B4-BE49-F238E27FC236}">
                  <a16:creationId xmlns:a16="http://schemas.microsoft.com/office/drawing/2014/main" xmlns="" id="{14F1A137-6C1D-3D80-7846-E087088B1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280">
              <a:extLst>
                <a:ext uri="{FF2B5EF4-FFF2-40B4-BE49-F238E27FC236}">
                  <a16:creationId xmlns:a16="http://schemas.microsoft.com/office/drawing/2014/main" xmlns="" id="{DC84E3F3-6268-7A61-908F-41C6B8B9B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281">
              <a:extLst>
                <a:ext uri="{FF2B5EF4-FFF2-40B4-BE49-F238E27FC236}">
                  <a16:creationId xmlns:a16="http://schemas.microsoft.com/office/drawing/2014/main" xmlns="" id="{5A223359-EE10-387D-6F3A-D4DB9316A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282">
              <a:extLst>
                <a:ext uri="{FF2B5EF4-FFF2-40B4-BE49-F238E27FC236}">
                  <a16:creationId xmlns:a16="http://schemas.microsoft.com/office/drawing/2014/main" xmlns="" id="{D330C801-6509-EF66-C16F-F4DD6589F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283">
              <a:extLst>
                <a:ext uri="{FF2B5EF4-FFF2-40B4-BE49-F238E27FC236}">
                  <a16:creationId xmlns:a16="http://schemas.microsoft.com/office/drawing/2014/main" xmlns="" id="{307FCF63-DF29-94F7-5F6C-29B2A3BAA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284">
              <a:extLst>
                <a:ext uri="{FF2B5EF4-FFF2-40B4-BE49-F238E27FC236}">
                  <a16:creationId xmlns:a16="http://schemas.microsoft.com/office/drawing/2014/main" xmlns="" id="{C350576E-2CD9-EDB0-B7F4-23DBBFB68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285">
              <a:extLst>
                <a:ext uri="{FF2B5EF4-FFF2-40B4-BE49-F238E27FC236}">
                  <a16:creationId xmlns:a16="http://schemas.microsoft.com/office/drawing/2014/main" xmlns="" id="{35E29566-A806-FC93-9D9E-72DBEF210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286">
              <a:extLst>
                <a:ext uri="{FF2B5EF4-FFF2-40B4-BE49-F238E27FC236}">
                  <a16:creationId xmlns:a16="http://schemas.microsoft.com/office/drawing/2014/main" xmlns="" id="{2DB84138-C990-174F-ADD0-1C0425E01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287">
              <a:extLst>
                <a:ext uri="{FF2B5EF4-FFF2-40B4-BE49-F238E27FC236}">
                  <a16:creationId xmlns:a16="http://schemas.microsoft.com/office/drawing/2014/main" xmlns="" id="{DB064984-D058-3617-B29C-428803FE0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288">
              <a:extLst>
                <a:ext uri="{FF2B5EF4-FFF2-40B4-BE49-F238E27FC236}">
                  <a16:creationId xmlns:a16="http://schemas.microsoft.com/office/drawing/2014/main" xmlns="" id="{4220F66B-982C-C752-04CF-CAE884F43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289">
              <a:extLst>
                <a:ext uri="{FF2B5EF4-FFF2-40B4-BE49-F238E27FC236}">
                  <a16:creationId xmlns:a16="http://schemas.microsoft.com/office/drawing/2014/main" xmlns="" id="{25823F27-AC9D-4F12-826E-EDEED7BE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290">
              <a:extLst>
                <a:ext uri="{FF2B5EF4-FFF2-40B4-BE49-F238E27FC236}">
                  <a16:creationId xmlns:a16="http://schemas.microsoft.com/office/drawing/2014/main" xmlns="" id="{EDE28A21-CBBE-E775-C6C9-A5FFE49BB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291">
              <a:extLst>
                <a:ext uri="{FF2B5EF4-FFF2-40B4-BE49-F238E27FC236}">
                  <a16:creationId xmlns:a16="http://schemas.microsoft.com/office/drawing/2014/main" xmlns="" id="{1F8C7204-EA66-71EE-184D-C06F7BA9B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292">
              <a:extLst>
                <a:ext uri="{FF2B5EF4-FFF2-40B4-BE49-F238E27FC236}">
                  <a16:creationId xmlns:a16="http://schemas.microsoft.com/office/drawing/2014/main" xmlns="" id="{FDFFEA1E-0815-4569-5F3B-8C6FE12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293">
              <a:extLst>
                <a:ext uri="{FF2B5EF4-FFF2-40B4-BE49-F238E27FC236}">
                  <a16:creationId xmlns:a16="http://schemas.microsoft.com/office/drawing/2014/main" xmlns="" id="{EF891B33-B804-C32F-1E7B-1FA7D1374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294">
              <a:extLst>
                <a:ext uri="{FF2B5EF4-FFF2-40B4-BE49-F238E27FC236}">
                  <a16:creationId xmlns:a16="http://schemas.microsoft.com/office/drawing/2014/main" xmlns="" id="{D492EC9A-17FE-81E7-6FEE-F4623FCCC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295">
              <a:extLst>
                <a:ext uri="{FF2B5EF4-FFF2-40B4-BE49-F238E27FC236}">
                  <a16:creationId xmlns:a16="http://schemas.microsoft.com/office/drawing/2014/main" xmlns="" id="{263D5D09-F3D4-0E07-4929-8F61C76D7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296">
              <a:extLst>
                <a:ext uri="{FF2B5EF4-FFF2-40B4-BE49-F238E27FC236}">
                  <a16:creationId xmlns:a16="http://schemas.microsoft.com/office/drawing/2014/main" xmlns="" id="{1E624220-0F6A-A1F6-F15E-FCC392FD4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297">
              <a:extLst>
                <a:ext uri="{FF2B5EF4-FFF2-40B4-BE49-F238E27FC236}">
                  <a16:creationId xmlns:a16="http://schemas.microsoft.com/office/drawing/2014/main" xmlns="" id="{495920FD-804C-1322-B9D7-003C910AC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298">
              <a:extLst>
                <a:ext uri="{FF2B5EF4-FFF2-40B4-BE49-F238E27FC236}">
                  <a16:creationId xmlns:a16="http://schemas.microsoft.com/office/drawing/2014/main" xmlns="" id="{2E081467-DAF8-479B-A092-C4A553105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299">
              <a:extLst>
                <a:ext uri="{FF2B5EF4-FFF2-40B4-BE49-F238E27FC236}">
                  <a16:creationId xmlns:a16="http://schemas.microsoft.com/office/drawing/2014/main" xmlns="" id="{FFDCCE63-9B67-271A-40C4-7E5E958B7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300">
              <a:extLst>
                <a:ext uri="{FF2B5EF4-FFF2-40B4-BE49-F238E27FC236}">
                  <a16:creationId xmlns:a16="http://schemas.microsoft.com/office/drawing/2014/main" xmlns="" id="{8CF1B1A8-86D1-1C4D-7B6F-0538607D5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301">
              <a:extLst>
                <a:ext uri="{FF2B5EF4-FFF2-40B4-BE49-F238E27FC236}">
                  <a16:creationId xmlns:a16="http://schemas.microsoft.com/office/drawing/2014/main" xmlns="" id="{436E9D53-4C6E-0DFE-99BD-5974C2FCA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302">
              <a:extLst>
                <a:ext uri="{FF2B5EF4-FFF2-40B4-BE49-F238E27FC236}">
                  <a16:creationId xmlns:a16="http://schemas.microsoft.com/office/drawing/2014/main" xmlns="" id="{A43115B8-0DFD-6E1B-CDCF-CBB85AEF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303">
              <a:extLst>
                <a:ext uri="{FF2B5EF4-FFF2-40B4-BE49-F238E27FC236}">
                  <a16:creationId xmlns:a16="http://schemas.microsoft.com/office/drawing/2014/main" xmlns="" id="{3E693056-AEB1-1004-F42A-71797E266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304">
              <a:extLst>
                <a:ext uri="{FF2B5EF4-FFF2-40B4-BE49-F238E27FC236}">
                  <a16:creationId xmlns:a16="http://schemas.microsoft.com/office/drawing/2014/main" xmlns="" id="{CDF6A737-EEFA-A5C6-E6F6-4DC95F62E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305">
              <a:extLst>
                <a:ext uri="{FF2B5EF4-FFF2-40B4-BE49-F238E27FC236}">
                  <a16:creationId xmlns:a16="http://schemas.microsoft.com/office/drawing/2014/main" xmlns="" id="{3B584B21-91DD-1A37-40C8-71D79D2D5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0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A7014F-F180-FC15-CB61-E013B091D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xmlns="" id="{1D416C5D-88C5-A520-ABCF-F2691BE15707}"/>
              </a:ext>
            </a:extLst>
          </p:cNvPr>
          <p:cNvSpPr/>
          <p:nvPr/>
        </p:nvSpPr>
        <p:spPr>
          <a:xfrm>
            <a:off x="540774" y="459000"/>
            <a:ext cx="11208774" cy="5961465"/>
          </a:xfrm>
          <a:custGeom>
            <a:avLst/>
            <a:gdLst>
              <a:gd name="connsiteX0" fmla="*/ 0 w 7661923"/>
              <a:gd name="connsiteY0" fmla="*/ 590674 h 3543972"/>
              <a:gd name="connsiteX1" fmla="*/ 590674 w 7661923"/>
              <a:gd name="connsiteY1" fmla="*/ 0 h 3543972"/>
              <a:gd name="connsiteX2" fmla="*/ 7071249 w 7661923"/>
              <a:gd name="connsiteY2" fmla="*/ 0 h 3543972"/>
              <a:gd name="connsiteX3" fmla="*/ 7661923 w 7661923"/>
              <a:gd name="connsiteY3" fmla="*/ 590674 h 3543972"/>
              <a:gd name="connsiteX4" fmla="*/ 7661923 w 7661923"/>
              <a:gd name="connsiteY4" fmla="*/ 2953298 h 3543972"/>
              <a:gd name="connsiteX5" fmla="*/ 7071249 w 7661923"/>
              <a:gd name="connsiteY5" fmla="*/ 3543972 h 3543972"/>
              <a:gd name="connsiteX6" fmla="*/ 590674 w 7661923"/>
              <a:gd name="connsiteY6" fmla="*/ 3543972 h 3543972"/>
              <a:gd name="connsiteX7" fmla="*/ 0 w 7661923"/>
              <a:gd name="connsiteY7" fmla="*/ 2953298 h 3543972"/>
              <a:gd name="connsiteX8" fmla="*/ 0 w 7661923"/>
              <a:gd name="connsiteY8" fmla="*/ 590674 h 354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1923" h="3543972" fill="none" extrusionOk="0">
                <a:moveTo>
                  <a:pt x="0" y="590674"/>
                </a:moveTo>
                <a:cubicBezTo>
                  <a:pt x="-3129" y="320218"/>
                  <a:pt x="266416" y="35318"/>
                  <a:pt x="590674" y="0"/>
                </a:cubicBezTo>
                <a:cubicBezTo>
                  <a:pt x="1794467" y="-123866"/>
                  <a:pt x="6042098" y="81108"/>
                  <a:pt x="7071249" y="0"/>
                </a:cubicBezTo>
                <a:cubicBezTo>
                  <a:pt x="7404141" y="-10251"/>
                  <a:pt x="7623705" y="267606"/>
                  <a:pt x="7661923" y="590674"/>
                </a:cubicBezTo>
                <a:cubicBezTo>
                  <a:pt x="7829640" y="866682"/>
                  <a:pt x="7532024" y="2657065"/>
                  <a:pt x="7661923" y="2953298"/>
                </a:cubicBezTo>
                <a:cubicBezTo>
                  <a:pt x="7682195" y="3225688"/>
                  <a:pt x="7408293" y="3563608"/>
                  <a:pt x="7071249" y="3543972"/>
                </a:cubicBezTo>
                <a:cubicBezTo>
                  <a:pt x="5427670" y="3526117"/>
                  <a:pt x="3047081" y="3434628"/>
                  <a:pt x="590674" y="3543972"/>
                </a:cubicBezTo>
                <a:cubicBezTo>
                  <a:pt x="279635" y="3506129"/>
                  <a:pt x="27738" y="3331312"/>
                  <a:pt x="0" y="2953298"/>
                </a:cubicBezTo>
                <a:cubicBezTo>
                  <a:pt x="118672" y="2050218"/>
                  <a:pt x="-34222" y="1755439"/>
                  <a:pt x="0" y="590674"/>
                </a:cubicBezTo>
                <a:close/>
              </a:path>
              <a:path w="7661923" h="3543972" stroke="0" extrusionOk="0">
                <a:moveTo>
                  <a:pt x="0" y="590674"/>
                </a:moveTo>
                <a:cubicBezTo>
                  <a:pt x="9589" y="265019"/>
                  <a:pt x="246261" y="36136"/>
                  <a:pt x="590674" y="0"/>
                </a:cubicBezTo>
                <a:cubicBezTo>
                  <a:pt x="2619233" y="96512"/>
                  <a:pt x="3878262" y="-165548"/>
                  <a:pt x="7071249" y="0"/>
                </a:cubicBezTo>
                <a:cubicBezTo>
                  <a:pt x="7459543" y="1557"/>
                  <a:pt x="7711327" y="272522"/>
                  <a:pt x="7661923" y="590674"/>
                </a:cubicBezTo>
                <a:cubicBezTo>
                  <a:pt x="7531710" y="1385815"/>
                  <a:pt x="7786896" y="1901943"/>
                  <a:pt x="7661923" y="2953298"/>
                </a:cubicBezTo>
                <a:cubicBezTo>
                  <a:pt x="7670145" y="3235322"/>
                  <a:pt x="7423708" y="3532093"/>
                  <a:pt x="7071249" y="3543972"/>
                </a:cubicBezTo>
                <a:cubicBezTo>
                  <a:pt x="6392904" y="3705684"/>
                  <a:pt x="3771159" y="3687594"/>
                  <a:pt x="590674" y="3543972"/>
                </a:cubicBezTo>
                <a:cubicBezTo>
                  <a:pt x="308331" y="3520807"/>
                  <a:pt x="52007" y="3257170"/>
                  <a:pt x="0" y="2953298"/>
                </a:cubicBezTo>
                <a:cubicBezTo>
                  <a:pt x="128997" y="2318506"/>
                  <a:pt x="-102252" y="1067692"/>
                  <a:pt x="0" y="590674"/>
                </a:cubicBezTo>
                <a:close/>
              </a:path>
            </a:pathLst>
          </a:custGeom>
          <a:solidFill>
            <a:srgbClr val="FFFF99">
              <a:alpha val="96000"/>
            </a:srgb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503420" cy="1627374"/>
          </a:xfrm>
          <a:custGeom>
            <a:avLst/>
            <a:gdLst>
              <a:gd name="connsiteX0" fmla="*/ 0 w 5503420"/>
              <a:gd name="connsiteY0" fmla="*/ 271229 h 1627374"/>
              <a:gd name="connsiteX1" fmla="*/ 271229 w 5503420"/>
              <a:gd name="connsiteY1" fmla="*/ 0 h 1627374"/>
              <a:gd name="connsiteX2" fmla="*/ 940959 w 5503420"/>
              <a:gd name="connsiteY2" fmla="*/ 0 h 1627374"/>
              <a:gd name="connsiteX3" fmla="*/ 1461860 w 5503420"/>
              <a:gd name="connsiteY3" fmla="*/ 0 h 1627374"/>
              <a:gd name="connsiteX4" fmla="*/ 2131590 w 5503420"/>
              <a:gd name="connsiteY4" fmla="*/ 0 h 1627374"/>
              <a:gd name="connsiteX5" fmla="*/ 2702100 w 5503420"/>
              <a:gd name="connsiteY5" fmla="*/ 0 h 1627374"/>
              <a:gd name="connsiteX6" fmla="*/ 3421440 w 5503420"/>
              <a:gd name="connsiteY6" fmla="*/ 0 h 1627374"/>
              <a:gd name="connsiteX7" fmla="*/ 3991951 w 5503420"/>
              <a:gd name="connsiteY7" fmla="*/ 0 h 1627374"/>
              <a:gd name="connsiteX8" fmla="*/ 4512852 w 5503420"/>
              <a:gd name="connsiteY8" fmla="*/ 0 h 1627374"/>
              <a:gd name="connsiteX9" fmla="*/ 5232191 w 5503420"/>
              <a:gd name="connsiteY9" fmla="*/ 0 h 1627374"/>
              <a:gd name="connsiteX10" fmla="*/ 5503420 w 5503420"/>
              <a:gd name="connsiteY10" fmla="*/ 271229 h 1627374"/>
              <a:gd name="connsiteX11" fmla="*/ 5503420 w 5503420"/>
              <a:gd name="connsiteY11" fmla="*/ 791989 h 1627374"/>
              <a:gd name="connsiteX12" fmla="*/ 5503420 w 5503420"/>
              <a:gd name="connsiteY12" fmla="*/ 1356145 h 1627374"/>
              <a:gd name="connsiteX13" fmla="*/ 5232191 w 5503420"/>
              <a:gd name="connsiteY13" fmla="*/ 1627374 h 1627374"/>
              <a:gd name="connsiteX14" fmla="*/ 4760900 w 5503420"/>
              <a:gd name="connsiteY14" fmla="*/ 1627374 h 1627374"/>
              <a:gd name="connsiteX15" fmla="*/ 4239999 w 5503420"/>
              <a:gd name="connsiteY15" fmla="*/ 1627374 h 1627374"/>
              <a:gd name="connsiteX16" fmla="*/ 3619878 w 5503420"/>
              <a:gd name="connsiteY16" fmla="*/ 1627374 h 1627374"/>
              <a:gd name="connsiteX17" fmla="*/ 2900539 w 5503420"/>
              <a:gd name="connsiteY17" fmla="*/ 1627374 h 1627374"/>
              <a:gd name="connsiteX18" fmla="*/ 2230809 w 5503420"/>
              <a:gd name="connsiteY18" fmla="*/ 1627374 h 1627374"/>
              <a:gd name="connsiteX19" fmla="*/ 1561079 w 5503420"/>
              <a:gd name="connsiteY19" fmla="*/ 1627374 h 1627374"/>
              <a:gd name="connsiteX20" fmla="*/ 891349 w 5503420"/>
              <a:gd name="connsiteY20" fmla="*/ 1627374 h 1627374"/>
              <a:gd name="connsiteX21" fmla="*/ 271229 w 5503420"/>
              <a:gd name="connsiteY21" fmla="*/ 1627374 h 1627374"/>
              <a:gd name="connsiteX22" fmla="*/ 0 w 5503420"/>
              <a:gd name="connsiteY22" fmla="*/ 1356145 h 1627374"/>
              <a:gd name="connsiteX23" fmla="*/ 0 w 5503420"/>
              <a:gd name="connsiteY23" fmla="*/ 802838 h 1627374"/>
              <a:gd name="connsiteX24" fmla="*/ 0 w 5503420"/>
              <a:gd name="connsiteY24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03420" h="1627374" fill="none" extrusionOk="0">
                <a:moveTo>
                  <a:pt x="0" y="271229"/>
                </a:moveTo>
                <a:cubicBezTo>
                  <a:pt x="-17585" y="114332"/>
                  <a:pt x="134429" y="-33427"/>
                  <a:pt x="271229" y="0"/>
                </a:cubicBezTo>
                <a:cubicBezTo>
                  <a:pt x="470982" y="8430"/>
                  <a:pt x="640760" y="-22239"/>
                  <a:pt x="940959" y="0"/>
                </a:cubicBezTo>
                <a:cubicBezTo>
                  <a:pt x="1241158" y="22239"/>
                  <a:pt x="1316759" y="-9386"/>
                  <a:pt x="1461860" y="0"/>
                </a:cubicBezTo>
                <a:cubicBezTo>
                  <a:pt x="1606961" y="9386"/>
                  <a:pt x="1983746" y="-29501"/>
                  <a:pt x="2131590" y="0"/>
                </a:cubicBezTo>
                <a:cubicBezTo>
                  <a:pt x="2279434" y="29501"/>
                  <a:pt x="2448091" y="98"/>
                  <a:pt x="2702100" y="0"/>
                </a:cubicBezTo>
                <a:cubicBezTo>
                  <a:pt x="2956109" y="-98"/>
                  <a:pt x="3197841" y="21686"/>
                  <a:pt x="3421440" y="0"/>
                </a:cubicBezTo>
                <a:cubicBezTo>
                  <a:pt x="3645039" y="-21686"/>
                  <a:pt x="3867243" y="-14303"/>
                  <a:pt x="3991951" y="0"/>
                </a:cubicBezTo>
                <a:cubicBezTo>
                  <a:pt x="4116659" y="14303"/>
                  <a:pt x="4332939" y="25614"/>
                  <a:pt x="4512852" y="0"/>
                </a:cubicBezTo>
                <a:cubicBezTo>
                  <a:pt x="4692765" y="-25614"/>
                  <a:pt x="4950572" y="26643"/>
                  <a:pt x="5232191" y="0"/>
                </a:cubicBezTo>
                <a:cubicBezTo>
                  <a:pt x="5380680" y="9121"/>
                  <a:pt x="5540319" y="120732"/>
                  <a:pt x="5503420" y="271229"/>
                </a:cubicBezTo>
                <a:cubicBezTo>
                  <a:pt x="5481436" y="391458"/>
                  <a:pt x="5518299" y="656062"/>
                  <a:pt x="5503420" y="791989"/>
                </a:cubicBezTo>
                <a:cubicBezTo>
                  <a:pt x="5488541" y="927916"/>
                  <a:pt x="5505667" y="1075488"/>
                  <a:pt x="5503420" y="1356145"/>
                </a:cubicBezTo>
                <a:cubicBezTo>
                  <a:pt x="5501454" y="1501555"/>
                  <a:pt x="5375707" y="1633241"/>
                  <a:pt x="5232191" y="1627374"/>
                </a:cubicBezTo>
                <a:cubicBezTo>
                  <a:pt x="5067948" y="1626483"/>
                  <a:pt x="4862202" y="1638068"/>
                  <a:pt x="4760900" y="1627374"/>
                </a:cubicBezTo>
                <a:cubicBezTo>
                  <a:pt x="4659598" y="1616680"/>
                  <a:pt x="4390576" y="1619195"/>
                  <a:pt x="4239999" y="1627374"/>
                </a:cubicBezTo>
                <a:cubicBezTo>
                  <a:pt x="4089422" y="1635553"/>
                  <a:pt x="3747497" y="1638327"/>
                  <a:pt x="3619878" y="1627374"/>
                </a:cubicBezTo>
                <a:cubicBezTo>
                  <a:pt x="3492259" y="1616421"/>
                  <a:pt x="3073308" y="1656978"/>
                  <a:pt x="2900539" y="1627374"/>
                </a:cubicBezTo>
                <a:cubicBezTo>
                  <a:pt x="2727770" y="1597770"/>
                  <a:pt x="2430117" y="1655172"/>
                  <a:pt x="2230809" y="1627374"/>
                </a:cubicBezTo>
                <a:cubicBezTo>
                  <a:pt x="2031501" y="1599577"/>
                  <a:pt x="1736147" y="1599412"/>
                  <a:pt x="1561079" y="1627374"/>
                </a:cubicBezTo>
                <a:cubicBezTo>
                  <a:pt x="1386011" y="1655337"/>
                  <a:pt x="1193740" y="1635060"/>
                  <a:pt x="891349" y="1627374"/>
                </a:cubicBezTo>
                <a:cubicBezTo>
                  <a:pt x="588958" y="1619689"/>
                  <a:pt x="463811" y="1602202"/>
                  <a:pt x="271229" y="1627374"/>
                </a:cubicBezTo>
                <a:cubicBezTo>
                  <a:pt x="117915" y="1626484"/>
                  <a:pt x="8713" y="1506270"/>
                  <a:pt x="0" y="1356145"/>
                </a:cubicBezTo>
                <a:cubicBezTo>
                  <a:pt x="-22653" y="1180081"/>
                  <a:pt x="-9855" y="936943"/>
                  <a:pt x="0" y="802838"/>
                </a:cubicBezTo>
                <a:cubicBezTo>
                  <a:pt x="9855" y="668733"/>
                  <a:pt x="18862" y="420515"/>
                  <a:pt x="0" y="271229"/>
                </a:cubicBezTo>
                <a:close/>
              </a:path>
              <a:path w="5503420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05683" y="-6333"/>
                  <a:pt x="646381" y="-23141"/>
                  <a:pt x="841740" y="0"/>
                </a:cubicBezTo>
                <a:cubicBezTo>
                  <a:pt x="1037099" y="23141"/>
                  <a:pt x="1231296" y="-35490"/>
                  <a:pt x="1561079" y="0"/>
                </a:cubicBezTo>
                <a:cubicBezTo>
                  <a:pt x="1890862" y="35490"/>
                  <a:pt x="2008773" y="-19494"/>
                  <a:pt x="2131590" y="0"/>
                </a:cubicBezTo>
                <a:cubicBezTo>
                  <a:pt x="2254407" y="19494"/>
                  <a:pt x="2451089" y="9677"/>
                  <a:pt x="2602881" y="0"/>
                </a:cubicBezTo>
                <a:cubicBezTo>
                  <a:pt x="2754673" y="-9677"/>
                  <a:pt x="3110485" y="-13190"/>
                  <a:pt x="3272611" y="0"/>
                </a:cubicBezTo>
                <a:cubicBezTo>
                  <a:pt x="3434737" y="13190"/>
                  <a:pt x="3737306" y="-30794"/>
                  <a:pt x="3991951" y="0"/>
                </a:cubicBezTo>
                <a:cubicBezTo>
                  <a:pt x="4246596" y="30794"/>
                  <a:pt x="4312507" y="2180"/>
                  <a:pt x="4463242" y="0"/>
                </a:cubicBezTo>
                <a:cubicBezTo>
                  <a:pt x="4613977" y="-2180"/>
                  <a:pt x="5053865" y="-19819"/>
                  <a:pt x="5232191" y="0"/>
                </a:cubicBezTo>
                <a:cubicBezTo>
                  <a:pt x="5379136" y="-9449"/>
                  <a:pt x="5505766" y="114794"/>
                  <a:pt x="5503420" y="271229"/>
                </a:cubicBezTo>
                <a:cubicBezTo>
                  <a:pt x="5483775" y="448668"/>
                  <a:pt x="5518668" y="655954"/>
                  <a:pt x="5503420" y="802838"/>
                </a:cubicBezTo>
                <a:cubicBezTo>
                  <a:pt x="5488172" y="949722"/>
                  <a:pt x="5523739" y="1204863"/>
                  <a:pt x="5503420" y="1356145"/>
                </a:cubicBezTo>
                <a:cubicBezTo>
                  <a:pt x="5483840" y="1488496"/>
                  <a:pt x="5352094" y="1613782"/>
                  <a:pt x="5232191" y="1627374"/>
                </a:cubicBezTo>
                <a:cubicBezTo>
                  <a:pt x="5122677" y="1634213"/>
                  <a:pt x="4876492" y="1620174"/>
                  <a:pt x="4760900" y="1627374"/>
                </a:cubicBezTo>
                <a:cubicBezTo>
                  <a:pt x="4645308" y="1634574"/>
                  <a:pt x="4308110" y="1627938"/>
                  <a:pt x="4091170" y="1627374"/>
                </a:cubicBezTo>
                <a:cubicBezTo>
                  <a:pt x="3874230" y="1626811"/>
                  <a:pt x="3751295" y="1640853"/>
                  <a:pt x="3619878" y="1627374"/>
                </a:cubicBezTo>
                <a:cubicBezTo>
                  <a:pt x="3488461" y="1613895"/>
                  <a:pt x="3302947" y="1612227"/>
                  <a:pt x="3049368" y="1627374"/>
                </a:cubicBezTo>
                <a:cubicBezTo>
                  <a:pt x="2795789" y="1642522"/>
                  <a:pt x="2685363" y="1622644"/>
                  <a:pt x="2528467" y="1627374"/>
                </a:cubicBezTo>
                <a:cubicBezTo>
                  <a:pt x="2371571" y="1632104"/>
                  <a:pt x="2129358" y="1621946"/>
                  <a:pt x="1957956" y="1627374"/>
                </a:cubicBezTo>
                <a:cubicBezTo>
                  <a:pt x="1786554" y="1632802"/>
                  <a:pt x="1596340" y="1609696"/>
                  <a:pt x="1387445" y="1627374"/>
                </a:cubicBezTo>
                <a:cubicBezTo>
                  <a:pt x="1178550" y="1645052"/>
                  <a:pt x="1047493" y="1637732"/>
                  <a:pt x="816935" y="1627374"/>
                </a:cubicBezTo>
                <a:cubicBezTo>
                  <a:pt x="586377" y="1617017"/>
                  <a:pt x="415878" y="1628774"/>
                  <a:pt x="271229" y="1627374"/>
                </a:cubicBezTo>
                <a:cubicBezTo>
                  <a:pt x="106223" y="1640718"/>
                  <a:pt x="2977" y="1530724"/>
                  <a:pt x="0" y="1356145"/>
                </a:cubicBezTo>
                <a:cubicBezTo>
                  <a:pt x="22907" y="1171855"/>
                  <a:pt x="17416" y="984300"/>
                  <a:pt x="0" y="835385"/>
                </a:cubicBezTo>
                <a:cubicBezTo>
                  <a:pt x="-17416" y="686470"/>
                  <a:pt x="-19378" y="458928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</a:t>
            </a:r>
            <a:r>
              <a:rPr lang="en-US" sz="320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sự </a:t>
            </a:r>
            <a:r>
              <a:rPr lang="vi-VN" sz="320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tâm đến hàng xóm láng giềng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984" y="4178793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đã giúp Hiếu bấm lên thang máy.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7F0F64-287C-43B7-95A3-83A82A66A8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99" b="46229"/>
          <a:stretch/>
        </p:blipFill>
        <p:spPr>
          <a:xfrm>
            <a:off x="247613" y="1836656"/>
            <a:ext cx="4285939" cy="34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FD057B-9FE4-F9E8-0893-F93146AF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xmlns="" id="{ED90BA5B-47F5-605A-AFB6-88C78ABF8FFF}"/>
              </a:ext>
            </a:extLst>
          </p:cNvPr>
          <p:cNvSpPr/>
          <p:nvPr/>
        </p:nvSpPr>
        <p:spPr>
          <a:xfrm>
            <a:off x="540774" y="459000"/>
            <a:ext cx="11208774" cy="5961465"/>
          </a:xfrm>
          <a:custGeom>
            <a:avLst/>
            <a:gdLst>
              <a:gd name="connsiteX0" fmla="*/ 0 w 7661923"/>
              <a:gd name="connsiteY0" fmla="*/ 590674 h 3543972"/>
              <a:gd name="connsiteX1" fmla="*/ 590674 w 7661923"/>
              <a:gd name="connsiteY1" fmla="*/ 0 h 3543972"/>
              <a:gd name="connsiteX2" fmla="*/ 7071249 w 7661923"/>
              <a:gd name="connsiteY2" fmla="*/ 0 h 3543972"/>
              <a:gd name="connsiteX3" fmla="*/ 7661923 w 7661923"/>
              <a:gd name="connsiteY3" fmla="*/ 590674 h 3543972"/>
              <a:gd name="connsiteX4" fmla="*/ 7661923 w 7661923"/>
              <a:gd name="connsiteY4" fmla="*/ 2953298 h 3543972"/>
              <a:gd name="connsiteX5" fmla="*/ 7071249 w 7661923"/>
              <a:gd name="connsiteY5" fmla="*/ 3543972 h 3543972"/>
              <a:gd name="connsiteX6" fmla="*/ 590674 w 7661923"/>
              <a:gd name="connsiteY6" fmla="*/ 3543972 h 3543972"/>
              <a:gd name="connsiteX7" fmla="*/ 0 w 7661923"/>
              <a:gd name="connsiteY7" fmla="*/ 2953298 h 3543972"/>
              <a:gd name="connsiteX8" fmla="*/ 0 w 7661923"/>
              <a:gd name="connsiteY8" fmla="*/ 590674 h 354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1923" h="3543972" fill="none" extrusionOk="0">
                <a:moveTo>
                  <a:pt x="0" y="590674"/>
                </a:moveTo>
                <a:cubicBezTo>
                  <a:pt x="-3129" y="320218"/>
                  <a:pt x="266416" y="35318"/>
                  <a:pt x="590674" y="0"/>
                </a:cubicBezTo>
                <a:cubicBezTo>
                  <a:pt x="1794467" y="-123866"/>
                  <a:pt x="6042098" y="81108"/>
                  <a:pt x="7071249" y="0"/>
                </a:cubicBezTo>
                <a:cubicBezTo>
                  <a:pt x="7404141" y="-10251"/>
                  <a:pt x="7623705" y="267606"/>
                  <a:pt x="7661923" y="590674"/>
                </a:cubicBezTo>
                <a:cubicBezTo>
                  <a:pt x="7829640" y="866682"/>
                  <a:pt x="7532024" y="2657065"/>
                  <a:pt x="7661923" y="2953298"/>
                </a:cubicBezTo>
                <a:cubicBezTo>
                  <a:pt x="7682195" y="3225688"/>
                  <a:pt x="7408293" y="3563608"/>
                  <a:pt x="7071249" y="3543972"/>
                </a:cubicBezTo>
                <a:cubicBezTo>
                  <a:pt x="5427670" y="3526117"/>
                  <a:pt x="3047081" y="3434628"/>
                  <a:pt x="590674" y="3543972"/>
                </a:cubicBezTo>
                <a:cubicBezTo>
                  <a:pt x="279635" y="3506129"/>
                  <a:pt x="27738" y="3331312"/>
                  <a:pt x="0" y="2953298"/>
                </a:cubicBezTo>
                <a:cubicBezTo>
                  <a:pt x="118672" y="2050218"/>
                  <a:pt x="-34222" y="1755439"/>
                  <a:pt x="0" y="590674"/>
                </a:cubicBezTo>
                <a:close/>
              </a:path>
              <a:path w="7661923" h="3543972" stroke="0" extrusionOk="0">
                <a:moveTo>
                  <a:pt x="0" y="590674"/>
                </a:moveTo>
                <a:cubicBezTo>
                  <a:pt x="9589" y="265019"/>
                  <a:pt x="246261" y="36136"/>
                  <a:pt x="590674" y="0"/>
                </a:cubicBezTo>
                <a:cubicBezTo>
                  <a:pt x="2619233" y="96512"/>
                  <a:pt x="3878262" y="-165548"/>
                  <a:pt x="7071249" y="0"/>
                </a:cubicBezTo>
                <a:cubicBezTo>
                  <a:pt x="7459543" y="1557"/>
                  <a:pt x="7711327" y="272522"/>
                  <a:pt x="7661923" y="590674"/>
                </a:cubicBezTo>
                <a:cubicBezTo>
                  <a:pt x="7531710" y="1385815"/>
                  <a:pt x="7786896" y="1901943"/>
                  <a:pt x="7661923" y="2953298"/>
                </a:cubicBezTo>
                <a:cubicBezTo>
                  <a:pt x="7670145" y="3235322"/>
                  <a:pt x="7423708" y="3532093"/>
                  <a:pt x="7071249" y="3543972"/>
                </a:cubicBezTo>
                <a:cubicBezTo>
                  <a:pt x="6392904" y="3705684"/>
                  <a:pt x="3771159" y="3687594"/>
                  <a:pt x="590674" y="3543972"/>
                </a:cubicBezTo>
                <a:cubicBezTo>
                  <a:pt x="308331" y="3520807"/>
                  <a:pt x="52007" y="3257170"/>
                  <a:pt x="0" y="2953298"/>
                </a:cubicBezTo>
                <a:cubicBezTo>
                  <a:pt x="128997" y="2318506"/>
                  <a:pt x="-102252" y="1067692"/>
                  <a:pt x="0" y="590674"/>
                </a:cubicBezTo>
                <a:close/>
              </a:path>
            </a:pathLst>
          </a:custGeom>
          <a:solidFill>
            <a:srgbClr val="FFFF99">
              <a:alpha val="96000"/>
            </a:srgb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</a:t>
            </a:r>
            <a:r>
              <a:rPr lang="en-US" sz="320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làm này t</a:t>
            </a:r>
            <a:r>
              <a:rPr lang="vi-VN" sz="320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hể hiện </a:t>
            </a:r>
            <a:r>
              <a:rPr lang="en-US" sz="320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vi-VN" sz="320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tâm đến hàng xóm láng giềng</a:t>
            </a:r>
            <a:endParaRPr lang="vi-VN" sz="32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5385582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kern="0">
                <a:solidFill>
                  <a:srgbClr val="002060"/>
                </a:solidFill>
                <a:cs typeface="Arial" panose="020B0604020202020204" pitchFamily="34" charset="0"/>
              </a:rPr>
              <a:t>Bin và các bạn đã nô đùa quá to khiến cho em bé hàng xóm không ngủ được.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AB0E24-1956-456A-8004-6FE52F34D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4" t="-866" r="-9785" b="47095"/>
          <a:stretch/>
        </p:blipFill>
        <p:spPr>
          <a:xfrm>
            <a:off x="427773" y="1570413"/>
            <a:ext cx="5099715" cy="41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FD057B-9FE4-F9E8-0893-F93146AF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xmlns="" id="{ED90BA5B-47F5-605A-AFB6-88C78ABF8FFF}"/>
              </a:ext>
            </a:extLst>
          </p:cNvPr>
          <p:cNvSpPr/>
          <p:nvPr/>
        </p:nvSpPr>
        <p:spPr>
          <a:xfrm>
            <a:off x="540774" y="459000"/>
            <a:ext cx="11208774" cy="5961465"/>
          </a:xfrm>
          <a:custGeom>
            <a:avLst/>
            <a:gdLst>
              <a:gd name="connsiteX0" fmla="*/ 0 w 7661923"/>
              <a:gd name="connsiteY0" fmla="*/ 590674 h 3543972"/>
              <a:gd name="connsiteX1" fmla="*/ 590674 w 7661923"/>
              <a:gd name="connsiteY1" fmla="*/ 0 h 3543972"/>
              <a:gd name="connsiteX2" fmla="*/ 7071249 w 7661923"/>
              <a:gd name="connsiteY2" fmla="*/ 0 h 3543972"/>
              <a:gd name="connsiteX3" fmla="*/ 7661923 w 7661923"/>
              <a:gd name="connsiteY3" fmla="*/ 590674 h 3543972"/>
              <a:gd name="connsiteX4" fmla="*/ 7661923 w 7661923"/>
              <a:gd name="connsiteY4" fmla="*/ 2953298 h 3543972"/>
              <a:gd name="connsiteX5" fmla="*/ 7071249 w 7661923"/>
              <a:gd name="connsiteY5" fmla="*/ 3543972 h 3543972"/>
              <a:gd name="connsiteX6" fmla="*/ 590674 w 7661923"/>
              <a:gd name="connsiteY6" fmla="*/ 3543972 h 3543972"/>
              <a:gd name="connsiteX7" fmla="*/ 0 w 7661923"/>
              <a:gd name="connsiteY7" fmla="*/ 2953298 h 3543972"/>
              <a:gd name="connsiteX8" fmla="*/ 0 w 7661923"/>
              <a:gd name="connsiteY8" fmla="*/ 590674 h 354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1923" h="3543972" fill="none" extrusionOk="0">
                <a:moveTo>
                  <a:pt x="0" y="590674"/>
                </a:moveTo>
                <a:cubicBezTo>
                  <a:pt x="-3129" y="320218"/>
                  <a:pt x="266416" y="35318"/>
                  <a:pt x="590674" y="0"/>
                </a:cubicBezTo>
                <a:cubicBezTo>
                  <a:pt x="1794467" y="-123866"/>
                  <a:pt x="6042098" y="81108"/>
                  <a:pt x="7071249" y="0"/>
                </a:cubicBezTo>
                <a:cubicBezTo>
                  <a:pt x="7404141" y="-10251"/>
                  <a:pt x="7623705" y="267606"/>
                  <a:pt x="7661923" y="590674"/>
                </a:cubicBezTo>
                <a:cubicBezTo>
                  <a:pt x="7829640" y="866682"/>
                  <a:pt x="7532024" y="2657065"/>
                  <a:pt x="7661923" y="2953298"/>
                </a:cubicBezTo>
                <a:cubicBezTo>
                  <a:pt x="7682195" y="3225688"/>
                  <a:pt x="7408293" y="3563608"/>
                  <a:pt x="7071249" y="3543972"/>
                </a:cubicBezTo>
                <a:cubicBezTo>
                  <a:pt x="5427670" y="3526117"/>
                  <a:pt x="3047081" y="3434628"/>
                  <a:pt x="590674" y="3543972"/>
                </a:cubicBezTo>
                <a:cubicBezTo>
                  <a:pt x="279635" y="3506129"/>
                  <a:pt x="27738" y="3331312"/>
                  <a:pt x="0" y="2953298"/>
                </a:cubicBezTo>
                <a:cubicBezTo>
                  <a:pt x="118672" y="2050218"/>
                  <a:pt x="-34222" y="1755439"/>
                  <a:pt x="0" y="590674"/>
                </a:cubicBezTo>
                <a:close/>
              </a:path>
              <a:path w="7661923" h="3543972" stroke="0" extrusionOk="0">
                <a:moveTo>
                  <a:pt x="0" y="590674"/>
                </a:moveTo>
                <a:cubicBezTo>
                  <a:pt x="9589" y="265019"/>
                  <a:pt x="246261" y="36136"/>
                  <a:pt x="590674" y="0"/>
                </a:cubicBezTo>
                <a:cubicBezTo>
                  <a:pt x="2619233" y="96512"/>
                  <a:pt x="3878262" y="-165548"/>
                  <a:pt x="7071249" y="0"/>
                </a:cubicBezTo>
                <a:cubicBezTo>
                  <a:pt x="7459543" y="1557"/>
                  <a:pt x="7711327" y="272522"/>
                  <a:pt x="7661923" y="590674"/>
                </a:cubicBezTo>
                <a:cubicBezTo>
                  <a:pt x="7531710" y="1385815"/>
                  <a:pt x="7786896" y="1901943"/>
                  <a:pt x="7661923" y="2953298"/>
                </a:cubicBezTo>
                <a:cubicBezTo>
                  <a:pt x="7670145" y="3235322"/>
                  <a:pt x="7423708" y="3532093"/>
                  <a:pt x="7071249" y="3543972"/>
                </a:cubicBezTo>
                <a:cubicBezTo>
                  <a:pt x="6392904" y="3705684"/>
                  <a:pt x="3771159" y="3687594"/>
                  <a:pt x="590674" y="3543972"/>
                </a:cubicBezTo>
                <a:cubicBezTo>
                  <a:pt x="308331" y="3520807"/>
                  <a:pt x="52007" y="3257170"/>
                  <a:pt x="0" y="2953298"/>
                </a:cubicBezTo>
                <a:cubicBezTo>
                  <a:pt x="128997" y="2318506"/>
                  <a:pt x="-102252" y="1067692"/>
                  <a:pt x="0" y="590674"/>
                </a:cubicBezTo>
                <a:close/>
              </a:path>
            </a:pathLst>
          </a:custGeom>
          <a:solidFill>
            <a:srgbClr val="FFFF99">
              <a:alpha val="96000"/>
            </a:srgb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817006"/>
          </a:xfrm>
          <a:custGeom>
            <a:avLst/>
            <a:gdLst>
              <a:gd name="connsiteX0" fmla="*/ 0 w 5221372"/>
              <a:gd name="connsiteY0" fmla="*/ 469501 h 2817006"/>
              <a:gd name="connsiteX1" fmla="*/ 469501 w 5221372"/>
              <a:gd name="connsiteY1" fmla="*/ 0 h 2817006"/>
              <a:gd name="connsiteX2" fmla="*/ 1090445 w 5221372"/>
              <a:gd name="connsiteY2" fmla="*/ 0 h 2817006"/>
              <a:gd name="connsiteX3" fmla="*/ 1625741 w 5221372"/>
              <a:gd name="connsiteY3" fmla="*/ 0 h 2817006"/>
              <a:gd name="connsiteX4" fmla="*/ 2161037 w 5221372"/>
              <a:gd name="connsiteY4" fmla="*/ 0 h 2817006"/>
              <a:gd name="connsiteX5" fmla="*/ 2739157 w 5221372"/>
              <a:gd name="connsiteY5" fmla="*/ 0 h 2817006"/>
              <a:gd name="connsiteX6" fmla="*/ 3360101 w 5221372"/>
              <a:gd name="connsiteY6" fmla="*/ 0 h 2817006"/>
              <a:gd name="connsiteX7" fmla="*/ 3809750 w 5221372"/>
              <a:gd name="connsiteY7" fmla="*/ 0 h 2817006"/>
              <a:gd name="connsiteX8" fmla="*/ 4259398 w 5221372"/>
              <a:gd name="connsiteY8" fmla="*/ 0 h 2817006"/>
              <a:gd name="connsiteX9" fmla="*/ 4751871 w 5221372"/>
              <a:gd name="connsiteY9" fmla="*/ 0 h 2817006"/>
              <a:gd name="connsiteX10" fmla="*/ 5221372 w 5221372"/>
              <a:gd name="connsiteY10" fmla="*/ 469501 h 2817006"/>
              <a:gd name="connsiteX11" fmla="*/ 5221372 w 5221372"/>
              <a:gd name="connsiteY11" fmla="*/ 901442 h 2817006"/>
              <a:gd name="connsiteX12" fmla="*/ 5221372 w 5221372"/>
              <a:gd name="connsiteY12" fmla="*/ 1389723 h 2817006"/>
              <a:gd name="connsiteX13" fmla="*/ 5221372 w 5221372"/>
              <a:gd name="connsiteY13" fmla="*/ 1896784 h 2817006"/>
              <a:gd name="connsiteX14" fmla="*/ 5221372 w 5221372"/>
              <a:gd name="connsiteY14" fmla="*/ 2347505 h 2817006"/>
              <a:gd name="connsiteX15" fmla="*/ 4751871 w 5221372"/>
              <a:gd name="connsiteY15" fmla="*/ 2817006 h 2817006"/>
              <a:gd name="connsiteX16" fmla="*/ 4259398 w 5221372"/>
              <a:gd name="connsiteY16" fmla="*/ 2817006 h 2817006"/>
              <a:gd name="connsiteX17" fmla="*/ 3852573 w 5221372"/>
              <a:gd name="connsiteY17" fmla="*/ 2817006 h 2817006"/>
              <a:gd name="connsiteX18" fmla="*/ 3402924 w 5221372"/>
              <a:gd name="connsiteY18" fmla="*/ 2817006 h 2817006"/>
              <a:gd name="connsiteX19" fmla="*/ 2867628 w 5221372"/>
              <a:gd name="connsiteY19" fmla="*/ 2817006 h 2817006"/>
              <a:gd name="connsiteX20" fmla="*/ 2246685 w 5221372"/>
              <a:gd name="connsiteY20" fmla="*/ 2817006 h 2817006"/>
              <a:gd name="connsiteX21" fmla="*/ 1711388 w 5221372"/>
              <a:gd name="connsiteY21" fmla="*/ 2817006 h 2817006"/>
              <a:gd name="connsiteX22" fmla="*/ 1304563 w 5221372"/>
              <a:gd name="connsiteY22" fmla="*/ 2817006 h 2817006"/>
              <a:gd name="connsiteX23" fmla="*/ 469501 w 5221372"/>
              <a:gd name="connsiteY23" fmla="*/ 2817006 h 2817006"/>
              <a:gd name="connsiteX24" fmla="*/ 0 w 5221372"/>
              <a:gd name="connsiteY24" fmla="*/ 2347505 h 2817006"/>
              <a:gd name="connsiteX25" fmla="*/ 0 w 5221372"/>
              <a:gd name="connsiteY25" fmla="*/ 1934344 h 2817006"/>
              <a:gd name="connsiteX26" fmla="*/ 0 w 5221372"/>
              <a:gd name="connsiteY26" fmla="*/ 1446063 h 2817006"/>
              <a:gd name="connsiteX27" fmla="*/ 0 w 5221372"/>
              <a:gd name="connsiteY27" fmla="*/ 939002 h 2817006"/>
              <a:gd name="connsiteX28" fmla="*/ 0 w 5221372"/>
              <a:gd name="connsiteY28" fmla="*/ 469501 h 28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221372" h="2817006" fill="none" extrusionOk="0">
                <a:moveTo>
                  <a:pt x="0" y="469501"/>
                </a:moveTo>
                <a:cubicBezTo>
                  <a:pt x="5646" y="197139"/>
                  <a:pt x="204156" y="2528"/>
                  <a:pt x="469501" y="0"/>
                </a:cubicBezTo>
                <a:cubicBezTo>
                  <a:pt x="652760" y="-24289"/>
                  <a:pt x="944189" y="29570"/>
                  <a:pt x="1090445" y="0"/>
                </a:cubicBezTo>
                <a:cubicBezTo>
                  <a:pt x="1236701" y="-29570"/>
                  <a:pt x="1421869" y="19580"/>
                  <a:pt x="1625741" y="0"/>
                </a:cubicBezTo>
                <a:cubicBezTo>
                  <a:pt x="1829613" y="-19580"/>
                  <a:pt x="2015892" y="37957"/>
                  <a:pt x="2161037" y="0"/>
                </a:cubicBezTo>
                <a:cubicBezTo>
                  <a:pt x="2306182" y="-37957"/>
                  <a:pt x="2461893" y="18061"/>
                  <a:pt x="2739157" y="0"/>
                </a:cubicBezTo>
                <a:cubicBezTo>
                  <a:pt x="3016421" y="-18061"/>
                  <a:pt x="3208894" y="34184"/>
                  <a:pt x="3360101" y="0"/>
                </a:cubicBezTo>
                <a:cubicBezTo>
                  <a:pt x="3511308" y="-34184"/>
                  <a:pt x="3674981" y="17256"/>
                  <a:pt x="3809750" y="0"/>
                </a:cubicBezTo>
                <a:cubicBezTo>
                  <a:pt x="3944519" y="-17256"/>
                  <a:pt x="4061191" y="33245"/>
                  <a:pt x="4259398" y="0"/>
                </a:cubicBezTo>
                <a:cubicBezTo>
                  <a:pt x="4457605" y="-33245"/>
                  <a:pt x="4649158" y="36919"/>
                  <a:pt x="4751871" y="0"/>
                </a:cubicBezTo>
                <a:cubicBezTo>
                  <a:pt x="4981702" y="-55973"/>
                  <a:pt x="5262113" y="267772"/>
                  <a:pt x="5221372" y="469501"/>
                </a:cubicBezTo>
                <a:cubicBezTo>
                  <a:pt x="5242714" y="652675"/>
                  <a:pt x="5201424" y="772759"/>
                  <a:pt x="5221372" y="901442"/>
                </a:cubicBezTo>
                <a:cubicBezTo>
                  <a:pt x="5241320" y="1030125"/>
                  <a:pt x="5200031" y="1226036"/>
                  <a:pt x="5221372" y="1389723"/>
                </a:cubicBezTo>
                <a:cubicBezTo>
                  <a:pt x="5242713" y="1553410"/>
                  <a:pt x="5194965" y="1645667"/>
                  <a:pt x="5221372" y="1896784"/>
                </a:cubicBezTo>
                <a:cubicBezTo>
                  <a:pt x="5247779" y="2147901"/>
                  <a:pt x="5188309" y="2251913"/>
                  <a:pt x="5221372" y="2347505"/>
                </a:cubicBezTo>
                <a:cubicBezTo>
                  <a:pt x="5296937" y="2591685"/>
                  <a:pt x="5039208" y="2849040"/>
                  <a:pt x="4751871" y="2817006"/>
                </a:cubicBezTo>
                <a:cubicBezTo>
                  <a:pt x="4551515" y="2825092"/>
                  <a:pt x="4475452" y="2816871"/>
                  <a:pt x="4259398" y="2817006"/>
                </a:cubicBezTo>
                <a:cubicBezTo>
                  <a:pt x="4043344" y="2817141"/>
                  <a:pt x="3983988" y="2789226"/>
                  <a:pt x="3852573" y="2817006"/>
                </a:cubicBezTo>
                <a:cubicBezTo>
                  <a:pt x="3721158" y="2844786"/>
                  <a:pt x="3537472" y="2772971"/>
                  <a:pt x="3402924" y="2817006"/>
                </a:cubicBezTo>
                <a:cubicBezTo>
                  <a:pt x="3268376" y="2861041"/>
                  <a:pt x="3096607" y="2811122"/>
                  <a:pt x="2867628" y="2817006"/>
                </a:cubicBezTo>
                <a:cubicBezTo>
                  <a:pt x="2638649" y="2822890"/>
                  <a:pt x="2442981" y="2749506"/>
                  <a:pt x="2246685" y="2817006"/>
                </a:cubicBezTo>
                <a:cubicBezTo>
                  <a:pt x="2050389" y="2884506"/>
                  <a:pt x="1925121" y="2770692"/>
                  <a:pt x="1711388" y="2817006"/>
                </a:cubicBezTo>
                <a:cubicBezTo>
                  <a:pt x="1497655" y="2863320"/>
                  <a:pt x="1472444" y="2789919"/>
                  <a:pt x="1304563" y="2817006"/>
                </a:cubicBezTo>
                <a:cubicBezTo>
                  <a:pt x="1136683" y="2844093"/>
                  <a:pt x="728743" y="2749549"/>
                  <a:pt x="469501" y="2817006"/>
                </a:cubicBezTo>
                <a:cubicBezTo>
                  <a:pt x="230606" y="2749342"/>
                  <a:pt x="-14428" y="2540019"/>
                  <a:pt x="0" y="2347505"/>
                </a:cubicBezTo>
                <a:cubicBezTo>
                  <a:pt x="-30783" y="2152086"/>
                  <a:pt x="31416" y="2107481"/>
                  <a:pt x="0" y="1934344"/>
                </a:cubicBezTo>
                <a:cubicBezTo>
                  <a:pt x="-31416" y="1761207"/>
                  <a:pt x="45985" y="1647094"/>
                  <a:pt x="0" y="1446063"/>
                </a:cubicBezTo>
                <a:cubicBezTo>
                  <a:pt x="-45985" y="1245032"/>
                  <a:pt x="3406" y="1054557"/>
                  <a:pt x="0" y="939002"/>
                </a:cubicBezTo>
                <a:cubicBezTo>
                  <a:pt x="-3406" y="823447"/>
                  <a:pt x="49973" y="647836"/>
                  <a:pt x="0" y="469501"/>
                </a:cubicBezTo>
                <a:close/>
              </a:path>
              <a:path w="5221372" h="2817006" stroke="0" extrusionOk="0">
                <a:moveTo>
                  <a:pt x="0" y="469501"/>
                </a:moveTo>
                <a:cubicBezTo>
                  <a:pt x="67891" y="187506"/>
                  <a:pt x="264107" y="-27531"/>
                  <a:pt x="469501" y="0"/>
                </a:cubicBezTo>
                <a:cubicBezTo>
                  <a:pt x="602654" y="-42650"/>
                  <a:pt x="877800" y="49257"/>
                  <a:pt x="1047621" y="0"/>
                </a:cubicBezTo>
                <a:cubicBezTo>
                  <a:pt x="1217442" y="-49257"/>
                  <a:pt x="1320886" y="29581"/>
                  <a:pt x="1454446" y="0"/>
                </a:cubicBezTo>
                <a:cubicBezTo>
                  <a:pt x="1588006" y="-29581"/>
                  <a:pt x="1881336" y="40373"/>
                  <a:pt x="2075390" y="0"/>
                </a:cubicBezTo>
                <a:cubicBezTo>
                  <a:pt x="2269444" y="-40373"/>
                  <a:pt x="2444367" y="19711"/>
                  <a:pt x="2653510" y="0"/>
                </a:cubicBezTo>
                <a:cubicBezTo>
                  <a:pt x="2862653" y="-19711"/>
                  <a:pt x="3038927" y="24758"/>
                  <a:pt x="3274453" y="0"/>
                </a:cubicBezTo>
                <a:cubicBezTo>
                  <a:pt x="3509979" y="-24758"/>
                  <a:pt x="3656017" y="6793"/>
                  <a:pt x="3766926" y="0"/>
                </a:cubicBezTo>
                <a:cubicBezTo>
                  <a:pt x="3877835" y="-6793"/>
                  <a:pt x="4074886" y="37727"/>
                  <a:pt x="4259398" y="0"/>
                </a:cubicBezTo>
                <a:cubicBezTo>
                  <a:pt x="4443910" y="-37727"/>
                  <a:pt x="4590101" y="6843"/>
                  <a:pt x="4751871" y="0"/>
                </a:cubicBezTo>
                <a:cubicBezTo>
                  <a:pt x="5000335" y="7387"/>
                  <a:pt x="5160897" y="182487"/>
                  <a:pt x="5221372" y="469501"/>
                </a:cubicBezTo>
                <a:cubicBezTo>
                  <a:pt x="5256857" y="707261"/>
                  <a:pt x="5166131" y="725762"/>
                  <a:pt x="5221372" y="957782"/>
                </a:cubicBezTo>
                <a:cubicBezTo>
                  <a:pt x="5276613" y="1189802"/>
                  <a:pt x="5183113" y="1329316"/>
                  <a:pt x="5221372" y="1427283"/>
                </a:cubicBezTo>
                <a:cubicBezTo>
                  <a:pt x="5259631" y="1525250"/>
                  <a:pt x="5211347" y="1662911"/>
                  <a:pt x="5221372" y="1859224"/>
                </a:cubicBezTo>
                <a:cubicBezTo>
                  <a:pt x="5231397" y="2055537"/>
                  <a:pt x="5186389" y="2171593"/>
                  <a:pt x="5221372" y="2347505"/>
                </a:cubicBezTo>
                <a:cubicBezTo>
                  <a:pt x="5204922" y="2616423"/>
                  <a:pt x="4971609" y="2777313"/>
                  <a:pt x="4751871" y="2817006"/>
                </a:cubicBezTo>
                <a:cubicBezTo>
                  <a:pt x="4570619" y="2849452"/>
                  <a:pt x="4456661" y="2809646"/>
                  <a:pt x="4259398" y="2817006"/>
                </a:cubicBezTo>
                <a:cubicBezTo>
                  <a:pt x="4062135" y="2824366"/>
                  <a:pt x="3984318" y="2761968"/>
                  <a:pt x="3724102" y="2817006"/>
                </a:cubicBezTo>
                <a:cubicBezTo>
                  <a:pt x="3463886" y="2872044"/>
                  <a:pt x="3404851" y="2798801"/>
                  <a:pt x="3231630" y="2817006"/>
                </a:cubicBezTo>
                <a:cubicBezTo>
                  <a:pt x="3058409" y="2835211"/>
                  <a:pt x="2996756" y="2784848"/>
                  <a:pt x="2824805" y="2817006"/>
                </a:cubicBezTo>
                <a:cubicBezTo>
                  <a:pt x="2652855" y="2849164"/>
                  <a:pt x="2471117" y="2793861"/>
                  <a:pt x="2332332" y="2817006"/>
                </a:cubicBezTo>
                <a:cubicBezTo>
                  <a:pt x="2193547" y="2840151"/>
                  <a:pt x="1987958" y="2781528"/>
                  <a:pt x="1882683" y="2817006"/>
                </a:cubicBezTo>
                <a:cubicBezTo>
                  <a:pt x="1777408" y="2852484"/>
                  <a:pt x="1550911" y="2778703"/>
                  <a:pt x="1390211" y="2817006"/>
                </a:cubicBezTo>
                <a:cubicBezTo>
                  <a:pt x="1229511" y="2855309"/>
                  <a:pt x="710628" y="2789656"/>
                  <a:pt x="469501" y="2817006"/>
                </a:cubicBezTo>
                <a:cubicBezTo>
                  <a:pt x="197751" y="2853917"/>
                  <a:pt x="-5388" y="2615291"/>
                  <a:pt x="0" y="2347505"/>
                </a:cubicBezTo>
                <a:cubicBezTo>
                  <a:pt x="-12710" y="2143795"/>
                  <a:pt x="11588" y="2029594"/>
                  <a:pt x="0" y="1840444"/>
                </a:cubicBezTo>
                <a:cubicBezTo>
                  <a:pt x="-11588" y="1651294"/>
                  <a:pt x="47807" y="1613805"/>
                  <a:pt x="0" y="1408503"/>
                </a:cubicBezTo>
                <a:cubicBezTo>
                  <a:pt x="-47807" y="1203201"/>
                  <a:pt x="49224" y="1157646"/>
                  <a:pt x="0" y="957782"/>
                </a:cubicBezTo>
                <a:cubicBezTo>
                  <a:pt x="-49224" y="757918"/>
                  <a:pt x="41154" y="567762"/>
                  <a:pt x="0" y="46950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tiệc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59" y="1400477"/>
            <a:ext cx="5708469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hưởng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AB0E24-1956-456A-8004-6FE52F34D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4" t="-866" r="-9785" b="47095"/>
          <a:stretch/>
        </p:blipFill>
        <p:spPr>
          <a:xfrm>
            <a:off x="427773" y="1570413"/>
            <a:ext cx="5099715" cy="41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1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E20595-6A36-00B1-F78B-694D58A94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xmlns="" id="{EBF2CC59-E424-FB93-AF61-EE6CEB3005FA}"/>
              </a:ext>
            </a:extLst>
          </p:cNvPr>
          <p:cNvSpPr/>
          <p:nvPr/>
        </p:nvSpPr>
        <p:spPr>
          <a:xfrm>
            <a:off x="540774" y="459000"/>
            <a:ext cx="11208774" cy="5961465"/>
          </a:xfrm>
          <a:custGeom>
            <a:avLst/>
            <a:gdLst>
              <a:gd name="connsiteX0" fmla="*/ 0 w 7661923"/>
              <a:gd name="connsiteY0" fmla="*/ 590674 h 3543972"/>
              <a:gd name="connsiteX1" fmla="*/ 590674 w 7661923"/>
              <a:gd name="connsiteY1" fmla="*/ 0 h 3543972"/>
              <a:gd name="connsiteX2" fmla="*/ 7071249 w 7661923"/>
              <a:gd name="connsiteY2" fmla="*/ 0 h 3543972"/>
              <a:gd name="connsiteX3" fmla="*/ 7661923 w 7661923"/>
              <a:gd name="connsiteY3" fmla="*/ 590674 h 3543972"/>
              <a:gd name="connsiteX4" fmla="*/ 7661923 w 7661923"/>
              <a:gd name="connsiteY4" fmla="*/ 2953298 h 3543972"/>
              <a:gd name="connsiteX5" fmla="*/ 7071249 w 7661923"/>
              <a:gd name="connsiteY5" fmla="*/ 3543972 h 3543972"/>
              <a:gd name="connsiteX6" fmla="*/ 590674 w 7661923"/>
              <a:gd name="connsiteY6" fmla="*/ 3543972 h 3543972"/>
              <a:gd name="connsiteX7" fmla="*/ 0 w 7661923"/>
              <a:gd name="connsiteY7" fmla="*/ 2953298 h 3543972"/>
              <a:gd name="connsiteX8" fmla="*/ 0 w 7661923"/>
              <a:gd name="connsiteY8" fmla="*/ 590674 h 354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1923" h="3543972" fill="none" extrusionOk="0">
                <a:moveTo>
                  <a:pt x="0" y="590674"/>
                </a:moveTo>
                <a:cubicBezTo>
                  <a:pt x="-3129" y="320218"/>
                  <a:pt x="266416" y="35318"/>
                  <a:pt x="590674" y="0"/>
                </a:cubicBezTo>
                <a:cubicBezTo>
                  <a:pt x="1794467" y="-123866"/>
                  <a:pt x="6042098" y="81108"/>
                  <a:pt x="7071249" y="0"/>
                </a:cubicBezTo>
                <a:cubicBezTo>
                  <a:pt x="7404141" y="-10251"/>
                  <a:pt x="7623705" y="267606"/>
                  <a:pt x="7661923" y="590674"/>
                </a:cubicBezTo>
                <a:cubicBezTo>
                  <a:pt x="7829640" y="866682"/>
                  <a:pt x="7532024" y="2657065"/>
                  <a:pt x="7661923" y="2953298"/>
                </a:cubicBezTo>
                <a:cubicBezTo>
                  <a:pt x="7682195" y="3225688"/>
                  <a:pt x="7408293" y="3563608"/>
                  <a:pt x="7071249" y="3543972"/>
                </a:cubicBezTo>
                <a:cubicBezTo>
                  <a:pt x="5427670" y="3526117"/>
                  <a:pt x="3047081" y="3434628"/>
                  <a:pt x="590674" y="3543972"/>
                </a:cubicBezTo>
                <a:cubicBezTo>
                  <a:pt x="279635" y="3506129"/>
                  <a:pt x="27738" y="3331312"/>
                  <a:pt x="0" y="2953298"/>
                </a:cubicBezTo>
                <a:cubicBezTo>
                  <a:pt x="118672" y="2050218"/>
                  <a:pt x="-34222" y="1755439"/>
                  <a:pt x="0" y="590674"/>
                </a:cubicBezTo>
                <a:close/>
              </a:path>
              <a:path w="7661923" h="3543972" stroke="0" extrusionOk="0">
                <a:moveTo>
                  <a:pt x="0" y="590674"/>
                </a:moveTo>
                <a:cubicBezTo>
                  <a:pt x="9589" y="265019"/>
                  <a:pt x="246261" y="36136"/>
                  <a:pt x="590674" y="0"/>
                </a:cubicBezTo>
                <a:cubicBezTo>
                  <a:pt x="2619233" y="96512"/>
                  <a:pt x="3878262" y="-165548"/>
                  <a:pt x="7071249" y="0"/>
                </a:cubicBezTo>
                <a:cubicBezTo>
                  <a:pt x="7459543" y="1557"/>
                  <a:pt x="7711327" y="272522"/>
                  <a:pt x="7661923" y="590674"/>
                </a:cubicBezTo>
                <a:cubicBezTo>
                  <a:pt x="7531710" y="1385815"/>
                  <a:pt x="7786896" y="1901943"/>
                  <a:pt x="7661923" y="2953298"/>
                </a:cubicBezTo>
                <a:cubicBezTo>
                  <a:pt x="7670145" y="3235322"/>
                  <a:pt x="7423708" y="3532093"/>
                  <a:pt x="7071249" y="3543972"/>
                </a:cubicBezTo>
                <a:cubicBezTo>
                  <a:pt x="6392904" y="3705684"/>
                  <a:pt x="3771159" y="3687594"/>
                  <a:pt x="590674" y="3543972"/>
                </a:cubicBezTo>
                <a:cubicBezTo>
                  <a:pt x="308331" y="3520807"/>
                  <a:pt x="52007" y="3257170"/>
                  <a:pt x="0" y="2953298"/>
                </a:cubicBezTo>
                <a:cubicBezTo>
                  <a:pt x="128997" y="2318506"/>
                  <a:pt x="-102252" y="1067692"/>
                  <a:pt x="0" y="590674"/>
                </a:cubicBezTo>
                <a:close/>
              </a:path>
            </a:pathLst>
          </a:custGeom>
          <a:solidFill>
            <a:srgbClr val="FFFF99">
              <a:alpha val="96000"/>
            </a:srgb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83887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 làm này t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hể hiện quan tâm đến hàng xóm láng giềng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60" y="1400476"/>
            <a:ext cx="5385582" cy="202852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kern="0">
                <a:solidFill>
                  <a:srgbClr val="002060"/>
                </a:solidFill>
                <a:cs typeface="Arial" panose="020B0604020202020204" pitchFamily="34" charset="0"/>
              </a:rPr>
              <a:t>Bạn nữ </a:t>
            </a:r>
            <a:r>
              <a:rPr lang="vi-VN" sz="3200" kern="0">
                <a:solidFill>
                  <a:srgbClr val="002060"/>
                </a:solidFill>
                <a:cs typeface="Arial" panose="020B0604020202020204" pitchFamily="34" charset="0"/>
              </a:rPr>
              <a:t>đưa ra lời đề nghị nhận giúp thư mời họp tổ dân phố cho nhà chú Trí vì cả nhà chú Trí đi vắng.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AB0E24-1956-456A-8004-6FE52F34D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52199" r="41359" b="-5606"/>
          <a:stretch/>
        </p:blipFill>
        <p:spPr>
          <a:xfrm>
            <a:off x="-345950" y="1915729"/>
            <a:ext cx="5308893" cy="38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3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26CDB6-896F-7EAF-3155-9AB1CF5A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xmlns="" id="{3E72E28D-0648-2D97-33E8-7F7BBD4DCE89}"/>
              </a:ext>
            </a:extLst>
          </p:cNvPr>
          <p:cNvSpPr/>
          <p:nvPr/>
        </p:nvSpPr>
        <p:spPr>
          <a:xfrm>
            <a:off x="540774" y="459000"/>
            <a:ext cx="11208774" cy="5961465"/>
          </a:xfrm>
          <a:custGeom>
            <a:avLst/>
            <a:gdLst>
              <a:gd name="connsiteX0" fmla="*/ 0 w 7661923"/>
              <a:gd name="connsiteY0" fmla="*/ 590674 h 3543972"/>
              <a:gd name="connsiteX1" fmla="*/ 590674 w 7661923"/>
              <a:gd name="connsiteY1" fmla="*/ 0 h 3543972"/>
              <a:gd name="connsiteX2" fmla="*/ 7071249 w 7661923"/>
              <a:gd name="connsiteY2" fmla="*/ 0 h 3543972"/>
              <a:gd name="connsiteX3" fmla="*/ 7661923 w 7661923"/>
              <a:gd name="connsiteY3" fmla="*/ 590674 h 3543972"/>
              <a:gd name="connsiteX4" fmla="*/ 7661923 w 7661923"/>
              <a:gd name="connsiteY4" fmla="*/ 2953298 h 3543972"/>
              <a:gd name="connsiteX5" fmla="*/ 7071249 w 7661923"/>
              <a:gd name="connsiteY5" fmla="*/ 3543972 h 3543972"/>
              <a:gd name="connsiteX6" fmla="*/ 590674 w 7661923"/>
              <a:gd name="connsiteY6" fmla="*/ 3543972 h 3543972"/>
              <a:gd name="connsiteX7" fmla="*/ 0 w 7661923"/>
              <a:gd name="connsiteY7" fmla="*/ 2953298 h 3543972"/>
              <a:gd name="connsiteX8" fmla="*/ 0 w 7661923"/>
              <a:gd name="connsiteY8" fmla="*/ 590674 h 354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1923" h="3543972" fill="none" extrusionOk="0">
                <a:moveTo>
                  <a:pt x="0" y="590674"/>
                </a:moveTo>
                <a:cubicBezTo>
                  <a:pt x="-3129" y="320218"/>
                  <a:pt x="266416" y="35318"/>
                  <a:pt x="590674" y="0"/>
                </a:cubicBezTo>
                <a:cubicBezTo>
                  <a:pt x="1794467" y="-123866"/>
                  <a:pt x="6042098" y="81108"/>
                  <a:pt x="7071249" y="0"/>
                </a:cubicBezTo>
                <a:cubicBezTo>
                  <a:pt x="7404141" y="-10251"/>
                  <a:pt x="7623705" y="267606"/>
                  <a:pt x="7661923" y="590674"/>
                </a:cubicBezTo>
                <a:cubicBezTo>
                  <a:pt x="7829640" y="866682"/>
                  <a:pt x="7532024" y="2657065"/>
                  <a:pt x="7661923" y="2953298"/>
                </a:cubicBezTo>
                <a:cubicBezTo>
                  <a:pt x="7682195" y="3225688"/>
                  <a:pt x="7408293" y="3563608"/>
                  <a:pt x="7071249" y="3543972"/>
                </a:cubicBezTo>
                <a:cubicBezTo>
                  <a:pt x="5427670" y="3526117"/>
                  <a:pt x="3047081" y="3434628"/>
                  <a:pt x="590674" y="3543972"/>
                </a:cubicBezTo>
                <a:cubicBezTo>
                  <a:pt x="279635" y="3506129"/>
                  <a:pt x="27738" y="3331312"/>
                  <a:pt x="0" y="2953298"/>
                </a:cubicBezTo>
                <a:cubicBezTo>
                  <a:pt x="118672" y="2050218"/>
                  <a:pt x="-34222" y="1755439"/>
                  <a:pt x="0" y="590674"/>
                </a:cubicBezTo>
                <a:close/>
              </a:path>
              <a:path w="7661923" h="3543972" stroke="0" extrusionOk="0">
                <a:moveTo>
                  <a:pt x="0" y="590674"/>
                </a:moveTo>
                <a:cubicBezTo>
                  <a:pt x="9589" y="265019"/>
                  <a:pt x="246261" y="36136"/>
                  <a:pt x="590674" y="0"/>
                </a:cubicBezTo>
                <a:cubicBezTo>
                  <a:pt x="2619233" y="96512"/>
                  <a:pt x="3878262" y="-165548"/>
                  <a:pt x="7071249" y="0"/>
                </a:cubicBezTo>
                <a:cubicBezTo>
                  <a:pt x="7459543" y="1557"/>
                  <a:pt x="7711327" y="272522"/>
                  <a:pt x="7661923" y="590674"/>
                </a:cubicBezTo>
                <a:cubicBezTo>
                  <a:pt x="7531710" y="1385815"/>
                  <a:pt x="7786896" y="1901943"/>
                  <a:pt x="7661923" y="2953298"/>
                </a:cubicBezTo>
                <a:cubicBezTo>
                  <a:pt x="7670145" y="3235322"/>
                  <a:pt x="7423708" y="3532093"/>
                  <a:pt x="7071249" y="3543972"/>
                </a:cubicBezTo>
                <a:cubicBezTo>
                  <a:pt x="6392904" y="3705684"/>
                  <a:pt x="3771159" y="3687594"/>
                  <a:pt x="590674" y="3543972"/>
                </a:cubicBezTo>
                <a:cubicBezTo>
                  <a:pt x="308331" y="3520807"/>
                  <a:pt x="52007" y="3257170"/>
                  <a:pt x="0" y="2953298"/>
                </a:cubicBezTo>
                <a:cubicBezTo>
                  <a:pt x="128997" y="2318506"/>
                  <a:pt x="-102252" y="1067692"/>
                  <a:pt x="0" y="590674"/>
                </a:cubicBezTo>
                <a:close/>
              </a:path>
            </a:pathLst>
          </a:custGeom>
          <a:solidFill>
            <a:srgbClr val="FFFF99">
              <a:alpha val="96000"/>
            </a:srgb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83887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 làm này t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hể hiện quan tâm đến hàng xóm láng giềng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60" y="1400476"/>
            <a:ext cx="5385582" cy="202852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kern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Bạn nữ trong tranh đã nhắc nhở các em nhỏ không nên ra ngoài chơi kẻo nắng.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AB0E24-1956-456A-8004-6FE52F34D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9" t="54691" r="-16136" b="-8098"/>
          <a:stretch/>
        </p:blipFill>
        <p:spPr>
          <a:xfrm>
            <a:off x="582517" y="2116181"/>
            <a:ext cx="5308893" cy="38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82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263" y="908858"/>
            <a:ext cx="8619473" cy="5505317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xmlns="" id="{63D6472D-9DCF-57D6-5F1E-EA414ABAE687}"/>
              </a:ext>
            </a:extLst>
          </p:cNvPr>
          <p:cNvSpPr/>
          <p:nvPr/>
        </p:nvSpPr>
        <p:spPr>
          <a:xfrm>
            <a:off x="9073512" y="3071275"/>
            <a:ext cx="2996756" cy="3737024"/>
          </a:xfrm>
          <a:custGeom>
            <a:avLst/>
            <a:gdLst/>
            <a:ahLst/>
            <a:cxnLst/>
            <a:rect l="l" t="t" r="r" b="b"/>
            <a:pathLst>
              <a:path w="2360866" h="4114800">
                <a:moveTo>
                  <a:pt x="0" y="0"/>
                </a:moveTo>
                <a:lnTo>
                  <a:pt x="2360867" y="0"/>
                </a:lnTo>
                <a:lnTo>
                  <a:pt x="2360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xmlns="" id="{C803CEB9-71E5-6A01-5ADB-6F9C1F044645}"/>
              </a:ext>
            </a:extLst>
          </p:cNvPr>
          <p:cNvSpPr/>
          <p:nvPr/>
        </p:nvSpPr>
        <p:spPr>
          <a:xfrm>
            <a:off x="858304" y="4414033"/>
            <a:ext cx="880918" cy="1607327"/>
          </a:xfrm>
          <a:custGeom>
            <a:avLst/>
            <a:gdLst/>
            <a:ahLst/>
            <a:cxnLst/>
            <a:rect l="l" t="t" r="r" b="b"/>
            <a:pathLst>
              <a:path w="6779133" h="8229600">
                <a:moveTo>
                  <a:pt x="0" y="0"/>
                </a:moveTo>
                <a:lnTo>
                  <a:pt x="6779132" y="0"/>
                </a:lnTo>
                <a:lnTo>
                  <a:pt x="67791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C018B08F-E6EA-F8C5-FA46-7C5FB095599A}"/>
              </a:ext>
            </a:extLst>
          </p:cNvPr>
          <p:cNvSpPr/>
          <p:nvPr/>
        </p:nvSpPr>
        <p:spPr>
          <a:xfrm>
            <a:off x="121732" y="3429000"/>
            <a:ext cx="856306" cy="1607327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200" y="0"/>
                </a:lnTo>
                <a:lnTo>
                  <a:pt x="3878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D4196A-B7BB-4D20-BAF6-9B9D6DB65A18}"/>
              </a:ext>
            </a:extLst>
          </p:cNvPr>
          <p:cNvSpPr txBox="1"/>
          <p:nvPr/>
        </p:nvSpPr>
        <p:spPr>
          <a:xfrm>
            <a:off x="2547447" y="1523467"/>
            <a:ext cx="70025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 hiện sự quan tâm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giúp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đỡ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hàng xóm láng giềng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5413298-6F44-D2A0-16CD-6AF9497D1C7D}"/>
              </a:ext>
            </a:extLst>
          </p:cNvPr>
          <p:cNvGrpSpPr/>
          <p:nvPr/>
        </p:nvGrpSpPr>
        <p:grpSpPr>
          <a:xfrm>
            <a:off x="-21855" y="-163983"/>
            <a:ext cx="10170363" cy="2052000"/>
            <a:chOff x="1" y="-202428"/>
            <a:chExt cx="9086780" cy="17342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5D6710D-518F-A5E6-A2CC-D03D66D96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6" t="37830" r="15924" b="37830"/>
            <a:stretch/>
          </p:blipFill>
          <p:spPr>
            <a:xfrm flipH="1">
              <a:off x="1" y="-202428"/>
              <a:ext cx="9086780" cy="173422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02223A7-EC1A-BB94-8D2E-FA7BA5827380}"/>
                </a:ext>
              </a:extLst>
            </p:cNvPr>
            <p:cNvSpPr txBox="1"/>
            <p:nvPr/>
          </p:nvSpPr>
          <p:spPr>
            <a:xfrm>
              <a:off x="2112630" y="88100"/>
              <a:ext cx="6253221" cy="707886"/>
            </a:xfrm>
            <a:prstGeom prst="rect">
              <a:avLst/>
            </a:prstGeom>
            <a:noFill/>
          </p:spPr>
          <p:txBody>
            <a:bodyPr wrap="none" rtlCol="0">
              <a:prstTxWarp prst="textWave1">
                <a:avLst/>
              </a:prstTxWarp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Hàng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xóm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láng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giềng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cần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quan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tâm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giúp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đỡ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lẫn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999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nhau</a:t>
              </a:r>
              <a:r>
                <a:rPr kumimoji="0" lang="en-US" sz="3999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23CD4D4-2DC4-AB17-DB82-B00F69E5A276}"/>
              </a:ext>
            </a:extLst>
          </p:cNvPr>
          <p:cNvGrpSpPr/>
          <p:nvPr/>
        </p:nvGrpSpPr>
        <p:grpSpPr>
          <a:xfrm>
            <a:off x="428508" y="1269000"/>
            <a:ext cx="10410942" cy="4320000"/>
            <a:chOff x="1383341" y="1290771"/>
            <a:chExt cx="9720000" cy="4320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5039311-3906-B12A-DD0E-5CD68833F821}"/>
                </a:ext>
              </a:extLst>
            </p:cNvPr>
            <p:cNvSpPr/>
            <p:nvPr/>
          </p:nvSpPr>
          <p:spPr>
            <a:xfrm>
              <a:off x="1383341" y="1290771"/>
              <a:ext cx="9720000" cy="4320000"/>
            </a:xfrm>
            <a:custGeom>
              <a:avLst/>
              <a:gdLst>
                <a:gd name="connsiteX0" fmla="*/ 0 w 9720000"/>
                <a:gd name="connsiteY0" fmla="*/ 806846 h 4320000"/>
                <a:gd name="connsiteX1" fmla="*/ 806846 w 9720000"/>
                <a:gd name="connsiteY1" fmla="*/ 0 h 4320000"/>
                <a:gd name="connsiteX2" fmla="*/ 8913154 w 9720000"/>
                <a:gd name="connsiteY2" fmla="*/ 0 h 4320000"/>
                <a:gd name="connsiteX3" fmla="*/ 9720000 w 9720000"/>
                <a:gd name="connsiteY3" fmla="*/ 806846 h 4320000"/>
                <a:gd name="connsiteX4" fmla="*/ 9720000 w 9720000"/>
                <a:gd name="connsiteY4" fmla="*/ 3513154 h 4320000"/>
                <a:gd name="connsiteX5" fmla="*/ 8913154 w 9720000"/>
                <a:gd name="connsiteY5" fmla="*/ 4320000 h 4320000"/>
                <a:gd name="connsiteX6" fmla="*/ 806846 w 9720000"/>
                <a:gd name="connsiteY6" fmla="*/ 4320000 h 4320000"/>
                <a:gd name="connsiteX7" fmla="*/ 0 w 9720000"/>
                <a:gd name="connsiteY7" fmla="*/ 3513154 h 4320000"/>
                <a:gd name="connsiteX8" fmla="*/ 0 w 9720000"/>
                <a:gd name="connsiteY8" fmla="*/ 806846 h 43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4320000" fill="none" extrusionOk="0">
                  <a:moveTo>
                    <a:pt x="0" y="806846"/>
                  </a:moveTo>
                  <a:cubicBezTo>
                    <a:pt x="-26620" y="348276"/>
                    <a:pt x="372994" y="-40959"/>
                    <a:pt x="806846" y="0"/>
                  </a:cubicBezTo>
                  <a:cubicBezTo>
                    <a:pt x="2757853" y="69703"/>
                    <a:pt x="7964899" y="-75058"/>
                    <a:pt x="8913154" y="0"/>
                  </a:cubicBezTo>
                  <a:cubicBezTo>
                    <a:pt x="9385981" y="9798"/>
                    <a:pt x="9702205" y="324633"/>
                    <a:pt x="9720000" y="806846"/>
                  </a:cubicBezTo>
                  <a:cubicBezTo>
                    <a:pt x="9667096" y="1854906"/>
                    <a:pt x="9836473" y="2975472"/>
                    <a:pt x="9720000" y="3513154"/>
                  </a:cubicBezTo>
                  <a:cubicBezTo>
                    <a:pt x="9653431" y="3965014"/>
                    <a:pt x="9334931" y="4338833"/>
                    <a:pt x="8913154" y="4320000"/>
                  </a:cubicBezTo>
                  <a:cubicBezTo>
                    <a:pt x="6008191" y="4347067"/>
                    <a:pt x="4466004" y="4467548"/>
                    <a:pt x="806846" y="4320000"/>
                  </a:cubicBezTo>
                  <a:cubicBezTo>
                    <a:pt x="411568" y="4387610"/>
                    <a:pt x="-19304" y="3966378"/>
                    <a:pt x="0" y="3513154"/>
                  </a:cubicBezTo>
                  <a:cubicBezTo>
                    <a:pt x="9703" y="2354722"/>
                    <a:pt x="132738" y="2157755"/>
                    <a:pt x="0" y="806846"/>
                  </a:cubicBezTo>
                  <a:close/>
                </a:path>
                <a:path w="9720000" h="4320000" stroke="0" extrusionOk="0">
                  <a:moveTo>
                    <a:pt x="0" y="806846"/>
                  </a:moveTo>
                  <a:cubicBezTo>
                    <a:pt x="20102" y="321121"/>
                    <a:pt x="382212" y="56846"/>
                    <a:pt x="806846" y="0"/>
                  </a:cubicBezTo>
                  <a:cubicBezTo>
                    <a:pt x="2145881" y="-11997"/>
                    <a:pt x="5438796" y="-107784"/>
                    <a:pt x="8913154" y="0"/>
                  </a:cubicBezTo>
                  <a:cubicBezTo>
                    <a:pt x="9295748" y="28308"/>
                    <a:pt x="9654802" y="340472"/>
                    <a:pt x="9720000" y="806846"/>
                  </a:cubicBezTo>
                  <a:cubicBezTo>
                    <a:pt x="9687307" y="2010273"/>
                    <a:pt x="9698594" y="2838719"/>
                    <a:pt x="9720000" y="3513154"/>
                  </a:cubicBezTo>
                  <a:cubicBezTo>
                    <a:pt x="9692152" y="4028765"/>
                    <a:pt x="9441238" y="4302421"/>
                    <a:pt x="8913154" y="4320000"/>
                  </a:cubicBezTo>
                  <a:cubicBezTo>
                    <a:pt x="6591981" y="4177415"/>
                    <a:pt x="1865282" y="4176765"/>
                    <a:pt x="806846" y="4320000"/>
                  </a:cubicBezTo>
                  <a:cubicBezTo>
                    <a:pt x="365519" y="4297155"/>
                    <a:pt x="-45136" y="3980558"/>
                    <a:pt x="0" y="3513154"/>
                  </a:cubicBezTo>
                  <a:cubicBezTo>
                    <a:pt x="155752" y="2508895"/>
                    <a:pt x="-100087" y="1207347"/>
                    <a:pt x="0" y="806846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869D6FE-405B-3961-789F-9988C33A77EB}"/>
                </a:ext>
              </a:extLst>
            </p:cNvPr>
            <p:cNvSpPr txBox="1"/>
            <p:nvPr/>
          </p:nvSpPr>
          <p:spPr>
            <a:xfrm>
              <a:off x="1632406" y="1755994"/>
              <a:ext cx="93005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8D9BE1-324B-5F95-8BE2-3189E702C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508" y="0"/>
            <a:ext cx="2043492" cy="205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9A77E2-B43C-1328-FAF8-5E831202C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6826" y="3690000"/>
            <a:ext cx="1785345" cy="316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532E76-881E-98A8-76F3-9FFC16E7707C}"/>
              </a:ext>
            </a:extLst>
          </p:cNvPr>
          <p:cNvSpPr txBox="1"/>
          <p:nvPr/>
        </p:nvSpPr>
        <p:spPr>
          <a:xfrm>
            <a:off x="940660" y="2181537"/>
            <a:ext cx="94709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xmlns="" id="{BAD5A9FA-2C34-0306-745C-239A98E4A8F6}"/>
              </a:ext>
            </a:extLst>
          </p:cNvPr>
          <p:cNvSpPr/>
          <p:nvPr/>
        </p:nvSpPr>
        <p:spPr>
          <a:xfrm>
            <a:off x="677573" y="12554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6677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97D544-5C9B-E5B3-A4E3-D17316B62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0C1654-223F-F4D6-55F1-D0C4E02C846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9178058-37FF-2ABF-E023-9AD161442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FF8B639-36E5-858F-B47C-9BCA7E34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061620-304D-3384-1488-E03345431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18" y="0"/>
            <a:ext cx="4109279" cy="527372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xmlns="" id="{99CACEE2-7BBC-7AB4-553E-73E1D2A86DD0}"/>
              </a:ext>
            </a:extLst>
          </p:cNvPr>
          <p:cNvSpPr/>
          <p:nvPr/>
        </p:nvSpPr>
        <p:spPr>
          <a:xfrm>
            <a:off x="4721343" y="346037"/>
            <a:ext cx="9752940" cy="3444913"/>
          </a:xfrm>
          <a:prstGeom prst="round2DiagRect">
            <a:avLst>
              <a:gd name="adj1" fmla="val 38492"/>
              <a:gd name="adj2" fmla="val 0"/>
            </a:avLst>
          </a:prstGeom>
          <a:solidFill>
            <a:srgbClr val="CCECFF"/>
          </a:solidFill>
          <a:ln w="381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rPr>
              <a:t> 3: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theo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tranh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</a:p>
        </p:txBody>
      </p:sp>
      <p:pic>
        <p:nvPicPr>
          <p:cNvPr id="9" name="Picture 2" descr="LINE Creators' Stickers - happy bunny 1 Example with GIF Animation">
            <a:extLst>
              <a:ext uri="{FF2B5EF4-FFF2-40B4-BE49-F238E27FC236}">
                <a16:creationId xmlns:a16="http://schemas.microsoft.com/office/drawing/2014/main" xmlns="" id="{21B1AC49-C595-15A6-B6F2-95547BE1E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513" y="137374"/>
            <a:ext cx="3897149" cy="365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172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CC9E0A-B574-2F63-B55A-1A894FEE9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09FCA3-E82C-CF55-68E8-2D3042B257DF}"/>
              </a:ext>
            </a:extLst>
          </p:cNvPr>
          <p:cNvGrpSpPr/>
          <p:nvPr/>
        </p:nvGrpSpPr>
        <p:grpSpPr>
          <a:xfrm>
            <a:off x="-1650381" y="0"/>
            <a:ext cx="24384000" cy="6858000"/>
            <a:chOff x="0" y="0"/>
            <a:chExt cx="24384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2A1BEFC-24D5-0DA3-9825-C2E1EB0FE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B489C4C-6F3D-2213-A4B6-1662C0553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BBA1D24-C1B3-FCEC-C9B8-4C9C186FB2EB}"/>
              </a:ext>
            </a:extLst>
          </p:cNvPr>
          <p:cNvGrpSpPr/>
          <p:nvPr/>
        </p:nvGrpSpPr>
        <p:grpSpPr>
          <a:xfrm>
            <a:off x="204704" y="826860"/>
            <a:ext cx="11701546" cy="5856954"/>
            <a:chOff x="1383341" y="1290771"/>
            <a:chExt cx="9720000" cy="43200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4B73D0D2-3A8B-32E7-E03D-EA030A2B765D}"/>
                </a:ext>
              </a:extLst>
            </p:cNvPr>
            <p:cNvSpPr/>
            <p:nvPr/>
          </p:nvSpPr>
          <p:spPr>
            <a:xfrm>
              <a:off x="1383341" y="1290771"/>
              <a:ext cx="9720000" cy="4320000"/>
            </a:xfrm>
            <a:custGeom>
              <a:avLst/>
              <a:gdLst>
                <a:gd name="connsiteX0" fmla="*/ 0 w 11701546"/>
                <a:gd name="connsiteY0" fmla="*/ 1093903 h 5856954"/>
                <a:gd name="connsiteX1" fmla="*/ 1093903 w 11701546"/>
                <a:gd name="connsiteY1" fmla="*/ 0 h 5856954"/>
                <a:gd name="connsiteX2" fmla="*/ 10607643 w 11701546"/>
                <a:gd name="connsiteY2" fmla="*/ 0 h 5856954"/>
                <a:gd name="connsiteX3" fmla="*/ 11701546 w 11701546"/>
                <a:gd name="connsiteY3" fmla="*/ 1093903 h 5856954"/>
                <a:gd name="connsiteX4" fmla="*/ 11701546 w 11701546"/>
                <a:gd name="connsiteY4" fmla="*/ 4763051 h 5856954"/>
                <a:gd name="connsiteX5" fmla="*/ 10607643 w 11701546"/>
                <a:gd name="connsiteY5" fmla="*/ 5856954 h 5856954"/>
                <a:gd name="connsiteX6" fmla="*/ 1093903 w 11701546"/>
                <a:gd name="connsiteY6" fmla="*/ 5856954 h 5856954"/>
                <a:gd name="connsiteX7" fmla="*/ 0 w 11701546"/>
                <a:gd name="connsiteY7" fmla="*/ 4763051 h 5856954"/>
                <a:gd name="connsiteX8" fmla="*/ 0 w 11701546"/>
                <a:gd name="connsiteY8" fmla="*/ 1093903 h 585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01546" h="5856954" fill="none" extrusionOk="0">
                  <a:moveTo>
                    <a:pt x="0" y="1093903"/>
                  </a:moveTo>
                  <a:cubicBezTo>
                    <a:pt x="-92877" y="444536"/>
                    <a:pt x="518618" y="-100549"/>
                    <a:pt x="1093903" y="0"/>
                  </a:cubicBezTo>
                  <a:cubicBezTo>
                    <a:pt x="4346897" y="69703"/>
                    <a:pt x="9109538" y="-75058"/>
                    <a:pt x="10607643" y="0"/>
                  </a:cubicBezTo>
                  <a:cubicBezTo>
                    <a:pt x="11307892" y="34593"/>
                    <a:pt x="11675934" y="437075"/>
                    <a:pt x="11701546" y="1093903"/>
                  </a:cubicBezTo>
                  <a:cubicBezTo>
                    <a:pt x="11648642" y="2682043"/>
                    <a:pt x="11818019" y="3767913"/>
                    <a:pt x="11701546" y="4763051"/>
                  </a:cubicBezTo>
                  <a:cubicBezTo>
                    <a:pt x="11591480" y="5377533"/>
                    <a:pt x="11170518" y="5889567"/>
                    <a:pt x="10607643" y="5856954"/>
                  </a:cubicBezTo>
                  <a:cubicBezTo>
                    <a:pt x="6982220" y="5884021"/>
                    <a:pt x="2120575" y="6004502"/>
                    <a:pt x="1093903" y="5856954"/>
                  </a:cubicBezTo>
                  <a:cubicBezTo>
                    <a:pt x="518008" y="5894903"/>
                    <a:pt x="-45775" y="5385255"/>
                    <a:pt x="0" y="4763051"/>
                  </a:cubicBezTo>
                  <a:cubicBezTo>
                    <a:pt x="9703" y="3986567"/>
                    <a:pt x="132738" y="2470206"/>
                    <a:pt x="0" y="1093903"/>
                  </a:cubicBezTo>
                  <a:close/>
                </a:path>
                <a:path w="11701546" h="5856954" stroke="0" extrusionOk="0">
                  <a:moveTo>
                    <a:pt x="0" y="1093903"/>
                  </a:moveTo>
                  <a:cubicBezTo>
                    <a:pt x="17920" y="453996"/>
                    <a:pt x="519348" y="80196"/>
                    <a:pt x="1093903" y="0"/>
                  </a:cubicBezTo>
                  <a:cubicBezTo>
                    <a:pt x="3429002" y="-11997"/>
                    <a:pt x="7777717" y="-107784"/>
                    <a:pt x="10607643" y="0"/>
                  </a:cubicBezTo>
                  <a:cubicBezTo>
                    <a:pt x="11167684" y="19813"/>
                    <a:pt x="11644088" y="471457"/>
                    <a:pt x="11701546" y="1093903"/>
                  </a:cubicBezTo>
                  <a:cubicBezTo>
                    <a:pt x="11668853" y="2270313"/>
                    <a:pt x="11680140" y="4017297"/>
                    <a:pt x="11701546" y="4763051"/>
                  </a:cubicBezTo>
                  <a:cubicBezTo>
                    <a:pt x="11695245" y="5383037"/>
                    <a:pt x="11278334" y="5842771"/>
                    <a:pt x="10607643" y="5856954"/>
                  </a:cubicBezTo>
                  <a:cubicBezTo>
                    <a:pt x="8155683" y="5714369"/>
                    <a:pt x="5495330" y="5713719"/>
                    <a:pt x="1093903" y="5856954"/>
                  </a:cubicBezTo>
                  <a:cubicBezTo>
                    <a:pt x="505929" y="5770672"/>
                    <a:pt x="-78723" y="5405211"/>
                    <a:pt x="0" y="4763051"/>
                  </a:cubicBezTo>
                  <a:cubicBezTo>
                    <a:pt x="155752" y="4320455"/>
                    <a:pt x="-100087" y="2639012"/>
                    <a:pt x="0" y="1093903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4CD08AF-A78D-C4AA-B7AD-53C22C56161C}"/>
                </a:ext>
              </a:extLst>
            </p:cNvPr>
            <p:cNvSpPr txBox="1"/>
            <p:nvPr/>
          </p:nvSpPr>
          <p:spPr>
            <a:xfrm>
              <a:off x="1632406" y="1755994"/>
              <a:ext cx="93005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64F263F-64B9-8085-AC38-2FAA95D06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35" y="3840468"/>
            <a:ext cx="6350524" cy="2777472"/>
          </a:xfrm>
          <a:prstGeom prst="rect">
            <a:avLst/>
          </a:prstGeom>
        </p:spPr>
      </p:pic>
      <p:sp>
        <p:nvSpPr>
          <p:cNvPr id="2" name="Hình chữ nhật 6">
            <a:extLst>
              <a:ext uri="{FF2B5EF4-FFF2-40B4-BE49-F238E27FC236}">
                <a16:creationId xmlns:a16="http://schemas.microsoft.com/office/drawing/2014/main" xmlns="" id="{7CFAB743-71F5-AA55-8379-68711CD185E0}"/>
              </a:ext>
            </a:extLst>
          </p:cNvPr>
          <p:cNvSpPr/>
          <p:nvPr/>
        </p:nvSpPr>
        <p:spPr>
          <a:xfrm>
            <a:off x="3854568" y="0"/>
            <a:ext cx="4401818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Bà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xóm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AF3F58-81CC-ACBB-D01D-50A5B851F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3" y="885243"/>
            <a:ext cx="3648607" cy="2870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384338-3900-D731-2F3A-2FB75F277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58" y="652674"/>
            <a:ext cx="3502537" cy="3252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D0BCB5D-DB50-6C8C-E655-3EEB9C40CC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16" y="652674"/>
            <a:ext cx="3803434" cy="34365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217618-57EA-5F5C-CFB9-9CC57B83A1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84" y="3514363"/>
            <a:ext cx="3803434" cy="31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0496" y="158117"/>
            <a:ext cx="12192002" cy="6858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>
            <a:fillRect/>
          </a:stretch>
        </p:blipFill>
        <p:spPr>
          <a:xfrm>
            <a:off x="-275147" y="1859538"/>
            <a:ext cx="12687300" cy="220110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23415" y="263525"/>
            <a:ext cx="8465185" cy="2058035"/>
            <a:chOff x="3029" y="415"/>
            <a:chExt cx="13331" cy="3241"/>
          </a:xfrm>
        </p:grpSpPr>
        <p:sp>
          <p:nvSpPr>
            <p:cNvPr id="12" name="Rounded Rectangle 11"/>
            <p:cNvSpPr/>
            <p:nvPr/>
          </p:nvSpPr>
          <p:spPr>
            <a:xfrm>
              <a:off x="3029" y="715"/>
              <a:ext cx="13330" cy="294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29" y="415"/>
              <a:ext cx="13331" cy="2941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Tìm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hiểu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về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nội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dung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câu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chuyện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15290"/>
            <a:ext cx="2558415" cy="2157095"/>
          </a:xfrm>
          <a:prstGeom prst="rect">
            <a:avLst/>
          </a:prstGeom>
        </p:spPr>
      </p:pic>
      <p:pic>
        <p:nvPicPr>
          <p:cNvPr id="32" name="图片 31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10597515" y="-132080"/>
            <a:ext cx="1594485" cy="15900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49926" y="3138200"/>
            <a:ext cx="3485132" cy="3186400"/>
            <a:chOff x="1140" y="4931"/>
            <a:chExt cx="3930" cy="4206"/>
          </a:xfrm>
        </p:grpSpPr>
        <p:grpSp>
          <p:nvGrpSpPr>
            <p:cNvPr id="14" name="Group 13"/>
            <p:cNvGrpSpPr/>
            <p:nvPr/>
          </p:nvGrpSpPr>
          <p:grpSpPr>
            <a:xfrm>
              <a:off x="1140" y="4931"/>
              <a:ext cx="3930" cy="4206"/>
              <a:chOff x="1320" y="4931"/>
              <a:chExt cx="3930" cy="4206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1320" y="4931"/>
                <a:ext cx="3931" cy="4207"/>
                <a:chOff x="3459164" y="2427288"/>
                <a:chExt cx="928687" cy="2671762"/>
              </a:xfrm>
            </p:grpSpPr>
            <p:sp>
              <p:nvSpPr>
                <p:cNvPr id="102" name="MH_SubTitle_1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3459164" y="2427288"/>
                  <a:ext cx="928687" cy="2671762"/>
                </a:xfrm>
                <a:prstGeom prst="roundRect">
                  <a:avLst>
                    <a:gd name="adj" fmla="val 5729"/>
                  </a:avLst>
                </a:prstGeom>
                <a:blipFill dpi="0" rotWithShape="1">
                  <a:blip r:embed="rId14"/>
                  <a:srcRect/>
                  <a:tile tx="0" ty="0" sx="100000" sy="5000" flip="xy" algn="tl"/>
                </a:blipFill>
                <a:ln w="25400">
                  <a:solidFill>
                    <a:srgbClr val="FEFEFE"/>
                  </a:solidFill>
                </a:ln>
                <a:effectLst>
                  <a:outerShdw blurRad="381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92000" rIns="0" bIns="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Helvetica"/>
                      <a:cs typeface="Helvetica"/>
                      <a:sym typeface="+mn-lt"/>
                    </a:rPr>
                    <a:t>ADD YOUR TITLE</a:t>
                  </a:r>
                </a:p>
              </p:txBody>
            </p:sp>
            <p:sp>
              <p:nvSpPr>
                <p:cNvPr id="103" name="MH_Other_1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621313" y="2698750"/>
                  <a:ext cx="603250" cy="60325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innerShdw blurRad="50800" dist="63500" dir="18900000">
                    <a:prstClr val="black">
                      <a:alpha val="6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18C8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+mn-lt"/>
                    </a:rPr>
                    <a:t>01</a:t>
                  </a:r>
                  <a:endPara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8C80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13" name="Rounded Rectangle 12"/>
              <p:cNvSpPr/>
              <p:nvPr/>
            </p:nvSpPr>
            <p:spPr>
              <a:xfrm>
                <a:off x="1446" y="5070"/>
                <a:ext cx="3680" cy="3934"/>
              </a:xfrm>
              <a:prstGeom prst="roundRect">
                <a:avLst>
                  <a:gd name="adj" fmla="val 8164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5" name="Text Box 14"/>
            <p:cNvSpPr txBox="1"/>
            <p:nvPr/>
          </p:nvSpPr>
          <p:spPr>
            <a:xfrm>
              <a:off x="1361" y="5358"/>
              <a:ext cx="3585" cy="3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Tin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tâm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xóm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giềng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pic>
        <p:nvPicPr>
          <p:cNvPr id="105" name="Picture 104"/>
          <p:cNvPicPr/>
          <p:nvPr/>
        </p:nvPicPr>
        <p:blipFill>
          <a:blip r:embed="rId15"/>
          <a:stretch>
            <a:fillRect/>
          </a:stretch>
        </p:blipFill>
        <p:spPr>
          <a:xfrm>
            <a:off x="59817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 rot="20852769">
            <a:off x="4649079" y="3085725"/>
            <a:ext cx="2894101" cy="3289289"/>
            <a:chOff x="5557" y="5207"/>
            <a:chExt cx="3952" cy="5272"/>
          </a:xfrm>
        </p:grpSpPr>
        <p:grpSp>
          <p:nvGrpSpPr>
            <p:cNvPr id="17" name="Group 16"/>
            <p:cNvGrpSpPr/>
            <p:nvPr/>
          </p:nvGrpSpPr>
          <p:grpSpPr>
            <a:xfrm rot="660000">
              <a:off x="5557" y="5207"/>
              <a:ext cx="3952" cy="5272"/>
              <a:chOff x="1299" y="4931"/>
              <a:chExt cx="3952" cy="4207"/>
            </a:xfrm>
          </p:grpSpPr>
          <p:grpSp>
            <p:nvGrpSpPr>
              <p:cNvPr id="18" name="组合 100"/>
              <p:cNvGrpSpPr/>
              <p:nvPr/>
            </p:nvGrpSpPr>
            <p:grpSpPr>
              <a:xfrm>
                <a:off x="1320" y="4931"/>
                <a:ext cx="3931" cy="4207"/>
                <a:chOff x="3459164" y="2427288"/>
                <a:chExt cx="928687" cy="2671762"/>
              </a:xfrm>
            </p:grpSpPr>
            <p:sp>
              <p:nvSpPr>
                <p:cNvPr id="19" name="MH_SubTitle_1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459164" y="2427288"/>
                  <a:ext cx="928687" cy="2671762"/>
                </a:xfrm>
                <a:prstGeom prst="roundRect">
                  <a:avLst>
                    <a:gd name="adj" fmla="val 5729"/>
                  </a:avLst>
                </a:prstGeom>
                <a:blipFill dpi="0" rotWithShape="1">
                  <a:blip r:embed="rId14"/>
                  <a:srcRect/>
                  <a:tile tx="0" ty="0" sx="100000" sy="5000" flip="xy" algn="tl"/>
                </a:blipFill>
                <a:ln w="25400">
                  <a:solidFill>
                    <a:srgbClr val="FEFEFE"/>
                  </a:solidFill>
                </a:ln>
                <a:effectLst>
                  <a:outerShdw blurRad="381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92000" rIns="0" bIns="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Helvetica"/>
                      <a:cs typeface="Helvetica"/>
                      <a:sym typeface="+mn-lt"/>
                    </a:rPr>
                    <a:t>ADD YOUR TITLE</a:t>
                  </a:r>
                </a:p>
              </p:txBody>
            </p:sp>
            <p:sp>
              <p:nvSpPr>
                <p:cNvPr id="20" name="MH_Other_1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3621313" y="2698750"/>
                  <a:ext cx="603250" cy="60325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innerShdw blurRad="50800" dist="63500" dir="18900000">
                    <a:prstClr val="black">
                      <a:alpha val="6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18C8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+mn-lt"/>
                    </a:rPr>
                    <a:t>01</a:t>
                  </a:r>
                  <a:endPara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8C80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1" name="Rounded Rectangle 20"/>
              <p:cNvSpPr/>
              <p:nvPr/>
            </p:nvSpPr>
            <p:spPr>
              <a:xfrm>
                <a:off x="1299" y="5070"/>
                <a:ext cx="3827" cy="3596"/>
              </a:xfrm>
              <a:prstGeom prst="roundRect">
                <a:avLst>
                  <a:gd name="adj" fmla="val 8164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22" name="Text Box 21"/>
            <p:cNvSpPr txBox="1"/>
            <p:nvPr/>
          </p:nvSpPr>
          <p:spPr>
            <a:xfrm rot="697161">
              <a:off x="5649" y="6043"/>
              <a:ext cx="3839" cy="2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Tin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mang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8C8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67504" y="3160507"/>
            <a:ext cx="3763550" cy="2909142"/>
            <a:chOff x="14543" y="5309"/>
            <a:chExt cx="3931" cy="4229"/>
          </a:xfrm>
        </p:grpSpPr>
        <p:grpSp>
          <p:nvGrpSpPr>
            <p:cNvPr id="26" name="Group 25"/>
            <p:cNvGrpSpPr/>
            <p:nvPr/>
          </p:nvGrpSpPr>
          <p:grpSpPr>
            <a:xfrm>
              <a:off x="14543" y="5331"/>
              <a:ext cx="3931" cy="4207"/>
              <a:chOff x="5848" y="5069"/>
              <a:chExt cx="3931" cy="4207"/>
            </a:xfrm>
          </p:grpSpPr>
          <p:grpSp>
            <p:nvGrpSpPr>
              <p:cNvPr id="27" name="组合 100"/>
              <p:cNvGrpSpPr/>
              <p:nvPr/>
            </p:nvGrpSpPr>
            <p:grpSpPr>
              <a:xfrm>
                <a:off x="5848" y="5069"/>
                <a:ext cx="3931" cy="4207"/>
                <a:chOff x="4528896" y="2514952"/>
                <a:chExt cx="928687" cy="2671762"/>
              </a:xfrm>
            </p:grpSpPr>
            <p:sp>
              <p:nvSpPr>
                <p:cNvPr id="28" name="MH_SubTitle_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4528896" y="2514952"/>
                  <a:ext cx="928687" cy="2671762"/>
                </a:xfrm>
                <a:prstGeom prst="roundRect">
                  <a:avLst>
                    <a:gd name="adj" fmla="val 5729"/>
                  </a:avLst>
                </a:prstGeom>
                <a:blipFill dpi="0" rotWithShape="1">
                  <a:blip r:embed="rId14"/>
                  <a:srcRect/>
                  <a:tile tx="0" ty="0" sx="100000" sy="5000" flip="xy" algn="tl"/>
                </a:blipFill>
                <a:ln w="25400">
                  <a:solidFill>
                    <a:srgbClr val="FEFEFE"/>
                  </a:solidFill>
                </a:ln>
                <a:effectLst>
                  <a:outerShdw blurRad="381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92000" rIns="0" bIns="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Helvetica"/>
                      <a:cs typeface="Helvetica"/>
                      <a:sym typeface="+mn-lt"/>
                    </a:rPr>
                    <a:t>ADD YOUR TITLE</a:t>
                  </a:r>
                </a:p>
              </p:txBody>
            </p:sp>
            <p:sp>
              <p:nvSpPr>
                <p:cNvPr id="29" name="MH_Other_1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4532863" y="2666339"/>
                  <a:ext cx="603250" cy="60325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innerShdw blurRad="50800" dist="63500" dir="18900000">
                    <a:prstClr val="black">
                      <a:alpha val="6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18C8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+mn-lt"/>
                    </a:rPr>
                    <a:t>01</a:t>
                  </a:r>
                  <a:endPara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8C80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33" name="Rounded Rectangle 32"/>
              <p:cNvSpPr/>
              <p:nvPr/>
            </p:nvSpPr>
            <p:spPr>
              <a:xfrm>
                <a:off x="5931" y="5115"/>
                <a:ext cx="3680" cy="3934"/>
              </a:xfrm>
              <a:prstGeom prst="roundRect">
                <a:avLst>
                  <a:gd name="adj" fmla="val 8164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34" name="Text Box 33"/>
            <p:cNvSpPr txBox="1"/>
            <p:nvPr/>
          </p:nvSpPr>
          <p:spPr>
            <a:xfrm>
              <a:off x="14601" y="5309"/>
              <a:ext cx="3585" cy="3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sao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phải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tâm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dến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xóm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giềng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8C3B8B-8455-BFC3-198F-BEDA465FA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9"/>
          <a:stretch/>
        </p:blipFill>
        <p:spPr>
          <a:xfrm>
            <a:off x="-152400" y="-9244"/>
            <a:ext cx="12344400" cy="68672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7A4637A-4ADE-AE64-DABA-70D6A845C77C}"/>
              </a:ext>
            </a:extLst>
          </p:cNvPr>
          <p:cNvGrpSpPr/>
          <p:nvPr/>
        </p:nvGrpSpPr>
        <p:grpSpPr>
          <a:xfrm>
            <a:off x="2245128" y="1721946"/>
            <a:ext cx="6303900" cy="1417156"/>
            <a:chOff x="2245128" y="1721946"/>
            <a:chExt cx="6303900" cy="14171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7D4011B-B8EA-47C8-0BC7-DB06BB830C4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5128" y="1721946"/>
              <a:ext cx="6302312" cy="1417156"/>
            </a:xfrm>
            <a:custGeom>
              <a:avLst/>
              <a:gdLst/>
              <a:ahLst/>
              <a:cxnLst/>
              <a:rect l="l" t="t" r="r" b="b"/>
              <a:pathLst>
                <a:path w="6302312" h="1417156">
                  <a:moveTo>
                    <a:pt x="4280362" y="1229958"/>
                  </a:moveTo>
                  <a:cubicBezTo>
                    <a:pt x="4339273" y="1229958"/>
                    <a:pt x="4368728" y="1262126"/>
                    <a:pt x="4368728" y="1326463"/>
                  </a:cubicBezTo>
                  <a:cubicBezTo>
                    <a:pt x="4368728" y="1386925"/>
                    <a:pt x="4338885" y="1417156"/>
                    <a:pt x="4279199" y="1417156"/>
                  </a:cubicBezTo>
                  <a:cubicBezTo>
                    <a:pt x="4252844" y="1417156"/>
                    <a:pt x="4230753" y="1409404"/>
                    <a:pt x="4212924" y="1393901"/>
                  </a:cubicBezTo>
                  <a:cubicBezTo>
                    <a:pt x="4194320" y="1377623"/>
                    <a:pt x="4185019" y="1354756"/>
                    <a:pt x="4185019" y="1325301"/>
                  </a:cubicBezTo>
                  <a:cubicBezTo>
                    <a:pt x="4185019" y="1261739"/>
                    <a:pt x="4216800" y="1229958"/>
                    <a:pt x="4280362" y="1229958"/>
                  </a:cubicBezTo>
                  <a:close/>
                  <a:moveTo>
                    <a:pt x="686004" y="1164845"/>
                  </a:moveTo>
                  <a:cubicBezTo>
                    <a:pt x="686004" y="1166008"/>
                    <a:pt x="685956" y="1166153"/>
                    <a:pt x="685859" y="1165281"/>
                  </a:cubicBezTo>
                  <a:lnTo>
                    <a:pt x="685849" y="1165156"/>
                  </a:lnTo>
                  <a:close/>
                  <a:moveTo>
                    <a:pt x="3443724" y="554418"/>
                  </a:moveTo>
                  <a:lnTo>
                    <a:pt x="3403029" y="556743"/>
                  </a:lnTo>
                  <a:lnTo>
                    <a:pt x="3403029" y="638133"/>
                  </a:lnTo>
                  <a:lnTo>
                    <a:pt x="3499535" y="635808"/>
                  </a:lnTo>
                  <a:lnTo>
                    <a:pt x="3487908" y="831145"/>
                  </a:lnTo>
                  <a:cubicBezTo>
                    <a:pt x="3468529" y="830370"/>
                    <a:pt x="3452251" y="829788"/>
                    <a:pt x="3439073" y="829401"/>
                  </a:cubicBezTo>
                  <a:cubicBezTo>
                    <a:pt x="3425896" y="829013"/>
                    <a:pt x="3415432" y="828819"/>
                    <a:pt x="3407680" y="828819"/>
                  </a:cubicBezTo>
                  <a:lnTo>
                    <a:pt x="3410005" y="889281"/>
                  </a:lnTo>
                  <a:lnTo>
                    <a:pt x="3434423" y="889281"/>
                  </a:lnTo>
                  <a:cubicBezTo>
                    <a:pt x="3460778" y="889281"/>
                    <a:pt x="3479381" y="886955"/>
                    <a:pt x="3490233" y="882304"/>
                  </a:cubicBezTo>
                  <a:cubicBezTo>
                    <a:pt x="3500310" y="878429"/>
                    <a:pt x="3512713" y="866802"/>
                    <a:pt x="3527440" y="847423"/>
                  </a:cubicBezTo>
                  <a:cubicBezTo>
                    <a:pt x="3548369" y="818743"/>
                    <a:pt x="3558834" y="775334"/>
                    <a:pt x="3558834" y="717198"/>
                  </a:cubicBezTo>
                  <a:cubicBezTo>
                    <a:pt x="3558834" y="651311"/>
                    <a:pt x="3546819" y="605190"/>
                    <a:pt x="3522789" y="578835"/>
                  </a:cubicBezTo>
                  <a:cubicBezTo>
                    <a:pt x="3507286" y="562557"/>
                    <a:pt x="3480931" y="554418"/>
                    <a:pt x="3443724" y="554418"/>
                  </a:cubicBezTo>
                  <a:close/>
                  <a:moveTo>
                    <a:pt x="4287338" y="531163"/>
                  </a:moveTo>
                  <a:cubicBezTo>
                    <a:pt x="4265634" y="531163"/>
                    <a:pt x="4241217" y="541240"/>
                    <a:pt x="4214087" y="561394"/>
                  </a:cubicBezTo>
                  <a:cubicBezTo>
                    <a:pt x="4184631" y="586199"/>
                    <a:pt x="4169903" y="638909"/>
                    <a:pt x="4169903" y="719524"/>
                  </a:cubicBezTo>
                  <a:cubicBezTo>
                    <a:pt x="4169903" y="778435"/>
                    <a:pt x="4176880" y="823393"/>
                    <a:pt x="4190832" y="854399"/>
                  </a:cubicBezTo>
                  <a:cubicBezTo>
                    <a:pt x="4207886" y="897807"/>
                    <a:pt x="4239279" y="918736"/>
                    <a:pt x="4285013" y="917186"/>
                  </a:cubicBezTo>
                  <a:cubicBezTo>
                    <a:pt x="4330746" y="917186"/>
                    <a:pt x="4360589" y="896645"/>
                    <a:pt x="4374542" y="855562"/>
                  </a:cubicBezTo>
                  <a:cubicBezTo>
                    <a:pt x="4388495" y="812929"/>
                    <a:pt x="4395471" y="769521"/>
                    <a:pt x="4395471" y="725337"/>
                  </a:cubicBezTo>
                  <a:cubicBezTo>
                    <a:pt x="4395471" y="671077"/>
                    <a:pt x="4385782" y="624956"/>
                    <a:pt x="4366403" y="586974"/>
                  </a:cubicBezTo>
                  <a:cubicBezTo>
                    <a:pt x="4346249" y="549767"/>
                    <a:pt x="4319894" y="531163"/>
                    <a:pt x="4287338" y="531163"/>
                  </a:cubicBezTo>
                  <a:close/>
                  <a:moveTo>
                    <a:pt x="1887038" y="531163"/>
                  </a:moveTo>
                  <a:cubicBezTo>
                    <a:pt x="1865334" y="531163"/>
                    <a:pt x="1840917" y="541240"/>
                    <a:pt x="1813787" y="561394"/>
                  </a:cubicBezTo>
                  <a:cubicBezTo>
                    <a:pt x="1784331" y="586199"/>
                    <a:pt x="1769603" y="638909"/>
                    <a:pt x="1769603" y="719524"/>
                  </a:cubicBezTo>
                  <a:cubicBezTo>
                    <a:pt x="1769603" y="778435"/>
                    <a:pt x="1776580" y="823393"/>
                    <a:pt x="1790533" y="854399"/>
                  </a:cubicBezTo>
                  <a:cubicBezTo>
                    <a:pt x="1807586" y="897807"/>
                    <a:pt x="1838979" y="918736"/>
                    <a:pt x="1884713" y="917186"/>
                  </a:cubicBezTo>
                  <a:cubicBezTo>
                    <a:pt x="1930446" y="917186"/>
                    <a:pt x="1960290" y="896645"/>
                    <a:pt x="1974242" y="855562"/>
                  </a:cubicBezTo>
                  <a:cubicBezTo>
                    <a:pt x="1988195" y="812929"/>
                    <a:pt x="1995171" y="769521"/>
                    <a:pt x="1995171" y="725337"/>
                  </a:cubicBezTo>
                  <a:cubicBezTo>
                    <a:pt x="1995171" y="671077"/>
                    <a:pt x="1985482" y="624956"/>
                    <a:pt x="1966103" y="586974"/>
                  </a:cubicBezTo>
                  <a:cubicBezTo>
                    <a:pt x="1945949" y="549767"/>
                    <a:pt x="1919594" y="531163"/>
                    <a:pt x="1887038" y="531163"/>
                  </a:cubicBezTo>
                  <a:close/>
                  <a:moveTo>
                    <a:pt x="2619430" y="330013"/>
                  </a:moveTo>
                  <a:lnTo>
                    <a:pt x="2619430" y="576509"/>
                  </a:lnTo>
                  <a:cubicBezTo>
                    <a:pt x="2619430" y="667976"/>
                    <a:pt x="2620206" y="750917"/>
                    <a:pt x="2621756" y="825331"/>
                  </a:cubicBezTo>
                  <a:cubicBezTo>
                    <a:pt x="2623306" y="899745"/>
                    <a:pt x="2625632" y="966408"/>
                    <a:pt x="2628732" y="1025319"/>
                  </a:cubicBezTo>
                  <a:lnTo>
                    <a:pt x="2631058" y="1110198"/>
                  </a:lnTo>
                  <a:cubicBezTo>
                    <a:pt x="2631058" y="1133452"/>
                    <a:pt x="2628732" y="1147792"/>
                    <a:pt x="2624081" y="1153218"/>
                  </a:cubicBezTo>
                  <a:lnTo>
                    <a:pt x="2333402" y="1141591"/>
                  </a:lnTo>
                  <a:lnTo>
                    <a:pt x="2335727" y="596275"/>
                  </a:lnTo>
                  <a:cubicBezTo>
                    <a:pt x="2336502" y="559068"/>
                    <a:pt x="2336890" y="519148"/>
                    <a:pt x="2336890" y="476515"/>
                  </a:cubicBezTo>
                  <a:cubicBezTo>
                    <a:pt x="2336890" y="433882"/>
                    <a:pt x="2336890" y="387761"/>
                    <a:pt x="2336890" y="338152"/>
                  </a:cubicBezTo>
                  <a:lnTo>
                    <a:pt x="2404327" y="338152"/>
                  </a:lnTo>
                  <a:cubicBezTo>
                    <a:pt x="2426807" y="338152"/>
                    <a:pt x="2449867" y="337764"/>
                    <a:pt x="2473509" y="336989"/>
                  </a:cubicBezTo>
                  <a:cubicBezTo>
                    <a:pt x="2497151" y="336214"/>
                    <a:pt x="2521374" y="335051"/>
                    <a:pt x="2546179" y="333501"/>
                  </a:cubicBezTo>
                  <a:close/>
                  <a:moveTo>
                    <a:pt x="3461165" y="311409"/>
                  </a:moveTo>
                  <a:cubicBezTo>
                    <a:pt x="3576662" y="311409"/>
                    <a:pt x="3664254" y="335051"/>
                    <a:pt x="3723940" y="382335"/>
                  </a:cubicBezTo>
                  <a:cubicBezTo>
                    <a:pt x="3791378" y="435820"/>
                    <a:pt x="3825096" y="542403"/>
                    <a:pt x="3825096" y="702083"/>
                  </a:cubicBezTo>
                  <a:cubicBezTo>
                    <a:pt x="3825096" y="854787"/>
                    <a:pt x="3797191" y="965245"/>
                    <a:pt x="3741381" y="1033458"/>
                  </a:cubicBezTo>
                  <a:cubicBezTo>
                    <a:pt x="3681694" y="1107872"/>
                    <a:pt x="3566585" y="1145079"/>
                    <a:pt x="3396053" y="1145079"/>
                  </a:cubicBezTo>
                  <a:lnTo>
                    <a:pt x="3335591" y="1145079"/>
                  </a:lnTo>
                  <a:cubicBezTo>
                    <a:pt x="3241024" y="1145079"/>
                    <a:pt x="3164284" y="1143916"/>
                    <a:pt x="3105373" y="1141591"/>
                  </a:cubicBezTo>
                  <a:lnTo>
                    <a:pt x="3120488" y="856725"/>
                  </a:lnTo>
                  <a:lnTo>
                    <a:pt x="3120488" y="831145"/>
                  </a:lnTo>
                  <a:lnTo>
                    <a:pt x="3100722" y="831145"/>
                  </a:lnTo>
                  <a:cubicBezTo>
                    <a:pt x="3099947" y="824944"/>
                    <a:pt x="3099559" y="816223"/>
                    <a:pt x="3099559" y="804984"/>
                  </a:cubicBezTo>
                  <a:cubicBezTo>
                    <a:pt x="3099559" y="793744"/>
                    <a:pt x="3099559" y="779598"/>
                    <a:pt x="3099559" y="762544"/>
                  </a:cubicBezTo>
                  <a:lnTo>
                    <a:pt x="3099559" y="700920"/>
                  </a:lnTo>
                  <a:cubicBezTo>
                    <a:pt x="3099559" y="686192"/>
                    <a:pt x="3099559" y="673790"/>
                    <a:pt x="3099559" y="663713"/>
                  </a:cubicBezTo>
                  <a:cubicBezTo>
                    <a:pt x="3099559" y="653636"/>
                    <a:pt x="3099172" y="645885"/>
                    <a:pt x="3098397" y="640459"/>
                  </a:cubicBezTo>
                  <a:lnTo>
                    <a:pt x="3125139" y="640459"/>
                  </a:lnTo>
                  <a:lnTo>
                    <a:pt x="3121651" y="320711"/>
                  </a:lnTo>
                  <a:lnTo>
                    <a:pt x="3190251" y="319548"/>
                  </a:lnTo>
                  <a:cubicBezTo>
                    <a:pt x="3203429" y="319548"/>
                    <a:pt x="3250713" y="318385"/>
                    <a:pt x="3332103" y="316060"/>
                  </a:cubicBezTo>
                  <a:cubicBezTo>
                    <a:pt x="3349932" y="314510"/>
                    <a:pt x="3369698" y="313347"/>
                    <a:pt x="3391402" y="312572"/>
                  </a:cubicBezTo>
                  <a:cubicBezTo>
                    <a:pt x="3413106" y="311797"/>
                    <a:pt x="3436361" y="311409"/>
                    <a:pt x="3461165" y="311409"/>
                  </a:cubicBezTo>
                  <a:close/>
                  <a:moveTo>
                    <a:pt x="4740678" y="286992"/>
                  </a:moveTo>
                  <a:cubicBezTo>
                    <a:pt x="4746879" y="286992"/>
                    <a:pt x="4761607" y="287961"/>
                    <a:pt x="4784861" y="289899"/>
                  </a:cubicBezTo>
                  <a:cubicBezTo>
                    <a:pt x="4808116" y="291837"/>
                    <a:pt x="4839897" y="294743"/>
                    <a:pt x="4880204" y="298619"/>
                  </a:cubicBezTo>
                  <a:cubicBezTo>
                    <a:pt x="4924388" y="302495"/>
                    <a:pt x="4960432" y="305595"/>
                    <a:pt x="4988337" y="307921"/>
                  </a:cubicBezTo>
                  <a:cubicBezTo>
                    <a:pt x="5016242" y="310246"/>
                    <a:pt x="5036784" y="311409"/>
                    <a:pt x="5049961" y="311409"/>
                  </a:cubicBezTo>
                  <a:cubicBezTo>
                    <a:pt x="5098795" y="311409"/>
                    <a:pt x="5124375" y="312959"/>
                    <a:pt x="5126701" y="316060"/>
                  </a:cubicBezTo>
                  <a:cubicBezTo>
                    <a:pt x="5131352" y="323811"/>
                    <a:pt x="5150343" y="396675"/>
                    <a:pt x="5183674" y="534651"/>
                  </a:cubicBezTo>
                  <a:cubicBezTo>
                    <a:pt x="5196852" y="590462"/>
                    <a:pt x="5210029" y="647241"/>
                    <a:pt x="5223207" y="704990"/>
                  </a:cubicBezTo>
                  <a:cubicBezTo>
                    <a:pt x="5236384" y="762738"/>
                    <a:pt x="5249561" y="821843"/>
                    <a:pt x="5262739" y="882304"/>
                  </a:cubicBezTo>
                  <a:lnTo>
                    <a:pt x="5262739" y="848586"/>
                  </a:lnTo>
                  <a:cubicBezTo>
                    <a:pt x="5262739" y="723012"/>
                    <a:pt x="5260414" y="632320"/>
                    <a:pt x="5255763" y="576509"/>
                  </a:cubicBezTo>
                  <a:lnTo>
                    <a:pt x="5237159" y="324199"/>
                  </a:lnTo>
                  <a:cubicBezTo>
                    <a:pt x="5406141" y="324199"/>
                    <a:pt x="5492957" y="326524"/>
                    <a:pt x="5497608" y="331175"/>
                  </a:cubicBezTo>
                  <a:cubicBezTo>
                    <a:pt x="5499159" y="332726"/>
                    <a:pt x="5499934" y="359856"/>
                    <a:pt x="5499934" y="412566"/>
                  </a:cubicBezTo>
                  <a:cubicBezTo>
                    <a:pt x="5499934" y="444347"/>
                    <a:pt x="5499934" y="476321"/>
                    <a:pt x="5499934" y="508490"/>
                  </a:cubicBezTo>
                  <a:cubicBezTo>
                    <a:pt x="5499934" y="540659"/>
                    <a:pt x="5499546" y="574184"/>
                    <a:pt x="5498771" y="609065"/>
                  </a:cubicBezTo>
                  <a:cubicBezTo>
                    <a:pt x="5497996" y="643947"/>
                    <a:pt x="5497608" y="681348"/>
                    <a:pt x="5497608" y="721268"/>
                  </a:cubicBezTo>
                  <a:cubicBezTo>
                    <a:pt x="5497608" y="761188"/>
                    <a:pt x="5497608" y="804402"/>
                    <a:pt x="5497608" y="850911"/>
                  </a:cubicBezTo>
                  <a:cubicBezTo>
                    <a:pt x="5497608" y="919124"/>
                    <a:pt x="5498190" y="977648"/>
                    <a:pt x="5499352" y="1026482"/>
                  </a:cubicBezTo>
                  <a:cubicBezTo>
                    <a:pt x="5500515" y="1075316"/>
                    <a:pt x="5501871" y="1114848"/>
                    <a:pt x="5503422" y="1145079"/>
                  </a:cubicBezTo>
                  <a:lnTo>
                    <a:pt x="5444123" y="1149730"/>
                  </a:lnTo>
                  <a:lnTo>
                    <a:pt x="5253437" y="1145079"/>
                  </a:lnTo>
                  <a:lnTo>
                    <a:pt x="5129026" y="1135777"/>
                  </a:lnTo>
                  <a:cubicBezTo>
                    <a:pt x="5125150" y="1128801"/>
                    <a:pt x="5122825" y="1119499"/>
                    <a:pt x="5122050" y="1107872"/>
                  </a:cubicBezTo>
                  <a:lnTo>
                    <a:pt x="4987174" y="588136"/>
                  </a:lnTo>
                  <a:cubicBezTo>
                    <a:pt x="4987174" y="620693"/>
                    <a:pt x="4987174" y="656156"/>
                    <a:pt x="4987174" y="694525"/>
                  </a:cubicBezTo>
                  <a:cubicBezTo>
                    <a:pt x="4987174" y="732895"/>
                    <a:pt x="4986787" y="774947"/>
                    <a:pt x="4986012" y="820680"/>
                  </a:cubicBezTo>
                  <a:lnTo>
                    <a:pt x="4983686" y="1163683"/>
                  </a:lnTo>
                  <a:lnTo>
                    <a:pt x="4889506" y="1160195"/>
                  </a:lnTo>
                  <a:cubicBezTo>
                    <a:pt x="4864701" y="1158644"/>
                    <a:pt x="4842609" y="1157482"/>
                    <a:pt x="4823231" y="1156706"/>
                  </a:cubicBezTo>
                  <a:cubicBezTo>
                    <a:pt x="4803852" y="1155931"/>
                    <a:pt x="4787574" y="1155544"/>
                    <a:pt x="4774397" y="1155544"/>
                  </a:cubicBezTo>
                  <a:lnTo>
                    <a:pt x="4743003" y="1155544"/>
                  </a:lnTo>
                  <a:cubicBezTo>
                    <a:pt x="4730601" y="1155544"/>
                    <a:pt x="4724400" y="1154381"/>
                    <a:pt x="4724400" y="1152056"/>
                  </a:cubicBezTo>
                  <a:lnTo>
                    <a:pt x="4724400" y="1150893"/>
                  </a:lnTo>
                  <a:cubicBezTo>
                    <a:pt x="4724400" y="581935"/>
                    <a:pt x="4727501" y="294356"/>
                    <a:pt x="4733702" y="288155"/>
                  </a:cubicBezTo>
                  <a:cubicBezTo>
                    <a:pt x="4734477" y="287379"/>
                    <a:pt x="4736802" y="286992"/>
                    <a:pt x="4740678" y="286992"/>
                  </a:cubicBezTo>
                  <a:close/>
                  <a:moveTo>
                    <a:pt x="749926" y="281178"/>
                  </a:moveTo>
                  <a:cubicBezTo>
                    <a:pt x="763104" y="281178"/>
                    <a:pt x="784033" y="281953"/>
                    <a:pt x="812713" y="283504"/>
                  </a:cubicBezTo>
                  <a:cubicBezTo>
                    <a:pt x="841393" y="285054"/>
                    <a:pt x="878213" y="287379"/>
                    <a:pt x="923172" y="290480"/>
                  </a:cubicBezTo>
                  <a:lnTo>
                    <a:pt x="1006887" y="297456"/>
                  </a:lnTo>
                  <a:lnTo>
                    <a:pt x="1004562" y="617204"/>
                  </a:lnTo>
                  <a:lnTo>
                    <a:pt x="1079575" y="612554"/>
                  </a:lnTo>
                  <a:cubicBezTo>
                    <a:pt x="1083488" y="611778"/>
                    <a:pt x="1088959" y="611000"/>
                    <a:pt x="1095990" y="610219"/>
                  </a:cubicBezTo>
                  <a:cubicBezTo>
                    <a:pt x="1103021" y="609438"/>
                    <a:pt x="1110836" y="608272"/>
                    <a:pt x="1119435" y="606722"/>
                  </a:cubicBezTo>
                  <a:lnTo>
                    <a:pt x="1148739" y="602053"/>
                  </a:lnTo>
                  <a:lnTo>
                    <a:pt x="1148739" y="318385"/>
                  </a:lnTo>
                  <a:lnTo>
                    <a:pt x="1165017" y="318385"/>
                  </a:lnTo>
                  <a:cubicBezTo>
                    <a:pt x="1193698" y="318385"/>
                    <a:pt x="1235556" y="314897"/>
                    <a:pt x="1290591" y="307921"/>
                  </a:cubicBezTo>
                  <a:cubicBezTo>
                    <a:pt x="1344076" y="302495"/>
                    <a:pt x="1384384" y="299007"/>
                    <a:pt x="1411514" y="297456"/>
                  </a:cubicBezTo>
                  <a:lnTo>
                    <a:pt x="1408026" y="604414"/>
                  </a:lnTo>
                  <a:cubicBezTo>
                    <a:pt x="1408026" y="680379"/>
                    <a:pt x="1408026" y="739096"/>
                    <a:pt x="1408026" y="780567"/>
                  </a:cubicBezTo>
                  <a:cubicBezTo>
                    <a:pt x="1408026" y="822037"/>
                    <a:pt x="1408413" y="846648"/>
                    <a:pt x="1409188" y="854399"/>
                  </a:cubicBezTo>
                  <a:lnTo>
                    <a:pt x="1419653" y="1160195"/>
                  </a:lnTo>
                  <a:lnTo>
                    <a:pt x="1142962" y="1163683"/>
                  </a:lnTo>
                  <a:cubicBezTo>
                    <a:pt x="1138287" y="1159032"/>
                    <a:pt x="1135949" y="1145467"/>
                    <a:pt x="1135949" y="1122988"/>
                  </a:cubicBezTo>
                  <a:lnTo>
                    <a:pt x="1146414" y="799751"/>
                  </a:lnTo>
                  <a:lnTo>
                    <a:pt x="1006887" y="806728"/>
                  </a:lnTo>
                  <a:lnTo>
                    <a:pt x="1022003" y="1141591"/>
                  </a:lnTo>
                  <a:lnTo>
                    <a:pt x="745275" y="1145079"/>
                  </a:lnTo>
                  <a:cubicBezTo>
                    <a:pt x="740624" y="1140428"/>
                    <a:pt x="738299" y="1126088"/>
                    <a:pt x="738299" y="1102059"/>
                  </a:cubicBezTo>
                  <a:lnTo>
                    <a:pt x="747601" y="831145"/>
                  </a:lnTo>
                  <a:cubicBezTo>
                    <a:pt x="748376" y="777660"/>
                    <a:pt x="748957" y="729213"/>
                    <a:pt x="749345" y="685805"/>
                  </a:cubicBezTo>
                  <a:cubicBezTo>
                    <a:pt x="749732" y="642397"/>
                    <a:pt x="749926" y="603252"/>
                    <a:pt x="749926" y="568370"/>
                  </a:cubicBezTo>
                  <a:close/>
                  <a:moveTo>
                    <a:pt x="642984" y="280016"/>
                  </a:moveTo>
                  <a:lnTo>
                    <a:pt x="660425" y="281178"/>
                  </a:lnTo>
                  <a:cubicBezTo>
                    <a:pt x="659650" y="285054"/>
                    <a:pt x="659262" y="290868"/>
                    <a:pt x="659262" y="298619"/>
                  </a:cubicBezTo>
                  <a:cubicBezTo>
                    <a:pt x="659262" y="306371"/>
                    <a:pt x="659262" y="316447"/>
                    <a:pt x="659262" y="328850"/>
                  </a:cubicBezTo>
                  <a:lnTo>
                    <a:pt x="663913" y="516048"/>
                  </a:lnTo>
                  <a:cubicBezTo>
                    <a:pt x="663913" y="586586"/>
                    <a:pt x="644922" y="634645"/>
                    <a:pt x="606940" y="660225"/>
                  </a:cubicBezTo>
                  <a:cubicBezTo>
                    <a:pt x="601513" y="664101"/>
                    <a:pt x="595506" y="667395"/>
                    <a:pt x="588918" y="670108"/>
                  </a:cubicBezTo>
                  <a:cubicBezTo>
                    <a:pt x="582329" y="672821"/>
                    <a:pt x="575159" y="674953"/>
                    <a:pt x="567407" y="676503"/>
                  </a:cubicBezTo>
                  <a:cubicBezTo>
                    <a:pt x="555780" y="678829"/>
                    <a:pt x="549966" y="680379"/>
                    <a:pt x="549966" y="681154"/>
                  </a:cubicBezTo>
                  <a:cubicBezTo>
                    <a:pt x="579931" y="691231"/>
                    <a:pt x="608357" y="715648"/>
                    <a:pt x="635245" y="754405"/>
                  </a:cubicBezTo>
                  <a:cubicBezTo>
                    <a:pt x="665984" y="797814"/>
                    <a:pt x="681354" y="875328"/>
                    <a:pt x="681354" y="986949"/>
                  </a:cubicBezTo>
                  <a:lnTo>
                    <a:pt x="680191" y="1047411"/>
                  </a:lnTo>
                  <a:cubicBezTo>
                    <a:pt x="680191" y="1076866"/>
                    <a:pt x="681354" y="1104772"/>
                    <a:pt x="683679" y="1131127"/>
                  </a:cubicBezTo>
                  <a:cubicBezTo>
                    <a:pt x="684454" y="1144304"/>
                    <a:pt x="685036" y="1153800"/>
                    <a:pt x="685423" y="1159613"/>
                  </a:cubicBezTo>
                  <a:lnTo>
                    <a:pt x="685849" y="1165156"/>
                  </a:lnTo>
                  <a:lnTo>
                    <a:pt x="684842" y="1167171"/>
                  </a:lnTo>
                  <a:cubicBezTo>
                    <a:pt x="684067" y="1170271"/>
                    <a:pt x="665160" y="1171822"/>
                    <a:pt x="628123" y="1171822"/>
                  </a:cubicBezTo>
                  <a:cubicBezTo>
                    <a:pt x="606516" y="1171822"/>
                    <a:pt x="589151" y="1171822"/>
                    <a:pt x="576027" y="1171822"/>
                  </a:cubicBezTo>
                  <a:cubicBezTo>
                    <a:pt x="562905" y="1171822"/>
                    <a:pt x="553261" y="1172209"/>
                    <a:pt x="547096" y="1172984"/>
                  </a:cubicBezTo>
                  <a:cubicBezTo>
                    <a:pt x="534742" y="1172984"/>
                    <a:pt x="523935" y="1172984"/>
                    <a:pt x="514676" y="1172984"/>
                  </a:cubicBezTo>
                  <a:cubicBezTo>
                    <a:pt x="505417" y="1172984"/>
                    <a:pt x="497699" y="1173372"/>
                    <a:pt x="491522" y="1174147"/>
                  </a:cubicBezTo>
                  <a:cubicBezTo>
                    <a:pt x="487670" y="1174922"/>
                    <a:pt x="483234" y="1175310"/>
                    <a:pt x="478214" y="1175310"/>
                  </a:cubicBezTo>
                  <a:cubicBezTo>
                    <a:pt x="473193" y="1175310"/>
                    <a:pt x="466826" y="1175310"/>
                    <a:pt x="459111" y="1175310"/>
                  </a:cubicBezTo>
                  <a:lnTo>
                    <a:pt x="419742" y="1176473"/>
                  </a:lnTo>
                  <a:lnTo>
                    <a:pt x="423230" y="1048573"/>
                  </a:lnTo>
                  <a:cubicBezTo>
                    <a:pt x="423230" y="1003615"/>
                    <a:pt x="419742" y="959432"/>
                    <a:pt x="412766" y="916023"/>
                  </a:cubicBezTo>
                  <a:cubicBezTo>
                    <a:pt x="405789" y="874165"/>
                    <a:pt x="396487" y="846260"/>
                    <a:pt x="384860" y="832308"/>
                  </a:cubicBezTo>
                  <a:cubicBezTo>
                    <a:pt x="367807" y="810603"/>
                    <a:pt x="344940" y="799751"/>
                    <a:pt x="316260" y="799751"/>
                  </a:cubicBezTo>
                  <a:lnTo>
                    <a:pt x="297656" y="802077"/>
                  </a:lnTo>
                  <a:cubicBezTo>
                    <a:pt x="288354" y="805953"/>
                    <a:pt x="283704" y="821843"/>
                    <a:pt x="283704" y="849748"/>
                  </a:cubicBezTo>
                  <a:cubicBezTo>
                    <a:pt x="283704" y="891606"/>
                    <a:pt x="284866" y="940828"/>
                    <a:pt x="287192" y="997414"/>
                  </a:cubicBezTo>
                  <a:lnTo>
                    <a:pt x="293005" y="1145079"/>
                  </a:lnTo>
                  <a:lnTo>
                    <a:pt x="0" y="1156706"/>
                  </a:lnTo>
                  <a:lnTo>
                    <a:pt x="3488" y="293968"/>
                  </a:lnTo>
                  <a:cubicBezTo>
                    <a:pt x="3488" y="290093"/>
                    <a:pt x="59299" y="288155"/>
                    <a:pt x="170920" y="288155"/>
                  </a:cubicBezTo>
                  <a:lnTo>
                    <a:pt x="260449" y="290480"/>
                  </a:lnTo>
                  <a:lnTo>
                    <a:pt x="277890" y="605577"/>
                  </a:lnTo>
                  <a:cubicBezTo>
                    <a:pt x="283316" y="607903"/>
                    <a:pt x="289129" y="609065"/>
                    <a:pt x="295331" y="609065"/>
                  </a:cubicBezTo>
                  <a:cubicBezTo>
                    <a:pt x="365094" y="609065"/>
                    <a:pt x="399976" y="562944"/>
                    <a:pt x="399976" y="470702"/>
                  </a:cubicBezTo>
                  <a:lnTo>
                    <a:pt x="397650" y="288155"/>
                  </a:lnTo>
                  <a:lnTo>
                    <a:pt x="426718" y="288155"/>
                  </a:lnTo>
                  <a:cubicBezTo>
                    <a:pt x="440671" y="288155"/>
                    <a:pt x="456949" y="287767"/>
                    <a:pt x="475552" y="286992"/>
                  </a:cubicBezTo>
                  <a:cubicBezTo>
                    <a:pt x="494156" y="286217"/>
                    <a:pt x="515085" y="285054"/>
                    <a:pt x="538339" y="283504"/>
                  </a:cubicBezTo>
                  <a:cubicBezTo>
                    <a:pt x="590274" y="281178"/>
                    <a:pt x="625156" y="280016"/>
                    <a:pt x="642984" y="280016"/>
                  </a:cubicBezTo>
                  <a:close/>
                  <a:moveTo>
                    <a:pt x="4316406" y="270714"/>
                  </a:moveTo>
                  <a:cubicBezTo>
                    <a:pt x="4358264" y="270714"/>
                    <a:pt x="4398959" y="276527"/>
                    <a:pt x="4438492" y="288155"/>
                  </a:cubicBezTo>
                  <a:cubicBezTo>
                    <a:pt x="4511355" y="312184"/>
                    <a:pt x="4568329" y="362569"/>
                    <a:pt x="4609411" y="439308"/>
                  </a:cubicBezTo>
                  <a:cubicBezTo>
                    <a:pt x="4650494" y="517598"/>
                    <a:pt x="4671036" y="604414"/>
                    <a:pt x="4671036" y="699758"/>
                  </a:cubicBezTo>
                  <a:cubicBezTo>
                    <a:pt x="4671036" y="829207"/>
                    <a:pt x="4637317" y="938503"/>
                    <a:pt x="4569879" y="1027644"/>
                  </a:cubicBezTo>
                  <a:cubicBezTo>
                    <a:pt x="4491589" y="1129964"/>
                    <a:pt x="4385782" y="1181123"/>
                    <a:pt x="4252456" y="1181123"/>
                  </a:cubicBezTo>
                  <a:cubicBezTo>
                    <a:pt x="4136960" y="1181123"/>
                    <a:pt x="4046268" y="1147405"/>
                    <a:pt x="3980380" y="1079967"/>
                  </a:cubicBezTo>
                  <a:cubicBezTo>
                    <a:pt x="3913717" y="1011754"/>
                    <a:pt x="3878836" y="916411"/>
                    <a:pt x="3875735" y="793938"/>
                  </a:cubicBezTo>
                  <a:cubicBezTo>
                    <a:pt x="3874960" y="790062"/>
                    <a:pt x="3874572" y="778435"/>
                    <a:pt x="3874572" y="759056"/>
                  </a:cubicBezTo>
                  <a:cubicBezTo>
                    <a:pt x="3874572" y="609453"/>
                    <a:pt x="3909454" y="494344"/>
                    <a:pt x="3979217" y="413728"/>
                  </a:cubicBezTo>
                  <a:cubicBezTo>
                    <a:pt x="4009448" y="378072"/>
                    <a:pt x="4044717" y="349391"/>
                    <a:pt x="4085025" y="327687"/>
                  </a:cubicBezTo>
                  <a:cubicBezTo>
                    <a:pt x="4153238" y="289705"/>
                    <a:pt x="4230365" y="270714"/>
                    <a:pt x="4316406" y="270714"/>
                  </a:cubicBezTo>
                  <a:close/>
                  <a:moveTo>
                    <a:pt x="5986053" y="261412"/>
                  </a:moveTo>
                  <a:lnTo>
                    <a:pt x="5988378" y="261412"/>
                  </a:lnTo>
                  <a:cubicBezTo>
                    <a:pt x="5996905" y="261412"/>
                    <a:pt x="6007951" y="262187"/>
                    <a:pt x="6021516" y="263738"/>
                  </a:cubicBezTo>
                  <a:cubicBezTo>
                    <a:pt x="6035081" y="265288"/>
                    <a:pt x="6050778" y="267613"/>
                    <a:pt x="6068606" y="270714"/>
                  </a:cubicBezTo>
                  <a:cubicBezTo>
                    <a:pt x="6078683" y="272264"/>
                    <a:pt x="6089341" y="274783"/>
                    <a:pt x="6100581" y="278272"/>
                  </a:cubicBezTo>
                  <a:cubicBezTo>
                    <a:pt x="6111821" y="281760"/>
                    <a:pt x="6123642" y="286604"/>
                    <a:pt x="6136044" y="292806"/>
                  </a:cubicBezTo>
                  <a:cubicBezTo>
                    <a:pt x="6229061" y="337764"/>
                    <a:pt x="6281772" y="410240"/>
                    <a:pt x="6294174" y="510234"/>
                  </a:cubicBezTo>
                  <a:cubicBezTo>
                    <a:pt x="6297274" y="528838"/>
                    <a:pt x="6299406" y="544728"/>
                    <a:pt x="6300568" y="557906"/>
                  </a:cubicBezTo>
                  <a:cubicBezTo>
                    <a:pt x="6301731" y="571083"/>
                    <a:pt x="6302312" y="581935"/>
                    <a:pt x="6302312" y="590462"/>
                  </a:cubicBezTo>
                  <a:lnTo>
                    <a:pt x="6203482" y="599764"/>
                  </a:lnTo>
                  <a:lnTo>
                    <a:pt x="6050003" y="611391"/>
                  </a:lnTo>
                  <a:lnTo>
                    <a:pt x="6050003" y="592787"/>
                  </a:lnTo>
                  <a:cubicBezTo>
                    <a:pt x="6050003" y="573409"/>
                    <a:pt x="6041864" y="557131"/>
                    <a:pt x="6025585" y="543953"/>
                  </a:cubicBezTo>
                  <a:cubicBezTo>
                    <a:pt x="6008532" y="530776"/>
                    <a:pt x="5989154" y="524187"/>
                    <a:pt x="5967449" y="524187"/>
                  </a:cubicBezTo>
                  <a:cubicBezTo>
                    <a:pt x="5922491" y="524187"/>
                    <a:pt x="5886447" y="549379"/>
                    <a:pt x="5859317" y="599764"/>
                  </a:cubicBezTo>
                  <a:cubicBezTo>
                    <a:pt x="5835287" y="647823"/>
                    <a:pt x="5823272" y="701308"/>
                    <a:pt x="5823272" y="760219"/>
                  </a:cubicBezTo>
                  <a:cubicBezTo>
                    <a:pt x="5823272" y="840059"/>
                    <a:pt x="5842263" y="891606"/>
                    <a:pt x="5880245" y="914861"/>
                  </a:cubicBezTo>
                  <a:cubicBezTo>
                    <a:pt x="5897299" y="924938"/>
                    <a:pt x="5915515" y="929976"/>
                    <a:pt x="5934893" y="929976"/>
                  </a:cubicBezTo>
                  <a:cubicBezTo>
                    <a:pt x="5958148" y="929976"/>
                    <a:pt x="5978689" y="923000"/>
                    <a:pt x="5996517" y="909047"/>
                  </a:cubicBezTo>
                  <a:cubicBezTo>
                    <a:pt x="6013571" y="894319"/>
                    <a:pt x="6022097" y="876491"/>
                    <a:pt x="6022097" y="855562"/>
                  </a:cubicBezTo>
                  <a:lnTo>
                    <a:pt x="5939544" y="852074"/>
                  </a:lnTo>
                  <a:lnTo>
                    <a:pt x="5939544" y="790450"/>
                  </a:lnTo>
                  <a:cubicBezTo>
                    <a:pt x="5939544" y="749367"/>
                    <a:pt x="5942257" y="727275"/>
                    <a:pt x="5947683" y="724175"/>
                  </a:cubicBezTo>
                  <a:cubicBezTo>
                    <a:pt x="5952334" y="721074"/>
                    <a:pt x="6008920" y="718749"/>
                    <a:pt x="6117440" y="717198"/>
                  </a:cubicBezTo>
                  <a:lnTo>
                    <a:pt x="6281384" y="716036"/>
                  </a:lnTo>
                  <a:lnTo>
                    <a:pt x="6284872" y="748592"/>
                  </a:lnTo>
                  <a:lnTo>
                    <a:pt x="6284872" y="764870"/>
                  </a:lnTo>
                  <a:cubicBezTo>
                    <a:pt x="6284872" y="792775"/>
                    <a:pt x="6281384" y="826882"/>
                    <a:pt x="6274407" y="867189"/>
                  </a:cubicBezTo>
                  <a:cubicBezTo>
                    <a:pt x="6267431" y="909047"/>
                    <a:pt x="6259292" y="943541"/>
                    <a:pt x="6249990" y="970671"/>
                  </a:cubicBezTo>
                  <a:cubicBezTo>
                    <a:pt x="6228286" y="1032683"/>
                    <a:pt x="6187591" y="1080742"/>
                    <a:pt x="6127905" y="1114848"/>
                  </a:cubicBezTo>
                  <a:cubicBezTo>
                    <a:pt x="6068219" y="1149730"/>
                    <a:pt x="6001944" y="1167171"/>
                    <a:pt x="5929080" y="1167171"/>
                  </a:cubicBezTo>
                  <a:cubicBezTo>
                    <a:pt x="5840713" y="1167171"/>
                    <a:pt x="5762424" y="1141591"/>
                    <a:pt x="5694210" y="1090431"/>
                  </a:cubicBezTo>
                  <a:cubicBezTo>
                    <a:pt x="5624447" y="1038497"/>
                    <a:pt x="5582202" y="964470"/>
                    <a:pt x="5567474" y="868352"/>
                  </a:cubicBezTo>
                  <a:cubicBezTo>
                    <a:pt x="5565924" y="852074"/>
                    <a:pt x="5564567" y="836958"/>
                    <a:pt x="5563404" y="823006"/>
                  </a:cubicBezTo>
                  <a:cubicBezTo>
                    <a:pt x="5562242" y="809053"/>
                    <a:pt x="5561660" y="796651"/>
                    <a:pt x="5561660" y="785799"/>
                  </a:cubicBezTo>
                  <a:cubicBezTo>
                    <a:pt x="5561660" y="664876"/>
                    <a:pt x="5582589" y="562944"/>
                    <a:pt x="5624447" y="480003"/>
                  </a:cubicBezTo>
                  <a:cubicBezTo>
                    <a:pt x="5663980" y="402489"/>
                    <a:pt x="5718627" y="345515"/>
                    <a:pt x="5788391" y="309084"/>
                  </a:cubicBezTo>
                  <a:cubicBezTo>
                    <a:pt x="5800793" y="302882"/>
                    <a:pt x="5814358" y="297069"/>
                    <a:pt x="5829086" y="291643"/>
                  </a:cubicBezTo>
                  <a:cubicBezTo>
                    <a:pt x="5843814" y="286217"/>
                    <a:pt x="5859704" y="281178"/>
                    <a:pt x="5876757" y="276527"/>
                  </a:cubicBezTo>
                  <a:cubicBezTo>
                    <a:pt x="5917840" y="266451"/>
                    <a:pt x="5954272" y="261412"/>
                    <a:pt x="5986053" y="261412"/>
                  </a:cubicBezTo>
                  <a:close/>
                  <a:moveTo>
                    <a:pt x="2195159" y="191649"/>
                  </a:moveTo>
                  <a:lnTo>
                    <a:pt x="2219576" y="205602"/>
                  </a:lnTo>
                  <a:cubicBezTo>
                    <a:pt x="2300191" y="253661"/>
                    <a:pt x="2322670" y="312184"/>
                    <a:pt x="2287014" y="381172"/>
                  </a:cubicBezTo>
                  <a:lnTo>
                    <a:pt x="2284688" y="385823"/>
                  </a:lnTo>
                  <a:cubicBezTo>
                    <a:pt x="2268410" y="416054"/>
                    <a:pt x="2244381" y="436595"/>
                    <a:pt x="2212600" y="447447"/>
                  </a:cubicBezTo>
                  <a:cubicBezTo>
                    <a:pt x="2251357" y="523412"/>
                    <a:pt x="2270736" y="607515"/>
                    <a:pt x="2270736" y="699758"/>
                  </a:cubicBezTo>
                  <a:cubicBezTo>
                    <a:pt x="2270736" y="829207"/>
                    <a:pt x="2237017" y="938503"/>
                    <a:pt x="2169579" y="1027644"/>
                  </a:cubicBezTo>
                  <a:cubicBezTo>
                    <a:pt x="2091289" y="1129964"/>
                    <a:pt x="1985482" y="1181123"/>
                    <a:pt x="1852157" y="1181123"/>
                  </a:cubicBezTo>
                  <a:cubicBezTo>
                    <a:pt x="1736660" y="1181123"/>
                    <a:pt x="1645968" y="1147405"/>
                    <a:pt x="1580080" y="1079967"/>
                  </a:cubicBezTo>
                  <a:cubicBezTo>
                    <a:pt x="1513418" y="1011754"/>
                    <a:pt x="1478536" y="916411"/>
                    <a:pt x="1475436" y="793938"/>
                  </a:cubicBezTo>
                  <a:cubicBezTo>
                    <a:pt x="1474660" y="790062"/>
                    <a:pt x="1474273" y="778435"/>
                    <a:pt x="1474273" y="759056"/>
                  </a:cubicBezTo>
                  <a:cubicBezTo>
                    <a:pt x="1474273" y="609453"/>
                    <a:pt x="1509154" y="494344"/>
                    <a:pt x="1578918" y="413728"/>
                  </a:cubicBezTo>
                  <a:cubicBezTo>
                    <a:pt x="1609148" y="378072"/>
                    <a:pt x="1644417" y="349391"/>
                    <a:pt x="1684725" y="327687"/>
                  </a:cubicBezTo>
                  <a:cubicBezTo>
                    <a:pt x="1752938" y="289705"/>
                    <a:pt x="1830065" y="270714"/>
                    <a:pt x="1916106" y="270714"/>
                  </a:cubicBezTo>
                  <a:cubicBezTo>
                    <a:pt x="1957964" y="270714"/>
                    <a:pt x="1998659" y="276527"/>
                    <a:pt x="2038192" y="288155"/>
                  </a:cubicBezTo>
                  <a:cubicBezTo>
                    <a:pt x="2090902" y="305983"/>
                    <a:pt x="2134310" y="335826"/>
                    <a:pt x="2168416" y="377684"/>
                  </a:cubicBezTo>
                  <a:cubicBezTo>
                    <a:pt x="2185470" y="380785"/>
                    <a:pt x="2199034" y="374583"/>
                    <a:pt x="2209112" y="359081"/>
                  </a:cubicBezTo>
                  <a:lnTo>
                    <a:pt x="2210274" y="357918"/>
                  </a:lnTo>
                  <a:cubicBezTo>
                    <a:pt x="2218026" y="340865"/>
                    <a:pt x="2215700" y="324587"/>
                    <a:pt x="2203298" y="309084"/>
                  </a:cubicBezTo>
                  <a:cubicBezTo>
                    <a:pt x="2192446" y="297456"/>
                    <a:pt x="2175393" y="285442"/>
                    <a:pt x="2152138" y="273039"/>
                  </a:cubicBezTo>
                  <a:close/>
                  <a:moveTo>
                    <a:pt x="4176880" y="73051"/>
                  </a:moveTo>
                  <a:lnTo>
                    <a:pt x="4286175" y="76540"/>
                  </a:lnTo>
                  <a:lnTo>
                    <a:pt x="4401285" y="73051"/>
                  </a:lnTo>
                  <a:cubicBezTo>
                    <a:pt x="4404385" y="79277"/>
                    <a:pt x="4409424" y="89027"/>
                    <a:pt x="4416400" y="102301"/>
                  </a:cubicBezTo>
                  <a:cubicBezTo>
                    <a:pt x="4423376" y="115576"/>
                    <a:pt x="4433066" y="132356"/>
                    <a:pt x="4445468" y="152643"/>
                  </a:cubicBezTo>
                  <a:cubicBezTo>
                    <a:pt x="4466397" y="188554"/>
                    <a:pt x="4480737" y="215097"/>
                    <a:pt x="4488489" y="232271"/>
                  </a:cubicBezTo>
                  <a:lnTo>
                    <a:pt x="4486163" y="232271"/>
                  </a:lnTo>
                  <a:cubicBezTo>
                    <a:pt x="4479187" y="232271"/>
                    <a:pt x="4461359" y="234609"/>
                    <a:pt x="4432678" y="239284"/>
                  </a:cubicBezTo>
                  <a:cubicBezTo>
                    <a:pt x="4419501" y="240834"/>
                    <a:pt x="4405161" y="242391"/>
                    <a:pt x="4389657" y="243953"/>
                  </a:cubicBezTo>
                  <a:cubicBezTo>
                    <a:pt x="4374155" y="245516"/>
                    <a:pt x="4357876" y="246684"/>
                    <a:pt x="4340823" y="247459"/>
                  </a:cubicBezTo>
                  <a:cubicBezTo>
                    <a:pt x="4332297" y="234972"/>
                    <a:pt x="4323576" y="221316"/>
                    <a:pt x="4314662" y="206492"/>
                  </a:cubicBezTo>
                  <a:cubicBezTo>
                    <a:pt x="4305748" y="191667"/>
                    <a:pt x="4296640" y="175280"/>
                    <a:pt x="4287338" y="157330"/>
                  </a:cubicBezTo>
                  <a:lnTo>
                    <a:pt x="4226877" y="247459"/>
                  </a:lnTo>
                  <a:cubicBezTo>
                    <a:pt x="4214474" y="246684"/>
                    <a:pt x="4200522" y="246103"/>
                    <a:pt x="4185019" y="245715"/>
                  </a:cubicBezTo>
                  <a:cubicBezTo>
                    <a:pt x="4169516" y="245328"/>
                    <a:pt x="4152850" y="244746"/>
                    <a:pt x="4135022" y="243971"/>
                  </a:cubicBezTo>
                  <a:lnTo>
                    <a:pt x="4057120" y="241628"/>
                  </a:lnTo>
                  <a:cubicBezTo>
                    <a:pt x="4065646" y="228353"/>
                    <a:pt x="4075336" y="214107"/>
                    <a:pt x="4086188" y="198889"/>
                  </a:cubicBezTo>
                  <a:cubicBezTo>
                    <a:pt x="4097040" y="183670"/>
                    <a:pt x="4108667" y="168255"/>
                    <a:pt x="4121069" y="152643"/>
                  </a:cubicBezTo>
                  <a:cubicBezTo>
                    <a:pt x="4148974" y="115182"/>
                    <a:pt x="4167578" y="88651"/>
                    <a:pt x="4176880" y="73051"/>
                  </a:cubicBezTo>
                  <a:close/>
                  <a:moveTo>
                    <a:pt x="1966975" y="91"/>
                  </a:moveTo>
                  <a:cubicBezTo>
                    <a:pt x="1981897" y="-491"/>
                    <a:pt x="1995946" y="1738"/>
                    <a:pt x="2009124" y="6776"/>
                  </a:cubicBezTo>
                  <a:cubicBezTo>
                    <a:pt x="2033929" y="17628"/>
                    <a:pt x="2050982" y="35069"/>
                    <a:pt x="2060283" y="59099"/>
                  </a:cubicBezTo>
                  <a:cubicBezTo>
                    <a:pt x="2071911" y="87779"/>
                    <a:pt x="2069973" y="116847"/>
                    <a:pt x="2054470" y="146303"/>
                  </a:cubicBezTo>
                  <a:cubicBezTo>
                    <a:pt x="2037417" y="178859"/>
                    <a:pt x="2006798" y="204051"/>
                    <a:pt x="1962615" y="221880"/>
                  </a:cubicBezTo>
                  <a:lnTo>
                    <a:pt x="1921920" y="233507"/>
                  </a:lnTo>
                  <a:lnTo>
                    <a:pt x="1909130" y="203276"/>
                  </a:lnTo>
                  <a:cubicBezTo>
                    <a:pt x="1913781" y="202501"/>
                    <a:pt x="1921532" y="198044"/>
                    <a:pt x="1932384" y="189905"/>
                  </a:cubicBezTo>
                  <a:cubicBezTo>
                    <a:pt x="1943237" y="181766"/>
                    <a:pt x="1953701" y="171495"/>
                    <a:pt x="1963778" y="159093"/>
                  </a:cubicBezTo>
                  <a:cubicBezTo>
                    <a:pt x="1977730" y="141264"/>
                    <a:pt x="1980443" y="122273"/>
                    <a:pt x="1971917" y="102119"/>
                  </a:cubicBezTo>
                  <a:cubicBezTo>
                    <a:pt x="1964165" y="88167"/>
                    <a:pt x="1952732" y="80803"/>
                    <a:pt x="1937617" y="80028"/>
                  </a:cubicBezTo>
                  <a:cubicBezTo>
                    <a:pt x="1922501" y="79253"/>
                    <a:pt x="1909518" y="86229"/>
                    <a:pt x="1898666" y="100957"/>
                  </a:cubicBezTo>
                  <a:lnTo>
                    <a:pt x="1838204" y="64912"/>
                  </a:lnTo>
                  <a:cubicBezTo>
                    <a:pt x="1869985" y="37007"/>
                    <a:pt x="1897115" y="18791"/>
                    <a:pt x="1919594" y="10265"/>
                  </a:cubicBezTo>
                  <a:cubicBezTo>
                    <a:pt x="1936260" y="4063"/>
                    <a:pt x="1952053" y="672"/>
                    <a:pt x="1966975" y="91"/>
                  </a:cubicBezTo>
                  <a:close/>
                </a:path>
              </a:pathLst>
            </a:custGeom>
            <a:solidFill>
              <a:schemeClr val="bg1"/>
            </a:solidFill>
            <a:ln w="254000">
              <a:solidFill>
                <a:schemeClr val="accent6">
                  <a:lumMod val="7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400" b="0" i="0" u="none" strike="noStrike" kern="1200" cap="none" spc="300" normalizeH="0" baseline="0" noProof="0">
                <a:ln w="254000">
                  <a:solidFill>
                    <a:srgbClr val="4EA72E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7FB755D-B4B6-2682-721B-A4E07A07093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5128" y="1721946"/>
              <a:ext cx="6302312" cy="1417156"/>
            </a:xfrm>
            <a:custGeom>
              <a:avLst/>
              <a:gdLst/>
              <a:ahLst/>
              <a:cxnLst/>
              <a:rect l="l" t="t" r="r" b="b"/>
              <a:pathLst>
                <a:path w="6302312" h="1417156">
                  <a:moveTo>
                    <a:pt x="4280362" y="1229958"/>
                  </a:moveTo>
                  <a:cubicBezTo>
                    <a:pt x="4339273" y="1229958"/>
                    <a:pt x="4368728" y="1262126"/>
                    <a:pt x="4368728" y="1326463"/>
                  </a:cubicBezTo>
                  <a:cubicBezTo>
                    <a:pt x="4368728" y="1386925"/>
                    <a:pt x="4338885" y="1417156"/>
                    <a:pt x="4279199" y="1417156"/>
                  </a:cubicBezTo>
                  <a:cubicBezTo>
                    <a:pt x="4252844" y="1417156"/>
                    <a:pt x="4230753" y="1409404"/>
                    <a:pt x="4212924" y="1393901"/>
                  </a:cubicBezTo>
                  <a:cubicBezTo>
                    <a:pt x="4194320" y="1377623"/>
                    <a:pt x="4185019" y="1354756"/>
                    <a:pt x="4185019" y="1325301"/>
                  </a:cubicBezTo>
                  <a:cubicBezTo>
                    <a:pt x="4185019" y="1261739"/>
                    <a:pt x="4216800" y="1229958"/>
                    <a:pt x="4280362" y="1229958"/>
                  </a:cubicBezTo>
                  <a:close/>
                  <a:moveTo>
                    <a:pt x="686004" y="1164845"/>
                  </a:moveTo>
                  <a:cubicBezTo>
                    <a:pt x="686004" y="1166008"/>
                    <a:pt x="685956" y="1166153"/>
                    <a:pt x="685859" y="1165281"/>
                  </a:cubicBezTo>
                  <a:lnTo>
                    <a:pt x="685849" y="1165156"/>
                  </a:lnTo>
                  <a:close/>
                  <a:moveTo>
                    <a:pt x="3443724" y="554418"/>
                  </a:moveTo>
                  <a:lnTo>
                    <a:pt x="3403029" y="556743"/>
                  </a:lnTo>
                  <a:lnTo>
                    <a:pt x="3403029" y="638133"/>
                  </a:lnTo>
                  <a:lnTo>
                    <a:pt x="3499535" y="635808"/>
                  </a:lnTo>
                  <a:lnTo>
                    <a:pt x="3487908" y="831145"/>
                  </a:lnTo>
                  <a:cubicBezTo>
                    <a:pt x="3468529" y="830370"/>
                    <a:pt x="3452251" y="829788"/>
                    <a:pt x="3439073" y="829401"/>
                  </a:cubicBezTo>
                  <a:cubicBezTo>
                    <a:pt x="3425896" y="829013"/>
                    <a:pt x="3415432" y="828819"/>
                    <a:pt x="3407680" y="828819"/>
                  </a:cubicBezTo>
                  <a:lnTo>
                    <a:pt x="3410005" y="889281"/>
                  </a:lnTo>
                  <a:lnTo>
                    <a:pt x="3434423" y="889281"/>
                  </a:lnTo>
                  <a:cubicBezTo>
                    <a:pt x="3460778" y="889281"/>
                    <a:pt x="3479381" y="886955"/>
                    <a:pt x="3490233" y="882304"/>
                  </a:cubicBezTo>
                  <a:cubicBezTo>
                    <a:pt x="3500310" y="878429"/>
                    <a:pt x="3512713" y="866802"/>
                    <a:pt x="3527440" y="847423"/>
                  </a:cubicBezTo>
                  <a:cubicBezTo>
                    <a:pt x="3548369" y="818743"/>
                    <a:pt x="3558834" y="775334"/>
                    <a:pt x="3558834" y="717198"/>
                  </a:cubicBezTo>
                  <a:cubicBezTo>
                    <a:pt x="3558834" y="651311"/>
                    <a:pt x="3546819" y="605190"/>
                    <a:pt x="3522789" y="578835"/>
                  </a:cubicBezTo>
                  <a:cubicBezTo>
                    <a:pt x="3507286" y="562557"/>
                    <a:pt x="3480931" y="554418"/>
                    <a:pt x="3443724" y="554418"/>
                  </a:cubicBezTo>
                  <a:close/>
                  <a:moveTo>
                    <a:pt x="4287338" y="531163"/>
                  </a:moveTo>
                  <a:cubicBezTo>
                    <a:pt x="4265634" y="531163"/>
                    <a:pt x="4241217" y="541240"/>
                    <a:pt x="4214087" y="561394"/>
                  </a:cubicBezTo>
                  <a:cubicBezTo>
                    <a:pt x="4184631" y="586199"/>
                    <a:pt x="4169903" y="638909"/>
                    <a:pt x="4169903" y="719524"/>
                  </a:cubicBezTo>
                  <a:cubicBezTo>
                    <a:pt x="4169903" y="778435"/>
                    <a:pt x="4176880" y="823393"/>
                    <a:pt x="4190832" y="854399"/>
                  </a:cubicBezTo>
                  <a:cubicBezTo>
                    <a:pt x="4207886" y="897807"/>
                    <a:pt x="4239279" y="918736"/>
                    <a:pt x="4285013" y="917186"/>
                  </a:cubicBezTo>
                  <a:cubicBezTo>
                    <a:pt x="4330746" y="917186"/>
                    <a:pt x="4360589" y="896645"/>
                    <a:pt x="4374542" y="855562"/>
                  </a:cubicBezTo>
                  <a:cubicBezTo>
                    <a:pt x="4388495" y="812929"/>
                    <a:pt x="4395471" y="769521"/>
                    <a:pt x="4395471" y="725337"/>
                  </a:cubicBezTo>
                  <a:cubicBezTo>
                    <a:pt x="4395471" y="671077"/>
                    <a:pt x="4385782" y="624956"/>
                    <a:pt x="4366403" y="586974"/>
                  </a:cubicBezTo>
                  <a:cubicBezTo>
                    <a:pt x="4346249" y="549767"/>
                    <a:pt x="4319894" y="531163"/>
                    <a:pt x="4287338" y="531163"/>
                  </a:cubicBezTo>
                  <a:close/>
                  <a:moveTo>
                    <a:pt x="1887038" y="531163"/>
                  </a:moveTo>
                  <a:cubicBezTo>
                    <a:pt x="1865334" y="531163"/>
                    <a:pt x="1840917" y="541240"/>
                    <a:pt x="1813787" y="561394"/>
                  </a:cubicBezTo>
                  <a:cubicBezTo>
                    <a:pt x="1784331" y="586199"/>
                    <a:pt x="1769603" y="638909"/>
                    <a:pt x="1769603" y="719524"/>
                  </a:cubicBezTo>
                  <a:cubicBezTo>
                    <a:pt x="1769603" y="778435"/>
                    <a:pt x="1776580" y="823393"/>
                    <a:pt x="1790533" y="854399"/>
                  </a:cubicBezTo>
                  <a:cubicBezTo>
                    <a:pt x="1807586" y="897807"/>
                    <a:pt x="1838979" y="918736"/>
                    <a:pt x="1884713" y="917186"/>
                  </a:cubicBezTo>
                  <a:cubicBezTo>
                    <a:pt x="1930446" y="917186"/>
                    <a:pt x="1960290" y="896645"/>
                    <a:pt x="1974242" y="855562"/>
                  </a:cubicBezTo>
                  <a:cubicBezTo>
                    <a:pt x="1988195" y="812929"/>
                    <a:pt x="1995171" y="769521"/>
                    <a:pt x="1995171" y="725337"/>
                  </a:cubicBezTo>
                  <a:cubicBezTo>
                    <a:pt x="1995171" y="671077"/>
                    <a:pt x="1985482" y="624956"/>
                    <a:pt x="1966103" y="586974"/>
                  </a:cubicBezTo>
                  <a:cubicBezTo>
                    <a:pt x="1945949" y="549767"/>
                    <a:pt x="1919594" y="531163"/>
                    <a:pt x="1887038" y="531163"/>
                  </a:cubicBezTo>
                  <a:close/>
                  <a:moveTo>
                    <a:pt x="2619430" y="330013"/>
                  </a:moveTo>
                  <a:lnTo>
                    <a:pt x="2619430" y="576509"/>
                  </a:lnTo>
                  <a:cubicBezTo>
                    <a:pt x="2619430" y="667976"/>
                    <a:pt x="2620206" y="750917"/>
                    <a:pt x="2621756" y="825331"/>
                  </a:cubicBezTo>
                  <a:cubicBezTo>
                    <a:pt x="2623306" y="899745"/>
                    <a:pt x="2625632" y="966408"/>
                    <a:pt x="2628732" y="1025319"/>
                  </a:cubicBezTo>
                  <a:lnTo>
                    <a:pt x="2631058" y="1110198"/>
                  </a:lnTo>
                  <a:cubicBezTo>
                    <a:pt x="2631058" y="1133452"/>
                    <a:pt x="2628732" y="1147792"/>
                    <a:pt x="2624081" y="1153218"/>
                  </a:cubicBezTo>
                  <a:lnTo>
                    <a:pt x="2333402" y="1141591"/>
                  </a:lnTo>
                  <a:lnTo>
                    <a:pt x="2335727" y="596275"/>
                  </a:lnTo>
                  <a:cubicBezTo>
                    <a:pt x="2336502" y="559068"/>
                    <a:pt x="2336890" y="519148"/>
                    <a:pt x="2336890" y="476515"/>
                  </a:cubicBezTo>
                  <a:cubicBezTo>
                    <a:pt x="2336890" y="433882"/>
                    <a:pt x="2336890" y="387761"/>
                    <a:pt x="2336890" y="338152"/>
                  </a:cubicBezTo>
                  <a:lnTo>
                    <a:pt x="2404327" y="338152"/>
                  </a:lnTo>
                  <a:cubicBezTo>
                    <a:pt x="2426807" y="338152"/>
                    <a:pt x="2449867" y="337764"/>
                    <a:pt x="2473509" y="336989"/>
                  </a:cubicBezTo>
                  <a:cubicBezTo>
                    <a:pt x="2497151" y="336214"/>
                    <a:pt x="2521374" y="335051"/>
                    <a:pt x="2546179" y="333501"/>
                  </a:cubicBezTo>
                  <a:close/>
                  <a:moveTo>
                    <a:pt x="3461165" y="311409"/>
                  </a:moveTo>
                  <a:cubicBezTo>
                    <a:pt x="3576662" y="311409"/>
                    <a:pt x="3664254" y="335051"/>
                    <a:pt x="3723940" y="382335"/>
                  </a:cubicBezTo>
                  <a:cubicBezTo>
                    <a:pt x="3791378" y="435820"/>
                    <a:pt x="3825096" y="542403"/>
                    <a:pt x="3825096" y="702083"/>
                  </a:cubicBezTo>
                  <a:cubicBezTo>
                    <a:pt x="3825096" y="854787"/>
                    <a:pt x="3797191" y="965245"/>
                    <a:pt x="3741381" y="1033458"/>
                  </a:cubicBezTo>
                  <a:cubicBezTo>
                    <a:pt x="3681694" y="1107872"/>
                    <a:pt x="3566585" y="1145079"/>
                    <a:pt x="3396053" y="1145079"/>
                  </a:cubicBezTo>
                  <a:lnTo>
                    <a:pt x="3335591" y="1145079"/>
                  </a:lnTo>
                  <a:cubicBezTo>
                    <a:pt x="3241024" y="1145079"/>
                    <a:pt x="3164284" y="1143916"/>
                    <a:pt x="3105373" y="1141591"/>
                  </a:cubicBezTo>
                  <a:lnTo>
                    <a:pt x="3120488" y="856725"/>
                  </a:lnTo>
                  <a:lnTo>
                    <a:pt x="3120488" y="831145"/>
                  </a:lnTo>
                  <a:lnTo>
                    <a:pt x="3100722" y="831145"/>
                  </a:lnTo>
                  <a:cubicBezTo>
                    <a:pt x="3099947" y="824944"/>
                    <a:pt x="3099559" y="816223"/>
                    <a:pt x="3099559" y="804984"/>
                  </a:cubicBezTo>
                  <a:cubicBezTo>
                    <a:pt x="3099559" y="793744"/>
                    <a:pt x="3099559" y="779598"/>
                    <a:pt x="3099559" y="762544"/>
                  </a:cubicBezTo>
                  <a:lnTo>
                    <a:pt x="3099559" y="700920"/>
                  </a:lnTo>
                  <a:cubicBezTo>
                    <a:pt x="3099559" y="686192"/>
                    <a:pt x="3099559" y="673790"/>
                    <a:pt x="3099559" y="663713"/>
                  </a:cubicBezTo>
                  <a:cubicBezTo>
                    <a:pt x="3099559" y="653636"/>
                    <a:pt x="3099172" y="645885"/>
                    <a:pt x="3098397" y="640459"/>
                  </a:cubicBezTo>
                  <a:lnTo>
                    <a:pt x="3125139" y="640459"/>
                  </a:lnTo>
                  <a:lnTo>
                    <a:pt x="3121651" y="320711"/>
                  </a:lnTo>
                  <a:lnTo>
                    <a:pt x="3190251" y="319548"/>
                  </a:lnTo>
                  <a:cubicBezTo>
                    <a:pt x="3203429" y="319548"/>
                    <a:pt x="3250713" y="318385"/>
                    <a:pt x="3332103" y="316060"/>
                  </a:cubicBezTo>
                  <a:cubicBezTo>
                    <a:pt x="3349932" y="314510"/>
                    <a:pt x="3369698" y="313347"/>
                    <a:pt x="3391402" y="312572"/>
                  </a:cubicBezTo>
                  <a:cubicBezTo>
                    <a:pt x="3413106" y="311797"/>
                    <a:pt x="3436361" y="311409"/>
                    <a:pt x="3461165" y="311409"/>
                  </a:cubicBezTo>
                  <a:close/>
                  <a:moveTo>
                    <a:pt x="4740678" y="286992"/>
                  </a:moveTo>
                  <a:cubicBezTo>
                    <a:pt x="4746879" y="286992"/>
                    <a:pt x="4761607" y="287961"/>
                    <a:pt x="4784861" y="289899"/>
                  </a:cubicBezTo>
                  <a:cubicBezTo>
                    <a:pt x="4808116" y="291837"/>
                    <a:pt x="4839897" y="294743"/>
                    <a:pt x="4880204" y="298619"/>
                  </a:cubicBezTo>
                  <a:cubicBezTo>
                    <a:pt x="4924388" y="302495"/>
                    <a:pt x="4960432" y="305595"/>
                    <a:pt x="4988337" y="307921"/>
                  </a:cubicBezTo>
                  <a:cubicBezTo>
                    <a:pt x="5016242" y="310246"/>
                    <a:pt x="5036784" y="311409"/>
                    <a:pt x="5049961" y="311409"/>
                  </a:cubicBezTo>
                  <a:cubicBezTo>
                    <a:pt x="5098795" y="311409"/>
                    <a:pt x="5124375" y="312959"/>
                    <a:pt x="5126701" y="316060"/>
                  </a:cubicBezTo>
                  <a:cubicBezTo>
                    <a:pt x="5131352" y="323811"/>
                    <a:pt x="5150343" y="396675"/>
                    <a:pt x="5183674" y="534651"/>
                  </a:cubicBezTo>
                  <a:cubicBezTo>
                    <a:pt x="5196852" y="590462"/>
                    <a:pt x="5210029" y="647241"/>
                    <a:pt x="5223207" y="704990"/>
                  </a:cubicBezTo>
                  <a:cubicBezTo>
                    <a:pt x="5236384" y="762738"/>
                    <a:pt x="5249561" y="821843"/>
                    <a:pt x="5262739" y="882304"/>
                  </a:cubicBezTo>
                  <a:lnTo>
                    <a:pt x="5262739" y="848586"/>
                  </a:lnTo>
                  <a:cubicBezTo>
                    <a:pt x="5262739" y="723012"/>
                    <a:pt x="5260414" y="632320"/>
                    <a:pt x="5255763" y="576509"/>
                  </a:cubicBezTo>
                  <a:lnTo>
                    <a:pt x="5237159" y="324199"/>
                  </a:lnTo>
                  <a:cubicBezTo>
                    <a:pt x="5406141" y="324199"/>
                    <a:pt x="5492957" y="326524"/>
                    <a:pt x="5497608" y="331175"/>
                  </a:cubicBezTo>
                  <a:cubicBezTo>
                    <a:pt x="5499159" y="332726"/>
                    <a:pt x="5499934" y="359856"/>
                    <a:pt x="5499934" y="412566"/>
                  </a:cubicBezTo>
                  <a:cubicBezTo>
                    <a:pt x="5499934" y="444347"/>
                    <a:pt x="5499934" y="476321"/>
                    <a:pt x="5499934" y="508490"/>
                  </a:cubicBezTo>
                  <a:cubicBezTo>
                    <a:pt x="5499934" y="540659"/>
                    <a:pt x="5499546" y="574184"/>
                    <a:pt x="5498771" y="609065"/>
                  </a:cubicBezTo>
                  <a:cubicBezTo>
                    <a:pt x="5497996" y="643947"/>
                    <a:pt x="5497608" y="681348"/>
                    <a:pt x="5497608" y="721268"/>
                  </a:cubicBezTo>
                  <a:cubicBezTo>
                    <a:pt x="5497608" y="761188"/>
                    <a:pt x="5497608" y="804402"/>
                    <a:pt x="5497608" y="850911"/>
                  </a:cubicBezTo>
                  <a:cubicBezTo>
                    <a:pt x="5497608" y="919124"/>
                    <a:pt x="5498190" y="977648"/>
                    <a:pt x="5499352" y="1026482"/>
                  </a:cubicBezTo>
                  <a:cubicBezTo>
                    <a:pt x="5500515" y="1075316"/>
                    <a:pt x="5501871" y="1114848"/>
                    <a:pt x="5503422" y="1145079"/>
                  </a:cubicBezTo>
                  <a:lnTo>
                    <a:pt x="5444123" y="1149730"/>
                  </a:lnTo>
                  <a:lnTo>
                    <a:pt x="5253437" y="1145079"/>
                  </a:lnTo>
                  <a:lnTo>
                    <a:pt x="5129026" y="1135777"/>
                  </a:lnTo>
                  <a:cubicBezTo>
                    <a:pt x="5125150" y="1128801"/>
                    <a:pt x="5122825" y="1119499"/>
                    <a:pt x="5122050" y="1107872"/>
                  </a:cubicBezTo>
                  <a:lnTo>
                    <a:pt x="4987174" y="588136"/>
                  </a:lnTo>
                  <a:cubicBezTo>
                    <a:pt x="4987174" y="620693"/>
                    <a:pt x="4987174" y="656156"/>
                    <a:pt x="4987174" y="694525"/>
                  </a:cubicBezTo>
                  <a:cubicBezTo>
                    <a:pt x="4987174" y="732895"/>
                    <a:pt x="4986787" y="774947"/>
                    <a:pt x="4986012" y="820680"/>
                  </a:cubicBezTo>
                  <a:lnTo>
                    <a:pt x="4983686" y="1163683"/>
                  </a:lnTo>
                  <a:lnTo>
                    <a:pt x="4889506" y="1160195"/>
                  </a:lnTo>
                  <a:cubicBezTo>
                    <a:pt x="4864701" y="1158644"/>
                    <a:pt x="4842609" y="1157482"/>
                    <a:pt x="4823231" y="1156706"/>
                  </a:cubicBezTo>
                  <a:cubicBezTo>
                    <a:pt x="4803852" y="1155931"/>
                    <a:pt x="4787574" y="1155544"/>
                    <a:pt x="4774397" y="1155544"/>
                  </a:cubicBezTo>
                  <a:lnTo>
                    <a:pt x="4743003" y="1155544"/>
                  </a:lnTo>
                  <a:cubicBezTo>
                    <a:pt x="4730601" y="1155544"/>
                    <a:pt x="4724400" y="1154381"/>
                    <a:pt x="4724400" y="1152056"/>
                  </a:cubicBezTo>
                  <a:lnTo>
                    <a:pt x="4724400" y="1150893"/>
                  </a:lnTo>
                  <a:cubicBezTo>
                    <a:pt x="4724400" y="581935"/>
                    <a:pt x="4727501" y="294356"/>
                    <a:pt x="4733702" y="288155"/>
                  </a:cubicBezTo>
                  <a:cubicBezTo>
                    <a:pt x="4734477" y="287379"/>
                    <a:pt x="4736802" y="286992"/>
                    <a:pt x="4740678" y="286992"/>
                  </a:cubicBezTo>
                  <a:close/>
                  <a:moveTo>
                    <a:pt x="749926" y="281178"/>
                  </a:moveTo>
                  <a:cubicBezTo>
                    <a:pt x="763104" y="281178"/>
                    <a:pt x="784033" y="281953"/>
                    <a:pt x="812713" y="283504"/>
                  </a:cubicBezTo>
                  <a:cubicBezTo>
                    <a:pt x="841393" y="285054"/>
                    <a:pt x="878213" y="287379"/>
                    <a:pt x="923172" y="290480"/>
                  </a:cubicBezTo>
                  <a:lnTo>
                    <a:pt x="1006887" y="297456"/>
                  </a:lnTo>
                  <a:lnTo>
                    <a:pt x="1004562" y="617204"/>
                  </a:lnTo>
                  <a:lnTo>
                    <a:pt x="1079575" y="612554"/>
                  </a:lnTo>
                  <a:cubicBezTo>
                    <a:pt x="1083488" y="611778"/>
                    <a:pt x="1088959" y="611000"/>
                    <a:pt x="1095990" y="610219"/>
                  </a:cubicBezTo>
                  <a:cubicBezTo>
                    <a:pt x="1103021" y="609438"/>
                    <a:pt x="1110836" y="608272"/>
                    <a:pt x="1119435" y="606722"/>
                  </a:cubicBezTo>
                  <a:lnTo>
                    <a:pt x="1148739" y="602053"/>
                  </a:lnTo>
                  <a:lnTo>
                    <a:pt x="1148739" y="318385"/>
                  </a:lnTo>
                  <a:lnTo>
                    <a:pt x="1165017" y="318385"/>
                  </a:lnTo>
                  <a:cubicBezTo>
                    <a:pt x="1193698" y="318385"/>
                    <a:pt x="1235556" y="314897"/>
                    <a:pt x="1290591" y="307921"/>
                  </a:cubicBezTo>
                  <a:cubicBezTo>
                    <a:pt x="1344076" y="302495"/>
                    <a:pt x="1384384" y="299007"/>
                    <a:pt x="1411514" y="297456"/>
                  </a:cubicBezTo>
                  <a:lnTo>
                    <a:pt x="1408026" y="604414"/>
                  </a:lnTo>
                  <a:cubicBezTo>
                    <a:pt x="1408026" y="680379"/>
                    <a:pt x="1408026" y="739096"/>
                    <a:pt x="1408026" y="780567"/>
                  </a:cubicBezTo>
                  <a:cubicBezTo>
                    <a:pt x="1408026" y="822037"/>
                    <a:pt x="1408413" y="846648"/>
                    <a:pt x="1409188" y="854399"/>
                  </a:cubicBezTo>
                  <a:lnTo>
                    <a:pt x="1419653" y="1160195"/>
                  </a:lnTo>
                  <a:lnTo>
                    <a:pt x="1142962" y="1163683"/>
                  </a:lnTo>
                  <a:cubicBezTo>
                    <a:pt x="1138287" y="1159032"/>
                    <a:pt x="1135949" y="1145467"/>
                    <a:pt x="1135949" y="1122988"/>
                  </a:cubicBezTo>
                  <a:lnTo>
                    <a:pt x="1146414" y="799751"/>
                  </a:lnTo>
                  <a:lnTo>
                    <a:pt x="1006887" y="806728"/>
                  </a:lnTo>
                  <a:lnTo>
                    <a:pt x="1022003" y="1141591"/>
                  </a:lnTo>
                  <a:lnTo>
                    <a:pt x="745275" y="1145079"/>
                  </a:lnTo>
                  <a:cubicBezTo>
                    <a:pt x="740624" y="1140428"/>
                    <a:pt x="738299" y="1126088"/>
                    <a:pt x="738299" y="1102059"/>
                  </a:cubicBezTo>
                  <a:lnTo>
                    <a:pt x="747601" y="831145"/>
                  </a:lnTo>
                  <a:cubicBezTo>
                    <a:pt x="748376" y="777660"/>
                    <a:pt x="748957" y="729213"/>
                    <a:pt x="749345" y="685805"/>
                  </a:cubicBezTo>
                  <a:cubicBezTo>
                    <a:pt x="749732" y="642397"/>
                    <a:pt x="749926" y="603252"/>
                    <a:pt x="749926" y="568370"/>
                  </a:cubicBezTo>
                  <a:close/>
                  <a:moveTo>
                    <a:pt x="642984" y="280016"/>
                  </a:moveTo>
                  <a:lnTo>
                    <a:pt x="660425" y="281178"/>
                  </a:lnTo>
                  <a:cubicBezTo>
                    <a:pt x="659650" y="285054"/>
                    <a:pt x="659262" y="290868"/>
                    <a:pt x="659262" y="298619"/>
                  </a:cubicBezTo>
                  <a:cubicBezTo>
                    <a:pt x="659262" y="306371"/>
                    <a:pt x="659262" y="316447"/>
                    <a:pt x="659262" y="328850"/>
                  </a:cubicBezTo>
                  <a:lnTo>
                    <a:pt x="663913" y="516048"/>
                  </a:lnTo>
                  <a:cubicBezTo>
                    <a:pt x="663913" y="586586"/>
                    <a:pt x="644922" y="634645"/>
                    <a:pt x="606940" y="660225"/>
                  </a:cubicBezTo>
                  <a:cubicBezTo>
                    <a:pt x="601513" y="664101"/>
                    <a:pt x="595506" y="667395"/>
                    <a:pt x="588918" y="670108"/>
                  </a:cubicBezTo>
                  <a:cubicBezTo>
                    <a:pt x="582329" y="672821"/>
                    <a:pt x="575159" y="674953"/>
                    <a:pt x="567407" y="676503"/>
                  </a:cubicBezTo>
                  <a:cubicBezTo>
                    <a:pt x="555780" y="678829"/>
                    <a:pt x="549966" y="680379"/>
                    <a:pt x="549966" y="681154"/>
                  </a:cubicBezTo>
                  <a:cubicBezTo>
                    <a:pt x="579931" y="691231"/>
                    <a:pt x="608357" y="715648"/>
                    <a:pt x="635245" y="754405"/>
                  </a:cubicBezTo>
                  <a:cubicBezTo>
                    <a:pt x="665984" y="797814"/>
                    <a:pt x="681354" y="875328"/>
                    <a:pt x="681354" y="986949"/>
                  </a:cubicBezTo>
                  <a:lnTo>
                    <a:pt x="680191" y="1047411"/>
                  </a:lnTo>
                  <a:cubicBezTo>
                    <a:pt x="680191" y="1076866"/>
                    <a:pt x="681354" y="1104772"/>
                    <a:pt x="683679" y="1131127"/>
                  </a:cubicBezTo>
                  <a:cubicBezTo>
                    <a:pt x="684454" y="1144304"/>
                    <a:pt x="685036" y="1153800"/>
                    <a:pt x="685423" y="1159613"/>
                  </a:cubicBezTo>
                  <a:lnTo>
                    <a:pt x="685849" y="1165156"/>
                  </a:lnTo>
                  <a:lnTo>
                    <a:pt x="684842" y="1167171"/>
                  </a:lnTo>
                  <a:cubicBezTo>
                    <a:pt x="684067" y="1170271"/>
                    <a:pt x="665160" y="1171822"/>
                    <a:pt x="628123" y="1171822"/>
                  </a:cubicBezTo>
                  <a:cubicBezTo>
                    <a:pt x="606516" y="1171822"/>
                    <a:pt x="589151" y="1171822"/>
                    <a:pt x="576027" y="1171822"/>
                  </a:cubicBezTo>
                  <a:cubicBezTo>
                    <a:pt x="562905" y="1171822"/>
                    <a:pt x="553261" y="1172209"/>
                    <a:pt x="547096" y="1172984"/>
                  </a:cubicBezTo>
                  <a:cubicBezTo>
                    <a:pt x="534742" y="1172984"/>
                    <a:pt x="523935" y="1172984"/>
                    <a:pt x="514676" y="1172984"/>
                  </a:cubicBezTo>
                  <a:cubicBezTo>
                    <a:pt x="505417" y="1172984"/>
                    <a:pt x="497699" y="1173372"/>
                    <a:pt x="491522" y="1174147"/>
                  </a:cubicBezTo>
                  <a:cubicBezTo>
                    <a:pt x="487670" y="1174922"/>
                    <a:pt x="483234" y="1175310"/>
                    <a:pt x="478214" y="1175310"/>
                  </a:cubicBezTo>
                  <a:cubicBezTo>
                    <a:pt x="473193" y="1175310"/>
                    <a:pt x="466826" y="1175310"/>
                    <a:pt x="459111" y="1175310"/>
                  </a:cubicBezTo>
                  <a:lnTo>
                    <a:pt x="419742" y="1176473"/>
                  </a:lnTo>
                  <a:lnTo>
                    <a:pt x="423230" y="1048573"/>
                  </a:lnTo>
                  <a:cubicBezTo>
                    <a:pt x="423230" y="1003615"/>
                    <a:pt x="419742" y="959432"/>
                    <a:pt x="412766" y="916023"/>
                  </a:cubicBezTo>
                  <a:cubicBezTo>
                    <a:pt x="405789" y="874165"/>
                    <a:pt x="396487" y="846260"/>
                    <a:pt x="384860" y="832308"/>
                  </a:cubicBezTo>
                  <a:cubicBezTo>
                    <a:pt x="367807" y="810603"/>
                    <a:pt x="344940" y="799751"/>
                    <a:pt x="316260" y="799751"/>
                  </a:cubicBezTo>
                  <a:lnTo>
                    <a:pt x="297656" y="802077"/>
                  </a:lnTo>
                  <a:cubicBezTo>
                    <a:pt x="288354" y="805953"/>
                    <a:pt x="283704" y="821843"/>
                    <a:pt x="283704" y="849748"/>
                  </a:cubicBezTo>
                  <a:cubicBezTo>
                    <a:pt x="283704" y="891606"/>
                    <a:pt x="284866" y="940828"/>
                    <a:pt x="287192" y="997414"/>
                  </a:cubicBezTo>
                  <a:lnTo>
                    <a:pt x="293005" y="1145079"/>
                  </a:lnTo>
                  <a:lnTo>
                    <a:pt x="0" y="1156706"/>
                  </a:lnTo>
                  <a:lnTo>
                    <a:pt x="3488" y="293968"/>
                  </a:lnTo>
                  <a:cubicBezTo>
                    <a:pt x="3488" y="290093"/>
                    <a:pt x="59299" y="288155"/>
                    <a:pt x="170920" y="288155"/>
                  </a:cubicBezTo>
                  <a:lnTo>
                    <a:pt x="260449" y="290480"/>
                  </a:lnTo>
                  <a:lnTo>
                    <a:pt x="277890" y="605577"/>
                  </a:lnTo>
                  <a:cubicBezTo>
                    <a:pt x="283316" y="607903"/>
                    <a:pt x="289129" y="609065"/>
                    <a:pt x="295331" y="609065"/>
                  </a:cubicBezTo>
                  <a:cubicBezTo>
                    <a:pt x="365094" y="609065"/>
                    <a:pt x="399976" y="562944"/>
                    <a:pt x="399976" y="470702"/>
                  </a:cubicBezTo>
                  <a:lnTo>
                    <a:pt x="397650" y="288155"/>
                  </a:lnTo>
                  <a:lnTo>
                    <a:pt x="426718" y="288155"/>
                  </a:lnTo>
                  <a:cubicBezTo>
                    <a:pt x="440671" y="288155"/>
                    <a:pt x="456949" y="287767"/>
                    <a:pt x="475552" y="286992"/>
                  </a:cubicBezTo>
                  <a:cubicBezTo>
                    <a:pt x="494156" y="286217"/>
                    <a:pt x="515085" y="285054"/>
                    <a:pt x="538339" y="283504"/>
                  </a:cubicBezTo>
                  <a:cubicBezTo>
                    <a:pt x="590274" y="281178"/>
                    <a:pt x="625156" y="280016"/>
                    <a:pt x="642984" y="280016"/>
                  </a:cubicBezTo>
                  <a:close/>
                  <a:moveTo>
                    <a:pt x="4316406" y="270714"/>
                  </a:moveTo>
                  <a:cubicBezTo>
                    <a:pt x="4358264" y="270714"/>
                    <a:pt x="4398959" y="276527"/>
                    <a:pt x="4438492" y="288155"/>
                  </a:cubicBezTo>
                  <a:cubicBezTo>
                    <a:pt x="4511355" y="312184"/>
                    <a:pt x="4568329" y="362569"/>
                    <a:pt x="4609411" y="439308"/>
                  </a:cubicBezTo>
                  <a:cubicBezTo>
                    <a:pt x="4650494" y="517598"/>
                    <a:pt x="4671036" y="604414"/>
                    <a:pt x="4671036" y="699758"/>
                  </a:cubicBezTo>
                  <a:cubicBezTo>
                    <a:pt x="4671036" y="829207"/>
                    <a:pt x="4637317" y="938503"/>
                    <a:pt x="4569879" y="1027644"/>
                  </a:cubicBezTo>
                  <a:cubicBezTo>
                    <a:pt x="4491589" y="1129964"/>
                    <a:pt x="4385782" y="1181123"/>
                    <a:pt x="4252456" y="1181123"/>
                  </a:cubicBezTo>
                  <a:cubicBezTo>
                    <a:pt x="4136960" y="1181123"/>
                    <a:pt x="4046268" y="1147405"/>
                    <a:pt x="3980380" y="1079967"/>
                  </a:cubicBezTo>
                  <a:cubicBezTo>
                    <a:pt x="3913717" y="1011754"/>
                    <a:pt x="3878836" y="916411"/>
                    <a:pt x="3875735" y="793938"/>
                  </a:cubicBezTo>
                  <a:cubicBezTo>
                    <a:pt x="3874960" y="790062"/>
                    <a:pt x="3874572" y="778435"/>
                    <a:pt x="3874572" y="759056"/>
                  </a:cubicBezTo>
                  <a:cubicBezTo>
                    <a:pt x="3874572" y="609453"/>
                    <a:pt x="3909454" y="494344"/>
                    <a:pt x="3979217" y="413728"/>
                  </a:cubicBezTo>
                  <a:cubicBezTo>
                    <a:pt x="4009448" y="378072"/>
                    <a:pt x="4044717" y="349391"/>
                    <a:pt x="4085025" y="327687"/>
                  </a:cubicBezTo>
                  <a:cubicBezTo>
                    <a:pt x="4153238" y="289705"/>
                    <a:pt x="4230365" y="270714"/>
                    <a:pt x="4316406" y="270714"/>
                  </a:cubicBezTo>
                  <a:close/>
                  <a:moveTo>
                    <a:pt x="5986053" y="261412"/>
                  </a:moveTo>
                  <a:lnTo>
                    <a:pt x="5988378" y="261412"/>
                  </a:lnTo>
                  <a:cubicBezTo>
                    <a:pt x="5996905" y="261412"/>
                    <a:pt x="6007951" y="262187"/>
                    <a:pt x="6021516" y="263738"/>
                  </a:cubicBezTo>
                  <a:cubicBezTo>
                    <a:pt x="6035081" y="265288"/>
                    <a:pt x="6050778" y="267613"/>
                    <a:pt x="6068606" y="270714"/>
                  </a:cubicBezTo>
                  <a:cubicBezTo>
                    <a:pt x="6078683" y="272264"/>
                    <a:pt x="6089341" y="274783"/>
                    <a:pt x="6100581" y="278272"/>
                  </a:cubicBezTo>
                  <a:cubicBezTo>
                    <a:pt x="6111821" y="281760"/>
                    <a:pt x="6123642" y="286604"/>
                    <a:pt x="6136044" y="292806"/>
                  </a:cubicBezTo>
                  <a:cubicBezTo>
                    <a:pt x="6229061" y="337764"/>
                    <a:pt x="6281772" y="410240"/>
                    <a:pt x="6294174" y="510234"/>
                  </a:cubicBezTo>
                  <a:cubicBezTo>
                    <a:pt x="6297274" y="528838"/>
                    <a:pt x="6299406" y="544728"/>
                    <a:pt x="6300568" y="557906"/>
                  </a:cubicBezTo>
                  <a:cubicBezTo>
                    <a:pt x="6301731" y="571083"/>
                    <a:pt x="6302312" y="581935"/>
                    <a:pt x="6302312" y="590462"/>
                  </a:cubicBezTo>
                  <a:lnTo>
                    <a:pt x="6203482" y="599764"/>
                  </a:lnTo>
                  <a:lnTo>
                    <a:pt x="6050003" y="611391"/>
                  </a:lnTo>
                  <a:lnTo>
                    <a:pt x="6050003" y="592787"/>
                  </a:lnTo>
                  <a:cubicBezTo>
                    <a:pt x="6050003" y="573409"/>
                    <a:pt x="6041864" y="557131"/>
                    <a:pt x="6025585" y="543953"/>
                  </a:cubicBezTo>
                  <a:cubicBezTo>
                    <a:pt x="6008532" y="530776"/>
                    <a:pt x="5989154" y="524187"/>
                    <a:pt x="5967449" y="524187"/>
                  </a:cubicBezTo>
                  <a:cubicBezTo>
                    <a:pt x="5922491" y="524187"/>
                    <a:pt x="5886447" y="549379"/>
                    <a:pt x="5859317" y="599764"/>
                  </a:cubicBezTo>
                  <a:cubicBezTo>
                    <a:pt x="5835287" y="647823"/>
                    <a:pt x="5823272" y="701308"/>
                    <a:pt x="5823272" y="760219"/>
                  </a:cubicBezTo>
                  <a:cubicBezTo>
                    <a:pt x="5823272" y="840059"/>
                    <a:pt x="5842263" y="891606"/>
                    <a:pt x="5880245" y="914861"/>
                  </a:cubicBezTo>
                  <a:cubicBezTo>
                    <a:pt x="5897299" y="924938"/>
                    <a:pt x="5915515" y="929976"/>
                    <a:pt x="5934893" y="929976"/>
                  </a:cubicBezTo>
                  <a:cubicBezTo>
                    <a:pt x="5958148" y="929976"/>
                    <a:pt x="5978689" y="923000"/>
                    <a:pt x="5996517" y="909047"/>
                  </a:cubicBezTo>
                  <a:cubicBezTo>
                    <a:pt x="6013571" y="894319"/>
                    <a:pt x="6022097" y="876491"/>
                    <a:pt x="6022097" y="855562"/>
                  </a:cubicBezTo>
                  <a:lnTo>
                    <a:pt x="5939544" y="852074"/>
                  </a:lnTo>
                  <a:lnTo>
                    <a:pt x="5939544" y="790450"/>
                  </a:lnTo>
                  <a:cubicBezTo>
                    <a:pt x="5939544" y="749367"/>
                    <a:pt x="5942257" y="727275"/>
                    <a:pt x="5947683" y="724175"/>
                  </a:cubicBezTo>
                  <a:cubicBezTo>
                    <a:pt x="5952334" y="721074"/>
                    <a:pt x="6008920" y="718749"/>
                    <a:pt x="6117440" y="717198"/>
                  </a:cubicBezTo>
                  <a:lnTo>
                    <a:pt x="6281384" y="716036"/>
                  </a:lnTo>
                  <a:lnTo>
                    <a:pt x="6284872" y="748592"/>
                  </a:lnTo>
                  <a:lnTo>
                    <a:pt x="6284872" y="764870"/>
                  </a:lnTo>
                  <a:cubicBezTo>
                    <a:pt x="6284872" y="792775"/>
                    <a:pt x="6281384" y="826882"/>
                    <a:pt x="6274407" y="867189"/>
                  </a:cubicBezTo>
                  <a:cubicBezTo>
                    <a:pt x="6267431" y="909047"/>
                    <a:pt x="6259292" y="943541"/>
                    <a:pt x="6249990" y="970671"/>
                  </a:cubicBezTo>
                  <a:cubicBezTo>
                    <a:pt x="6228286" y="1032683"/>
                    <a:pt x="6187591" y="1080742"/>
                    <a:pt x="6127905" y="1114848"/>
                  </a:cubicBezTo>
                  <a:cubicBezTo>
                    <a:pt x="6068219" y="1149730"/>
                    <a:pt x="6001944" y="1167171"/>
                    <a:pt x="5929080" y="1167171"/>
                  </a:cubicBezTo>
                  <a:cubicBezTo>
                    <a:pt x="5840713" y="1167171"/>
                    <a:pt x="5762424" y="1141591"/>
                    <a:pt x="5694210" y="1090431"/>
                  </a:cubicBezTo>
                  <a:cubicBezTo>
                    <a:pt x="5624447" y="1038497"/>
                    <a:pt x="5582202" y="964470"/>
                    <a:pt x="5567474" y="868352"/>
                  </a:cubicBezTo>
                  <a:cubicBezTo>
                    <a:pt x="5565924" y="852074"/>
                    <a:pt x="5564567" y="836958"/>
                    <a:pt x="5563404" y="823006"/>
                  </a:cubicBezTo>
                  <a:cubicBezTo>
                    <a:pt x="5562242" y="809053"/>
                    <a:pt x="5561660" y="796651"/>
                    <a:pt x="5561660" y="785799"/>
                  </a:cubicBezTo>
                  <a:cubicBezTo>
                    <a:pt x="5561660" y="664876"/>
                    <a:pt x="5582589" y="562944"/>
                    <a:pt x="5624447" y="480003"/>
                  </a:cubicBezTo>
                  <a:cubicBezTo>
                    <a:pt x="5663980" y="402489"/>
                    <a:pt x="5718627" y="345515"/>
                    <a:pt x="5788391" y="309084"/>
                  </a:cubicBezTo>
                  <a:cubicBezTo>
                    <a:pt x="5800793" y="302882"/>
                    <a:pt x="5814358" y="297069"/>
                    <a:pt x="5829086" y="291643"/>
                  </a:cubicBezTo>
                  <a:cubicBezTo>
                    <a:pt x="5843814" y="286217"/>
                    <a:pt x="5859704" y="281178"/>
                    <a:pt x="5876757" y="276527"/>
                  </a:cubicBezTo>
                  <a:cubicBezTo>
                    <a:pt x="5917840" y="266451"/>
                    <a:pt x="5954272" y="261412"/>
                    <a:pt x="5986053" y="261412"/>
                  </a:cubicBezTo>
                  <a:close/>
                  <a:moveTo>
                    <a:pt x="2195159" y="191649"/>
                  </a:moveTo>
                  <a:lnTo>
                    <a:pt x="2219576" y="205602"/>
                  </a:lnTo>
                  <a:cubicBezTo>
                    <a:pt x="2300191" y="253661"/>
                    <a:pt x="2322670" y="312184"/>
                    <a:pt x="2287014" y="381172"/>
                  </a:cubicBezTo>
                  <a:lnTo>
                    <a:pt x="2284688" y="385823"/>
                  </a:lnTo>
                  <a:cubicBezTo>
                    <a:pt x="2268410" y="416054"/>
                    <a:pt x="2244381" y="436595"/>
                    <a:pt x="2212600" y="447447"/>
                  </a:cubicBezTo>
                  <a:cubicBezTo>
                    <a:pt x="2251357" y="523412"/>
                    <a:pt x="2270736" y="607515"/>
                    <a:pt x="2270736" y="699758"/>
                  </a:cubicBezTo>
                  <a:cubicBezTo>
                    <a:pt x="2270736" y="829207"/>
                    <a:pt x="2237017" y="938503"/>
                    <a:pt x="2169579" y="1027644"/>
                  </a:cubicBezTo>
                  <a:cubicBezTo>
                    <a:pt x="2091289" y="1129964"/>
                    <a:pt x="1985482" y="1181123"/>
                    <a:pt x="1852157" y="1181123"/>
                  </a:cubicBezTo>
                  <a:cubicBezTo>
                    <a:pt x="1736660" y="1181123"/>
                    <a:pt x="1645968" y="1147405"/>
                    <a:pt x="1580080" y="1079967"/>
                  </a:cubicBezTo>
                  <a:cubicBezTo>
                    <a:pt x="1513418" y="1011754"/>
                    <a:pt x="1478536" y="916411"/>
                    <a:pt x="1475436" y="793938"/>
                  </a:cubicBezTo>
                  <a:cubicBezTo>
                    <a:pt x="1474660" y="790062"/>
                    <a:pt x="1474273" y="778435"/>
                    <a:pt x="1474273" y="759056"/>
                  </a:cubicBezTo>
                  <a:cubicBezTo>
                    <a:pt x="1474273" y="609453"/>
                    <a:pt x="1509154" y="494344"/>
                    <a:pt x="1578918" y="413728"/>
                  </a:cubicBezTo>
                  <a:cubicBezTo>
                    <a:pt x="1609148" y="378072"/>
                    <a:pt x="1644417" y="349391"/>
                    <a:pt x="1684725" y="327687"/>
                  </a:cubicBezTo>
                  <a:cubicBezTo>
                    <a:pt x="1752938" y="289705"/>
                    <a:pt x="1830065" y="270714"/>
                    <a:pt x="1916106" y="270714"/>
                  </a:cubicBezTo>
                  <a:cubicBezTo>
                    <a:pt x="1957964" y="270714"/>
                    <a:pt x="1998659" y="276527"/>
                    <a:pt x="2038192" y="288155"/>
                  </a:cubicBezTo>
                  <a:cubicBezTo>
                    <a:pt x="2090902" y="305983"/>
                    <a:pt x="2134310" y="335826"/>
                    <a:pt x="2168416" y="377684"/>
                  </a:cubicBezTo>
                  <a:cubicBezTo>
                    <a:pt x="2185470" y="380785"/>
                    <a:pt x="2199034" y="374583"/>
                    <a:pt x="2209112" y="359081"/>
                  </a:cubicBezTo>
                  <a:lnTo>
                    <a:pt x="2210274" y="357918"/>
                  </a:lnTo>
                  <a:cubicBezTo>
                    <a:pt x="2218026" y="340865"/>
                    <a:pt x="2215700" y="324587"/>
                    <a:pt x="2203298" y="309084"/>
                  </a:cubicBezTo>
                  <a:cubicBezTo>
                    <a:pt x="2192446" y="297456"/>
                    <a:pt x="2175393" y="285442"/>
                    <a:pt x="2152138" y="273039"/>
                  </a:cubicBezTo>
                  <a:close/>
                  <a:moveTo>
                    <a:pt x="4176880" y="73051"/>
                  </a:moveTo>
                  <a:lnTo>
                    <a:pt x="4286175" y="76540"/>
                  </a:lnTo>
                  <a:lnTo>
                    <a:pt x="4401285" y="73051"/>
                  </a:lnTo>
                  <a:cubicBezTo>
                    <a:pt x="4404385" y="79277"/>
                    <a:pt x="4409424" y="89027"/>
                    <a:pt x="4416400" y="102301"/>
                  </a:cubicBezTo>
                  <a:cubicBezTo>
                    <a:pt x="4423376" y="115576"/>
                    <a:pt x="4433066" y="132356"/>
                    <a:pt x="4445468" y="152643"/>
                  </a:cubicBezTo>
                  <a:cubicBezTo>
                    <a:pt x="4466397" y="188554"/>
                    <a:pt x="4480737" y="215097"/>
                    <a:pt x="4488489" y="232271"/>
                  </a:cubicBezTo>
                  <a:lnTo>
                    <a:pt x="4486163" y="232271"/>
                  </a:lnTo>
                  <a:cubicBezTo>
                    <a:pt x="4479187" y="232271"/>
                    <a:pt x="4461359" y="234609"/>
                    <a:pt x="4432678" y="239284"/>
                  </a:cubicBezTo>
                  <a:cubicBezTo>
                    <a:pt x="4419501" y="240834"/>
                    <a:pt x="4405161" y="242391"/>
                    <a:pt x="4389657" y="243953"/>
                  </a:cubicBezTo>
                  <a:cubicBezTo>
                    <a:pt x="4374155" y="245516"/>
                    <a:pt x="4357876" y="246684"/>
                    <a:pt x="4340823" y="247459"/>
                  </a:cubicBezTo>
                  <a:cubicBezTo>
                    <a:pt x="4332297" y="234972"/>
                    <a:pt x="4323576" y="221316"/>
                    <a:pt x="4314662" y="206492"/>
                  </a:cubicBezTo>
                  <a:cubicBezTo>
                    <a:pt x="4305748" y="191667"/>
                    <a:pt x="4296640" y="175280"/>
                    <a:pt x="4287338" y="157330"/>
                  </a:cubicBezTo>
                  <a:lnTo>
                    <a:pt x="4226877" y="247459"/>
                  </a:lnTo>
                  <a:cubicBezTo>
                    <a:pt x="4214474" y="246684"/>
                    <a:pt x="4200522" y="246103"/>
                    <a:pt x="4185019" y="245715"/>
                  </a:cubicBezTo>
                  <a:cubicBezTo>
                    <a:pt x="4169516" y="245328"/>
                    <a:pt x="4152850" y="244746"/>
                    <a:pt x="4135022" y="243971"/>
                  </a:cubicBezTo>
                  <a:lnTo>
                    <a:pt x="4057120" y="241628"/>
                  </a:lnTo>
                  <a:cubicBezTo>
                    <a:pt x="4065646" y="228353"/>
                    <a:pt x="4075336" y="214107"/>
                    <a:pt x="4086188" y="198889"/>
                  </a:cubicBezTo>
                  <a:cubicBezTo>
                    <a:pt x="4097040" y="183670"/>
                    <a:pt x="4108667" y="168255"/>
                    <a:pt x="4121069" y="152643"/>
                  </a:cubicBezTo>
                  <a:cubicBezTo>
                    <a:pt x="4148974" y="115182"/>
                    <a:pt x="4167578" y="88651"/>
                    <a:pt x="4176880" y="73051"/>
                  </a:cubicBezTo>
                  <a:close/>
                  <a:moveTo>
                    <a:pt x="1966975" y="91"/>
                  </a:moveTo>
                  <a:cubicBezTo>
                    <a:pt x="1981897" y="-491"/>
                    <a:pt x="1995946" y="1738"/>
                    <a:pt x="2009124" y="6776"/>
                  </a:cubicBezTo>
                  <a:cubicBezTo>
                    <a:pt x="2033929" y="17628"/>
                    <a:pt x="2050982" y="35069"/>
                    <a:pt x="2060283" y="59099"/>
                  </a:cubicBezTo>
                  <a:cubicBezTo>
                    <a:pt x="2071911" y="87779"/>
                    <a:pt x="2069973" y="116847"/>
                    <a:pt x="2054470" y="146303"/>
                  </a:cubicBezTo>
                  <a:cubicBezTo>
                    <a:pt x="2037417" y="178859"/>
                    <a:pt x="2006798" y="204051"/>
                    <a:pt x="1962615" y="221880"/>
                  </a:cubicBezTo>
                  <a:lnTo>
                    <a:pt x="1921920" y="233507"/>
                  </a:lnTo>
                  <a:lnTo>
                    <a:pt x="1909130" y="203276"/>
                  </a:lnTo>
                  <a:cubicBezTo>
                    <a:pt x="1913781" y="202501"/>
                    <a:pt x="1921532" y="198044"/>
                    <a:pt x="1932384" y="189905"/>
                  </a:cubicBezTo>
                  <a:cubicBezTo>
                    <a:pt x="1943237" y="181766"/>
                    <a:pt x="1953701" y="171495"/>
                    <a:pt x="1963778" y="159093"/>
                  </a:cubicBezTo>
                  <a:cubicBezTo>
                    <a:pt x="1977730" y="141264"/>
                    <a:pt x="1980443" y="122273"/>
                    <a:pt x="1971917" y="102119"/>
                  </a:cubicBezTo>
                  <a:cubicBezTo>
                    <a:pt x="1964165" y="88167"/>
                    <a:pt x="1952732" y="80803"/>
                    <a:pt x="1937617" y="80028"/>
                  </a:cubicBezTo>
                  <a:cubicBezTo>
                    <a:pt x="1922501" y="79253"/>
                    <a:pt x="1909518" y="86229"/>
                    <a:pt x="1898666" y="100957"/>
                  </a:cubicBezTo>
                  <a:lnTo>
                    <a:pt x="1838204" y="64912"/>
                  </a:lnTo>
                  <a:cubicBezTo>
                    <a:pt x="1869985" y="37007"/>
                    <a:pt x="1897115" y="18791"/>
                    <a:pt x="1919594" y="10265"/>
                  </a:cubicBezTo>
                  <a:cubicBezTo>
                    <a:pt x="1936260" y="4063"/>
                    <a:pt x="1952053" y="672"/>
                    <a:pt x="1966975" y="91"/>
                  </a:cubicBezTo>
                  <a:close/>
                </a:path>
              </a:pathLst>
            </a:custGeom>
            <a:solidFill>
              <a:schemeClr val="bg1"/>
            </a:solidFill>
            <a:ln w="177800"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400" b="0" i="0" u="none" strike="noStrike" kern="1200" cap="none" spc="300" normalizeH="0" baseline="0" noProof="0">
                <a:ln w="1778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E0B441-82BD-FA01-C3BF-6AA240ACE04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6716" y="1721946"/>
              <a:ext cx="6302312" cy="1417156"/>
            </a:xfrm>
            <a:custGeom>
              <a:avLst/>
              <a:gdLst/>
              <a:ahLst/>
              <a:cxnLst/>
              <a:rect l="l" t="t" r="r" b="b"/>
              <a:pathLst>
                <a:path w="6302312" h="1417156">
                  <a:moveTo>
                    <a:pt x="4280362" y="1229958"/>
                  </a:moveTo>
                  <a:cubicBezTo>
                    <a:pt x="4339273" y="1229958"/>
                    <a:pt x="4368729" y="1262126"/>
                    <a:pt x="4368729" y="1326463"/>
                  </a:cubicBezTo>
                  <a:cubicBezTo>
                    <a:pt x="4368729" y="1386925"/>
                    <a:pt x="4338886" y="1417156"/>
                    <a:pt x="4279199" y="1417156"/>
                  </a:cubicBezTo>
                  <a:cubicBezTo>
                    <a:pt x="4252844" y="1417156"/>
                    <a:pt x="4230753" y="1409404"/>
                    <a:pt x="4212924" y="1393901"/>
                  </a:cubicBezTo>
                  <a:cubicBezTo>
                    <a:pt x="4194321" y="1377623"/>
                    <a:pt x="4185019" y="1354756"/>
                    <a:pt x="4185019" y="1325301"/>
                  </a:cubicBezTo>
                  <a:cubicBezTo>
                    <a:pt x="4185019" y="1261739"/>
                    <a:pt x="4216800" y="1229958"/>
                    <a:pt x="4280362" y="1229958"/>
                  </a:cubicBezTo>
                  <a:close/>
                  <a:moveTo>
                    <a:pt x="686005" y="1164845"/>
                  </a:moveTo>
                  <a:cubicBezTo>
                    <a:pt x="686005" y="1166008"/>
                    <a:pt x="685956" y="1166153"/>
                    <a:pt x="685859" y="1165281"/>
                  </a:cubicBezTo>
                  <a:lnTo>
                    <a:pt x="685849" y="1165156"/>
                  </a:lnTo>
                  <a:close/>
                  <a:moveTo>
                    <a:pt x="3443725" y="554418"/>
                  </a:moveTo>
                  <a:lnTo>
                    <a:pt x="3403029" y="556743"/>
                  </a:lnTo>
                  <a:lnTo>
                    <a:pt x="3403029" y="638133"/>
                  </a:lnTo>
                  <a:lnTo>
                    <a:pt x="3499535" y="635808"/>
                  </a:lnTo>
                  <a:lnTo>
                    <a:pt x="3487908" y="831145"/>
                  </a:lnTo>
                  <a:cubicBezTo>
                    <a:pt x="3468529" y="830370"/>
                    <a:pt x="3452251" y="829788"/>
                    <a:pt x="3439074" y="829401"/>
                  </a:cubicBezTo>
                  <a:cubicBezTo>
                    <a:pt x="3425896" y="829013"/>
                    <a:pt x="3415432" y="828819"/>
                    <a:pt x="3407680" y="828819"/>
                  </a:cubicBezTo>
                  <a:lnTo>
                    <a:pt x="3410006" y="889281"/>
                  </a:lnTo>
                  <a:lnTo>
                    <a:pt x="3434423" y="889281"/>
                  </a:lnTo>
                  <a:cubicBezTo>
                    <a:pt x="3460778" y="889281"/>
                    <a:pt x="3479381" y="886955"/>
                    <a:pt x="3490233" y="882304"/>
                  </a:cubicBezTo>
                  <a:cubicBezTo>
                    <a:pt x="3500310" y="878429"/>
                    <a:pt x="3512713" y="866802"/>
                    <a:pt x="3527440" y="847423"/>
                  </a:cubicBezTo>
                  <a:cubicBezTo>
                    <a:pt x="3548369" y="818743"/>
                    <a:pt x="3558834" y="775334"/>
                    <a:pt x="3558834" y="717198"/>
                  </a:cubicBezTo>
                  <a:cubicBezTo>
                    <a:pt x="3558834" y="651311"/>
                    <a:pt x="3546819" y="605190"/>
                    <a:pt x="3522789" y="578835"/>
                  </a:cubicBezTo>
                  <a:cubicBezTo>
                    <a:pt x="3507287" y="562557"/>
                    <a:pt x="3480932" y="554418"/>
                    <a:pt x="3443725" y="554418"/>
                  </a:cubicBezTo>
                  <a:close/>
                  <a:moveTo>
                    <a:pt x="4287338" y="531163"/>
                  </a:moveTo>
                  <a:cubicBezTo>
                    <a:pt x="4265634" y="531163"/>
                    <a:pt x="4241217" y="541240"/>
                    <a:pt x="4214087" y="561394"/>
                  </a:cubicBezTo>
                  <a:cubicBezTo>
                    <a:pt x="4184631" y="586199"/>
                    <a:pt x="4169904" y="638909"/>
                    <a:pt x="4169904" y="719524"/>
                  </a:cubicBezTo>
                  <a:cubicBezTo>
                    <a:pt x="4169904" y="778435"/>
                    <a:pt x="4176880" y="823393"/>
                    <a:pt x="4190833" y="854399"/>
                  </a:cubicBezTo>
                  <a:cubicBezTo>
                    <a:pt x="4207886" y="897807"/>
                    <a:pt x="4239279" y="918736"/>
                    <a:pt x="4285013" y="917186"/>
                  </a:cubicBezTo>
                  <a:cubicBezTo>
                    <a:pt x="4330747" y="917186"/>
                    <a:pt x="4360590" y="896645"/>
                    <a:pt x="4374542" y="855562"/>
                  </a:cubicBezTo>
                  <a:cubicBezTo>
                    <a:pt x="4388495" y="812929"/>
                    <a:pt x="4395471" y="769521"/>
                    <a:pt x="4395471" y="725337"/>
                  </a:cubicBezTo>
                  <a:cubicBezTo>
                    <a:pt x="4395471" y="671077"/>
                    <a:pt x="4385782" y="624956"/>
                    <a:pt x="4366403" y="586974"/>
                  </a:cubicBezTo>
                  <a:cubicBezTo>
                    <a:pt x="4346249" y="549767"/>
                    <a:pt x="4319894" y="531163"/>
                    <a:pt x="4287338" y="531163"/>
                  </a:cubicBezTo>
                  <a:close/>
                  <a:moveTo>
                    <a:pt x="1887038" y="531163"/>
                  </a:moveTo>
                  <a:cubicBezTo>
                    <a:pt x="1865334" y="531163"/>
                    <a:pt x="1840917" y="541240"/>
                    <a:pt x="1813787" y="561394"/>
                  </a:cubicBezTo>
                  <a:cubicBezTo>
                    <a:pt x="1784331" y="586199"/>
                    <a:pt x="1769603" y="638909"/>
                    <a:pt x="1769603" y="719524"/>
                  </a:cubicBezTo>
                  <a:cubicBezTo>
                    <a:pt x="1769603" y="778435"/>
                    <a:pt x="1776580" y="823393"/>
                    <a:pt x="1790533" y="854399"/>
                  </a:cubicBezTo>
                  <a:cubicBezTo>
                    <a:pt x="1807586" y="897807"/>
                    <a:pt x="1838979" y="918736"/>
                    <a:pt x="1884713" y="917186"/>
                  </a:cubicBezTo>
                  <a:cubicBezTo>
                    <a:pt x="1930446" y="917186"/>
                    <a:pt x="1960289" y="896645"/>
                    <a:pt x="1974242" y="855562"/>
                  </a:cubicBezTo>
                  <a:cubicBezTo>
                    <a:pt x="1988195" y="812929"/>
                    <a:pt x="1995171" y="769521"/>
                    <a:pt x="1995171" y="725337"/>
                  </a:cubicBezTo>
                  <a:cubicBezTo>
                    <a:pt x="1995171" y="671077"/>
                    <a:pt x="1985482" y="624956"/>
                    <a:pt x="1966103" y="586974"/>
                  </a:cubicBezTo>
                  <a:cubicBezTo>
                    <a:pt x="1945949" y="549767"/>
                    <a:pt x="1919594" y="531163"/>
                    <a:pt x="1887038" y="531163"/>
                  </a:cubicBezTo>
                  <a:close/>
                  <a:moveTo>
                    <a:pt x="2619431" y="330013"/>
                  </a:moveTo>
                  <a:lnTo>
                    <a:pt x="2619431" y="576509"/>
                  </a:lnTo>
                  <a:cubicBezTo>
                    <a:pt x="2619431" y="667976"/>
                    <a:pt x="2620206" y="750917"/>
                    <a:pt x="2621756" y="825331"/>
                  </a:cubicBezTo>
                  <a:cubicBezTo>
                    <a:pt x="2623307" y="899745"/>
                    <a:pt x="2625632" y="966408"/>
                    <a:pt x="2628732" y="1025319"/>
                  </a:cubicBezTo>
                  <a:lnTo>
                    <a:pt x="2631058" y="1110198"/>
                  </a:lnTo>
                  <a:cubicBezTo>
                    <a:pt x="2631058" y="1133452"/>
                    <a:pt x="2628732" y="1147792"/>
                    <a:pt x="2624082" y="1153218"/>
                  </a:cubicBezTo>
                  <a:lnTo>
                    <a:pt x="2333402" y="1141591"/>
                  </a:lnTo>
                  <a:lnTo>
                    <a:pt x="2335727" y="596275"/>
                  </a:lnTo>
                  <a:cubicBezTo>
                    <a:pt x="2336502" y="559068"/>
                    <a:pt x="2336890" y="519148"/>
                    <a:pt x="2336890" y="476515"/>
                  </a:cubicBezTo>
                  <a:cubicBezTo>
                    <a:pt x="2336890" y="433882"/>
                    <a:pt x="2336890" y="387761"/>
                    <a:pt x="2336890" y="338152"/>
                  </a:cubicBezTo>
                  <a:lnTo>
                    <a:pt x="2404327" y="338152"/>
                  </a:lnTo>
                  <a:cubicBezTo>
                    <a:pt x="2426807" y="338152"/>
                    <a:pt x="2449867" y="337764"/>
                    <a:pt x="2473509" y="336989"/>
                  </a:cubicBezTo>
                  <a:cubicBezTo>
                    <a:pt x="2497151" y="336214"/>
                    <a:pt x="2521375" y="335051"/>
                    <a:pt x="2546179" y="333501"/>
                  </a:cubicBezTo>
                  <a:close/>
                  <a:moveTo>
                    <a:pt x="3461165" y="311409"/>
                  </a:moveTo>
                  <a:cubicBezTo>
                    <a:pt x="3576662" y="311409"/>
                    <a:pt x="3664254" y="335051"/>
                    <a:pt x="3723940" y="382335"/>
                  </a:cubicBezTo>
                  <a:cubicBezTo>
                    <a:pt x="3791378" y="435820"/>
                    <a:pt x="3825097" y="542403"/>
                    <a:pt x="3825097" y="702083"/>
                  </a:cubicBezTo>
                  <a:cubicBezTo>
                    <a:pt x="3825097" y="854787"/>
                    <a:pt x="3797191" y="965245"/>
                    <a:pt x="3741381" y="1033458"/>
                  </a:cubicBezTo>
                  <a:cubicBezTo>
                    <a:pt x="3681695" y="1107872"/>
                    <a:pt x="3566585" y="1145079"/>
                    <a:pt x="3396053" y="1145079"/>
                  </a:cubicBezTo>
                  <a:lnTo>
                    <a:pt x="3335592" y="1145079"/>
                  </a:lnTo>
                  <a:cubicBezTo>
                    <a:pt x="3241024" y="1145079"/>
                    <a:pt x="3164284" y="1143916"/>
                    <a:pt x="3105373" y="1141591"/>
                  </a:cubicBezTo>
                  <a:lnTo>
                    <a:pt x="3120488" y="856725"/>
                  </a:lnTo>
                  <a:lnTo>
                    <a:pt x="3120488" y="831145"/>
                  </a:lnTo>
                  <a:lnTo>
                    <a:pt x="3100722" y="831145"/>
                  </a:lnTo>
                  <a:cubicBezTo>
                    <a:pt x="3099947" y="824944"/>
                    <a:pt x="3099559" y="816223"/>
                    <a:pt x="3099559" y="804984"/>
                  </a:cubicBezTo>
                  <a:cubicBezTo>
                    <a:pt x="3099559" y="793744"/>
                    <a:pt x="3099559" y="779598"/>
                    <a:pt x="3099559" y="762544"/>
                  </a:cubicBezTo>
                  <a:lnTo>
                    <a:pt x="3099559" y="700920"/>
                  </a:lnTo>
                  <a:cubicBezTo>
                    <a:pt x="3099559" y="686192"/>
                    <a:pt x="3099559" y="673790"/>
                    <a:pt x="3099559" y="663713"/>
                  </a:cubicBezTo>
                  <a:cubicBezTo>
                    <a:pt x="3099559" y="653636"/>
                    <a:pt x="3099172" y="645885"/>
                    <a:pt x="3098397" y="640459"/>
                  </a:cubicBezTo>
                  <a:lnTo>
                    <a:pt x="3125139" y="640459"/>
                  </a:lnTo>
                  <a:lnTo>
                    <a:pt x="3121651" y="320711"/>
                  </a:lnTo>
                  <a:lnTo>
                    <a:pt x="3190252" y="319548"/>
                  </a:lnTo>
                  <a:cubicBezTo>
                    <a:pt x="3203429" y="319548"/>
                    <a:pt x="3250713" y="318385"/>
                    <a:pt x="3332103" y="316060"/>
                  </a:cubicBezTo>
                  <a:cubicBezTo>
                    <a:pt x="3349932" y="314510"/>
                    <a:pt x="3369698" y="313347"/>
                    <a:pt x="3391402" y="312572"/>
                  </a:cubicBezTo>
                  <a:cubicBezTo>
                    <a:pt x="3413106" y="311797"/>
                    <a:pt x="3436361" y="311409"/>
                    <a:pt x="3461165" y="311409"/>
                  </a:cubicBezTo>
                  <a:close/>
                  <a:moveTo>
                    <a:pt x="4740678" y="286992"/>
                  </a:moveTo>
                  <a:cubicBezTo>
                    <a:pt x="4746879" y="286992"/>
                    <a:pt x="4761607" y="287961"/>
                    <a:pt x="4784861" y="289899"/>
                  </a:cubicBezTo>
                  <a:cubicBezTo>
                    <a:pt x="4808115" y="291837"/>
                    <a:pt x="4839897" y="294743"/>
                    <a:pt x="4880204" y="298619"/>
                  </a:cubicBezTo>
                  <a:cubicBezTo>
                    <a:pt x="4924387" y="302495"/>
                    <a:pt x="4960432" y="305595"/>
                    <a:pt x="4988337" y="307921"/>
                  </a:cubicBezTo>
                  <a:cubicBezTo>
                    <a:pt x="5016242" y="310246"/>
                    <a:pt x="5036784" y="311409"/>
                    <a:pt x="5049961" y="311409"/>
                  </a:cubicBezTo>
                  <a:cubicBezTo>
                    <a:pt x="5098795" y="311409"/>
                    <a:pt x="5124375" y="312959"/>
                    <a:pt x="5126701" y="316060"/>
                  </a:cubicBezTo>
                  <a:cubicBezTo>
                    <a:pt x="5131352" y="323811"/>
                    <a:pt x="5150343" y="396675"/>
                    <a:pt x="5183674" y="534651"/>
                  </a:cubicBezTo>
                  <a:cubicBezTo>
                    <a:pt x="5196852" y="590462"/>
                    <a:pt x="5210029" y="647241"/>
                    <a:pt x="5223206" y="704990"/>
                  </a:cubicBezTo>
                  <a:cubicBezTo>
                    <a:pt x="5236384" y="762738"/>
                    <a:pt x="5249561" y="821843"/>
                    <a:pt x="5262739" y="882304"/>
                  </a:cubicBezTo>
                  <a:lnTo>
                    <a:pt x="5262739" y="848586"/>
                  </a:lnTo>
                  <a:cubicBezTo>
                    <a:pt x="5262739" y="723012"/>
                    <a:pt x="5260413" y="632320"/>
                    <a:pt x="5255763" y="576509"/>
                  </a:cubicBezTo>
                  <a:lnTo>
                    <a:pt x="5237159" y="324199"/>
                  </a:lnTo>
                  <a:cubicBezTo>
                    <a:pt x="5406141" y="324199"/>
                    <a:pt x="5492957" y="326524"/>
                    <a:pt x="5497608" y="331175"/>
                  </a:cubicBezTo>
                  <a:cubicBezTo>
                    <a:pt x="5499159" y="332726"/>
                    <a:pt x="5499934" y="359856"/>
                    <a:pt x="5499934" y="412566"/>
                  </a:cubicBezTo>
                  <a:cubicBezTo>
                    <a:pt x="5499934" y="444347"/>
                    <a:pt x="5499934" y="476321"/>
                    <a:pt x="5499934" y="508490"/>
                  </a:cubicBezTo>
                  <a:cubicBezTo>
                    <a:pt x="5499934" y="540659"/>
                    <a:pt x="5499546" y="574184"/>
                    <a:pt x="5498771" y="609065"/>
                  </a:cubicBezTo>
                  <a:cubicBezTo>
                    <a:pt x="5497996" y="643947"/>
                    <a:pt x="5497608" y="681348"/>
                    <a:pt x="5497608" y="721268"/>
                  </a:cubicBezTo>
                  <a:cubicBezTo>
                    <a:pt x="5497608" y="761188"/>
                    <a:pt x="5497608" y="804402"/>
                    <a:pt x="5497608" y="850911"/>
                  </a:cubicBezTo>
                  <a:cubicBezTo>
                    <a:pt x="5497608" y="919124"/>
                    <a:pt x="5498190" y="977648"/>
                    <a:pt x="5499352" y="1026482"/>
                  </a:cubicBezTo>
                  <a:cubicBezTo>
                    <a:pt x="5500515" y="1075316"/>
                    <a:pt x="5501871" y="1114848"/>
                    <a:pt x="5503422" y="1145079"/>
                  </a:cubicBezTo>
                  <a:lnTo>
                    <a:pt x="5444123" y="1149730"/>
                  </a:lnTo>
                  <a:lnTo>
                    <a:pt x="5253437" y="1145079"/>
                  </a:lnTo>
                  <a:lnTo>
                    <a:pt x="5129026" y="1135777"/>
                  </a:lnTo>
                  <a:cubicBezTo>
                    <a:pt x="5125150" y="1128801"/>
                    <a:pt x="5122825" y="1119499"/>
                    <a:pt x="5122050" y="1107872"/>
                  </a:cubicBezTo>
                  <a:lnTo>
                    <a:pt x="4987174" y="588136"/>
                  </a:lnTo>
                  <a:cubicBezTo>
                    <a:pt x="4987174" y="620693"/>
                    <a:pt x="4987174" y="656156"/>
                    <a:pt x="4987174" y="694525"/>
                  </a:cubicBezTo>
                  <a:cubicBezTo>
                    <a:pt x="4987174" y="732895"/>
                    <a:pt x="4986787" y="774947"/>
                    <a:pt x="4986012" y="820680"/>
                  </a:cubicBezTo>
                  <a:lnTo>
                    <a:pt x="4983686" y="1163683"/>
                  </a:lnTo>
                  <a:lnTo>
                    <a:pt x="4889506" y="1160195"/>
                  </a:lnTo>
                  <a:cubicBezTo>
                    <a:pt x="4864701" y="1158644"/>
                    <a:pt x="4842609" y="1157482"/>
                    <a:pt x="4823231" y="1156706"/>
                  </a:cubicBezTo>
                  <a:cubicBezTo>
                    <a:pt x="4803852" y="1155931"/>
                    <a:pt x="4787574" y="1155544"/>
                    <a:pt x="4774397" y="1155544"/>
                  </a:cubicBezTo>
                  <a:lnTo>
                    <a:pt x="4743003" y="1155544"/>
                  </a:lnTo>
                  <a:cubicBezTo>
                    <a:pt x="4730601" y="1155544"/>
                    <a:pt x="4724400" y="1154381"/>
                    <a:pt x="4724400" y="1152056"/>
                  </a:cubicBezTo>
                  <a:lnTo>
                    <a:pt x="4724400" y="1150893"/>
                  </a:lnTo>
                  <a:cubicBezTo>
                    <a:pt x="4724400" y="581935"/>
                    <a:pt x="4727501" y="294356"/>
                    <a:pt x="4733701" y="288155"/>
                  </a:cubicBezTo>
                  <a:cubicBezTo>
                    <a:pt x="4734477" y="287379"/>
                    <a:pt x="4736802" y="286992"/>
                    <a:pt x="4740678" y="286992"/>
                  </a:cubicBezTo>
                  <a:close/>
                  <a:moveTo>
                    <a:pt x="749926" y="281178"/>
                  </a:moveTo>
                  <a:cubicBezTo>
                    <a:pt x="763104" y="281178"/>
                    <a:pt x="784033" y="281953"/>
                    <a:pt x="812713" y="283504"/>
                  </a:cubicBezTo>
                  <a:cubicBezTo>
                    <a:pt x="841393" y="285054"/>
                    <a:pt x="878213" y="287379"/>
                    <a:pt x="923172" y="290480"/>
                  </a:cubicBezTo>
                  <a:lnTo>
                    <a:pt x="1006887" y="297456"/>
                  </a:lnTo>
                  <a:lnTo>
                    <a:pt x="1004562" y="617204"/>
                  </a:lnTo>
                  <a:lnTo>
                    <a:pt x="1079576" y="612554"/>
                  </a:lnTo>
                  <a:cubicBezTo>
                    <a:pt x="1083488" y="611778"/>
                    <a:pt x="1088959" y="611000"/>
                    <a:pt x="1095990" y="610219"/>
                  </a:cubicBezTo>
                  <a:cubicBezTo>
                    <a:pt x="1103021" y="609438"/>
                    <a:pt x="1110836" y="608272"/>
                    <a:pt x="1119435" y="606722"/>
                  </a:cubicBezTo>
                  <a:lnTo>
                    <a:pt x="1148739" y="602053"/>
                  </a:lnTo>
                  <a:lnTo>
                    <a:pt x="1148739" y="318385"/>
                  </a:lnTo>
                  <a:lnTo>
                    <a:pt x="1165017" y="318385"/>
                  </a:lnTo>
                  <a:cubicBezTo>
                    <a:pt x="1193698" y="318385"/>
                    <a:pt x="1235556" y="314897"/>
                    <a:pt x="1290591" y="307921"/>
                  </a:cubicBezTo>
                  <a:cubicBezTo>
                    <a:pt x="1344076" y="302495"/>
                    <a:pt x="1384384" y="299007"/>
                    <a:pt x="1411514" y="297456"/>
                  </a:cubicBezTo>
                  <a:lnTo>
                    <a:pt x="1408026" y="604414"/>
                  </a:lnTo>
                  <a:cubicBezTo>
                    <a:pt x="1408026" y="680379"/>
                    <a:pt x="1408026" y="739096"/>
                    <a:pt x="1408026" y="780567"/>
                  </a:cubicBezTo>
                  <a:cubicBezTo>
                    <a:pt x="1408026" y="822037"/>
                    <a:pt x="1408413" y="846648"/>
                    <a:pt x="1409188" y="854399"/>
                  </a:cubicBezTo>
                  <a:lnTo>
                    <a:pt x="1419653" y="1160195"/>
                  </a:lnTo>
                  <a:lnTo>
                    <a:pt x="1142962" y="1163683"/>
                  </a:lnTo>
                  <a:cubicBezTo>
                    <a:pt x="1138287" y="1159032"/>
                    <a:pt x="1135949" y="1145467"/>
                    <a:pt x="1135949" y="1122988"/>
                  </a:cubicBezTo>
                  <a:lnTo>
                    <a:pt x="1146414" y="799751"/>
                  </a:lnTo>
                  <a:lnTo>
                    <a:pt x="1006887" y="806728"/>
                  </a:lnTo>
                  <a:lnTo>
                    <a:pt x="1022003" y="1141591"/>
                  </a:lnTo>
                  <a:lnTo>
                    <a:pt x="745275" y="1145079"/>
                  </a:lnTo>
                  <a:cubicBezTo>
                    <a:pt x="740624" y="1140428"/>
                    <a:pt x="738299" y="1126088"/>
                    <a:pt x="738299" y="1102059"/>
                  </a:cubicBezTo>
                  <a:lnTo>
                    <a:pt x="747601" y="831145"/>
                  </a:lnTo>
                  <a:cubicBezTo>
                    <a:pt x="748376" y="777660"/>
                    <a:pt x="748957" y="729213"/>
                    <a:pt x="749345" y="685805"/>
                  </a:cubicBezTo>
                  <a:cubicBezTo>
                    <a:pt x="749732" y="642397"/>
                    <a:pt x="749926" y="603252"/>
                    <a:pt x="749926" y="568370"/>
                  </a:cubicBezTo>
                  <a:close/>
                  <a:moveTo>
                    <a:pt x="642984" y="280016"/>
                  </a:moveTo>
                  <a:lnTo>
                    <a:pt x="660425" y="281178"/>
                  </a:lnTo>
                  <a:cubicBezTo>
                    <a:pt x="659649" y="285054"/>
                    <a:pt x="659262" y="290868"/>
                    <a:pt x="659262" y="298619"/>
                  </a:cubicBezTo>
                  <a:cubicBezTo>
                    <a:pt x="659262" y="306371"/>
                    <a:pt x="659262" y="316447"/>
                    <a:pt x="659262" y="328850"/>
                  </a:cubicBezTo>
                  <a:lnTo>
                    <a:pt x="663913" y="516048"/>
                  </a:lnTo>
                  <a:cubicBezTo>
                    <a:pt x="663913" y="586586"/>
                    <a:pt x="644922" y="634645"/>
                    <a:pt x="606940" y="660225"/>
                  </a:cubicBezTo>
                  <a:cubicBezTo>
                    <a:pt x="601514" y="664101"/>
                    <a:pt x="595506" y="667395"/>
                    <a:pt x="588917" y="670108"/>
                  </a:cubicBezTo>
                  <a:cubicBezTo>
                    <a:pt x="582329" y="672821"/>
                    <a:pt x="575159" y="674953"/>
                    <a:pt x="567407" y="676503"/>
                  </a:cubicBezTo>
                  <a:cubicBezTo>
                    <a:pt x="555780" y="678829"/>
                    <a:pt x="549966" y="680379"/>
                    <a:pt x="549966" y="681154"/>
                  </a:cubicBezTo>
                  <a:cubicBezTo>
                    <a:pt x="579931" y="691231"/>
                    <a:pt x="608357" y="715648"/>
                    <a:pt x="635245" y="754405"/>
                  </a:cubicBezTo>
                  <a:cubicBezTo>
                    <a:pt x="665984" y="797814"/>
                    <a:pt x="681354" y="875328"/>
                    <a:pt x="681354" y="986949"/>
                  </a:cubicBezTo>
                  <a:lnTo>
                    <a:pt x="680191" y="1047411"/>
                  </a:lnTo>
                  <a:cubicBezTo>
                    <a:pt x="680191" y="1076866"/>
                    <a:pt x="681354" y="1104772"/>
                    <a:pt x="683679" y="1131127"/>
                  </a:cubicBezTo>
                  <a:cubicBezTo>
                    <a:pt x="684454" y="1144304"/>
                    <a:pt x="685036" y="1153800"/>
                    <a:pt x="685423" y="1159613"/>
                  </a:cubicBezTo>
                  <a:lnTo>
                    <a:pt x="685849" y="1165156"/>
                  </a:lnTo>
                  <a:lnTo>
                    <a:pt x="684842" y="1167171"/>
                  </a:lnTo>
                  <a:cubicBezTo>
                    <a:pt x="684067" y="1170271"/>
                    <a:pt x="665160" y="1171822"/>
                    <a:pt x="628123" y="1171822"/>
                  </a:cubicBezTo>
                  <a:cubicBezTo>
                    <a:pt x="606516" y="1171822"/>
                    <a:pt x="589151" y="1171822"/>
                    <a:pt x="576028" y="1171822"/>
                  </a:cubicBezTo>
                  <a:cubicBezTo>
                    <a:pt x="562905" y="1171822"/>
                    <a:pt x="553261" y="1172209"/>
                    <a:pt x="547096" y="1172984"/>
                  </a:cubicBezTo>
                  <a:cubicBezTo>
                    <a:pt x="534742" y="1172984"/>
                    <a:pt x="523935" y="1172984"/>
                    <a:pt x="514676" y="1172984"/>
                  </a:cubicBezTo>
                  <a:cubicBezTo>
                    <a:pt x="505417" y="1172984"/>
                    <a:pt x="497699" y="1173372"/>
                    <a:pt x="491521" y="1174147"/>
                  </a:cubicBezTo>
                  <a:cubicBezTo>
                    <a:pt x="487670" y="1174922"/>
                    <a:pt x="483234" y="1175310"/>
                    <a:pt x="478214" y="1175310"/>
                  </a:cubicBezTo>
                  <a:cubicBezTo>
                    <a:pt x="473194" y="1175310"/>
                    <a:pt x="466826" y="1175310"/>
                    <a:pt x="459111" y="1175310"/>
                  </a:cubicBezTo>
                  <a:lnTo>
                    <a:pt x="419742" y="1176473"/>
                  </a:lnTo>
                  <a:lnTo>
                    <a:pt x="423230" y="1048573"/>
                  </a:lnTo>
                  <a:cubicBezTo>
                    <a:pt x="423230" y="1003615"/>
                    <a:pt x="419742" y="959432"/>
                    <a:pt x="412766" y="916023"/>
                  </a:cubicBezTo>
                  <a:cubicBezTo>
                    <a:pt x="405789" y="874165"/>
                    <a:pt x="396487" y="846260"/>
                    <a:pt x="384860" y="832308"/>
                  </a:cubicBezTo>
                  <a:cubicBezTo>
                    <a:pt x="367807" y="810603"/>
                    <a:pt x="344940" y="799751"/>
                    <a:pt x="316260" y="799751"/>
                  </a:cubicBezTo>
                  <a:lnTo>
                    <a:pt x="297656" y="802077"/>
                  </a:lnTo>
                  <a:cubicBezTo>
                    <a:pt x="288354" y="805953"/>
                    <a:pt x="283703" y="821843"/>
                    <a:pt x="283703" y="849748"/>
                  </a:cubicBezTo>
                  <a:cubicBezTo>
                    <a:pt x="283703" y="891606"/>
                    <a:pt x="284866" y="940828"/>
                    <a:pt x="287192" y="997414"/>
                  </a:cubicBezTo>
                  <a:lnTo>
                    <a:pt x="293005" y="1145079"/>
                  </a:lnTo>
                  <a:lnTo>
                    <a:pt x="0" y="1156706"/>
                  </a:lnTo>
                  <a:lnTo>
                    <a:pt x="3488" y="293968"/>
                  </a:lnTo>
                  <a:cubicBezTo>
                    <a:pt x="3488" y="290093"/>
                    <a:pt x="59299" y="288155"/>
                    <a:pt x="170920" y="288155"/>
                  </a:cubicBezTo>
                  <a:lnTo>
                    <a:pt x="260449" y="290480"/>
                  </a:lnTo>
                  <a:lnTo>
                    <a:pt x="277890" y="605577"/>
                  </a:lnTo>
                  <a:cubicBezTo>
                    <a:pt x="283316" y="607903"/>
                    <a:pt x="289130" y="609065"/>
                    <a:pt x="295331" y="609065"/>
                  </a:cubicBezTo>
                  <a:cubicBezTo>
                    <a:pt x="365094" y="609065"/>
                    <a:pt x="399976" y="562944"/>
                    <a:pt x="399976" y="470702"/>
                  </a:cubicBezTo>
                  <a:lnTo>
                    <a:pt x="397650" y="288155"/>
                  </a:lnTo>
                  <a:lnTo>
                    <a:pt x="426718" y="288155"/>
                  </a:lnTo>
                  <a:cubicBezTo>
                    <a:pt x="440671" y="288155"/>
                    <a:pt x="456949" y="287767"/>
                    <a:pt x="475552" y="286992"/>
                  </a:cubicBezTo>
                  <a:cubicBezTo>
                    <a:pt x="494156" y="286217"/>
                    <a:pt x="515085" y="285054"/>
                    <a:pt x="538339" y="283504"/>
                  </a:cubicBezTo>
                  <a:cubicBezTo>
                    <a:pt x="590274" y="281178"/>
                    <a:pt x="625155" y="280016"/>
                    <a:pt x="642984" y="280016"/>
                  </a:cubicBezTo>
                  <a:close/>
                  <a:moveTo>
                    <a:pt x="4316406" y="270714"/>
                  </a:moveTo>
                  <a:cubicBezTo>
                    <a:pt x="4358264" y="270714"/>
                    <a:pt x="4398959" y="276527"/>
                    <a:pt x="4438492" y="288155"/>
                  </a:cubicBezTo>
                  <a:cubicBezTo>
                    <a:pt x="4511356" y="312184"/>
                    <a:pt x="4568329" y="362569"/>
                    <a:pt x="4609412" y="439308"/>
                  </a:cubicBezTo>
                  <a:cubicBezTo>
                    <a:pt x="4650495" y="517598"/>
                    <a:pt x="4671036" y="604414"/>
                    <a:pt x="4671036" y="699758"/>
                  </a:cubicBezTo>
                  <a:cubicBezTo>
                    <a:pt x="4671036" y="829207"/>
                    <a:pt x="4637317" y="938503"/>
                    <a:pt x="4569879" y="1027644"/>
                  </a:cubicBezTo>
                  <a:cubicBezTo>
                    <a:pt x="4491589" y="1129964"/>
                    <a:pt x="4385782" y="1181123"/>
                    <a:pt x="4252457" y="1181123"/>
                  </a:cubicBezTo>
                  <a:cubicBezTo>
                    <a:pt x="4136960" y="1181123"/>
                    <a:pt x="4046268" y="1147405"/>
                    <a:pt x="3980380" y="1079967"/>
                  </a:cubicBezTo>
                  <a:cubicBezTo>
                    <a:pt x="3913718" y="1011754"/>
                    <a:pt x="3878836" y="916411"/>
                    <a:pt x="3875735" y="793938"/>
                  </a:cubicBezTo>
                  <a:cubicBezTo>
                    <a:pt x="3874960" y="790062"/>
                    <a:pt x="3874573" y="778435"/>
                    <a:pt x="3874573" y="759056"/>
                  </a:cubicBezTo>
                  <a:cubicBezTo>
                    <a:pt x="3874573" y="609453"/>
                    <a:pt x="3909454" y="494344"/>
                    <a:pt x="3979217" y="413728"/>
                  </a:cubicBezTo>
                  <a:cubicBezTo>
                    <a:pt x="4009448" y="378072"/>
                    <a:pt x="4044718" y="349391"/>
                    <a:pt x="4085025" y="327687"/>
                  </a:cubicBezTo>
                  <a:cubicBezTo>
                    <a:pt x="4153238" y="289705"/>
                    <a:pt x="4230365" y="270714"/>
                    <a:pt x="4316406" y="270714"/>
                  </a:cubicBezTo>
                  <a:close/>
                  <a:moveTo>
                    <a:pt x="5986053" y="261412"/>
                  </a:moveTo>
                  <a:lnTo>
                    <a:pt x="5988378" y="261412"/>
                  </a:lnTo>
                  <a:cubicBezTo>
                    <a:pt x="5996905" y="261412"/>
                    <a:pt x="6007951" y="262187"/>
                    <a:pt x="6021516" y="263738"/>
                  </a:cubicBezTo>
                  <a:cubicBezTo>
                    <a:pt x="6035081" y="265288"/>
                    <a:pt x="6050778" y="267613"/>
                    <a:pt x="6068606" y="270714"/>
                  </a:cubicBezTo>
                  <a:cubicBezTo>
                    <a:pt x="6078683" y="272264"/>
                    <a:pt x="6089341" y="274783"/>
                    <a:pt x="6100581" y="278272"/>
                  </a:cubicBezTo>
                  <a:cubicBezTo>
                    <a:pt x="6111821" y="281760"/>
                    <a:pt x="6123642" y="286604"/>
                    <a:pt x="6136044" y="292806"/>
                  </a:cubicBezTo>
                  <a:cubicBezTo>
                    <a:pt x="6229061" y="337764"/>
                    <a:pt x="6281771" y="410240"/>
                    <a:pt x="6294174" y="510234"/>
                  </a:cubicBezTo>
                  <a:cubicBezTo>
                    <a:pt x="6297274" y="528838"/>
                    <a:pt x="6299406" y="544728"/>
                    <a:pt x="6300568" y="557906"/>
                  </a:cubicBezTo>
                  <a:cubicBezTo>
                    <a:pt x="6301731" y="571083"/>
                    <a:pt x="6302312" y="581935"/>
                    <a:pt x="6302312" y="590462"/>
                  </a:cubicBezTo>
                  <a:lnTo>
                    <a:pt x="6203481" y="599764"/>
                  </a:lnTo>
                  <a:lnTo>
                    <a:pt x="6050002" y="611391"/>
                  </a:lnTo>
                  <a:lnTo>
                    <a:pt x="6050002" y="592787"/>
                  </a:lnTo>
                  <a:cubicBezTo>
                    <a:pt x="6050002" y="573409"/>
                    <a:pt x="6041863" y="557131"/>
                    <a:pt x="6025585" y="543953"/>
                  </a:cubicBezTo>
                  <a:cubicBezTo>
                    <a:pt x="6008532" y="530776"/>
                    <a:pt x="5989154" y="524187"/>
                    <a:pt x="5967449" y="524187"/>
                  </a:cubicBezTo>
                  <a:cubicBezTo>
                    <a:pt x="5922491" y="524187"/>
                    <a:pt x="5886447" y="549379"/>
                    <a:pt x="5859316" y="599764"/>
                  </a:cubicBezTo>
                  <a:cubicBezTo>
                    <a:pt x="5835287" y="647823"/>
                    <a:pt x="5823272" y="701308"/>
                    <a:pt x="5823272" y="760219"/>
                  </a:cubicBezTo>
                  <a:cubicBezTo>
                    <a:pt x="5823272" y="840059"/>
                    <a:pt x="5842263" y="891606"/>
                    <a:pt x="5880245" y="914861"/>
                  </a:cubicBezTo>
                  <a:cubicBezTo>
                    <a:pt x="5897299" y="924938"/>
                    <a:pt x="5915515" y="929976"/>
                    <a:pt x="5934893" y="929976"/>
                  </a:cubicBezTo>
                  <a:cubicBezTo>
                    <a:pt x="5958148" y="929976"/>
                    <a:pt x="5978689" y="923000"/>
                    <a:pt x="5996517" y="909047"/>
                  </a:cubicBezTo>
                  <a:cubicBezTo>
                    <a:pt x="6013571" y="894319"/>
                    <a:pt x="6022097" y="876491"/>
                    <a:pt x="6022097" y="855562"/>
                  </a:cubicBezTo>
                  <a:lnTo>
                    <a:pt x="5939544" y="852074"/>
                  </a:lnTo>
                  <a:lnTo>
                    <a:pt x="5939544" y="790450"/>
                  </a:lnTo>
                  <a:cubicBezTo>
                    <a:pt x="5939544" y="749367"/>
                    <a:pt x="5942257" y="727275"/>
                    <a:pt x="5947683" y="724175"/>
                  </a:cubicBezTo>
                  <a:cubicBezTo>
                    <a:pt x="5952334" y="721074"/>
                    <a:pt x="6008920" y="718749"/>
                    <a:pt x="6117440" y="717198"/>
                  </a:cubicBezTo>
                  <a:lnTo>
                    <a:pt x="6281384" y="716036"/>
                  </a:lnTo>
                  <a:lnTo>
                    <a:pt x="6284872" y="748592"/>
                  </a:lnTo>
                  <a:lnTo>
                    <a:pt x="6284872" y="764870"/>
                  </a:lnTo>
                  <a:cubicBezTo>
                    <a:pt x="6284872" y="792775"/>
                    <a:pt x="6281384" y="826882"/>
                    <a:pt x="6274407" y="867189"/>
                  </a:cubicBezTo>
                  <a:cubicBezTo>
                    <a:pt x="6267431" y="909047"/>
                    <a:pt x="6259292" y="943541"/>
                    <a:pt x="6249990" y="970671"/>
                  </a:cubicBezTo>
                  <a:cubicBezTo>
                    <a:pt x="6228286" y="1032683"/>
                    <a:pt x="6187591" y="1080742"/>
                    <a:pt x="6127905" y="1114848"/>
                  </a:cubicBezTo>
                  <a:cubicBezTo>
                    <a:pt x="6068219" y="1149730"/>
                    <a:pt x="6001944" y="1167171"/>
                    <a:pt x="5929080" y="1167171"/>
                  </a:cubicBezTo>
                  <a:cubicBezTo>
                    <a:pt x="5840713" y="1167171"/>
                    <a:pt x="5762424" y="1141591"/>
                    <a:pt x="5694210" y="1090431"/>
                  </a:cubicBezTo>
                  <a:cubicBezTo>
                    <a:pt x="5624447" y="1038497"/>
                    <a:pt x="5582202" y="964470"/>
                    <a:pt x="5567474" y="868352"/>
                  </a:cubicBezTo>
                  <a:cubicBezTo>
                    <a:pt x="5565924" y="852074"/>
                    <a:pt x="5564567" y="836958"/>
                    <a:pt x="5563404" y="823006"/>
                  </a:cubicBezTo>
                  <a:cubicBezTo>
                    <a:pt x="5562242" y="809053"/>
                    <a:pt x="5561660" y="796651"/>
                    <a:pt x="5561660" y="785799"/>
                  </a:cubicBezTo>
                  <a:cubicBezTo>
                    <a:pt x="5561660" y="664876"/>
                    <a:pt x="5582589" y="562944"/>
                    <a:pt x="5624447" y="480003"/>
                  </a:cubicBezTo>
                  <a:cubicBezTo>
                    <a:pt x="5663980" y="402489"/>
                    <a:pt x="5718627" y="345515"/>
                    <a:pt x="5788391" y="309084"/>
                  </a:cubicBezTo>
                  <a:cubicBezTo>
                    <a:pt x="5800793" y="302882"/>
                    <a:pt x="5814358" y="297069"/>
                    <a:pt x="5829086" y="291643"/>
                  </a:cubicBezTo>
                  <a:cubicBezTo>
                    <a:pt x="5843814" y="286217"/>
                    <a:pt x="5859704" y="281178"/>
                    <a:pt x="5876757" y="276527"/>
                  </a:cubicBezTo>
                  <a:cubicBezTo>
                    <a:pt x="5917840" y="266451"/>
                    <a:pt x="5954272" y="261412"/>
                    <a:pt x="5986053" y="261412"/>
                  </a:cubicBezTo>
                  <a:close/>
                  <a:moveTo>
                    <a:pt x="2195159" y="191649"/>
                  </a:moveTo>
                  <a:lnTo>
                    <a:pt x="2219576" y="205602"/>
                  </a:lnTo>
                  <a:cubicBezTo>
                    <a:pt x="2300191" y="253661"/>
                    <a:pt x="2322670" y="312184"/>
                    <a:pt x="2287014" y="381172"/>
                  </a:cubicBezTo>
                  <a:lnTo>
                    <a:pt x="2284688" y="385823"/>
                  </a:lnTo>
                  <a:cubicBezTo>
                    <a:pt x="2268410" y="416054"/>
                    <a:pt x="2244380" y="436595"/>
                    <a:pt x="2212600" y="447447"/>
                  </a:cubicBezTo>
                  <a:cubicBezTo>
                    <a:pt x="2251357" y="523412"/>
                    <a:pt x="2270736" y="607515"/>
                    <a:pt x="2270736" y="699758"/>
                  </a:cubicBezTo>
                  <a:cubicBezTo>
                    <a:pt x="2270736" y="829207"/>
                    <a:pt x="2237017" y="938503"/>
                    <a:pt x="2169579" y="1027644"/>
                  </a:cubicBezTo>
                  <a:cubicBezTo>
                    <a:pt x="2091289" y="1129964"/>
                    <a:pt x="1985482" y="1181123"/>
                    <a:pt x="1852157" y="1181123"/>
                  </a:cubicBezTo>
                  <a:cubicBezTo>
                    <a:pt x="1736660" y="1181123"/>
                    <a:pt x="1645968" y="1147405"/>
                    <a:pt x="1580080" y="1079967"/>
                  </a:cubicBezTo>
                  <a:cubicBezTo>
                    <a:pt x="1513418" y="1011754"/>
                    <a:pt x="1478536" y="916411"/>
                    <a:pt x="1475435" y="793938"/>
                  </a:cubicBezTo>
                  <a:cubicBezTo>
                    <a:pt x="1474660" y="790062"/>
                    <a:pt x="1474273" y="778435"/>
                    <a:pt x="1474273" y="759056"/>
                  </a:cubicBezTo>
                  <a:cubicBezTo>
                    <a:pt x="1474273" y="609453"/>
                    <a:pt x="1509154" y="494344"/>
                    <a:pt x="1578918" y="413728"/>
                  </a:cubicBezTo>
                  <a:cubicBezTo>
                    <a:pt x="1609148" y="378072"/>
                    <a:pt x="1644417" y="349391"/>
                    <a:pt x="1684725" y="327687"/>
                  </a:cubicBezTo>
                  <a:cubicBezTo>
                    <a:pt x="1752938" y="289705"/>
                    <a:pt x="1830065" y="270714"/>
                    <a:pt x="1916106" y="270714"/>
                  </a:cubicBezTo>
                  <a:cubicBezTo>
                    <a:pt x="1957964" y="270714"/>
                    <a:pt x="1998659" y="276527"/>
                    <a:pt x="2038192" y="288155"/>
                  </a:cubicBezTo>
                  <a:cubicBezTo>
                    <a:pt x="2090902" y="305983"/>
                    <a:pt x="2134310" y="335826"/>
                    <a:pt x="2168416" y="377684"/>
                  </a:cubicBezTo>
                  <a:cubicBezTo>
                    <a:pt x="2185469" y="380785"/>
                    <a:pt x="2199034" y="374583"/>
                    <a:pt x="2209112" y="359081"/>
                  </a:cubicBezTo>
                  <a:lnTo>
                    <a:pt x="2210274" y="357918"/>
                  </a:lnTo>
                  <a:cubicBezTo>
                    <a:pt x="2218026" y="340865"/>
                    <a:pt x="2215700" y="324587"/>
                    <a:pt x="2203298" y="309084"/>
                  </a:cubicBezTo>
                  <a:cubicBezTo>
                    <a:pt x="2192446" y="297456"/>
                    <a:pt x="2175393" y="285442"/>
                    <a:pt x="2152138" y="273039"/>
                  </a:cubicBezTo>
                  <a:close/>
                  <a:moveTo>
                    <a:pt x="4176880" y="73051"/>
                  </a:moveTo>
                  <a:lnTo>
                    <a:pt x="4286176" y="76540"/>
                  </a:lnTo>
                  <a:lnTo>
                    <a:pt x="4401285" y="73051"/>
                  </a:lnTo>
                  <a:cubicBezTo>
                    <a:pt x="4404385" y="79277"/>
                    <a:pt x="4409424" y="89027"/>
                    <a:pt x="4416400" y="102301"/>
                  </a:cubicBezTo>
                  <a:cubicBezTo>
                    <a:pt x="4423376" y="115576"/>
                    <a:pt x="4433066" y="132356"/>
                    <a:pt x="4445468" y="152643"/>
                  </a:cubicBezTo>
                  <a:cubicBezTo>
                    <a:pt x="4466397" y="188554"/>
                    <a:pt x="4480738" y="215097"/>
                    <a:pt x="4488489" y="232271"/>
                  </a:cubicBezTo>
                  <a:lnTo>
                    <a:pt x="4486163" y="232271"/>
                  </a:lnTo>
                  <a:cubicBezTo>
                    <a:pt x="4479187" y="232271"/>
                    <a:pt x="4461359" y="234609"/>
                    <a:pt x="4432678" y="239284"/>
                  </a:cubicBezTo>
                  <a:cubicBezTo>
                    <a:pt x="4419501" y="240834"/>
                    <a:pt x="4405161" y="242391"/>
                    <a:pt x="4389658" y="243953"/>
                  </a:cubicBezTo>
                  <a:cubicBezTo>
                    <a:pt x="4374155" y="245516"/>
                    <a:pt x="4357877" y="246684"/>
                    <a:pt x="4340823" y="247459"/>
                  </a:cubicBezTo>
                  <a:cubicBezTo>
                    <a:pt x="4332297" y="234972"/>
                    <a:pt x="4323576" y="221316"/>
                    <a:pt x="4314662" y="206492"/>
                  </a:cubicBezTo>
                  <a:cubicBezTo>
                    <a:pt x="4305748" y="191667"/>
                    <a:pt x="4296640" y="175280"/>
                    <a:pt x="4287338" y="157330"/>
                  </a:cubicBezTo>
                  <a:lnTo>
                    <a:pt x="4226877" y="247459"/>
                  </a:lnTo>
                  <a:cubicBezTo>
                    <a:pt x="4214475" y="246684"/>
                    <a:pt x="4200522" y="246103"/>
                    <a:pt x="4185019" y="245715"/>
                  </a:cubicBezTo>
                  <a:cubicBezTo>
                    <a:pt x="4169516" y="245328"/>
                    <a:pt x="4152851" y="244746"/>
                    <a:pt x="4135022" y="243971"/>
                  </a:cubicBezTo>
                  <a:lnTo>
                    <a:pt x="4057120" y="241628"/>
                  </a:lnTo>
                  <a:cubicBezTo>
                    <a:pt x="4065647" y="228353"/>
                    <a:pt x="4075336" y="214107"/>
                    <a:pt x="4086188" y="198889"/>
                  </a:cubicBezTo>
                  <a:cubicBezTo>
                    <a:pt x="4097040" y="183670"/>
                    <a:pt x="4108667" y="168255"/>
                    <a:pt x="4121069" y="152643"/>
                  </a:cubicBezTo>
                  <a:cubicBezTo>
                    <a:pt x="4148975" y="115182"/>
                    <a:pt x="4167578" y="88651"/>
                    <a:pt x="4176880" y="73051"/>
                  </a:cubicBezTo>
                  <a:close/>
                  <a:moveTo>
                    <a:pt x="1966975" y="91"/>
                  </a:moveTo>
                  <a:cubicBezTo>
                    <a:pt x="1981897" y="-491"/>
                    <a:pt x="1995946" y="1738"/>
                    <a:pt x="2009124" y="6776"/>
                  </a:cubicBezTo>
                  <a:cubicBezTo>
                    <a:pt x="2033928" y="17628"/>
                    <a:pt x="2050982" y="35069"/>
                    <a:pt x="2060283" y="59099"/>
                  </a:cubicBezTo>
                  <a:cubicBezTo>
                    <a:pt x="2071911" y="87779"/>
                    <a:pt x="2069973" y="116847"/>
                    <a:pt x="2054470" y="146303"/>
                  </a:cubicBezTo>
                  <a:cubicBezTo>
                    <a:pt x="2037417" y="178859"/>
                    <a:pt x="2006798" y="204051"/>
                    <a:pt x="1962615" y="221880"/>
                  </a:cubicBezTo>
                  <a:lnTo>
                    <a:pt x="1921920" y="233507"/>
                  </a:lnTo>
                  <a:lnTo>
                    <a:pt x="1909130" y="203276"/>
                  </a:lnTo>
                  <a:cubicBezTo>
                    <a:pt x="1913781" y="202501"/>
                    <a:pt x="1921532" y="198044"/>
                    <a:pt x="1932384" y="189905"/>
                  </a:cubicBezTo>
                  <a:cubicBezTo>
                    <a:pt x="1943236" y="181766"/>
                    <a:pt x="1953701" y="171495"/>
                    <a:pt x="1963778" y="159093"/>
                  </a:cubicBezTo>
                  <a:cubicBezTo>
                    <a:pt x="1977730" y="141264"/>
                    <a:pt x="1980443" y="122273"/>
                    <a:pt x="1971917" y="102119"/>
                  </a:cubicBezTo>
                  <a:cubicBezTo>
                    <a:pt x="1964165" y="88167"/>
                    <a:pt x="1952732" y="80803"/>
                    <a:pt x="1937617" y="80028"/>
                  </a:cubicBezTo>
                  <a:cubicBezTo>
                    <a:pt x="1922501" y="79253"/>
                    <a:pt x="1909517" y="86229"/>
                    <a:pt x="1898665" y="100957"/>
                  </a:cubicBezTo>
                  <a:lnTo>
                    <a:pt x="1838204" y="64912"/>
                  </a:lnTo>
                  <a:cubicBezTo>
                    <a:pt x="1869985" y="37007"/>
                    <a:pt x="1897115" y="18791"/>
                    <a:pt x="1919594" y="10265"/>
                  </a:cubicBezTo>
                  <a:cubicBezTo>
                    <a:pt x="1936260" y="4063"/>
                    <a:pt x="1952053" y="672"/>
                    <a:pt x="1966975" y="91"/>
                  </a:cubicBez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400" b="0" i="0" u="none" strike="noStrike" kern="1200" cap="none" spc="300" normalizeH="0" baseline="0" noProof="0">
                <a:ln>
                  <a:noFill/>
                </a:ln>
                <a:gradFill>
                  <a:gsLst>
                    <a:gs pos="100000">
                      <a:srgbClr val="A02B93"/>
                    </a:gs>
                    <a:gs pos="0">
                      <a:srgbClr val="4EA72E">
                        <a:lumMod val="75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9994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>
          <a:extLst>
            <a:ext uri="{FF2B5EF4-FFF2-40B4-BE49-F238E27FC236}">
              <a16:creationId xmlns:a16="http://schemas.microsoft.com/office/drawing/2014/main" xmlns="" id="{A1FCA1BF-DD7A-240D-0D67-0EEF5D168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5F0864E-F4BF-F4C8-660E-DA3931127687}"/>
              </a:ext>
            </a:extLst>
          </p:cNvPr>
          <p:cNvSpPr/>
          <p:nvPr/>
        </p:nvSpPr>
        <p:spPr>
          <a:xfrm>
            <a:off x="1898047" y="-207487"/>
            <a:ext cx="10041306" cy="6752437"/>
          </a:xfrm>
          <a:custGeom>
            <a:avLst/>
            <a:gdLst>
              <a:gd name="connsiteX0" fmla="*/ 0 w 10041306"/>
              <a:gd name="connsiteY0" fmla="*/ 1125429 h 6752437"/>
              <a:gd name="connsiteX1" fmla="*/ 1125429 w 10041306"/>
              <a:gd name="connsiteY1" fmla="*/ 0 h 6752437"/>
              <a:gd name="connsiteX2" fmla="*/ 8915877 w 10041306"/>
              <a:gd name="connsiteY2" fmla="*/ 0 h 6752437"/>
              <a:gd name="connsiteX3" fmla="*/ 10041306 w 10041306"/>
              <a:gd name="connsiteY3" fmla="*/ 1125429 h 6752437"/>
              <a:gd name="connsiteX4" fmla="*/ 10041306 w 10041306"/>
              <a:gd name="connsiteY4" fmla="*/ 5627008 h 6752437"/>
              <a:gd name="connsiteX5" fmla="*/ 8915877 w 10041306"/>
              <a:gd name="connsiteY5" fmla="*/ 6752437 h 6752437"/>
              <a:gd name="connsiteX6" fmla="*/ 1125429 w 10041306"/>
              <a:gd name="connsiteY6" fmla="*/ 6752437 h 6752437"/>
              <a:gd name="connsiteX7" fmla="*/ 0 w 10041306"/>
              <a:gd name="connsiteY7" fmla="*/ 5627008 h 6752437"/>
              <a:gd name="connsiteX8" fmla="*/ 0 w 10041306"/>
              <a:gd name="connsiteY8" fmla="*/ 1125429 h 675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1306" h="6752437" fill="none" extrusionOk="0">
                <a:moveTo>
                  <a:pt x="0" y="1125429"/>
                </a:moveTo>
                <a:cubicBezTo>
                  <a:pt x="2366" y="567919"/>
                  <a:pt x="549912" y="77270"/>
                  <a:pt x="1125429" y="0"/>
                </a:cubicBezTo>
                <a:cubicBezTo>
                  <a:pt x="4192693" y="72427"/>
                  <a:pt x="6233270" y="61419"/>
                  <a:pt x="8915877" y="0"/>
                </a:cubicBezTo>
                <a:cubicBezTo>
                  <a:pt x="9524926" y="-86101"/>
                  <a:pt x="10029348" y="500255"/>
                  <a:pt x="10041306" y="1125429"/>
                </a:cubicBezTo>
                <a:cubicBezTo>
                  <a:pt x="10142182" y="1911160"/>
                  <a:pt x="9933993" y="3957540"/>
                  <a:pt x="10041306" y="5627008"/>
                </a:cubicBezTo>
                <a:cubicBezTo>
                  <a:pt x="10052251" y="6193017"/>
                  <a:pt x="9512082" y="6724017"/>
                  <a:pt x="8915877" y="6752437"/>
                </a:cubicBezTo>
                <a:cubicBezTo>
                  <a:pt x="5116945" y="6782264"/>
                  <a:pt x="3755025" y="6673131"/>
                  <a:pt x="1125429" y="6752437"/>
                </a:cubicBezTo>
                <a:cubicBezTo>
                  <a:pt x="593985" y="6742250"/>
                  <a:pt x="-38498" y="6256178"/>
                  <a:pt x="0" y="5627008"/>
                </a:cubicBezTo>
                <a:cubicBezTo>
                  <a:pt x="50037" y="3407428"/>
                  <a:pt x="770" y="3264396"/>
                  <a:pt x="0" y="1125429"/>
                </a:cubicBezTo>
                <a:close/>
              </a:path>
              <a:path w="10041306" h="6752437" stroke="0" extrusionOk="0">
                <a:moveTo>
                  <a:pt x="0" y="1125429"/>
                </a:moveTo>
                <a:cubicBezTo>
                  <a:pt x="99253" y="530926"/>
                  <a:pt x="527030" y="48249"/>
                  <a:pt x="1125429" y="0"/>
                </a:cubicBezTo>
                <a:cubicBezTo>
                  <a:pt x="3358207" y="123000"/>
                  <a:pt x="7929639" y="-96860"/>
                  <a:pt x="8915877" y="0"/>
                </a:cubicBezTo>
                <a:cubicBezTo>
                  <a:pt x="9521678" y="-12009"/>
                  <a:pt x="10057613" y="470997"/>
                  <a:pt x="10041306" y="1125429"/>
                </a:cubicBezTo>
                <a:cubicBezTo>
                  <a:pt x="10044479" y="2789203"/>
                  <a:pt x="10135573" y="3840875"/>
                  <a:pt x="10041306" y="5627008"/>
                </a:cubicBezTo>
                <a:cubicBezTo>
                  <a:pt x="9925893" y="6290377"/>
                  <a:pt x="9500770" y="6746437"/>
                  <a:pt x="8915877" y="6752437"/>
                </a:cubicBezTo>
                <a:cubicBezTo>
                  <a:pt x="7147279" y="6591730"/>
                  <a:pt x="4260098" y="6792104"/>
                  <a:pt x="1125429" y="6752437"/>
                </a:cubicBezTo>
                <a:cubicBezTo>
                  <a:pt x="488070" y="6749245"/>
                  <a:pt x="-54971" y="6223662"/>
                  <a:pt x="0" y="5627008"/>
                </a:cubicBezTo>
                <a:cubicBezTo>
                  <a:pt x="32216" y="3795719"/>
                  <a:pt x="57206" y="2933928"/>
                  <a:pt x="0" y="1125429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láng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giềng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en-US" sz="3600" b="1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láng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giềng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vi-VN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người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 -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tâm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đỡ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xóm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láng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giềng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làng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nghĩa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xóm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thêm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gắn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1" name="Google Shape;1310;p45">
            <a:extLst>
              <a:ext uri="{FF2B5EF4-FFF2-40B4-BE49-F238E27FC236}">
                <a16:creationId xmlns:a16="http://schemas.microsoft.com/office/drawing/2014/main" xmlns="" id="{B28591D9-A301-4A7A-A77B-FA3ACD1DC267}"/>
              </a:ext>
            </a:extLst>
          </p:cNvPr>
          <p:cNvGrpSpPr/>
          <p:nvPr/>
        </p:nvGrpSpPr>
        <p:grpSpPr>
          <a:xfrm>
            <a:off x="11567148" y="3863016"/>
            <a:ext cx="325655" cy="518853"/>
            <a:chOff x="5270725" y="2347600"/>
            <a:chExt cx="123750" cy="171800"/>
          </a:xfrm>
        </p:grpSpPr>
        <p:sp>
          <p:nvSpPr>
            <p:cNvPr id="332" name="Google Shape;1311;p45">
              <a:extLst>
                <a:ext uri="{FF2B5EF4-FFF2-40B4-BE49-F238E27FC236}">
                  <a16:creationId xmlns:a16="http://schemas.microsoft.com/office/drawing/2014/main" xmlns="" id="{884231FC-BBFE-D3A0-3FA3-508AADBFB355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1312;p45">
              <a:extLst>
                <a:ext uri="{FF2B5EF4-FFF2-40B4-BE49-F238E27FC236}">
                  <a16:creationId xmlns:a16="http://schemas.microsoft.com/office/drawing/2014/main" xmlns="" id="{631CC978-0848-2F5C-FAFF-E1AE29802B68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1313;p45">
              <a:extLst>
                <a:ext uri="{FF2B5EF4-FFF2-40B4-BE49-F238E27FC236}">
                  <a16:creationId xmlns:a16="http://schemas.microsoft.com/office/drawing/2014/main" xmlns="" id="{C73BADC1-BDA7-6FD3-A803-35449F4D870F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1314;p45">
              <a:extLst>
                <a:ext uri="{FF2B5EF4-FFF2-40B4-BE49-F238E27FC236}">
                  <a16:creationId xmlns:a16="http://schemas.microsoft.com/office/drawing/2014/main" xmlns="" id="{3B9072BD-AF3A-3B1B-C57B-B1DED97AC815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1315;p45">
              <a:extLst>
                <a:ext uri="{FF2B5EF4-FFF2-40B4-BE49-F238E27FC236}">
                  <a16:creationId xmlns:a16="http://schemas.microsoft.com/office/drawing/2014/main" xmlns="" id="{CA981F7D-82E0-18B7-E64E-9EA9E0E8B094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1316;p45">
              <a:extLst>
                <a:ext uri="{FF2B5EF4-FFF2-40B4-BE49-F238E27FC236}">
                  <a16:creationId xmlns:a16="http://schemas.microsoft.com/office/drawing/2014/main" xmlns="" id="{27E6106B-E469-EE76-7326-B5D5E215B585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1317;p45">
              <a:extLst>
                <a:ext uri="{FF2B5EF4-FFF2-40B4-BE49-F238E27FC236}">
                  <a16:creationId xmlns:a16="http://schemas.microsoft.com/office/drawing/2014/main" xmlns="" id="{4D344BF9-FCF5-AA60-D151-675531D4A1FC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1318;p45">
              <a:extLst>
                <a:ext uri="{FF2B5EF4-FFF2-40B4-BE49-F238E27FC236}">
                  <a16:creationId xmlns:a16="http://schemas.microsoft.com/office/drawing/2014/main" xmlns="" id="{DF1165F1-F831-C25F-4E23-E0818F25646D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1319;p45">
              <a:extLst>
                <a:ext uri="{FF2B5EF4-FFF2-40B4-BE49-F238E27FC236}">
                  <a16:creationId xmlns:a16="http://schemas.microsoft.com/office/drawing/2014/main" xmlns="" id="{2D299307-E66B-FDF9-6ACB-B83A8627DDD8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1320;p45">
              <a:extLst>
                <a:ext uri="{FF2B5EF4-FFF2-40B4-BE49-F238E27FC236}">
                  <a16:creationId xmlns:a16="http://schemas.microsoft.com/office/drawing/2014/main" xmlns="" id="{3764A4DB-792C-7B39-84D8-A221E88A285B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1321;p45">
              <a:extLst>
                <a:ext uri="{FF2B5EF4-FFF2-40B4-BE49-F238E27FC236}">
                  <a16:creationId xmlns:a16="http://schemas.microsoft.com/office/drawing/2014/main" xmlns="" id="{1A021161-0AD5-740D-4CEE-5E7B65BE3BAA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1322;p45">
              <a:extLst>
                <a:ext uri="{FF2B5EF4-FFF2-40B4-BE49-F238E27FC236}">
                  <a16:creationId xmlns:a16="http://schemas.microsoft.com/office/drawing/2014/main" xmlns="" id="{4F5428E1-3579-F67A-0D60-5C8A00E1A07C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1323;p45">
              <a:extLst>
                <a:ext uri="{FF2B5EF4-FFF2-40B4-BE49-F238E27FC236}">
                  <a16:creationId xmlns:a16="http://schemas.microsoft.com/office/drawing/2014/main" xmlns="" id="{A28155A2-1989-F22B-7B45-5A51CEEF3FF2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oogle Shape;1310;p45">
            <a:extLst>
              <a:ext uri="{FF2B5EF4-FFF2-40B4-BE49-F238E27FC236}">
                <a16:creationId xmlns:a16="http://schemas.microsoft.com/office/drawing/2014/main" xmlns="" id="{F3C74A61-4E2D-3348-83FA-CF552DA65A6D}"/>
              </a:ext>
            </a:extLst>
          </p:cNvPr>
          <p:cNvGrpSpPr/>
          <p:nvPr/>
        </p:nvGrpSpPr>
        <p:grpSpPr>
          <a:xfrm>
            <a:off x="1783670" y="3801481"/>
            <a:ext cx="325655" cy="518853"/>
            <a:chOff x="5270725" y="2347600"/>
            <a:chExt cx="123750" cy="171800"/>
          </a:xfrm>
        </p:grpSpPr>
        <p:sp>
          <p:nvSpPr>
            <p:cNvPr id="8" name="Google Shape;1311;p45">
              <a:extLst>
                <a:ext uri="{FF2B5EF4-FFF2-40B4-BE49-F238E27FC236}">
                  <a16:creationId xmlns:a16="http://schemas.microsoft.com/office/drawing/2014/main" xmlns="" id="{9355B5F8-A9FC-F5FA-8680-1619A05C0AAE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312;p45">
              <a:extLst>
                <a:ext uri="{FF2B5EF4-FFF2-40B4-BE49-F238E27FC236}">
                  <a16:creationId xmlns:a16="http://schemas.microsoft.com/office/drawing/2014/main" xmlns="" id="{C9F53C70-1EBD-7F36-77AE-FAF883F2DDB5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313;p45">
              <a:extLst>
                <a:ext uri="{FF2B5EF4-FFF2-40B4-BE49-F238E27FC236}">
                  <a16:creationId xmlns:a16="http://schemas.microsoft.com/office/drawing/2014/main" xmlns="" id="{F52BA5EB-B677-2E52-49B6-DB927750E9CE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314;p45">
              <a:extLst>
                <a:ext uri="{FF2B5EF4-FFF2-40B4-BE49-F238E27FC236}">
                  <a16:creationId xmlns:a16="http://schemas.microsoft.com/office/drawing/2014/main" xmlns="" id="{E4F82917-28EB-7F71-B26B-33B6AE3D79B7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315;p45">
              <a:extLst>
                <a:ext uri="{FF2B5EF4-FFF2-40B4-BE49-F238E27FC236}">
                  <a16:creationId xmlns:a16="http://schemas.microsoft.com/office/drawing/2014/main" xmlns="" id="{4E1B895E-44A2-E76F-6CEE-C98B056A1224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316;p45">
              <a:extLst>
                <a:ext uri="{FF2B5EF4-FFF2-40B4-BE49-F238E27FC236}">
                  <a16:creationId xmlns:a16="http://schemas.microsoft.com/office/drawing/2014/main" xmlns="" id="{1F760E2D-7638-DB98-59C0-CA7372EF97F2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317;p45">
              <a:extLst>
                <a:ext uri="{FF2B5EF4-FFF2-40B4-BE49-F238E27FC236}">
                  <a16:creationId xmlns:a16="http://schemas.microsoft.com/office/drawing/2014/main" xmlns="" id="{C1EAD1FC-0EAE-BF16-ACA1-5B228034F745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318;p45">
              <a:extLst>
                <a:ext uri="{FF2B5EF4-FFF2-40B4-BE49-F238E27FC236}">
                  <a16:creationId xmlns:a16="http://schemas.microsoft.com/office/drawing/2014/main" xmlns="" id="{D9894E0F-4064-01CC-F1A5-EA8D39CA23C4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319;p45">
              <a:extLst>
                <a:ext uri="{FF2B5EF4-FFF2-40B4-BE49-F238E27FC236}">
                  <a16:creationId xmlns:a16="http://schemas.microsoft.com/office/drawing/2014/main" xmlns="" id="{AA45B609-9161-0344-8F5A-62AB6DBC3F96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320;p45">
              <a:extLst>
                <a:ext uri="{FF2B5EF4-FFF2-40B4-BE49-F238E27FC236}">
                  <a16:creationId xmlns:a16="http://schemas.microsoft.com/office/drawing/2014/main" xmlns="" id="{D83ECE3B-216D-FC4D-0BEF-5E35DC157580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321;p45">
              <a:extLst>
                <a:ext uri="{FF2B5EF4-FFF2-40B4-BE49-F238E27FC236}">
                  <a16:creationId xmlns:a16="http://schemas.microsoft.com/office/drawing/2014/main" xmlns="" id="{2A3C6362-7E0C-F0CF-D142-B60C42C86FF4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322;p45">
              <a:extLst>
                <a:ext uri="{FF2B5EF4-FFF2-40B4-BE49-F238E27FC236}">
                  <a16:creationId xmlns:a16="http://schemas.microsoft.com/office/drawing/2014/main" xmlns="" id="{9105317F-14ED-4A21-F85E-2601DB4C38F2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323;p45">
              <a:extLst>
                <a:ext uri="{FF2B5EF4-FFF2-40B4-BE49-F238E27FC236}">
                  <a16:creationId xmlns:a16="http://schemas.microsoft.com/office/drawing/2014/main" xmlns="" id="{6EB3CCAA-521A-58B1-4132-D391CEA28C76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1310;p45">
            <a:extLst>
              <a:ext uri="{FF2B5EF4-FFF2-40B4-BE49-F238E27FC236}">
                <a16:creationId xmlns:a16="http://schemas.microsoft.com/office/drawing/2014/main" xmlns="" id="{C0AEA6CD-C232-9A40-FECD-1ABA6604DF9E}"/>
              </a:ext>
            </a:extLst>
          </p:cNvPr>
          <p:cNvGrpSpPr/>
          <p:nvPr/>
        </p:nvGrpSpPr>
        <p:grpSpPr>
          <a:xfrm>
            <a:off x="10233067" y="4583183"/>
            <a:ext cx="325655" cy="518853"/>
            <a:chOff x="5270725" y="2347600"/>
            <a:chExt cx="123750" cy="171800"/>
          </a:xfrm>
        </p:grpSpPr>
        <p:sp>
          <p:nvSpPr>
            <p:cNvPr id="24" name="Google Shape;1311;p45">
              <a:extLst>
                <a:ext uri="{FF2B5EF4-FFF2-40B4-BE49-F238E27FC236}">
                  <a16:creationId xmlns:a16="http://schemas.microsoft.com/office/drawing/2014/main" xmlns="" id="{DBC2038E-60C8-83B8-5F79-80F3D1BFF402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312;p45">
              <a:extLst>
                <a:ext uri="{FF2B5EF4-FFF2-40B4-BE49-F238E27FC236}">
                  <a16:creationId xmlns:a16="http://schemas.microsoft.com/office/drawing/2014/main" xmlns="" id="{BF94AD61-0ABA-0156-ECE9-F7A17A23315E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313;p45">
              <a:extLst>
                <a:ext uri="{FF2B5EF4-FFF2-40B4-BE49-F238E27FC236}">
                  <a16:creationId xmlns:a16="http://schemas.microsoft.com/office/drawing/2014/main" xmlns="" id="{EE556F22-FC04-B071-9375-1DD1DC64C9BF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314;p45">
              <a:extLst>
                <a:ext uri="{FF2B5EF4-FFF2-40B4-BE49-F238E27FC236}">
                  <a16:creationId xmlns:a16="http://schemas.microsoft.com/office/drawing/2014/main" xmlns="" id="{D9229816-B5AE-6410-4030-1C6765C5E8FC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315;p45">
              <a:extLst>
                <a:ext uri="{FF2B5EF4-FFF2-40B4-BE49-F238E27FC236}">
                  <a16:creationId xmlns:a16="http://schemas.microsoft.com/office/drawing/2014/main" xmlns="" id="{0E72C4A4-8B54-14B9-79E4-E79DA67FAE64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316;p45">
              <a:extLst>
                <a:ext uri="{FF2B5EF4-FFF2-40B4-BE49-F238E27FC236}">
                  <a16:creationId xmlns:a16="http://schemas.microsoft.com/office/drawing/2014/main" xmlns="" id="{7D243B58-2EBD-3FE0-15F2-9697947AD9E6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317;p45">
              <a:extLst>
                <a:ext uri="{FF2B5EF4-FFF2-40B4-BE49-F238E27FC236}">
                  <a16:creationId xmlns:a16="http://schemas.microsoft.com/office/drawing/2014/main" xmlns="" id="{5AD7ED51-E28F-5B6B-CB7F-CDAD6640F763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318;p45">
              <a:extLst>
                <a:ext uri="{FF2B5EF4-FFF2-40B4-BE49-F238E27FC236}">
                  <a16:creationId xmlns:a16="http://schemas.microsoft.com/office/drawing/2014/main" xmlns="" id="{D49D1027-0214-4B56-16B8-C2740AD181C3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1319;p45">
              <a:extLst>
                <a:ext uri="{FF2B5EF4-FFF2-40B4-BE49-F238E27FC236}">
                  <a16:creationId xmlns:a16="http://schemas.microsoft.com/office/drawing/2014/main" xmlns="" id="{DEB08C83-3D9B-0F30-17E5-45C8A8421FDB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1320;p45">
              <a:extLst>
                <a:ext uri="{FF2B5EF4-FFF2-40B4-BE49-F238E27FC236}">
                  <a16:creationId xmlns:a16="http://schemas.microsoft.com/office/drawing/2014/main" xmlns="" id="{E1B817FA-9431-8F2C-6BD0-8F2C61FDD64C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1321;p45">
              <a:extLst>
                <a:ext uri="{FF2B5EF4-FFF2-40B4-BE49-F238E27FC236}">
                  <a16:creationId xmlns:a16="http://schemas.microsoft.com/office/drawing/2014/main" xmlns="" id="{6AA82014-CEC1-7582-05D8-0F30C3A70BB9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1322;p45">
              <a:extLst>
                <a:ext uri="{FF2B5EF4-FFF2-40B4-BE49-F238E27FC236}">
                  <a16:creationId xmlns:a16="http://schemas.microsoft.com/office/drawing/2014/main" xmlns="" id="{7DBF291D-AF27-AD65-CA86-0C3E36799F1A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1323;p45">
              <a:extLst>
                <a:ext uri="{FF2B5EF4-FFF2-40B4-BE49-F238E27FC236}">
                  <a16:creationId xmlns:a16="http://schemas.microsoft.com/office/drawing/2014/main" xmlns="" id="{A9C357F3-49FD-0E66-134B-1FB0EF49109F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387" name="Picture 1386">
            <a:extLst>
              <a:ext uri="{FF2B5EF4-FFF2-40B4-BE49-F238E27FC236}">
                <a16:creationId xmlns:a16="http://schemas.microsoft.com/office/drawing/2014/main" xmlns="" id="{D63A7C7E-403D-2325-A89E-1CB6F9EB2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051" y="-19241"/>
            <a:ext cx="1082040" cy="1077252"/>
          </a:xfrm>
          <a:prstGeom prst="rect">
            <a:avLst/>
          </a:prstGeom>
        </p:spPr>
      </p:pic>
      <p:pic>
        <p:nvPicPr>
          <p:cNvPr id="1388" name="Picture 1387">
            <a:extLst>
              <a:ext uri="{FF2B5EF4-FFF2-40B4-BE49-F238E27FC236}">
                <a16:creationId xmlns:a16="http://schemas.microsoft.com/office/drawing/2014/main" xmlns="" id="{92863A00-DE9E-3E16-04C0-D19B88A52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919" y="-104709"/>
            <a:ext cx="1082040" cy="1077252"/>
          </a:xfrm>
          <a:prstGeom prst="rect">
            <a:avLst/>
          </a:prstGeom>
        </p:spPr>
      </p:pic>
      <p:sp>
        <p:nvSpPr>
          <p:cNvPr id="479" name="Freeform 9">
            <a:extLst>
              <a:ext uri="{FF2B5EF4-FFF2-40B4-BE49-F238E27FC236}">
                <a16:creationId xmlns:a16="http://schemas.microsoft.com/office/drawing/2014/main" xmlns="" id="{0A8F0916-C0FD-02DD-22D5-1BC9197E5F9F}"/>
              </a:ext>
            </a:extLst>
          </p:cNvPr>
          <p:cNvSpPr/>
          <p:nvPr/>
        </p:nvSpPr>
        <p:spPr>
          <a:xfrm>
            <a:off x="-280487" y="-207487"/>
            <a:ext cx="1858915" cy="2881314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2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2B1A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506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8594AD99-F6FB-027E-9D6B-79723FF0A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351" b="2899"/>
          <a:stretch>
            <a:fillRect/>
          </a:stretch>
        </p:blipFill>
        <p:spPr>
          <a:xfrm>
            <a:off x="0" y="-9379"/>
            <a:ext cx="12192001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7C547816-5C03-3A6B-F067-B6767C783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29033"/>
          <a:stretch>
            <a:fillRect/>
          </a:stretch>
        </p:blipFill>
        <p:spPr>
          <a:xfrm>
            <a:off x="0" y="4950008"/>
            <a:ext cx="6819059" cy="1898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5B8116-C858-41D6-4D9E-817196549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441" y="953758"/>
            <a:ext cx="3077558" cy="22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926B56-DA25-D90D-F3EE-90B61FC5FF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95000"/>
          </a:blip>
          <a:srcRect b="1258"/>
          <a:stretch>
            <a:fillRect/>
          </a:stretch>
        </p:blipFill>
        <p:spPr>
          <a:xfrm>
            <a:off x="2700169" y="9379"/>
            <a:ext cx="922060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D2A7DF-184E-FCA2-77B4-1FA734F5E43B}"/>
              </a:ext>
            </a:extLst>
          </p:cNvPr>
          <p:cNvSpPr txBox="1"/>
          <p:nvPr/>
        </p:nvSpPr>
        <p:spPr>
          <a:xfrm>
            <a:off x="4970305" y="4537142"/>
            <a:ext cx="49133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927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prstClr val="white"/>
                </a:solidFill>
              </a:ln>
              <a:solidFill>
                <a:srgbClr val="F927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D4266EAA-1982-C28B-BC83-727BA9E7605D}"/>
              </a:ext>
            </a:extLst>
          </p:cNvPr>
          <p:cNvSpPr/>
          <p:nvPr/>
        </p:nvSpPr>
        <p:spPr>
          <a:xfrm>
            <a:off x="9491831" y="5091140"/>
            <a:ext cx="1452955" cy="1657299"/>
          </a:xfrm>
          <a:custGeom>
            <a:avLst/>
            <a:gdLst/>
            <a:ahLst/>
            <a:cxnLst/>
            <a:rect l="l" t="t" r="r" b="b"/>
            <a:pathLst>
              <a:path w="6779133" h="8229600">
                <a:moveTo>
                  <a:pt x="0" y="0"/>
                </a:moveTo>
                <a:lnTo>
                  <a:pt x="6779132" y="0"/>
                </a:lnTo>
                <a:lnTo>
                  <a:pt x="67791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67791F85-8A0C-19E6-3E07-5794FF1F9850}"/>
              </a:ext>
            </a:extLst>
          </p:cNvPr>
          <p:cNvSpPr/>
          <p:nvPr/>
        </p:nvSpPr>
        <p:spPr>
          <a:xfrm flipH="1">
            <a:off x="3409529" y="3921298"/>
            <a:ext cx="1810479" cy="2927323"/>
          </a:xfrm>
          <a:custGeom>
            <a:avLst/>
            <a:gdLst/>
            <a:ahLst/>
            <a:cxnLst/>
            <a:rect l="l" t="t" r="r" b="b"/>
            <a:pathLst>
              <a:path w="5431536" h="8229600">
                <a:moveTo>
                  <a:pt x="0" y="0"/>
                </a:moveTo>
                <a:lnTo>
                  <a:pt x="5431536" y="0"/>
                </a:lnTo>
                <a:lnTo>
                  <a:pt x="54315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5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>
          <a:extLst>
            <a:ext uri="{FF2B5EF4-FFF2-40B4-BE49-F238E27FC236}">
              <a16:creationId xmlns:a16="http://schemas.microsoft.com/office/drawing/2014/main" xmlns="" id="{A1FCA1BF-DD7A-240D-0D67-0EEF5D168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5F0864E-F4BF-F4C8-660E-DA3931127687}"/>
              </a:ext>
            </a:extLst>
          </p:cNvPr>
          <p:cNvSpPr/>
          <p:nvPr/>
        </p:nvSpPr>
        <p:spPr>
          <a:xfrm>
            <a:off x="1223424" y="1055925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46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sng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6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sng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phỏng</a:t>
            </a:r>
            <a:r>
              <a:rPr kumimoji="0" lang="en-US" sz="46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sng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vấn</a:t>
            </a:r>
            <a:r>
              <a:rPr kumimoji="0" lang="en-US" sz="4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4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Calibri"/>
              </a:rPr>
              <a:t>đã</a:t>
            </a:r>
            <a:r>
              <a:rPr lang="en-US" sz="4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Calibri"/>
              </a:rPr>
              <a:t>làm</a:t>
            </a:r>
            <a:r>
              <a:rPr lang="en-US" sz="4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Calibri"/>
              </a:rPr>
              <a:t>được</a:t>
            </a:r>
            <a:r>
              <a:rPr lang="en-US" sz="4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Calibri"/>
              </a:rPr>
              <a:t>để</a:t>
            </a:r>
            <a:r>
              <a:rPr lang="en-US" sz="4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Calibri"/>
              </a:rPr>
              <a:t>giúp</a:t>
            </a:r>
            <a:r>
              <a:rPr lang="en-US" sz="4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Calibri"/>
              </a:rPr>
              <a:t>đỡ</a:t>
            </a:r>
            <a:r>
              <a:rPr lang="en-US" sz="4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xóm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láng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giềng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331" name="Google Shape;1310;p45">
            <a:extLst>
              <a:ext uri="{FF2B5EF4-FFF2-40B4-BE49-F238E27FC236}">
                <a16:creationId xmlns:a16="http://schemas.microsoft.com/office/drawing/2014/main" xmlns="" id="{B28591D9-A301-4A7A-A77B-FA3ACD1DC267}"/>
              </a:ext>
            </a:extLst>
          </p:cNvPr>
          <p:cNvGrpSpPr/>
          <p:nvPr/>
        </p:nvGrpSpPr>
        <p:grpSpPr>
          <a:xfrm>
            <a:off x="11567148" y="3863016"/>
            <a:ext cx="325655" cy="518853"/>
            <a:chOff x="5270725" y="2347600"/>
            <a:chExt cx="123750" cy="171800"/>
          </a:xfrm>
        </p:grpSpPr>
        <p:sp>
          <p:nvSpPr>
            <p:cNvPr id="332" name="Google Shape;1311;p45">
              <a:extLst>
                <a:ext uri="{FF2B5EF4-FFF2-40B4-BE49-F238E27FC236}">
                  <a16:creationId xmlns:a16="http://schemas.microsoft.com/office/drawing/2014/main" xmlns="" id="{884231FC-BBFE-D3A0-3FA3-508AADBFB355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1312;p45">
              <a:extLst>
                <a:ext uri="{FF2B5EF4-FFF2-40B4-BE49-F238E27FC236}">
                  <a16:creationId xmlns:a16="http://schemas.microsoft.com/office/drawing/2014/main" xmlns="" id="{631CC978-0848-2F5C-FAFF-E1AE29802B68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1313;p45">
              <a:extLst>
                <a:ext uri="{FF2B5EF4-FFF2-40B4-BE49-F238E27FC236}">
                  <a16:creationId xmlns:a16="http://schemas.microsoft.com/office/drawing/2014/main" xmlns="" id="{C73BADC1-BDA7-6FD3-A803-35449F4D870F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1314;p45">
              <a:extLst>
                <a:ext uri="{FF2B5EF4-FFF2-40B4-BE49-F238E27FC236}">
                  <a16:creationId xmlns:a16="http://schemas.microsoft.com/office/drawing/2014/main" xmlns="" id="{3B9072BD-AF3A-3B1B-C57B-B1DED97AC815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1315;p45">
              <a:extLst>
                <a:ext uri="{FF2B5EF4-FFF2-40B4-BE49-F238E27FC236}">
                  <a16:creationId xmlns:a16="http://schemas.microsoft.com/office/drawing/2014/main" xmlns="" id="{CA981F7D-82E0-18B7-E64E-9EA9E0E8B094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1316;p45">
              <a:extLst>
                <a:ext uri="{FF2B5EF4-FFF2-40B4-BE49-F238E27FC236}">
                  <a16:creationId xmlns:a16="http://schemas.microsoft.com/office/drawing/2014/main" xmlns="" id="{27E6106B-E469-EE76-7326-B5D5E215B585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1317;p45">
              <a:extLst>
                <a:ext uri="{FF2B5EF4-FFF2-40B4-BE49-F238E27FC236}">
                  <a16:creationId xmlns:a16="http://schemas.microsoft.com/office/drawing/2014/main" xmlns="" id="{4D344BF9-FCF5-AA60-D151-675531D4A1FC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1318;p45">
              <a:extLst>
                <a:ext uri="{FF2B5EF4-FFF2-40B4-BE49-F238E27FC236}">
                  <a16:creationId xmlns:a16="http://schemas.microsoft.com/office/drawing/2014/main" xmlns="" id="{DF1165F1-F831-C25F-4E23-E0818F25646D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1319;p45">
              <a:extLst>
                <a:ext uri="{FF2B5EF4-FFF2-40B4-BE49-F238E27FC236}">
                  <a16:creationId xmlns:a16="http://schemas.microsoft.com/office/drawing/2014/main" xmlns="" id="{2D299307-E66B-FDF9-6ACB-B83A8627DDD8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1320;p45">
              <a:extLst>
                <a:ext uri="{FF2B5EF4-FFF2-40B4-BE49-F238E27FC236}">
                  <a16:creationId xmlns:a16="http://schemas.microsoft.com/office/drawing/2014/main" xmlns="" id="{3764A4DB-792C-7B39-84D8-A221E88A285B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1321;p45">
              <a:extLst>
                <a:ext uri="{FF2B5EF4-FFF2-40B4-BE49-F238E27FC236}">
                  <a16:creationId xmlns:a16="http://schemas.microsoft.com/office/drawing/2014/main" xmlns="" id="{1A021161-0AD5-740D-4CEE-5E7B65BE3BAA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1322;p45">
              <a:extLst>
                <a:ext uri="{FF2B5EF4-FFF2-40B4-BE49-F238E27FC236}">
                  <a16:creationId xmlns:a16="http://schemas.microsoft.com/office/drawing/2014/main" xmlns="" id="{4F5428E1-3579-F67A-0D60-5C8A00E1A07C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1323;p45">
              <a:extLst>
                <a:ext uri="{FF2B5EF4-FFF2-40B4-BE49-F238E27FC236}">
                  <a16:creationId xmlns:a16="http://schemas.microsoft.com/office/drawing/2014/main" xmlns="" id="{A28155A2-1989-F22B-7B45-5A51CEEF3FF2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oogle Shape;1310;p45">
            <a:extLst>
              <a:ext uri="{FF2B5EF4-FFF2-40B4-BE49-F238E27FC236}">
                <a16:creationId xmlns:a16="http://schemas.microsoft.com/office/drawing/2014/main" xmlns="" id="{F3C74A61-4E2D-3348-83FA-CF552DA65A6D}"/>
              </a:ext>
            </a:extLst>
          </p:cNvPr>
          <p:cNvGrpSpPr/>
          <p:nvPr/>
        </p:nvGrpSpPr>
        <p:grpSpPr>
          <a:xfrm>
            <a:off x="1783670" y="3801481"/>
            <a:ext cx="325655" cy="518853"/>
            <a:chOff x="5270725" y="2347600"/>
            <a:chExt cx="123750" cy="171800"/>
          </a:xfrm>
        </p:grpSpPr>
        <p:sp>
          <p:nvSpPr>
            <p:cNvPr id="8" name="Google Shape;1311;p45">
              <a:extLst>
                <a:ext uri="{FF2B5EF4-FFF2-40B4-BE49-F238E27FC236}">
                  <a16:creationId xmlns:a16="http://schemas.microsoft.com/office/drawing/2014/main" xmlns="" id="{9355B5F8-A9FC-F5FA-8680-1619A05C0AAE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312;p45">
              <a:extLst>
                <a:ext uri="{FF2B5EF4-FFF2-40B4-BE49-F238E27FC236}">
                  <a16:creationId xmlns:a16="http://schemas.microsoft.com/office/drawing/2014/main" xmlns="" id="{C9F53C70-1EBD-7F36-77AE-FAF883F2DDB5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313;p45">
              <a:extLst>
                <a:ext uri="{FF2B5EF4-FFF2-40B4-BE49-F238E27FC236}">
                  <a16:creationId xmlns:a16="http://schemas.microsoft.com/office/drawing/2014/main" xmlns="" id="{F52BA5EB-B677-2E52-49B6-DB927750E9CE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314;p45">
              <a:extLst>
                <a:ext uri="{FF2B5EF4-FFF2-40B4-BE49-F238E27FC236}">
                  <a16:creationId xmlns:a16="http://schemas.microsoft.com/office/drawing/2014/main" xmlns="" id="{E4F82917-28EB-7F71-B26B-33B6AE3D79B7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315;p45">
              <a:extLst>
                <a:ext uri="{FF2B5EF4-FFF2-40B4-BE49-F238E27FC236}">
                  <a16:creationId xmlns:a16="http://schemas.microsoft.com/office/drawing/2014/main" xmlns="" id="{4E1B895E-44A2-E76F-6CEE-C98B056A1224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316;p45">
              <a:extLst>
                <a:ext uri="{FF2B5EF4-FFF2-40B4-BE49-F238E27FC236}">
                  <a16:creationId xmlns:a16="http://schemas.microsoft.com/office/drawing/2014/main" xmlns="" id="{1F760E2D-7638-DB98-59C0-CA7372EF97F2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317;p45">
              <a:extLst>
                <a:ext uri="{FF2B5EF4-FFF2-40B4-BE49-F238E27FC236}">
                  <a16:creationId xmlns:a16="http://schemas.microsoft.com/office/drawing/2014/main" xmlns="" id="{C1EAD1FC-0EAE-BF16-ACA1-5B228034F745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318;p45">
              <a:extLst>
                <a:ext uri="{FF2B5EF4-FFF2-40B4-BE49-F238E27FC236}">
                  <a16:creationId xmlns:a16="http://schemas.microsoft.com/office/drawing/2014/main" xmlns="" id="{D9894E0F-4064-01CC-F1A5-EA8D39CA23C4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319;p45">
              <a:extLst>
                <a:ext uri="{FF2B5EF4-FFF2-40B4-BE49-F238E27FC236}">
                  <a16:creationId xmlns:a16="http://schemas.microsoft.com/office/drawing/2014/main" xmlns="" id="{AA45B609-9161-0344-8F5A-62AB6DBC3F96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320;p45">
              <a:extLst>
                <a:ext uri="{FF2B5EF4-FFF2-40B4-BE49-F238E27FC236}">
                  <a16:creationId xmlns:a16="http://schemas.microsoft.com/office/drawing/2014/main" xmlns="" id="{D83ECE3B-216D-FC4D-0BEF-5E35DC157580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321;p45">
              <a:extLst>
                <a:ext uri="{FF2B5EF4-FFF2-40B4-BE49-F238E27FC236}">
                  <a16:creationId xmlns:a16="http://schemas.microsoft.com/office/drawing/2014/main" xmlns="" id="{2A3C6362-7E0C-F0CF-D142-B60C42C86FF4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322;p45">
              <a:extLst>
                <a:ext uri="{FF2B5EF4-FFF2-40B4-BE49-F238E27FC236}">
                  <a16:creationId xmlns:a16="http://schemas.microsoft.com/office/drawing/2014/main" xmlns="" id="{9105317F-14ED-4A21-F85E-2601DB4C38F2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323;p45">
              <a:extLst>
                <a:ext uri="{FF2B5EF4-FFF2-40B4-BE49-F238E27FC236}">
                  <a16:creationId xmlns:a16="http://schemas.microsoft.com/office/drawing/2014/main" xmlns="" id="{6EB3CCAA-521A-58B1-4132-D391CEA28C76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1310;p45">
            <a:extLst>
              <a:ext uri="{FF2B5EF4-FFF2-40B4-BE49-F238E27FC236}">
                <a16:creationId xmlns:a16="http://schemas.microsoft.com/office/drawing/2014/main" xmlns="" id="{C0AEA6CD-C232-9A40-FECD-1ABA6604DF9E}"/>
              </a:ext>
            </a:extLst>
          </p:cNvPr>
          <p:cNvGrpSpPr/>
          <p:nvPr/>
        </p:nvGrpSpPr>
        <p:grpSpPr>
          <a:xfrm>
            <a:off x="10233067" y="4583183"/>
            <a:ext cx="325655" cy="518853"/>
            <a:chOff x="5270725" y="2347600"/>
            <a:chExt cx="123750" cy="171800"/>
          </a:xfrm>
        </p:grpSpPr>
        <p:sp>
          <p:nvSpPr>
            <p:cNvPr id="24" name="Google Shape;1311;p45">
              <a:extLst>
                <a:ext uri="{FF2B5EF4-FFF2-40B4-BE49-F238E27FC236}">
                  <a16:creationId xmlns:a16="http://schemas.microsoft.com/office/drawing/2014/main" xmlns="" id="{DBC2038E-60C8-83B8-5F79-80F3D1BFF402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312;p45">
              <a:extLst>
                <a:ext uri="{FF2B5EF4-FFF2-40B4-BE49-F238E27FC236}">
                  <a16:creationId xmlns:a16="http://schemas.microsoft.com/office/drawing/2014/main" xmlns="" id="{BF94AD61-0ABA-0156-ECE9-F7A17A23315E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313;p45">
              <a:extLst>
                <a:ext uri="{FF2B5EF4-FFF2-40B4-BE49-F238E27FC236}">
                  <a16:creationId xmlns:a16="http://schemas.microsoft.com/office/drawing/2014/main" xmlns="" id="{EE556F22-FC04-B071-9375-1DD1DC64C9BF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314;p45">
              <a:extLst>
                <a:ext uri="{FF2B5EF4-FFF2-40B4-BE49-F238E27FC236}">
                  <a16:creationId xmlns:a16="http://schemas.microsoft.com/office/drawing/2014/main" xmlns="" id="{D9229816-B5AE-6410-4030-1C6765C5E8FC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315;p45">
              <a:extLst>
                <a:ext uri="{FF2B5EF4-FFF2-40B4-BE49-F238E27FC236}">
                  <a16:creationId xmlns:a16="http://schemas.microsoft.com/office/drawing/2014/main" xmlns="" id="{0E72C4A4-8B54-14B9-79E4-E79DA67FAE64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316;p45">
              <a:extLst>
                <a:ext uri="{FF2B5EF4-FFF2-40B4-BE49-F238E27FC236}">
                  <a16:creationId xmlns:a16="http://schemas.microsoft.com/office/drawing/2014/main" xmlns="" id="{7D243B58-2EBD-3FE0-15F2-9697947AD9E6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317;p45">
              <a:extLst>
                <a:ext uri="{FF2B5EF4-FFF2-40B4-BE49-F238E27FC236}">
                  <a16:creationId xmlns:a16="http://schemas.microsoft.com/office/drawing/2014/main" xmlns="" id="{5AD7ED51-E28F-5B6B-CB7F-CDAD6640F763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318;p45">
              <a:extLst>
                <a:ext uri="{FF2B5EF4-FFF2-40B4-BE49-F238E27FC236}">
                  <a16:creationId xmlns:a16="http://schemas.microsoft.com/office/drawing/2014/main" xmlns="" id="{D49D1027-0214-4B56-16B8-C2740AD181C3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1319;p45">
              <a:extLst>
                <a:ext uri="{FF2B5EF4-FFF2-40B4-BE49-F238E27FC236}">
                  <a16:creationId xmlns:a16="http://schemas.microsoft.com/office/drawing/2014/main" xmlns="" id="{DEB08C83-3D9B-0F30-17E5-45C8A8421FDB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1320;p45">
              <a:extLst>
                <a:ext uri="{FF2B5EF4-FFF2-40B4-BE49-F238E27FC236}">
                  <a16:creationId xmlns:a16="http://schemas.microsoft.com/office/drawing/2014/main" xmlns="" id="{E1B817FA-9431-8F2C-6BD0-8F2C61FDD64C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1321;p45">
              <a:extLst>
                <a:ext uri="{FF2B5EF4-FFF2-40B4-BE49-F238E27FC236}">
                  <a16:creationId xmlns:a16="http://schemas.microsoft.com/office/drawing/2014/main" xmlns="" id="{6AA82014-CEC1-7582-05D8-0F30C3A70BB9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1322;p45">
              <a:extLst>
                <a:ext uri="{FF2B5EF4-FFF2-40B4-BE49-F238E27FC236}">
                  <a16:creationId xmlns:a16="http://schemas.microsoft.com/office/drawing/2014/main" xmlns="" id="{7DBF291D-AF27-AD65-CA86-0C3E36799F1A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1323;p45">
              <a:extLst>
                <a:ext uri="{FF2B5EF4-FFF2-40B4-BE49-F238E27FC236}">
                  <a16:creationId xmlns:a16="http://schemas.microsoft.com/office/drawing/2014/main" xmlns="" id="{A9C357F3-49FD-0E66-134B-1FB0EF49109F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387" name="Picture 1386">
            <a:extLst>
              <a:ext uri="{FF2B5EF4-FFF2-40B4-BE49-F238E27FC236}">
                <a16:creationId xmlns:a16="http://schemas.microsoft.com/office/drawing/2014/main" xmlns="" id="{D63A7C7E-403D-2325-A89E-1CB6F9EB2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93" y="694544"/>
            <a:ext cx="1082040" cy="1077252"/>
          </a:xfrm>
          <a:prstGeom prst="rect">
            <a:avLst/>
          </a:prstGeom>
        </p:spPr>
      </p:pic>
      <p:pic>
        <p:nvPicPr>
          <p:cNvPr id="1388" name="Picture 1387">
            <a:extLst>
              <a:ext uri="{FF2B5EF4-FFF2-40B4-BE49-F238E27FC236}">
                <a16:creationId xmlns:a16="http://schemas.microsoft.com/office/drawing/2014/main" xmlns="" id="{92863A00-DE9E-3E16-04C0-D19B88A52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212" y="2555404"/>
            <a:ext cx="1082040" cy="1077252"/>
          </a:xfrm>
          <a:prstGeom prst="rect">
            <a:avLst/>
          </a:prstGeom>
        </p:spPr>
      </p:pic>
      <p:sp>
        <p:nvSpPr>
          <p:cNvPr id="479" name="Freeform 9">
            <a:extLst>
              <a:ext uri="{FF2B5EF4-FFF2-40B4-BE49-F238E27FC236}">
                <a16:creationId xmlns:a16="http://schemas.microsoft.com/office/drawing/2014/main" xmlns="" id="{0A8F0916-C0FD-02DD-22D5-1BC9197E5F9F}"/>
              </a:ext>
            </a:extLst>
          </p:cNvPr>
          <p:cNvSpPr/>
          <p:nvPr/>
        </p:nvSpPr>
        <p:spPr>
          <a:xfrm>
            <a:off x="0" y="2844572"/>
            <a:ext cx="2953599" cy="3715809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2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2B1A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55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E62CF3-1B8A-3D19-A73F-B3ADAA8A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181133E3-79AF-5182-3DE9-2F715507DAEF}"/>
              </a:ext>
            </a:extLst>
          </p:cNvPr>
          <p:cNvSpPr/>
          <p:nvPr/>
        </p:nvSpPr>
        <p:spPr>
          <a:xfrm>
            <a:off x="516000" y="439336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6F8DDD-E72C-207C-E1CC-6B045B6E9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4" y="-2495330"/>
            <a:ext cx="13319094" cy="5469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A0201C-6114-757D-A6A4-09F97AED4D9B}"/>
              </a:ext>
            </a:extLst>
          </p:cNvPr>
          <p:cNvSpPr txBox="1"/>
          <p:nvPr/>
        </p:nvSpPr>
        <p:spPr>
          <a:xfrm>
            <a:off x="2167887" y="723254"/>
            <a:ext cx="7808887" cy="216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5400" b="1" dirty="0" err="1"/>
              <a:t>Trò</a:t>
            </a:r>
            <a:r>
              <a:rPr lang="en-US" sz="5400" b="1" dirty="0"/>
              <a:t> </a:t>
            </a:r>
            <a:r>
              <a:rPr lang="en-US" sz="5400" b="1" dirty="0" err="1"/>
              <a:t>chơi</a:t>
            </a:r>
            <a:r>
              <a:rPr lang="en-US" sz="5400" b="1" dirty="0"/>
              <a:t>: </a:t>
            </a:r>
            <a:r>
              <a:rPr lang="en-US" sz="5400" b="1" i="1" dirty="0" err="1"/>
              <a:t>Thi</a:t>
            </a:r>
            <a:r>
              <a:rPr lang="en-US" sz="5400" b="1" i="1" dirty="0"/>
              <a:t> </a:t>
            </a:r>
            <a:r>
              <a:rPr lang="en-US" sz="5400" b="1" i="1" dirty="0" err="1"/>
              <a:t>đọc</a:t>
            </a:r>
            <a:r>
              <a:rPr lang="en-US" sz="5400" b="1" i="1" dirty="0"/>
              <a:t> ca dao, </a:t>
            </a:r>
            <a:r>
              <a:rPr lang="en-US" sz="5400" b="1" i="1" dirty="0" err="1"/>
              <a:t>tục</a:t>
            </a:r>
            <a:r>
              <a:rPr lang="en-US" sz="5400" b="1" i="1" dirty="0"/>
              <a:t> </a:t>
            </a:r>
            <a:r>
              <a:rPr lang="en-US" sz="5400" b="1" i="1" dirty="0" err="1"/>
              <a:t>ngữ</a:t>
            </a:r>
            <a:r>
              <a:rPr lang="en-US" sz="5400" b="1" i="1" dirty="0"/>
              <a:t>, </a:t>
            </a:r>
            <a:r>
              <a:rPr lang="en-US" sz="5400" b="1" i="1" dirty="0" err="1"/>
              <a:t>thơ</a:t>
            </a:r>
            <a:r>
              <a:rPr lang="en-US" sz="5400" b="1" i="1" dirty="0"/>
              <a:t> </a:t>
            </a:r>
            <a:r>
              <a:rPr lang="en-US" sz="5400" b="1" i="1" dirty="0" err="1"/>
              <a:t>về</a:t>
            </a:r>
            <a:r>
              <a:rPr lang="en-US" sz="5400" b="1" i="1" dirty="0"/>
              <a:t> </a:t>
            </a:r>
            <a:r>
              <a:rPr lang="en-US" sz="5400" b="1" i="1" dirty="0" err="1"/>
              <a:t>hàng</a:t>
            </a:r>
            <a:r>
              <a:rPr lang="en-US" sz="5400" b="1" i="1" dirty="0"/>
              <a:t> </a:t>
            </a:r>
            <a:r>
              <a:rPr lang="en-US" sz="5400" b="1" i="1" dirty="0" err="1"/>
              <a:t>xóm</a:t>
            </a:r>
            <a:r>
              <a:rPr lang="en-US" sz="5400" b="1" i="1" dirty="0"/>
              <a:t>.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F706CC-5086-30CF-767D-5A7681673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8" name="Picture 7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7F6FB24B-9336-D0FB-A529-BAA7FA16C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37" b="91549" l="9994" r="89942">
                        <a14:foregroundMark x1="48415" y1="8937" x2="59217" y2="10635"/>
                        <a14:foregroundMark x1="46475" y1="91549" x2="49612" y2="87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32" y="2054559"/>
            <a:ext cx="6319162" cy="5055088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A71FE24-5D44-6225-0BC3-89F0105FE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81" b="91913" l="9994" r="89942">
                        <a14:foregroundMark x1="51843" y1="91953" x2="50679" y2="87586"/>
                        <a14:foregroundMark x1="56242" y1="90780" x2="54851" y2="85564"/>
                        <a14:foregroundMark x1="46960" y1="7481" x2="45116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581" y="2180947"/>
            <a:ext cx="6087309" cy="4869614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39DEF043-7909-67E1-6FB2-D0CE7ADE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6850" y="3697245"/>
            <a:ext cx="2600001" cy="24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INE Creators' Stickers - happy bunny 1 Example with GIF Animation">
            <a:extLst>
              <a:ext uri="{FF2B5EF4-FFF2-40B4-BE49-F238E27FC236}">
                <a16:creationId xmlns:a16="http://schemas.microsoft.com/office/drawing/2014/main" xmlns="" id="{E5376C8D-1455-EE35-8F9E-718F47E67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74" y="3566295"/>
            <a:ext cx="2699631" cy="253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5947678d5d2f8">
            <a:extLst>
              <a:ext uri="{FF2B5EF4-FFF2-40B4-BE49-F238E27FC236}">
                <a16:creationId xmlns:a16="http://schemas.microsoft.com/office/drawing/2014/main" xmlns="" id="{7ADF382C-9599-04D1-7B87-C8F996284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5" y="-210489"/>
            <a:ext cx="7286262" cy="7053249"/>
          </a:xfrm>
          <a:prstGeom prst="rect">
            <a:avLst/>
          </a:prstGeom>
        </p:spPr>
      </p:pic>
      <p:pic>
        <p:nvPicPr>
          <p:cNvPr id="9" name="Picture 8" descr="Pin on buongiorno">
            <a:extLst>
              <a:ext uri="{FF2B5EF4-FFF2-40B4-BE49-F238E27FC236}">
                <a16:creationId xmlns:a16="http://schemas.microsoft.com/office/drawing/2014/main" xmlns="" id="{AC8AC839-03C2-0D7C-0DC0-33A2A9A81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32" y="15240"/>
            <a:ext cx="1309490" cy="13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7F73603C-CB74-F98C-A71B-BBBD0E2DA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000518" y="319472"/>
            <a:ext cx="7630886" cy="54727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257E7B6-15FD-D5C8-B2CB-36C275A560FA}"/>
              </a:ext>
            </a:extLst>
          </p:cNvPr>
          <p:cNvGrpSpPr/>
          <p:nvPr/>
        </p:nvGrpSpPr>
        <p:grpSpPr>
          <a:xfrm>
            <a:off x="3628526" y="-24180"/>
            <a:ext cx="6035874" cy="1356443"/>
            <a:chOff x="-2615447" y="-2410"/>
            <a:chExt cx="7172326" cy="14828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73E7005-9D06-B97E-96A7-46F19545D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6" t="37830" r="15924" b="37830"/>
            <a:stretch/>
          </p:blipFill>
          <p:spPr>
            <a:xfrm flipH="1">
              <a:off x="-2615447" y="4437"/>
              <a:ext cx="7172326" cy="1476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4A45979-E683-CE18-0F4E-E80B8C9F8BDD}"/>
                </a:ext>
              </a:extLst>
            </p:cNvPr>
            <p:cNvSpPr txBox="1"/>
            <p:nvPr/>
          </p:nvSpPr>
          <p:spPr>
            <a:xfrm>
              <a:off x="-774285" y="-2410"/>
              <a:ext cx="4975816" cy="1219466"/>
            </a:xfrm>
            <a:prstGeom prst="rect">
              <a:avLst/>
            </a:prstGeom>
            <a:noFill/>
          </p:spPr>
          <p:txBody>
            <a:bodyPr wrap="none" rtlCol="0">
              <a:prstTxWarp prst="textWave1">
                <a:avLst>
                  <a:gd name="adj1" fmla="val 12500"/>
                  <a:gd name="adj2" fmla="val -1300"/>
                </a:avLst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 err="1">
                  <a:solidFill>
                    <a:srgbClr val="003399"/>
                  </a:solidFill>
                  <a:latin typeface="Calibri" panose="020F0502020204030204"/>
                </a:rPr>
                <a:t>Dặn</a:t>
              </a:r>
              <a:r>
                <a:rPr lang="en-US" sz="1400" b="1" dirty="0">
                  <a:solidFill>
                    <a:srgbClr val="003399"/>
                  </a:solidFill>
                  <a:latin typeface="Calibri" panose="020F0502020204030204"/>
                </a:rPr>
                <a:t> </a:t>
              </a:r>
              <a:r>
                <a:rPr lang="en-US" sz="1400" b="1" dirty="0" err="1">
                  <a:solidFill>
                    <a:srgbClr val="003399"/>
                  </a:solidFill>
                  <a:latin typeface="Calibri" panose="020F0502020204030204"/>
                </a:rPr>
                <a:t>dò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1DE23E-CDDB-EB17-2024-818190E3BAB0}"/>
              </a:ext>
            </a:extLst>
          </p:cNvPr>
          <p:cNvSpPr txBox="1"/>
          <p:nvPr/>
        </p:nvSpPr>
        <p:spPr>
          <a:xfrm>
            <a:off x="3440124" y="1065775"/>
            <a:ext cx="7318441" cy="3007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,,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 Quan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hang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endParaRPr kumimoji="0" lang="en-US" sz="320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hang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70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DE5F50-F64D-CCB4-6613-D6E07BA93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E2895A-ED71-C625-A874-0DD1D9524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654651" y="4266446"/>
            <a:ext cx="5209152" cy="2591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50953E-67AB-158C-2475-8D503ED0BE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54502" y="4266446"/>
            <a:ext cx="5209152" cy="2591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BAA4F5-E43D-F728-F37E-1212DE5D3B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63654" y="4266446"/>
            <a:ext cx="5209152" cy="2591553"/>
          </a:xfrm>
          <a:prstGeom prst="rect">
            <a:avLst/>
          </a:prstGeom>
        </p:spPr>
      </p:pic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xmlns="" id="{F15C0FB6-99FD-6F23-BD4B-9359108C9664}"/>
              </a:ext>
            </a:extLst>
          </p:cNvPr>
          <p:cNvSpPr/>
          <p:nvPr/>
        </p:nvSpPr>
        <p:spPr>
          <a:xfrm>
            <a:off x="2779638" y="763505"/>
            <a:ext cx="7020000" cy="4140000"/>
          </a:xfrm>
          <a:custGeom>
            <a:avLst/>
            <a:gdLst>
              <a:gd name="connsiteX0" fmla="*/ 0 w 7020000"/>
              <a:gd name="connsiteY0" fmla="*/ 690014 h 4140000"/>
              <a:gd name="connsiteX1" fmla="*/ 690014 w 7020000"/>
              <a:gd name="connsiteY1" fmla="*/ 0 h 4140000"/>
              <a:gd name="connsiteX2" fmla="*/ 6329986 w 7020000"/>
              <a:gd name="connsiteY2" fmla="*/ 0 h 4140000"/>
              <a:gd name="connsiteX3" fmla="*/ 7020000 w 7020000"/>
              <a:gd name="connsiteY3" fmla="*/ 690014 h 4140000"/>
              <a:gd name="connsiteX4" fmla="*/ 7020000 w 7020000"/>
              <a:gd name="connsiteY4" fmla="*/ 3449986 h 4140000"/>
              <a:gd name="connsiteX5" fmla="*/ 6329986 w 7020000"/>
              <a:gd name="connsiteY5" fmla="*/ 4140000 h 4140000"/>
              <a:gd name="connsiteX6" fmla="*/ 690014 w 7020000"/>
              <a:gd name="connsiteY6" fmla="*/ 4140000 h 4140000"/>
              <a:gd name="connsiteX7" fmla="*/ 0 w 7020000"/>
              <a:gd name="connsiteY7" fmla="*/ 3449986 h 4140000"/>
              <a:gd name="connsiteX8" fmla="*/ 0 w 7020000"/>
              <a:gd name="connsiteY8" fmla="*/ 690014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0000" h="4140000" fill="none" extrusionOk="0">
                <a:moveTo>
                  <a:pt x="0" y="690014"/>
                </a:moveTo>
                <a:cubicBezTo>
                  <a:pt x="-19417" y="247795"/>
                  <a:pt x="312257" y="-16927"/>
                  <a:pt x="690014" y="0"/>
                </a:cubicBezTo>
                <a:cubicBezTo>
                  <a:pt x="1304761" y="145421"/>
                  <a:pt x="3820855" y="152840"/>
                  <a:pt x="6329986" y="0"/>
                </a:cubicBezTo>
                <a:cubicBezTo>
                  <a:pt x="6739423" y="14215"/>
                  <a:pt x="7020955" y="335843"/>
                  <a:pt x="7020000" y="690014"/>
                </a:cubicBezTo>
                <a:cubicBezTo>
                  <a:pt x="6898036" y="1610117"/>
                  <a:pt x="7053190" y="2174343"/>
                  <a:pt x="7020000" y="3449986"/>
                </a:cubicBezTo>
                <a:cubicBezTo>
                  <a:pt x="7048193" y="3853217"/>
                  <a:pt x="6702535" y="4203832"/>
                  <a:pt x="6329986" y="4140000"/>
                </a:cubicBezTo>
                <a:cubicBezTo>
                  <a:pt x="4412635" y="4235040"/>
                  <a:pt x="3280750" y="4276256"/>
                  <a:pt x="690014" y="4140000"/>
                </a:cubicBezTo>
                <a:cubicBezTo>
                  <a:pt x="322323" y="4097187"/>
                  <a:pt x="43363" y="3852788"/>
                  <a:pt x="0" y="3449986"/>
                </a:cubicBezTo>
                <a:cubicBezTo>
                  <a:pt x="131390" y="2791862"/>
                  <a:pt x="-72417" y="1088243"/>
                  <a:pt x="0" y="690014"/>
                </a:cubicBezTo>
                <a:close/>
              </a:path>
              <a:path w="7020000" h="4140000" stroke="0" extrusionOk="0">
                <a:moveTo>
                  <a:pt x="0" y="690014"/>
                </a:moveTo>
                <a:cubicBezTo>
                  <a:pt x="-65227" y="273545"/>
                  <a:pt x="313285" y="-13832"/>
                  <a:pt x="690014" y="0"/>
                </a:cubicBezTo>
                <a:cubicBezTo>
                  <a:pt x="2794962" y="81395"/>
                  <a:pt x="4099746" y="73950"/>
                  <a:pt x="6329986" y="0"/>
                </a:cubicBezTo>
                <a:cubicBezTo>
                  <a:pt x="6684152" y="20726"/>
                  <a:pt x="6994577" y="258476"/>
                  <a:pt x="7020000" y="690014"/>
                </a:cubicBezTo>
                <a:cubicBezTo>
                  <a:pt x="6996498" y="1526640"/>
                  <a:pt x="6899095" y="2718712"/>
                  <a:pt x="7020000" y="3449986"/>
                </a:cubicBezTo>
                <a:cubicBezTo>
                  <a:pt x="6996556" y="3841671"/>
                  <a:pt x="6708816" y="4161873"/>
                  <a:pt x="6329986" y="4140000"/>
                </a:cubicBezTo>
                <a:cubicBezTo>
                  <a:pt x="5279800" y="4302332"/>
                  <a:pt x="2289161" y="4235064"/>
                  <a:pt x="690014" y="4140000"/>
                </a:cubicBezTo>
                <a:cubicBezTo>
                  <a:pt x="302329" y="4181257"/>
                  <a:pt x="-35075" y="3891311"/>
                  <a:pt x="0" y="3449986"/>
                </a:cubicBezTo>
                <a:cubicBezTo>
                  <a:pt x="-102546" y="2679107"/>
                  <a:pt x="149512" y="1524205"/>
                  <a:pt x="0" y="690014"/>
                </a:cubicBezTo>
                <a:close/>
              </a:path>
            </a:pathLst>
          </a:custGeom>
          <a:solidFill>
            <a:sysClr val="window" lastClr="FFFFFF">
              <a:alpha val="94000"/>
            </a:sysClr>
          </a:solidFill>
          <a:ln w="25400" cap="rnd" cmpd="thinThick" algn="ctr">
            <a:solidFill>
              <a:srgbClr val="427A09"/>
            </a:solidFill>
            <a:prstDash val="sysDash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DBE46F-54AC-230D-832E-4B7471393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051" y="1221630"/>
            <a:ext cx="5957174" cy="3834583"/>
          </a:xfrm>
          <a:prstGeom prst="rect">
            <a:avLst/>
          </a:prstGeom>
        </p:spPr>
      </p:pic>
      <p:pic>
        <p:nvPicPr>
          <p:cNvPr id="8" name="Vào http://fb.com/nkpowerskills tải game miễn phí">
            <a:extLst>
              <a:ext uri="{FF2B5EF4-FFF2-40B4-BE49-F238E27FC236}">
                <a16:creationId xmlns:a16="http://schemas.microsoft.com/office/drawing/2014/main" xmlns="" id="{B5590369-7D9B-93FA-9A1C-37E970DE2D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9970" y="3721793"/>
            <a:ext cx="3591699" cy="336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9811DB2-C5BD-8263-6ADF-B1552B5F46DD}"/>
              </a:ext>
            </a:extLst>
          </p:cNvPr>
          <p:cNvPicPr/>
          <p:nvPr/>
        </p:nvPicPr>
        <p:blipFill>
          <a:blip r:embed="rId6">
            <a:clrChange>
              <a:clrFrom>
                <a:srgbClr val="F9F3F5">
                  <a:alpha val="100000"/>
                </a:srgbClr>
              </a:clrFrom>
              <a:clrTo>
                <a:srgbClr val="F9F3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415670" y="123350"/>
            <a:ext cx="1691711" cy="141286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97371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4" name="Google Shape;1444;p42"/>
          <p:cNvGrpSpPr/>
          <p:nvPr/>
        </p:nvGrpSpPr>
        <p:grpSpPr>
          <a:xfrm>
            <a:off x="10827031" y="3256440"/>
            <a:ext cx="1290501" cy="2459240"/>
            <a:chOff x="5043100" y="5087650"/>
            <a:chExt cx="202875" cy="386600"/>
          </a:xfrm>
        </p:grpSpPr>
        <p:sp>
          <p:nvSpPr>
            <p:cNvPr id="1445" name="Google Shape;1445;p42"/>
            <p:cNvSpPr/>
            <p:nvPr/>
          </p:nvSpPr>
          <p:spPr>
            <a:xfrm>
              <a:off x="5093750" y="5389700"/>
              <a:ext cx="36475" cy="65875"/>
            </a:xfrm>
            <a:custGeom>
              <a:avLst/>
              <a:gdLst/>
              <a:ahLst/>
              <a:cxnLst/>
              <a:rect l="l" t="t" r="r" b="b"/>
              <a:pathLst>
                <a:path w="1459" h="2635" extrusionOk="0">
                  <a:moveTo>
                    <a:pt x="1" y="1"/>
                  </a:moveTo>
                  <a:lnTo>
                    <a:pt x="69" y="487"/>
                  </a:lnTo>
                  <a:lnTo>
                    <a:pt x="218" y="1702"/>
                  </a:lnTo>
                  <a:lnTo>
                    <a:pt x="338" y="2635"/>
                  </a:lnTo>
                  <a:lnTo>
                    <a:pt x="1446" y="261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2"/>
            <p:cNvSpPr/>
            <p:nvPr/>
          </p:nvSpPr>
          <p:spPr>
            <a:xfrm>
              <a:off x="5099175" y="5418050"/>
              <a:ext cx="30725" cy="18250"/>
            </a:xfrm>
            <a:custGeom>
              <a:avLst/>
              <a:gdLst/>
              <a:ahLst/>
              <a:cxnLst/>
              <a:rect l="l" t="t" r="r" b="b"/>
              <a:pathLst>
                <a:path w="1229" h="730" extrusionOk="0">
                  <a:moveTo>
                    <a:pt x="1054" y="1"/>
                  </a:moveTo>
                  <a:lnTo>
                    <a:pt x="1041" y="542"/>
                  </a:lnTo>
                  <a:lnTo>
                    <a:pt x="1" y="568"/>
                  </a:lnTo>
                  <a:lnTo>
                    <a:pt x="27" y="730"/>
                  </a:lnTo>
                  <a:lnTo>
                    <a:pt x="1229" y="730"/>
                  </a:lnTo>
                  <a:lnTo>
                    <a:pt x="1229" y="14"/>
                  </a:lnTo>
                  <a:cubicBezTo>
                    <a:pt x="1174" y="14"/>
                    <a:pt x="1106" y="14"/>
                    <a:pt x="1054" y="1"/>
                  </a:cubicBez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2"/>
            <p:cNvSpPr/>
            <p:nvPr/>
          </p:nvSpPr>
          <p:spPr>
            <a:xfrm>
              <a:off x="5082975" y="5436275"/>
              <a:ext cx="50975" cy="36300"/>
            </a:xfrm>
            <a:custGeom>
              <a:avLst/>
              <a:gdLst/>
              <a:ahLst/>
              <a:cxnLst/>
              <a:rect l="l" t="t" r="r" b="b"/>
              <a:pathLst>
                <a:path w="2039" h="1452" extrusionOk="0">
                  <a:moveTo>
                    <a:pt x="620" y="1"/>
                  </a:moveTo>
                  <a:lnTo>
                    <a:pt x="701" y="717"/>
                  </a:lnTo>
                  <a:lnTo>
                    <a:pt x="649" y="798"/>
                  </a:lnTo>
                  <a:lnTo>
                    <a:pt x="474" y="918"/>
                  </a:lnTo>
                  <a:lnTo>
                    <a:pt x="14" y="1122"/>
                  </a:lnTo>
                  <a:cubicBezTo>
                    <a:pt x="14" y="1122"/>
                    <a:pt x="1" y="1365"/>
                    <a:pt x="270" y="1433"/>
                  </a:cubicBezTo>
                  <a:cubicBezTo>
                    <a:pt x="323" y="1446"/>
                    <a:pt x="424" y="1452"/>
                    <a:pt x="551" y="1452"/>
                  </a:cubicBezTo>
                  <a:cubicBezTo>
                    <a:pt x="1059" y="1452"/>
                    <a:pt x="1984" y="1365"/>
                    <a:pt x="1984" y="1365"/>
                  </a:cubicBezTo>
                  <a:cubicBezTo>
                    <a:pt x="2039" y="1161"/>
                    <a:pt x="1932" y="879"/>
                    <a:pt x="1932" y="879"/>
                  </a:cubicBezTo>
                  <a:lnTo>
                    <a:pt x="1916" y="772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2"/>
            <p:cNvSpPr/>
            <p:nvPr/>
          </p:nvSpPr>
          <p:spPr>
            <a:xfrm>
              <a:off x="5074550" y="5455875"/>
              <a:ext cx="59400" cy="18375"/>
            </a:xfrm>
            <a:custGeom>
              <a:avLst/>
              <a:gdLst/>
              <a:ahLst/>
              <a:cxnLst/>
              <a:rect l="l" t="t" r="r" b="b"/>
              <a:pathLst>
                <a:path w="2376" h="735" extrusionOk="0">
                  <a:moveTo>
                    <a:pt x="973" y="1"/>
                  </a:moveTo>
                  <a:lnTo>
                    <a:pt x="918" y="53"/>
                  </a:lnTo>
                  <a:cubicBezTo>
                    <a:pt x="1080" y="95"/>
                    <a:pt x="1323" y="244"/>
                    <a:pt x="1443" y="325"/>
                  </a:cubicBezTo>
                  <a:cubicBezTo>
                    <a:pt x="1409" y="328"/>
                    <a:pt x="1377" y="329"/>
                    <a:pt x="1346" y="329"/>
                  </a:cubicBezTo>
                  <a:cubicBezTo>
                    <a:pt x="963" y="329"/>
                    <a:pt x="824" y="121"/>
                    <a:pt x="824" y="121"/>
                  </a:cubicBezTo>
                  <a:cubicBezTo>
                    <a:pt x="824" y="121"/>
                    <a:pt x="649" y="189"/>
                    <a:pt x="471" y="270"/>
                  </a:cubicBezTo>
                  <a:cubicBezTo>
                    <a:pt x="364" y="325"/>
                    <a:pt x="257" y="364"/>
                    <a:pt x="189" y="406"/>
                  </a:cubicBezTo>
                  <a:cubicBezTo>
                    <a:pt x="1" y="500"/>
                    <a:pt x="14" y="620"/>
                    <a:pt x="14" y="620"/>
                  </a:cubicBezTo>
                  <a:cubicBezTo>
                    <a:pt x="193" y="706"/>
                    <a:pt x="509" y="735"/>
                    <a:pt x="851" y="735"/>
                  </a:cubicBezTo>
                  <a:cubicBezTo>
                    <a:pt x="1534" y="735"/>
                    <a:pt x="2321" y="620"/>
                    <a:pt x="2321" y="620"/>
                  </a:cubicBezTo>
                  <a:cubicBezTo>
                    <a:pt x="2376" y="539"/>
                    <a:pt x="2376" y="432"/>
                    <a:pt x="2350" y="338"/>
                  </a:cubicBezTo>
                  <a:cubicBezTo>
                    <a:pt x="2321" y="189"/>
                    <a:pt x="2269" y="69"/>
                    <a:pt x="2269" y="69"/>
                  </a:cubicBezTo>
                  <a:cubicBezTo>
                    <a:pt x="2269" y="69"/>
                    <a:pt x="2227" y="163"/>
                    <a:pt x="1634" y="296"/>
                  </a:cubicBezTo>
                  <a:cubicBezTo>
                    <a:pt x="1592" y="296"/>
                    <a:pt x="1553" y="312"/>
                    <a:pt x="1524" y="312"/>
                  </a:cubicBezTo>
                  <a:cubicBezTo>
                    <a:pt x="1443" y="244"/>
                    <a:pt x="1174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5074875" y="5462600"/>
              <a:ext cx="58750" cy="11525"/>
            </a:xfrm>
            <a:custGeom>
              <a:avLst/>
              <a:gdLst/>
              <a:ahLst/>
              <a:cxnLst/>
              <a:rect l="l" t="t" r="r" b="b"/>
              <a:pathLst>
                <a:path w="2350" h="461" extrusionOk="0">
                  <a:moveTo>
                    <a:pt x="458" y="1"/>
                  </a:moveTo>
                  <a:cubicBezTo>
                    <a:pt x="351" y="56"/>
                    <a:pt x="244" y="95"/>
                    <a:pt x="176" y="137"/>
                  </a:cubicBezTo>
                  <a:cubicBezTo>
                    <a:pt x="14" y="218"/>
                    <a:pt x="1" y="325"/>
                    <a:pt x="1" y="351"/>
                  </a:cubicBezTo>
                  <a:cubicBezTo>
                    <a:pt x="176" y="432"/>
                    <a:pt x="500" y="461"/>
                    <a:pt x="837" y="461"/>
                  </a:cubicBezTo>
                  <a:cubicBezTo>
                    <a:pt x="1527" y="461"/>
                    <a:pt x="2308" y="351"/>
                    <a:pt x="2308" y="351"/>
                  </a:cubicBezTo>
                  <a:cubicBezTo>
                    <a:pt x="2337" y="299"/>
                    <a:pt x="2350" y="244"/>
                    <a:pt x="2350" y="176"/>
                  </a:cubicBezTo>
                  <a:cubicBezTo>
                    <a:pt x="2350" y="137"/>
                    <a:pt x="2350" y="108"/>
                    <a:pt x="2337" y="69"/>
                  </a:cubicBezTo>
                  <a:cubicBezTo>
                    <a:pt x="1984" y="218"/>
                    <a:pt x="1592" y="257"/>
                    <a:pt x="1216" y="257"/>
                  </a:cubicBezTo>
                  <a:lnTo>
                    <a:pt x="1161" y="257"/>
                  </a:lnTo>
                  <a:cubicBezTo>
                    <a:pt x="1080" y="257"/>
                    <a:pt x="999" y="257"/>
                    <a:pt x="918" y="244"/>
                  </a:cubicBezTo>
                  <a:cubicBezTo>
                    <a:pt x="782" y="218"/>
                    <a:pt x="662" y="150"/>
                    <a:pt x="555" y="82"/>
                  </a:cubicBezTo>
                  <a:cubicBezTo>
                    <a:pt x="526" y="56"/>
                    <a:pt x="487" y="27"/>
                    <a:pt x="458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146400" y="5389700"/>
              <a:ext cx="36150" cy="65875"/>
            </a:xfrm>
            <a:custGeom>
              <a:avLst/>
              <a:gdLst/>
              <a:ahLst/>
              <a:cxnLst/>
              <a:rect l="l" t="t" r="r" b="b"/>
              <a:pathLst>
                <a:path w="1446" h="2635" extrusionOk="0">
                  <a:moveTo>
                    <a:pt x="1" y="1"/>
                  </a:moveTo>
                  <a:lnTo>
                    <a:pt x="14" y="2619"/>
                  </a:lnTo>
                  <a:lnTo>
                    <a:pt x="1122" y="2635"/>
                  </a:lnTo>
                  <a:lnTo>
                    <a:pt x="1242" y="1702"/>
                  </a:lnTo>
                  <a:lnTo>
                    <a:pt x="1391" y="513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5146400" y="5417725"/>
              <a:ext cx="31050" cy="18575"/>
            </a:xfrm>
            <a:custGeom>
              <a:avLst/>
              <a:gdLst/>
              <a:ahLst/>
              <a:cxnLst/>
              <a:rect l="l" t="t" r="r" b="b"/>
              <a:pathLst>
                <a:path w="1242" h="743" extrusionOk="0">
                  <a:moveTo>
                    <a:pt x="338" y="1"/>
                  </a:moveTo>
                  <a:cubicBezTo>
                    <a:pt x="231" y="14"/>
                    <a:pt x="124" y="27"/>
                    <a:pt x="1" y="27"/>
                  </a:cubicBezTo>
                  <a:lnTo>
                    <a:pt x="14" y="743"/>
                  </a:lnTo>
                  <a:lnTo>
                    <a:pt x="1216" y="743"/>
                  </a:lnTo>
                  <a:lnTo>
                    <a:pt x="1242" y="581"/>
                  </a:lnTo>
                  <a:lnTo>
                    <a:pt x="351" y="55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5143000" y="5436275"/>
              <a:ext cx="50650" cy="36300"/>
            </a:xfrm>
            <a:custGeom>
              <a:avLst/>
              <a:gdLst/>
              <a:ahLst/>
              <a:cxnLst/>
              <a:rect l="l" t="t" r="r" b="b"/>
              <a:pathLst>
                <a:path w="2026" h="1452" extrusionOk="0">
                  <a:moveTo>
                    <a:pt x="111" y="1"/>
                  </a:moveTo>
                  <a:lnTo>
                    <a:pt x="124" y="772"/>
                  </a:lnTo>
                  <a:lnTo>
                    <a:pt x="98" y="879"/>
                  </a:lnTo>
                  <a:cubicBezTo>
                    <a:pt x="98" y="879"/>
                    <a:pt x="1" y="1161"/>
                    <a:pt x="43" y="1365"/>
                  </a:cubicBezTo>
                  <a:cubicBezTo>
                    <a:pt x="43" y="1365"/>
                    <a:pt x="976" y="1452"/>
                    <a:pt x="1480" y="1452"/>
                  </a:cubicBezTo>
                  <a:cubicBezTo>
                    <a:pt x="1606" y="1452"/>
                    <a:pt x="1705" y="1446"/>
                    <a:pt x="1757" y="1433"/>
                  </a:cubicBezTo>
                  <a:cubicBezTo>
                    <a:pt x="2026" y="1365"/>
                    <a:pt x="2026" y="1122"/>
                    <a:pt x="2026" y="1122"/>
                  </a:cubicBezTo>
                  <a:lnTo>
                    <a:pt x="1556" y="918"/>
                  </a:lnTo>
                  <a:lnTo>
                    <a:pt x="1394" y="798"/>
                  </a:lnTo>
                  <a:lnTo>
                    <a:pt x="1326" y="717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5143000" y="5455875"/>
              <a:ext cx="59475" cy="18375"/>
            </a:xfrm>
            <a:custGeom>
              <a:avLst/>
              <a:gdLst/>
              <a:ahLst/>
              <a:cxnLst/>
              <a:rect l="l" t="t" r="r" b="b"/>
              <a:pathLst>
                <a:path w="2379" h="735" extrusionOk="0">
                  <a:moveTo>
                    <a:pt x="1407" y="1"/>
                  </a:moveTo>
                  <a:cubicBezTo>
                    <a:pt x="1203" y="40"/>
                    <a:pt x="934" y="244"/>
                    <a:pt x="853" y="312"/>
                  </a:cubicBezTo>
                  <a:cubicBezTo>
                    <a:pt x="811" y="312"/>
                    <a:pt x="785" y="296"/>
                    <a:pt x="746" y="296"/>
                  </a:cubicBezTo>
                  <a:cubicBezTo>
                    <a:pt x="137" y="163"/>
                    <a:pt x="111" y="69"/>
                    <a:pt x="111" y="69"/>
                  </a:cubicBezTo>
                  <a:cubicBezTo>
                    <a:pt x="111" y="69"/>
                    <a:pt x="30" y="215"/>
                    <a:pt x="17" y="377"/>
                  </a:cubicBezTo>
                  <a:cubicBezTo>
                    <a:pt x="1" y="474"/>
                    <a:pt x="17" y="555"/>
                    <a:pt x="43" y="620"/>
                  </a:cubicBezTo>
                  <a:cubicBezTo>
                    <a:pt x="43" y="620"/>
                    <a:pt x="835" y="735"/>
                    <a:pt x="1523" y="735"/>
                  </a:cubicBezTo>
                  <a:cubicBezTo>
                    <a:pt x="1867" y="735"/>
                    <a:pt x="2185" y="706"/>
                    <a:pt x="2366" y="620"/>
                  </a:cubicBezTo>
                  <a:cubicBezTo>
                    <a:pt x="2366" y="620"/>
                    <a:pt x="2379" y="500"/>
                    <a:pt x="2188" y="406"/>
                  </a:cubicBezTo>
                  <a:cubicBezTo>
                    <a:pt x="2094" y="351"/>
                    <a:pt x="1945" y="283"/>
                    <a:pt x="1812" y="231"/>
                  </a:cubicBezTo>
                  <a:cubicBezTo>
                    <a:pt x="1663" y="176"/>
                    <a:pt x="1556" y="121"/>
                    <a:pt x="1556" y="121"/>
                  </a:cubicBezTo>
                  <a:cubicBezTo>
                    <a:pt x="1556" y="121"/>
                    <a:pt x="1417" y="329"/>
                    <a:pt x="1031" y="329"/>
                  </a:cubicBezTo>
                  <a:cubicBezTo>
                    <a:pt x="1000" y="329"/>
                    <a:pt x="968" y="328"/>
                    <a:pt x="934" y="325"/>
                  </a:cubicBezTo>
                  <a:cubicBezTo>
                    <a:pt x="1054" y="244"/>
                    <a:pt x="1284" y="95"/>
                    <a:pt x="1446" y="53"/>
                  </a:cubicBezTo>
                  <a:lnTo>
                    <a:pt x="140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5143400" y="5461625"/>
              <a:ext cx="58750" cy="12500"/>
            </a:xfrm>
            <a:custGeom>
              <a:avLst/>
              <a:gdLst/>
              <a:ahLst/>
              <a:cxnLst/>
              <a:rect l="l" t="t" r="r" b="b"/>
              <a:pathLst>
                <a:path w="2350" h="500" extrusionOk="0">
                  <a:moveTo>
                    <a:pt x="1796" y="1"/>
                  </a:moveTo>
                  <a:cubicBezTo>
                    <a:pt x="1754" y="40"/>
                    <a:pt x="1702" y="82"/>
                    <a:pt x="1660" y="121"/>
                  </a:cubicBezTo>
                  <a:cubicBezTo>
                    <a:pt x="1540" y="189"/>
                    <a:pt x="1417" y="257"/>
                    <a:pt x="1297" y="283"/>
                  </a:cubicBezTo>
                  <a:cubicBezTo>
                    <a:pt x="1216" y="296"/>
                    <a:pt x="1135" y="296"/>
                    <a:pt x="1054" y="296"/>
                  </a:cubicBezTo>
                  <a:lnTo>
                    <a:pt x="999" y="296"/>
                  </a:lnTo>
                  <a:cubicBezTo>
                    <a:pt x="662" y="296"/>
                    <a:pt x="309" y="270"/>
                    <a:pt x="1" y="147"/>
                  </a:cubicBezTo>
                  <a:lnTo>
                    <a:pt x="1" y="215"/>
                  </a:lnTo>
                  <a:cubicBezTo>
                    <a:pt x="1" y="283"/>
                    <a:pt x="1" y="338"/>
                    <a:pt x="27" y="390"/>
                  </a:cubicBezTo>
                  <a:cubicBezTo>
                    <a:pt x="27" y="390"/>
                    <a:pt x="824" y="500"/>
                    <a:pt x="1498" y="500"/>
                  </a:cubicBezTo>
                  <a:cubicBezTo>
                    <a:pt x="1848" y="500"/>
                    <a:pt x="2159" y="471"/>
                    <a:pt x="2350" y="390"/>
                  </a:cubicBezTo>
                  <a:cubicBezTo>
                    <a:pt x="2350" y="364"/>
                    <a:pt x="2334" y="257"/>
                    <a:pt x="2172" y="176"/>
                  </a:cubicBezTo>
                  <a:cubicBezTo>
                    <a:pt x="2078" y="121"/>
                    <a:pt x="1929" y="53"/>
                    <a:pt x="179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5043100" y="5271925"/>
              <a:ext cx="60800" cy="100675"/>
            </a:xfrm>
            <a:custGeom>
              <a:avLst/>
              <a:gdLst/>
              <a:ahLst/>
              <a:cxnLst/>
              <a:rect l="l" t="t" r="r" b="b"/>
              <a:pathLst>
                <a:path w="2432" h="4027" extrusionOk="0">
                  <a:moveTo>
                    <a:pt x="1298" y="1"/>
                  </a:moveTo>
                  <a:cubicBezTo>
                    <a:pt x="1285" y="69"/>
                    <a:pt x="1272" y="121"/>
                    <a:pt x="1243" y="176"/>
                  </a:cubicBezTo>
                  <a:cubicBezTo>
                    <a:pt x="1204" y="325"/>
                    <a:pt x="1162" y="461"/>
                    <a:pt x="1110" y="607"/>
                  </a:cubicBezTo>
                  <a:cubicBezTo>
                    <a:pt x="919" y="1242"/>
                    <a:pt x="731" y="1890"/>
                    <a:pt x="556" y="2525"/>
                  </a:cubicBezTo>
                  <a:lnTo>
                    <a:pt x="530" y="2606"/>
                  </a:lnTo>
                  <a:cubicBezTo>
                    <a:pt x="530" y="2606"/>
                    <a:pt x="57" y="3147"/>
                    <a:pt x="15" y="3280"/>
                  </a:cubicBezTo>
                  <a:cubicBezTo>
                    <a:pt x="1" y="3316"/>
                    <a:pt x="14" y="3329"/>
                    <a:pt x="40" y="3329"/>
                  </a:cubicBezTo>
                  <a:cubicBezTo>
                    <a:pt x="112" y="3329"/>
                    <a:pt x="287" y="3228"/>
                    <a:pt x="287" y="3228"/>
                  </a:cubicBezTo>
                  <a:lnTo>
                    <a:pt x="287" y="3228"/>
                  </a:lnTo>
                  <a:cubicBezTo>
                    <a:pt x="287" y="3228"/>
                    <a:pt x="44" y="3591"/>
                    <a:pt x="57" y="3659"/>
                  </a:cubicBezTo>
                  <a:cubicBezTo>
                    <a:pt x="59" y="3672"/>
                    <a:pt x="68" y="3678"/>
                    <a:pt x="83" y="3678"/>
                  </a:cubicBezTo>
                  <a:cubicBezTo>
                    <a:pt x="155" y="3678"/>
                    <a:pt x="354" y="3529"/>
                    <a:pt x="433" y="3416"/>
                  </a:cubicBezTo>
                  <a:lnTo>
                    <a:pt x="433" y="3416"/>
                  </a:lnTo>
                  <a:cubicBezTo>
                    <a:pt x="420" y="3442"/>
                    <a:pt x="245" y="3863"/>
                    <a:pt x="313" y="3915"/>
                  </a:cubicBezTo>
                  <a:cubicBezTo>
                    <a:pt x="317" y="3918"/>
                    <a:pt x="323" y="3920"/>
                    <a:pt x="329" y="3920"/>
                  </a:cubicBezTo>
                  <a:cubicBezTo>
                    <a:pt x="416" y="3920"/>
                    <a:pt x="650" y="3591"/>
                    <a:pt x="650" y="3591"/>
                  </a:cubicBezTo>
                  <a:lnTo>
                    <a:pt x="650" y="3591"/>
                  </a:lnTo>
                  <a:cubicBezTo>
                    <a:pt x="650" y="3591"/>
                    <a:pt x="543" y="3996"/>
                    <a:pt x="624" y="4025"/>
                  </a:cubicBezTo>
                  <a:cubicBezTo>
                    <a:pt x="627" y="4026"/>
                    <a:pt x="630" y="4027"/>
                    <a:pt x="633" y="4027"/>
                  </a:cubicBezTo>
                  <a:cubicBezTo>
                    <a:pt x="733" y="4027"/>
                    <a:pt x="961" y="3484"/>
                    <a:pt x="961" y="3484"/>
                  </a:cubicBezTo>
                  <a:cubicBezTo>
                    <a:pt x="961" y="3484"/>
                    <a:pt x="1060" y="3664"/>
                    <a:pt x="1139" y="3664"/>
                  </a:cubicBezTo>
                  <a:cubicBezTo>
                    <a:pt x="1147" y="3664"/>
                    <a:pt x="1154" y="3662"/>
                    <a:pt x="1162" y="3659"/>
                  </a:cubicBezTo>
                  <a:cubicBezTo>
                    <a:pt x="1243" y="3620"/>
                    <a:pt x="1178" y="2930"/>
                    <a:pt x="1178" y="2930"/>
                  </a:cubicBezTo>
                  <a:lnTo>
                    <a:pt x="1635" y="2120"/>
                  </a:lnTo>
                  <a:lnTo>
                    <a:pt x="2432" y="675"/>
                  </a:lnTo>
                  <a:cubicBezTo>
                    <a:pt x="2053" y="445"/>
                    <a:pt x="1677" y="231"/>
                    <a:pt x="1298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5173050" y="5268850"/>
              <a:ext cx="60825" cy="100650"/>
            </a:xfrm>
            <a:custGeom>
              <a:avLst/>
              <a:gdLst/>
              <a:ahLst/>
              <a:cxnLst/>
              <a:rect l="l" t="t" r="r" b="b"/>
              <a:pathLst>
                <a:path w="2433" h="4026" extrusionOk="0">
                  <a:moveTo>
                    <a:pt x="1135" y="1"/>
                  </a:moveTo>
                  <a:cubicBezTo>
                    <a:pt x="759" y="231"/>
                    <a:pt x="380" y="448"/>
                    <a:pt x="1" y="678"/>
                  </a:cubicBezTo>
                  <a:lnTo>
                    <a:pt x="811" y="2107"/>
                  </a:lnTo>
                  <a:lnTo>
                    <a:pt x="1258" y="2917"/>
                  </a:lnTo>
                  <a:cubicBezTo>
                    <a:pt x="1258" y="2917"/>
                    <a:pt x="1190" y="3607"/>
                    <a:pt x="1271" y="3646"/>
                  </a:cubicBezTo>
                  <a:cubicBezTo>
                    <a:pt x="1278" y="3650"/>
                    <a:pt x="1286" y="3651"/>
                    <a:pt x="1294" y="3651"/>
                  </a:cubicBezTo>
                  <a:cubicBezTo>
                    <a:pt x="1373" y="3651"/>
                    <a:pt x="1472" y="3484"/>
                    <a:pt x="1472" y="3484"/>
                  </a:cubicBezTo>
                  <a:cubicBezTo>
                    <a:pt x="1472" y="3484"/>
                    <a:pt x="1719" y="4026"/>
                    <a:pt x="1806" y="4026"/>
                  </a:cubicBezTo>
                  <a:cubicBezTo>
                    <a:pt x="1808" y="4026"/>
                    <a:pt x="1810" y="4025"/>
                    <a:pt x="1812" y="4025"/>
                  </a:cubicBezTo>
                  <a:cubicBezTo>
                    <a:pt x="1893" y="3986"/>
                    <a:pt x="1783" y="3581"/>
                    <a:pt x="1783" y="3581"/>
                  </a:cubicBezTo>
                  <a:lnTo>
                    <a:pt x="1783" y="3581"/>
                  </a:lnTo>
                  <a:cubicBezTo>
                    <a:pt x="1783" y="3581"/>
                    <a:pt x="2032" y="3910"/>
                    <a:pt x="2107" y="3910"/>
                  </a:cubicBezTo>
                  <a:cubicBezTo>
                    <a:pt x="2112" y="3910"/>
                    <a:pt x="2116" y="3908"/>
                    <a:pt x="2120" y="3905"/>
                  </a:cubicBezTo>
                  <a:cubicBezTo>
                    <a:pt x="2186" y="3864"/>
                    <a:pt x="2022" y="3455"/>
                    <a:pt x="2001" y="3421"/>
                  </a:cubicBezTo>
                  <a:lnTo>
                    <a:pt x="2001" y="3421"/>
                  </a:lnTo>
                  <a:cubicBezTo>
                    <a:pt x="2082" y="3534"/>
                    <a:pt x="2299" y="3676"/>
                    <a:pt x="2370" y="3676"/>
                  </a:cubicBezTo>
                  <a:cubicBezTo>
                    <a:pt x="2382" y="3676"/>
                    <a:pt x="2390" y="3671"/>
                    <a:pt x="2392" y="3662"/>
                  </a:cubicBezTo>
                  <a:cubicBezTo>
                    <a:pt x="2405" y="3581"/>
                    <a:pt x="2149" y="3215"/>
                    <a:pt x="2149" y="3215"/>
                  </a:cubicBezTo>
                  <a:lnTo>
                    <a:pt x="2149" y="3215"/>
                  </a:lnTo>
                  <a:cubicBezTo>
                    <a:pt x="2149" y="3215"/>
                    <a:pt x="2323" y="3324"/>
                    <a:pt x="2394" y="3324"/>
                  </a:cubicBezTo>
                  <a:cubicBezTo>
                    <a:pt x="2420" y="3324"/>
                    <a:pt x="2432" y="3310"/>
                    <a:pt x="2418" y="3270"/>
                  </a:cubicBezTo>
                  <a:cubicBezTo>
                    <a:pt x="2379" y="3134"/>
                    <a:pt x="1906" y="2609"/>
                    <a:pt x="1906" y="2609"/>
                  </a:cubicBezTo>
                  <a:lnTo>
                    <a:pt x="1877" y="2512"/>
                  </a:lnTo>
                  <a:cubicBezTo>
                    <a:pt x="1702" y="1880"/>
                    <a:pt x="1514" y="1245"/>
                    <a:pt x="1326" y="610"/>
                  </a:cubicBezTo>
                  <a:cubicBezTo>
                    <a:pt x="1284" y="461"/>
                    <a:pt x="1229" y="312"/>
                    <a:pt x="1190" y="163"/>
                  </a:cubicBezTo>
                  <a:cubicBezTo>
                    <a:pt x="1177" y="111"/>
                    <a:pt x="1148" y="56"/>
                    <a:pt x="1135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5111325" y="5221625"/>
              <a:ext cx="54700" cy="67500"/>
            </a:xfrm>
            <a:custGeom>
              <a:avLst/>
              <a:gdLst/>
              <a:ahLst/>
              <a:cxnLst/>
              <a:rect l="l" t="t" r="r" b="b"/>
              <a:pathLst>
                <a:path w="2188" h="2700" extrusionOk="0">
                  <a:moveTo>
                    <a:pt x="2133" y="1"/>
                  </a:moveTo>
                  <a:lnTo>
                    <a:pt x="150" y="529"/>
                  </a:lnTo>
                  <a:cubicBezTo>
                    <a:pt x="150" y="529"/>
                    <a:pt x="215" y="1485"/>
                    <a:pt x="1" y="1971"/>
                  </a:cubicBezTo>
                  <a:lnTo>
                    <a:pt x="607" y="2269"/>
                  </a:lnTo>
                  <a:lnTo>
                    <a:pt x="986" y="2700"/>
                  </a:lnTo>
                  <a:lnTo>
                    <a:pt x="1349" y="2269"/>
                  </a:lnTo>
                  <a:lnTo>
                    <a:pt x="1851" y="1971"/>
                  </a:lnTo>
                  <a:cubicBezTo>
                    <a:pt x="1945" y="1838"/>
                    <a:pt x="2065" y="1715"/>
                    <a:pt x="2188" y="1621"/>
                  </a:cubicBezTo>
                  <a:cubicBezTo>
                    <a:pt x="2078" y="999"/>
                    <a:pt x="2133" y="1"/>
                    <a:pt x="2133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5119750" y="5224300"/>
              <a:ext cx="44900" cy="17750"/>
            </a:xfrm>
            <a:custGeom>
              <a:avLst/>
              <a:gdLst/>
              <a:ahLst/>
              <a:cxnLst/>
              <a:rect l="l" t="t" r="r" b="b"/>
              <a:pathLst>
                <a:path w="1796" h="710" extrusionOk="0">
                  <a:moveTo>
                    <a:pt x="1796" y="1"/>
                  </a:moveTo>
                  <a:cubicBezTo>
                    <a:pt x="1472" y="218"/>
                    <a:pt x="1067" y="354"/>
                    <a:pt x="594" y="393"/>
                  </a:cubicBezTo>
                  <a:cubicBezTo>
                    <a:pt x="493" y="399"/>
                    <a:pt x="395" y="402"/>
                    <a:pt x="299" y="402"/>
                  </a:cubicBezTo>
                  <a:cubicBezTo>
                    <a:pt x="202" y="402"/>
                    <a:pt x="108" y="399"/>
                    <a:pt x="14" y="393"/>
                  </a:cubicBezTo>
                  <a:cubicBezTo>
                    <a:pt x="14" y="487"/>
                    <a:pt x="14" y="597"/>
                    <a:pt x="1" y="704"/>
                  </a:cubicBezTo>
                  <a:cubicBezTo>
                    <a:pt x="48" y="708"/>
                    <a:pt x="96" y="709"/>
                    <a:pt x="144" y="709"/>
                  </a:cubicBezTo>
                  <a:cubicBezTo>
                    <a:pt x="260" y="709"/>
                    <a:pt x="380" y="700"/>
                    <a:pt x="513" y="691"/>
                  </a:cubicBezTo>
                  <a:cubicBezTo>
                    <a:pt x="1028" y="665"/>
                    <a:pt x="1446" y="503"/>
                    <a:pt x="1796" y="244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5066825" y="5099850"/>
              <a:ext cx="145200" cy="134575"/>
            </a:xfrm>
            <a:custGeom>
              <a:avLst/>
              <a:gdLst/>
              <a:ahLst/>
              <a:cxnLst/>
              <a:rect l="l" t="t" r="r" b="b"/>
              <a:pathLst>
                <a:path w="5808" h="5383" extrusionOk="0">
                  <a:moveTo>
                    <a:pt x="2671" y="1"/>
                  </a:moveTo>
                  <a:cubicBezTo>
                    <a:pt x="1836" y="1"/>
                    <a:pt x="1043" y="242"/>
                    <a:pt x="754" y="553"/>
                  </a:cubicBezTo>
                  <a:cubicBezTo>
                    <a:pt x="294" y="1039"/>
                    <a:pt x="362" y="1820"/>
                    <a:pt x="404" y="2374"/>
                  </a:cubicBezTo>
                  <a:cubicBezTo>
                    <a:pt x="417" y="2698"/>
                    <a:pt x="375" y="3035"/>
                    <a:pt x="268" y="3346"/>
                  </a:cubicBezTo>
                  <a:cubicBezTo>
                    <a:pt x="0" y="4141"/>
                    <a:pt x="458" y="5382"/>
                    <a:pt x="2381" y="5382"/>
                  </a:cubicBezTo>
                  <a:cubicBezTo>
                    <a:pt x="2486" y="5382"/>
                    <a:pt x="2596" y="5378"/>
                    <a:pt x="2711" y="5371"/>
                  </a:cubicBezTo>
                  <a:cubicBezTo>
                    <a:pt x="3670" y="5303"/>
                    <a:pt x="4331" y="4778"/>
                    <a:pt x="4723" y="4088"/>
                  </a:cubicBezTo>
                  <a:cubicBezTo>
                    <a:pt x="4750" y="4089"/>
                    <a:pt x="4776" y="4090"/>
                    <a:pt x="4801" y="4090"/>
                  </a:cubicBezTo>
                  <a:cubicBezTo>
                    <a:pt x="5778" y="4090"/>
                    <a:pt x="5807" y="2856"/>
                    <a:pt x="5413" y="2727"/>
                  </a:cubicBezTo>
                  <a:cubicBezTo>
                    <a:pt x="5354" y="2709"/>
                    <a:pt x="5302" y="2702"/>
                    <a:pt x="5255" y="2702"/>
                  </a:cubicBezTo>
                  <a:cubicBezTo>
                    <a:pt x="5224" y="2702"/>
                    <a:pt x="5196" y="2706"/>
                    <a:pt x="5170" y="2711"/>
                  </a:cubicBezTo>
                  <a:cubicBezTo>
                    <a:pt x="5264" y="1875"/>
                    <a:pt x="5073" y="1065"/>
                    <a:pt x="4642" y="660"/>
                  </a:cubicBezTo>
                  <a:cubicBezTo>
                    <a:pt x="4152" y="183"/>
                    <a:pt x="3395" y="1"/>
                    <a:pt x="267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5071475" y="5128800"/>
              <a:ext cx="60450" cy="72600"/>
            </a:xfrm>
            <a:custGeom>
              <a:avLst/>
              <a:gdLst/>
              <a:ahLst/>
              <a:cxnLst/>
              <a:rect l="l" t="t" r="r" b="b"/>
              <a:pathLst>
                <a:path w="2418" h="2904" extrusionOk="0">
                  <a:moveTo>
                    <a:pt x="934" y="1"/>
                  </a:moveTo>
                  <a:lnTo>
                    <a:pt x="205" y="1190"/>
                  </a:lnTo>
                  <a:cubicBezTo>
                    <a:pt x="218" y="1190"/>
                    <a:pt x="218" y="1203"/>
                    <a:pt x="218" y="1216"/>
                  </a:cubicBezTo>
                  <a:cubicBezTo>
                    <a:pt x="231" y="1540"/>
                    <a:pt x="189" y="1877"/>
                    <a:pt x="82" y="2188"/>
                  </a:cubicBezTo>
                  <a:cubicBezTo>
                    <a:pt x="56" y="2256"/>
                    <a:pt x="43" y="2324"/>
                    <a:pt x="27" y="2405"/>
                  </a:cubicBezTo>
                  <a:cubicBezTo>
                    <a:pt x="1" y="2554"/>
                    <a:pt x="1" y="2716"/>
                    <a:pt x="27" y="2865"/>
                  </a:cubicBezTo>
                  <a:cubicBezTo>
                    <a:pt x="27" y="2877"/>
                    <a:pt x="40" y="2889"/>
                    <a:pt x="43" y="2901"/>
                  </a:cubicBezTo>
                  <a:lnTo>
                    <a:pt x="43" y="2901"/>
                  </a:lnTo>
                  <a:cubicBezTo>
                    <a:pt x="27" y="2727"/>
                    <a:pt x="56" y="2553"/>
                    <a:pt x="108" y="2405"/>
                  </a:cubicBezTo>
                  <a:cubicBezTo>
                    <a:pt x="218" y="2094"/>
                    <a:pt x="257" y="1757"/>
                    <a:pt x="244" y="1433"/>
                  </a:cubicBezTo>
                  <a:cubicBezTo>
                    <a:pt x="244" y="1420"/>
                    <a:pt x="244" y="1407"/>
                    <a:pt x="231" y="1407"/>
                  </a:cubicBezTo>
                  <a:lnTo>
                    <a:pt x="960" y="218"/>
                  </a:lnTo>
                  <a:cubicBezTo>
                    <a:pt x="960" y="218"/>
                    <a:pt x="1216" y="1216"/>
                    <a:pt x="2418" y="1420"/>
                  </a:cubicBezTo>
                  <a:lnTo>
                    <a:pt x="2175" y="1164"/>
                  </a:lnTo>
                  <a:cubicBezTo>
                    <a:pt x="1161" y="879"/>
                    <a:pt x="934" y="1"/>
                    <a:pt x="934" y="1"/>
                  </a:cubicBezTo>
                  <a:close/>
                  <a:moveTo>
                    <a:pt x="43" y="2901"/>
                  </a:moveTo>
                  <a:cubicBezTo>
                    <a:pt x="43" y="2902"/>
                    <a:pt x="43" y="2903"/>
                    <a:pt x="43" y="2904"/>
                  </a:cubicBezTo>
                  <a:cubicBezTo>
                    <a:pt x="43" y="2903"/>
                    <a:pt x="43" y="2902"/>
                    <a:pt x="43" y="290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5113675" y="5140300"/>
              <a:ext cx="68225" cy="36800"/>
            </a:xfrm>
            <a:custGeom>
              <a:avLst/>
              <a:gdLst/>
              <a:ahLst/>
              <a:cxnLst/>
              <a:rect l="l" t="t" r="r" b="b"/>
              <a:pathLst>
                <a:path w="2729" h="1472" extrusionOk="0">
                  <a:moveTo>
                    <a:pt x="1" y="1"/>
                  </a:moveTo>
                  <a:lnTo>
                    <a:pt x="461" y="487"/>
                  </a:lnTo>
                  <a:cubicBezTo>
                    <a:pt x="931" y="756"/>
                    <a:pt x="1715" y="1122"/>
                    <a:pt x="2486" y="1122"/>
                  </a:cubicBezTo>
                  <a:lnTo>
                    <a:pt x="2444" y="675"/>
                  </a:lnTo>
                  <a:lnTo>
                    <a:pt x="2444" y="675"/>
                  </a:lnTo>
                  <a:lnTo>
                    <a:pt x="2729" y="1472"/>
                  </a:lnTo>
                  <a:lnTo>
                    <a:pt x="2713" y="1297"/>
                  </a:lnTo>
                  <a:lnTo>
                    <a:pt x="2418" y="461"/>
                  </a:lnTo>
                  <a:lnTo>
                    <a:pt x="2457" y="905"/>
                  </a:lnTo>
                  <a:cubicBezTo>
                    <a:pt x="1242" y="8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5134575" y="5160875"/>
              <a:ext cx="31775" cy="27750"/>
            </a:xfrm>
            <a:custGeom>
              <a:avLst/>
              <a:gdLst/>
              <a:ahLst/>
              <a:cxnLst/>
              <a:rect l="l" t="t" r="r" b="b"/>
              <a:pathLst>
                <a:path w="1271" h="1110" extrusionOk="0">
                  <a:moveTo>
                    <a:pt x="710" y="0"/>
                  </a:moveTo>
                  <a:cubicBezTo>
                    <a:pt x="402" y="0"/>
                    <a:pt x="29" y="292"/>
                    <a:pt x="14" y="594"/>
                  </a:cubicBezTo>
                  <a:cubicBezTo>
                    <a:pt x="1" y="892"/>
                    <a:pt x="380" y="1096"/>
                    <a:pt x="678" y="1109"/>
                  </a:cubicBezTo>
                  <a:cubicBezTo>
                    <a:pt x="686" y="1109"/>
                    <a:pt x="694" y="1109"/>
                    <a:pt x="703" y="1109"/>
                  </a:cubicBezTo>
                  <a:cubicBezTo>
                    <a:pt x="999" y="1109"/>
                    <a:pt x="1245" y="883"/>
                    <a:pt x="1258" y="581"/>
                  </a:cubicBezTo>
                  <a:cubicBezTo>
                    <a:pt x="1271" y="270"/>
                    <a:pt x="1028" y="14"/>
                    <a:pt x="730" y="1"/>
                  </a:cubicBezTo>
                  <a:cubicBezTo>
                    <a:pt x="723" y="1"/>
                    <a:pt x="717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5134575" y="5160300"/>
              <a:ext cx="32100" cy="24250"/>
            </a:xfrm>
            <a:custGeom>
              <a:avLst/>
              <a:gdLst/>
              <a:ahLst/>
              <a:cxnLst/>
              <a:rect l="l" t="t" r="r" b="b"/>
              <a:pathLst>
                <a:path w="1284" h="970" extrusionOk="0">
                  <a:moveTo>
                    <a:pt x="717" y="0"/>
                  </a:moveTo>
                  <a:cubicBezTo>
                    <a:pt x="642" y="0"/>
                    <a:pt x="568" y="18"/>
                    <a:pt x="500" y="37"/>
                  </a:cubicBezTo>
                  <a:cubicBezTo>
                    <a:pt x="406" y="79"/>
                    <a:pt x="312" y="131"/>
                    <a:pt x="231" y="199"/>
                  </a:cubicBezTo>
                  <a:cubicBezTo>
                    <a:pt x="163" y="267"/>
                    <a:pt x="95" y="348"/>
                    <a:pt x="56" y="442"/>
                  </a:cubicBezTo>
                  <a:cubicBezTo>
                    <a:pt x="30" y="484"/>
                    <a:pt x="14" y="536"/>
                    <a:pt x="14" y="591"/>
                  </a:cubicBezTo>
                  <a:cubicBezTo>
                    <a:pt x="1" y="633"/>
                    <a:pt x="14" y="685"/>
                    <a:pt x="30" y="740"/>
                  </a:cubicBezTo>
                  <a:cubicBezTo>
                    <a:pt x="14" y="633"/>
                    <a:pt x="30" y="536"/>
                    <a:pt x="69" y="455"/>
                  </a:cubicBezTo>
                  <a:cubicBezTo>
                    <a:pt x="124" y="361"/>
                    <a:pt x="192" y="293"/>
                    <a:pt x="257" y="228"/>
                  </a:cubicBezTo>
                  <a:cubicBezTo>
                    <a:pt x="338" y="173"/>
                    <a:pt x="419" y="118"/>
                    <a:pt x="516" y="92"/>
                  </a:cubicBezTo>
                  <a:cubicBezTo>
                    <a:pt x="575" y="65"/>
                    <a:pt x="635" y="50"/>
                    <a:pt x="694" y="50"/>
                  </a:cubicBezTo>
                  <a:cubicBezTo>
                    <a:pt x="729" y="50"/>
                    <a:pt x="763" y="55"/>
                    <a:pt x="798" y="66"/>
                  </a:cubicBezTo>
                  <a:cubicBezTo>
                    <a:pt x="986" y="92"/>
                    <a:pt x="1148" y="241"/>
                    <a:pt x="1216" y="416"/>
                  </a:cubicBezTo>
                  <a:cubicBezTo>
                    <a:pt x="1271" y="591"/>
                    <a:pt x="1229" y="808"/>
                    <a:pt x="1096" y="970"/>
                  </a:cubicBezTo>
                  <a:cubicBezTo>
                    <a:pt x="1177" y="902"/>
                    <a:pt x="1229" y="808"/>
                    <a:pt x="1258" y="714"/>
                  </a:cubicBezTo>
                  <a:cubicBezTo>
                    <a:pt x="1284" y="604"/>
                    <a:pt x="1284" y="497"/>
                    <a:pt x="1245" y="403"/>
                  </a:cubicBezTo>
                  <a:cubicBezTo>
                    <a:pt x="1190" y="199"/>
                    <a:pt x="1015" y="37"/>
                    <a:pt x="811" y="11"/>
                  </a:cubicBezTo>
                  <a:cubicBezTo>
                    <a:pt x="779" y="3"/>
                    <a:pt x="748" y="0"/>
                    <a:pt x="717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5137325" y="5163225"/>
              <a:ext cx="19875" cy="19625"/>
            </a:xfrm>
            <a:custGeom>
              <a:avLst/>
              <a:gdLst/>
              <a:ahLst/>
              <a:cxnLst/>
              <a:rect l="l" t="t" r="r" b="b"/>
              <a:pathLst>
                <a:path w="795" h="785" extrusionOk="0">
                  <a:moveTo>
                    <a:pt x="419" y="1"/>
                  </a:moveTo>
                  <a:cubicBezTo>
                    <a:pt x="309" y="1"/>
                    <a:pt x="228" y="30"/>
                    <a:pt x="147" y="95"/>
                  </a:cubicBezTo>
                  <a:cubicBezTo>
                    <a:pt x="82" y="150"/>
                    <a:pt x="40" y="218"/>
                    <a:pt x="14" y="312"/>
                  </a:cubicBezTo>
                  <a:lnTo>
                    <a:pt x="14" y="380"/>
                  </a:lnTo>
                  <a:cubicBezTo>
                    <a:pt x="1" y="461"/>
                    <a:pt x="27" y="555"/>
                    <a:pt x="82" y="623"/>
                  </a:cubicBezTo>
                  <a:cubicBezTo>
                    <a:pt x="147" y="704"/>
                    <a:pt x="228" y="759"/>
                    <a:pt x="338" y="772"/>
                  </a:cubicBezTo>
                  <a:cubicBezTo>
                    <a:pt x="351" y="785"/>
                    <a:pt x="364" y="785"/>
                    <a:pt x="377" y="785"/>
                  </a:cubicBezTo>
                  <a:cubicBezTo>
                    <a:pt x="594" y="785"/>
                    <a:pt x="782" y="623"/>
                    <a:pt x="795" y="406"/>
                  </a:cubicBezTo>
                  <a:cubicBezTo>
                    <a:pt x="795" y="380"/>
                    <a:pt x="795" y="338"/>
                    <a:pt x="782" y="312"/>
                  </a:cubicBezTo>
                  <a:cubicBezTo>
                    <a:pt x="756" y="192"/>
                    <a:pt x="675" y="82"/>
                    <a:pt x="568" y="43"/>
                  </a:cubicBezTo>
                  <a:cubicBezTo>
                    <a:pt x="526" y="14"/>
                    <a:pt x="471" y="1"/>
                    <a:pt x="41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2"/>
            <p:cNvSpPr/>
            <p:nvPr/>
          </p:nvSpPr>
          <p:spPr>
            <a:xfrm>
              <a:off x="5137650" y="516557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34" y="1"/>
                  </a:moveTo>
                  <a:cubicBezTo>
                    <a:pt x="69" y="56"/>
                    <a:pt x="27" y="124"/>
                    <a:pt x="1" y="218"/>
                  </a:cubicBezTo>
                  <a:lnTo>
                    <a:pt x="364" y="28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2"/>
            <p:cNvSpPr/>
            <p:nvPr/>
          </p:nvSpPr>
          <p:spPr>
            <a:xfrm>
              <a:off x="5139350" y="5172700"/>
              <a:ext cx="7400" cy="9825"/>
            </a:xfrm>
            <a:custGeom>
              <a:avLst/>
              <a:gdLst/>
              <a:ahLst/>
              <a:cxnLst/>
              <a:rect l="l" t="t" r="r" b="b"/>
              <a:pathLst>
                <a:path w="296" h="393" extrusionOk="0">
                  <a:moveTo>
                    <a:pt x="296" y="1"/>
                  </a:moveTo>
                  <a:lnTo>
                    <a:pt x="1" y="244"/>
                  </a:lnTo>
                  <a:cubicBezTo>
                    <a:pt x="66" y="325"/>
                    <a:pt x="147" y="380"/>
                    <a:pt x="257" y="39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5142025" y="516760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18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22"/>
                    <a:pt x="202" y="435"/>
                  </a:cubicBezTo>
                  <a:cubicBezTo>
                    <a:pt x="325" y="435"/>
                    <a:pt x="419" y="341"/>
                    <a:pt x="419" y="218"/>
                  </a:cubicBezTo>
                  <a:cubicBezTo>
                    <a:pt x="432" y="111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5150775" y="51736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9" y="1"/>
                  </a:moveTo>
                  <a:cubicBezTo>
                    <a:pt x="43" y="1"/>
                    <a:pt x="14" y="30"/>
                    <a:pt x="1" y="56"/>
                  </a:cubicBezTo>
                  <a:cubicBezTo>
                    <a:pt x="1" y="98"/>
                    <a:pt x="30" y="124"/>
                    <a:pt x="69" y="124"/>
                  </a:cubicBezTo>
                  <a:cubicBezTo>
                    <a:pt x="95" y="124"/>
                    <a:pt x="124" y="98"/>
                    <a:pt x="124" y="69"/>
                  </a:cubicBezTo>
                  <a:cubicBezTo>
                    <a:pt x="124" y="30"/>
                    <a:pt x="9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2"/>
            <p:cNvSpPr/>
            <p:nvPr/>
          </p:nvSpPr>
          <p:spPr>
            <a:xfrm>
              <a:off x="5081600" y="5158525"/>
              <a:ext cx="31450" cy="27750"/>
            </a:xfrm>
            <a:custGeom>
              <a:avLst/>
              <a:gdLst/>
              <a:ahLst/>
              <a:cxnLst/>
              <a:rect l="l" t="t" r="r" b="b"/>
              <a:pathLst>
                <a:path w="1258" h="1110" extrusionOk="0">
                  <a:moveTo>
                    <a:pt x="569" y="0"/>
                  </a:moveTo>
                  <a:cubicBezTo>
                    <a:pt x="272" y="0"/>
                    <a:pt x="26" y="226"/>
                    <a:pt x="14" y="526"/>
                  </a:cubicBezTo>
                  <a:cubicBezTo>
                    <a:pt x="1" y="837"/>
                    <a:pt x="231" y="1093"/>
                    <a:pt x="542" y="1109"/>
                  </a:cubicBezTo>
                  <a:cubicBezTo>
                    <a:pt x="553" y="1109"/>
                    <a:pt x="563" y="1110"/>
                    <a:pt x="574" y="1110"/>
                  </a:cubicBezTo>
                  <a:cubicBezTo>
                    <a:pt x="878" y="1110"/>
                    <a:pt x="1229" y="937"/>
                    <a:pt x="1242" y="649"/>
                  </a:cubicBezTo>
                  <a:cubicBezTo>
                    <a:pt x="1258" y="338"/>
                    <a:pt x="892" y="14"/>
                    <a:pt x="594" y="1"/>
                  </a:cubicBezTo>
                  <a:cubicBezTo>
                    <a:pt x="585" y="0"/>
                    <a:pt x="577" y="0"/>
                    <a:pt x="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2"/>
            <p:cNvSpPr/>
            <p:nvPr/>
          </p:nvSpPr>
          <p:spPr>
            <a:xfrm>
              <a:off x="5081275" y="5157775"/>
              <a:ext cx="31775" cy="23375"/>
            </a:xfrm>
            <a:custGeom>
              <a:avLst/>
              <a:gdLst/>
              <a:ahLst/>
              <a:cxnLst/>
              <a:rect l="l" t="t" r="r" b="b"/>
              <a:pathLst>
                <a:path w="1271" h="935" extrusionOk="0">
                  <a:moveTo>
                    <a:pt x="589" y="0"/>
                  </a:moveTo>
                  <a:cubicBezTo>
                    <a:pt x="568" y="0"/>
                    <a:pt x="547" y="2"/>
                    <a:pt x="526" y="5"/>
                  </a:cubicBezTo>
                  <a:cubicBezTo>
                    <a:pt x="312" y="18"/>
                    <a:pt x="121" y="167"/>
                    <a:pt x="56" y="355"/>
                  </a:cubicBezTo>
                  <a:cubicBezTo>
                    <a:pt x="14" y="449"/>
                    <a:pt x="1" y="556"/>
                    <a:pt x="14" y="666"/>
                  </a:cubicBezTo>
                  <a:cubicBezTo>
                    <a:pt x="40" y="760"/>
                    <a:pt x="82" y="854"/>
                    <a:pt x="150" y="935"/>
                  </a:cubicBezTo>
                  <a:cubicBezTo>
                    <a:pt x="27" y="773"/>
                    <a:pt x="1" y="543"/>
                    <a:pt x="82" y="368"/>
                  </a:cubicBezTo>
                  <a:cubicBezTo>
                    <a:pt x="163" y="193"/>
                    <a:pt x="338" y="70"/>
                    <a:pt x="526" y="57"/>
                  </a:cubicBezTo>
                  <a:cubicBezTo>
                    <a:pt x="543" y="54"/>
                    <a:pt x="560" y="53"/>
                    <a:pt x="577" y="53"/>
                  </a:cubicBezTo>
                  <a:cubicBezTo>
                    <a:pt x="656" y="53"/>
                    <a:pt x="733" y="77"/>
                    <a:pt x="811" y="112"/>
                  </a:cubicBezTo>
                  <a:cubicBezTo>
                    <a:pt x="892" y="151"/>
                    <a:pt x="973" y="206"/>
                    <a:pt x="1054" y="274"/>
                  </a:cubicBezTo>
                  <a:cubicBezTo>
                    <a:pt x="1122" y="342"/>
                    <a:pt x="1174" y="423"/>
                    <a:pt x="1216" y="504"/>
                  </a:cubicBezTo>
                  <a:cubicBezTo>
                    <a:pt x="1255" y="598"/>
                    <a:pt x="1271" y="705"/>
                    <a:pt x="1229" y="799"/>
                  </a:cubicBezTo>
                  <a:cubicBezTo>
                    <a:pt x="1255" y="747"/>
                    <a:pt x="1271" y="705"/>
                    <a:pt x="1271" y="653"/>
                  </a:cubicBezTo>
                  <a:cubicBezTo>
                    <a:pt x="1271" y="598"/>
                    <a:pt x="1255" y="543"/>
                    <a:pt x="1242" y="504"/>
                  </a:cubicBezTo>
                  <a:cubicBezTo>
                    <a:pt x="1203" y="410"/>
                    <a:pt x="1148" y="313"/>
                    <a:pt x="1080" y="248"/>
                  </a:cubicBezTo>
                  <a:cubicBezTo>
                    <a:pt x="1012" y="167"/>
                    <a:pt x="918" y="112"/>
                    <a:pt x="824" y="57"/>
                  </a:cubicBezTo>
                  <a:cubicBezTo>
                    <a:pt x="758" y="25"/>
                    <a:pt x="676" y="0"/>
                    <a:pt x="58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5082650" y="5160875"/>
              <a:ext cx="19550" cy="19650"/>
            </a:xfrm>
            <a:custGeom>
              <a:avLst/>
              <a:gdLst/>
              <a:ahLst/>
              <a:cxnLst/>
              <a:rect l="l" t="t" r="r" b="b"/>
              <a:pathLst>
                <a:path w="782" h="786" extrusionOk="0">
                  <a:moveTo>
                    <a:pt x="406" y="1"/>
                  </a:moveTo>
                  <a:cubicBezTo>
                    <a:pt x="309" y="1"/>
                    <a:pt x="215" y="27"/>
                    <a:pt x="134" y="95"/>
                  </a:cubicBezTo>
                  <a:cubicBezTo>
                    <a:pt x="66" y="150"/>
                    <a:pt x="27" y="218"/>
                    <a:pt x="14" y="312"/>
                  </a:cubicBezTo>
                  <a:cubicBezTo>
                    <a:pt x="1" y="338"/>
                    <a:pt x="1" y="351"/>
                    <a:pt x="1" y="380"/>
                  </a:cubicBezTo>
                  <a:cubicBezTo>
                    <a:pt x="1" y="461"/>
                    <a:pt x="27" y="555"/>
                    <a:pt x="66" y="623"/>
                  </a:cubicBezTo>
                  <a:cubicBezTo>
                    <a:pt x="134" y="704"/>
                    <a:pt x="215" y="756"/>
                    <a:pt x="325" y="772"/>
                  </a:cubicBezTo>
                  <a:cubicBezTo>
                    <a:pt x="338" y="785"/>
                    <a:pt x="364" y="785"/>
                    <a:pt x="377" y="785"/>
                  </a:cubicBezTo>
                  <a:cubicBezTo>
                    <a:pt x="384" y="785"/>
                    <a:pt x="392" y="786"/>
                    <a:pt x="399" y="786"/>
                  </a:cubicBezTo>
                  <a:cubicBezTo>
                    <a:pt x="606" y="786"/>
                    <a:pt x="769" y="615"/>
                    <a:pt x="782" y="406"/>
                  </a:cubicBezTo>
                  <a:cubicBezTo>
                    <a:pt x="782" y="380"/>
                    <a:pt x="782" y="351"/>
                    <a:pt x="769" y="312"/>
                  </a:cubicBezTo>
                  <a:cubicBezTo>
                    <a:pt x="756" y="189"/>
                    <a:pt x="662" y="82"/>
                    <a:pt x="552" y="43"/>
                  </a:cubicBezTo>
                  <a:cubicBezTo>
                    <a:pt x="513" y="14"/>
                    <a:pt x="458" y="1"/>
                    <a:pt x="40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5082975" y="516322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21" y="1"/>
                  </a:moveTo>
                  <a:cubicBezTo>
                    <a:pt x="53" y="56"/>
                    <a:pt x="14" y="124"/>
                    <a:pt x="1" y="218"/>
                  </a:cubicBezTo>
                  <a:lnTo>
                    <a:pt x="364" y="28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5084275" y="5170350"/>
              <a:ext cx="7800" cy="9825"/>
            </a:xfrm>
            <a:custGeom>
              <a:avLst/>
              <a:gdLst/>
              <a:ahLst/>
              <a:cxnLst/>
              <a:rect l="l" t="t" r="r" b="b"/>
              <a:pathLst>
                <a:path w="312" h="393" extrusionOk="0">
                  <a:moveTo>
                    <a:pt x="312" y="1"/>
                  </a:moveTo>
                  <a:lnTo>
                    <a:pt x="1" y="244"/>
                  </a:lnTo>
                  <a:cubicBezTo>
                    <a:pt x="69" y="325"/>
                    <a:pt x="150" y="377"/>
                    <a:pt x="260" y="393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5087025" y="516525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31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19"/>
                    <a:pt x="202" y="435"/>
                  </a:cubicBezTo>
                  <a:cubicBezTo>
                    <a:pt x="325" y="435"/>
                    <a:pt x="419" y="338"/>
                    <a:pt x="432" y="231"/>
                  </a:cubicBezTo>
                  <a:cubicBezTo>
                    <a:pt x="432" y="111"/>
                    <a:pt x="338" y="14"/>
                    <a:pt x="231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5095775" y="5171325"/>
              <a:ext cx="3425" cy="3100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69" y="1"/>
                  </a:moveTo>
                  <a:cubicBezTo>
                    <a:pt x="43" y="1"/>
                    <a:pt x="14" y="30"/>
                    <a:pt x="14" y="56"/>
                  </a:cubicBezTo>
                  <a:cubicBezTo>
                    <a:pt x="1" y="95"/>
                    <a:pt x="27" y="124"/>
                    <a:pt x="69" y="124"/>
                  </a:cubicBezTo>
                  <a:cubicBezTo>
                    <a:pt x="95" y="124"/>
                    <a:pt x="124" y="95"/>
                    <a:pt x="124" y="69"/>
                  </a:cubicBezTo>
                  <a:cubicBezTo>
                    <a:pt x="137" y="30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5153050" y="5139750"/>
              <a:ext cx="13950" cy="11475"/>
            </a:xfrm>
            <a:custGeom>
              <a:avLst/>
              <a:gdLst/>
              <a:ahLst/>
              <a:cxnLst/>
              <a:rect l="l" t="t" r="r" b="b"/>
              <a:pathLst>
                <a:path w="558" h="459" extrusionOk="0">
                  <a:moveTo>
                    <a:pt x="185" y="1"/>
                  </a:moveTo>
                  <a:cubicBezTo>
                    <a:pt x="72" y="1"/>
                    <a:pt x="1" y="99"/>
                    <a:pt x="59" y="224"/>
                  </a:cubicBezTo>
                  <a:cubicBezTo>
                    <a:pt x="85" y="292"/>
                    <a:pt x="140" y="334"/>
                    <a:pt x="195" y="373"/>
                  </a:cubicBezTo>
                  <a:cubicBezTo>
                    <a:pt x="247" y="415"/>
                    <a:pt x="289" y="441"/>
                    <a:pt x="357" y="454"/>
                  </a:cubicBezTo>
                  <a:cubicBezTo>
                    <a:pt x="369" y="457"/>
                    <a:pt x="382" y="458"/>
                    <a:pt x="396" y="458"/>
                  </a:cubicBezTo>
                  <a:cubicBezTo>
                    <a:pt x="439" y="458"/>
                    <a:pt x="487" y="442"/>
                    <a:pt x="519" y="402"/>
                  </a:cubicBezTo>
                  <a:cubicBezTo>
                    <a:pt x="558" y="360"/>
                    <a:pt x="558" y="292"/>
                    <a:pt x="532" y="240"/>
                  </a:cubicBezTo>
                  <a:cubicBezTo>
                    <a:pt x="506" y="172"/>
                    <a:pt x="451" y="130"/>
                    <a:pt x="409" y="91"/>
                  </a:cubicBezTo>
                  <a:cubicBezTo>
                    <a:pt x="357" y="62"/>
                    <a:pt x="315" y="23"/>
                    <a:pt x="247" y="10"/>
                  </a:cubicBezTo>
                  <a:cubicBezTo>
                    <a:pt x="225" y="4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5082975" y="5136825"/>
              <a:ext cx="14350" cy="11050"/>
            </a:xfrm>
            <a:custGeom>
              <a:avLst/>
              <a:gdLst/>
              <a:ahLst/>
              <a:cxnLst/>
              <a:rect l="l" t="t" r="r" b="b"/>
              <a:pathLst>
                <a:path w="574" h="442" extrusionOk="0">
                  <a:moveTo>
                    <a:pt x="365" y="0"/>
                  </a:moveTo>
                  <a:cubicBezTo>
                    <a:pt x="352" y="0"/>
                    <a:pt x="339" y="1"/>
                    <a:pt x="325" y="4"/>
                  </a:cubicBezTo>
                  <a:cubicBezTo>
                    <a:pt x="270" y="17"/>
                    <a:pt x="215" y="46"/>
                    <a:pt x="163" y="85"/>
                  </a:cubicBezTo>
                  <a:cubicBezTo>
                    <a:pt x="108" y="114"/>
                    <a:pt x="69" y="153"/>
                    <a:pt x="27" y="208"/>
                  </a:cubicBezTo>
                  <a:cubicBezTo>
                    <a:pt x="1" y="260"/>
                    <a:pt x="1" y="328"/>
                    <a:pt x="27" y="383"/>
                  </a:cubicBezTo>
                  <a:cubicBezTo>
                    <a:pt x="62" y="415"/>
                    <a:pt x="113" y="441"/>
                    <a:pt x="161" y="441"/>
                  </a:cubicBezTo>
                  <a:cubicBezTo>
                    <a:pt x="170" y="441"/>
                    <a:pt x="180" y="440"/>
                    <a:pt x="189" y="438"/>
                  </a:cubicBezTo>
                  <a:cubicBezTo>
                    <a:pt x="244" y="438"/>
                    <a:pt x="296" y="409"/>
                    <a:pt x="351" y="383"/>
                  </a:cubicBezTo>
                  <a:cubicBezTo>
                    <a:pt x="419" y="341"/>
                    <a:pt x="474" y="302"/>
                    <a:pt x="500" y="247"/>
                  </a:cubicBezTo>
                  <a:cubicBezTo>
                    <a:pt x="573" y="111"/>
                    <a:pt x="492" y="0"/>
                    <a:pt x="365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5116025" y="5181125"/>
              <a:ext cx="14850" cy="7800"/>
            </a:xfrm>
            <a:custGeom>
              <a:avLst/>
              <a:gdLst/>
              <a:ahLst/>
              <a:cxnLst/>
              <a:rect l="l" t="t" r="r" b="b"/>
              <a:pathLst>
                <a:path w="594" h="312" extrusionOk="0">
                  <a:moveTo>
                    <a:pt x="299" y="1"/>
                  </a:moveTo>
                  <a:lnTo>
                    <a:pt x="244" y="14"/>
                  </a:lnTo>
                  <a:lnTo>
                    <a:pt x="176" y="14"/>
                  </a:lnTo>
                  <a:cubicBezTo>
                    <a:pt x="124" y="27"/>
                    <a:pt x="82" y="27"/>
                    <a:pt x="43" y="69"/>
                  </a:cubicBezTo>
                  <a:cubicBezTo>
                    <a:pt x="27" y="69"/>
                    <a:pt x="27" y="82"/>
                    <a:pt x="14" y="95"/>
                  </a:cubicBezTo>
                  <a:cubicBezTo>
                    <a:pt x="14" y="108"/>
                    <a:pt x="1" y="124"/>
                    <a:pt x="1" y="137"/>
                  </a:cubicBezTo>
                  <a:cubicBezTo>
                    <a:pt x="1" y="163"/>
                    <a:pt x="14" y="189"/>
                    <a:pt x="27" y="205"/>
                  </a:cubicBezTo>
                  <a:cubicBezTo>
                    <a:pt x="56" y="244"/>
                    <a:pt x="82" y="270"/>
                    <a:pt x="108" y="299"/>
                  </a:cubicBezTo>
                  <a:cubicBezTo>
                    <a:pt x="82" y="270"/>
                    <a:pt x="69" y="231"/>
                    <a:pt x="43" y="189"/>
                  </a:cubicBezTo>
                  <a:cubicBezTo>
                    <a:pt x="27" y="150"/>
                    <a:pt x="43" y="124"/>
                    <a:pt x="69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44" y="56"/>
                  </a:lnTo>
                  <a:lnTo>
                    <a:pt x="299" y="56"/>
                  </a:lnTo>
                  <a:cubicBezTo>
                    <a:pt x="325" y="56"/>
                    <a:pt x="351" y="56"/>
                    <a:pt x="367" y="69"/>
                  </a:cubicBezTo>
                  <a:lnTo>
                    <a:pt x="432" y="69"/>
                  </a:lnTo>
                  <a:cubicBezTo>
                    <a:pt x="474" y="69"/>
                    <a:pt x="513" y="82"/>
                    <a:pt x="542" y="108"/>
                  </a:cubicBezTo>
                  <a:cubicBezTo>
                    <a:pt x="568" y="124"/>
                    <a:pt x="555" y="163"/>
                    <a:pt x="542" y="205"/>
                  </a:cubicBezTo>
                  <a:cubicBezTo>
                    <a:pt x="529" y="244"/>
                    <a:pt x="500" y="270"/>
                    <a:pt x="461" y="312"/>
                  </a:cubicBezTo>
                  <a:cubicBezTo>
                    <a:pt x="500" y="286"/>
                    <a:pt x="542" y="257"/>
                    <a:pt x="568" y="218"/>
                  </a:cubicBezTo>
                  <a:cubicBezTo>
                    <a:pt x="581" y="205"/>
                    <a:pt x="581" y="176"/>
                    <a:pt x="594" y="150"/>
                  </a:cubicBezTo>
                  <a:cubicBezTo>
                    <a:pt x="594" y="137"/>
                    <a:pt x="581" y="124"/>
                    <a:pt x="581" y="108"/>
                  </a:cubicBezTo>
                  <a:cubicBezTo>
                    <a:pt x="581" y="95"/>
                    <a:pt x="581" y="82"/>
                    <a:pt x="568" y="82"/>
                  </a:cubicBezTo>
                  <a:cubicBezTo>
                    <a:pt x="529" y="43"/>
                    <a:pt x="487" y="27"/>
                    <a:pt x="432" y="14"/>
                  </a:cubicBezTo>
                  <a:lnTo>
                    <a:pt x="367" y="14"/>
                  </a:lnTo>
                  <a:cubicBezTo>
                    <a:pt x="351" y="14"/>
                    <a:pt x="325" y="1"/>
                    <a:pt x="299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5185925" y="5171100"/>
              <a:ext cx="18900" cy="22525"/>
            </a:xfrm>
            <a:custGeom>
              <a:avLst/>
              <a:gdLst/>
              <a:ahLst/>
              <a:cxnLst/>
              <a:rect l="l" t="t" r="r" b="b"/>
              <a:pathLst>
                <a:path w="756" h="901" extrusionOk="0">
                  <a:moveTo>
                    <a:pt x="506" y="0"/>
                  </a:moveTo>
                  <a:cubicBezTo>
                    <a:pt x="486" y="0"/>
                    <a:pt x="466" y="3"/>
                    <a:pt x="445" y="10"/>
                  </a:cubicBezTo>
                  <a:cubicBezTo>
                    <a:pt x="377" y="23"/>
                    <a:pt x="296" y="52"/>
                    <a:pt x="244" y="104"/>
                  </a:cubicBezTo>
                  <a:cubicBezTo>
                    <a:pt x="134" y="201"/>
                    <a:pt x="53" y="334"/>
                    <a:pt x="27" y="470"/>
                  </a:cubicBezTo>
                  <a:cubicBezTo>
                    <a:pt x="14" y="509"/>
                    <a:pt x="1" y="538"/>
                    <a:pt x="1" y="577"/>
                  </a:cubicBezTo>
                  <a:lnTo>
                    <a:pt x="1" y="687"/>
                  </a:lnTo>
                  <a:lnTo>
                    <a:pt x="1" y="794"/>
                  </a:lnTo>
                  <a:cubicBezTo>
                    <a:pt x="14" y="820"/>
                    <a:pt x="14" y="862"/>
                    <a:pt x="14" y="901"/>
                  </a:cubicBezTo>
                  <a:cubicBezTo>
                    <a:pt x="14" y="752"/>
                    <a:pt x="27" y="619"/>
                    <a:pt x="66" y="483"/>
                  </a:cubicBezTo>
                  <a:cubicBezTo>
                    <a:pt x="66" y="444"/>
                    <a:pt x="82" y="415"/>
                    <a:pt x="95" y="389"/>
                  </a:cubicBezTo>
                  <a:cubicBezTo>
                    <a:pt x="121" y="363"/>
                    <a:pt x="121" y="321"/>
                    <a:pt x="147" y="295"/>
                  </a:cubicBezTo>
                  <a:cubicBezTo>
                    <a:pt x="189" y="240"/>
                    <a:pt x="228" y="185"/>
                    <a:pt x="283" y="146"/>
                  </a:cubicBezTo>
                  <a:cubicBezTo>
                    <a:pt x="338" y="104"/>
                    <a:pt x="390" y="65"/>
                    <a:pt x="458" y="52"/>
                  </a:cubicBezTo>
                  <a:cubicBezTo>
                    <a:pt x="475" y="49"/>
                    <a:pt x="491" y="47"/>
                    <a:pt x="506" y="47"/>
                  </a:cubicBezTo>
                  <a:cubicBezTo>
                    <a:pt x="553" y="47"/>
                    <a:pt x="594" y="62"/>
                    <a:pt x="633" y="91"/>
                  </a:cubicBezTo>
                  <a:cubicBezTo>
                    <a:pt x="662" y="120"/>
                    <a:pt x="675" y="146"/>
                    <a:pt x="688" y="172"/>
                  </a:cubicBezTo>
                  <a:cubicBezTo>
                    <a:pt x="701" y="201"/>
                    <a:pt x="714" y="240"/>
                    <a:pt x="730" y="266"/>
                  </a:cubicBezTo>
                  <a:cubicBezTo>
                    <a:pt x="730" y="334"/>
                    <a:pt x="730" y="402"/>
                    <a:pt x="714" y="470"/>
                  </a:cubicBezTo>
                  <a:cubicBezTo>
                    <a:pt x="743" y="415"/>
                    <a:pt x="756" y="334"/>
                    <a:pt x="743" y="266"/>
                  </a:cubicBezTo>
                  <a:cubicBezTo>
                    <a:pt x="743" y="227"/>
                    <a:pt x="743" y="185"/>
                    <a:pt x="730" y="159"/>
                  </a:cubicBezTo>
                  <a:cubicBezTo>
                    <a:pt x="714" y="120"/>
                    <a:pt x="688" y="91"/>
                    <a:pt x="662" y="65"/>
                  </a:cubicBezTo>
                  <a:cubicBezTo>
                    <a:pt x="649" y="52"/>
                    <a:pt x="633" y="39"/>
                    <a:pt x="620" y="23"/>
                  </a:cubicBezTo>
                  <a:cubicBezTo>
                    <a:pt x="594" y="23"/>
                    <a:pt x="581" y="10"/>
                    <a:pt x="568" y="10"/>
                  </a:cubicBezTo>
                  <a:cubicBezTo>
                    <a:pt x="547" y="3"/>
                    <a:pt x="526" y="0"/>
                    <a:pt x="506" y="0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5188275" y="5179050"/>
              <a:ext cx="8125" cy="15300"/>
            </a:xfrm>
            <a:custGeom>
              <a:avLst/>
              <a:gdLst/>
              <a:ahLst/>
              <a:cxnLst/>
              <a:rect l="l" t="t" r="r" b="b"/>
              <a:pathLst>
                <a:path w="325" h="612" extrusionOk="0">
                  <a:moveTo>
                    <a:pt x="126" y="1"/>
                  </a:moveTo>
                  <a:cubicBezTo>
                    <a:pt x="84" y="1"/>
                    <a:pt x="40" y="8"/>
                    <a:pt x="1" y="16"/>
                  </a:cubicBezTo>
                  <a:cubicBezTo>
                    <a:pt x="69" y="16"/>
                    <a:pt x="150" y="29"/>
                    <a:pt x="202" y="58"/>
                  </a:cubicBezTo>
                  <a:cubicBezTo>
                    <a:pt x="257" y="84"/>
                    <a:pt x="270" y="152"/>
                    <a:pt x="257" y="220"/>
                  </a:cubicBezTo>
                  <a:cubicBezTo>
                    <a:pt x="257" y="272"/>
                    <a:pt x="231" y="340"/>
                    <a:pt x="215" y="408"/>
                  </a:cubicBezTo>
                  <a:cubicBezTo>
                    <a:pt x="189" y="476"/>
                    <a:pt x="163" y="544"/>
                    <a:pt x="134" y="612"/>
                  </a:cubicBezTo>
                  <a:cubicBezTo>
                    <a:pt x="189" y="557"/>
                    <a:pt x="215" y="489"/>
                    <a:pt x="257" y="421"/>
                  </a:cubicBezTo>
                  <a:cubicBezTo>
                    <a:pt x="283" y="369"/>
                    <a:pt x="312" y="288"/>
                    <a:pt x="312" y="220"/>
                  </a:cubicBezTo>
                  <a:cubicBezTo>
                    <a:pt x="325" y="178"/>
                    <a:pt x="312" y="139"/>
                    <a:pt x="296" y="97"/>
                  </a:cubicBezTo>
                  <a:cubicBezTo>
                    <a:pt x="283" y="71"/>
                    <a:pt x="257" y="29"/>
                    <a:pt x="215" y="16"/>
                  </a:cubicBezTo>
                  <a:cubicBezTo>
                    <a:pt x="187" y="5"/>
                    <a:pt x="157" y="1"/>
                    <a:pt x="126" y="1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5101525" y="5192625"/>
              <a:ext cx="43525" cy="18250"/>
            </a:xfrm>
            <a:custGeom>
              <a:avLst/>
              <a:gdLst/>
              <a:ahLst/>
              <a:cxnLst/>
              <a:rect l="l" t="t" r="r" b="b"/>
              <a:pathLst>
                <a:path w="1741" h="730" extrusionOk="0">
                  <a:moveTo>
                    <a:pt x="270" y="1"/>
                  </a:moveTo>
                  <a:cubicBezTo>
                    <a:pt x="202" y="14"/>
                    <a:pt x="163" y="14"/>
                    <a:pt x="137" y="27"/>
                  </a:cubicBezTo>
                  <a:cubicBezTo>
                    <a:pt x="40" y="82"/>
                    <a:pt x="1" y="419"/>
                    <a:pt x="299" y="607"/>
                  </a:cubicBezTo>
                  <a:cubicBezTo>
                    <a:pt x="312" y="607"/>
                    <a:pt x="325" y="620"/>
                    <a:pt x="325" y="620"/>
                  </a:cubicBezTo>
                  <a:cubicBezTo>
                    <a:pt x="445" y="688"/>
                    <a:pt x="594" y="730"/>
                    <a:pt x="811" y="730"/>
                  </a:cubicBezTo>
                  <a:cubicBezTo>
                    <a:pt x="1054" y="730"/>
                    <a:pt x="1229" y="675"/>
                    <a:pt x="1352" y="620"/>
                  </a:cubicBezTo>
                  <a:cubicBezTo>
                    <a:pt x="1365" y="607"/>
                    <a:pt x="1378" y="607"/>
                    <a:pt x="1391" y="594"/>
                  </a:cubicBezTo>
                  <a:cubicBezTo>
                    <a:pt x="1741" y="393"/>
                    <a:pt x="1647" y="27"/>
                    <a:pt x="1498" y="1"/>
                  </a:cubicBezTo>
                  <a:lnTo>
                    <a:pt x="1433" y="1"/>
                  </a:lnTo>
                  <a:cubicBezTo>
                    <a:pt x="1365" y="1"/>
                    <a:pt x="1255" y="1"/>
                    <a:pt x="1174" y="14"/>
                  </a:cubicBezTo>
                  <a:cubicBezTo>
                    <a:pt x="1067" y="27"/>
                    <a:pt x="959" y="33"/>
                    <a:pt x="851" y="33"/>
                  </a:cubicBezTo>
                  <a:cubicBezTo>
                    <a:pt x="743" y="33"/>
                    <a:pt x="634" y="27"/>
                    <a:pt x="526" y="14"/>
                  </a:cubicBezTo>
                  <a:cubicBezTo>
                    <a:pt x="432" y="14"/>
                    <a:pt x="338" y="1"/>
                    <a:pt x="27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5108250" y="5192625"/>
              <a:ext cx="29425" cy="6225"/>
            </a:xfrm>
            <a:custGeom>
              <a:avLst/>
              <a:gdLst/>
              <a:ahLst/>
              <a:cxnLst/>
              <a:rect l="l" t="t" r="r" b="b"/>
              <a:pathLst>
                <a:path w="1177" h="249" extrusionOk="0">
                  <a:moveTo>
                    <a:pt x="1" y="1"/>
                  </a:moveTo>
                  <a:cubicBezTo>
                    <a:pt x="1" y="95"/>
                    <a:pt x="30" y="231"/>
                    <a:pt x="176" y="244"/>
                  </a:cubicBezTo>
                  <a:cubicBezTo>
                    <a:pt x="236" y="247"/>
                    <a:pt x="315" y="248"/>
                    <a:pt x="402" y="248"/>
                  </a:cubicBezTo>
                  <a:cubicBezTo>
                    <a:pt x="689" y="248"/>
                    <a:pt x="1060" y="231"/>
                    <a:pt x="1122" y="189"/>
                  </a:cubicBezTo>
                  <a:cubicBezTo>
                    <a:pt x="1177" y="163"/>
                    <a:pt x="1177" y="82"/>
                    <a:pt x="1177" y="1"/>
                  </a:cubicBezTo>
                  <a:lnTo>
                    <a:pt x="1164" y="1"/>
                  </a:lnTo>
                  <a:cubicBezTo>
                    <a:pt x="1096" y="1"/>
                    <a:pt x="986" y="1"/>
                    <a:pt x="905" y="14"/>
                  </a:cubicBezTo>
                  <a:cubicBezTo>
                    <a:pt x="798" y="27"/>
                    <a:pt x="690" y="33"/>
                    <a:pt x="582" y="33"/>
                  </a:cubicBezTo>
                  <a:cubicBezTo>
                    <a:pt x="474" y="33"/>
                    <a:pt x="365" y="27"/>
                    <a:pt x="257" y="14"/>
                  </a:cubicBezTo>
                  <a:cubicBezTo>
                    <a:pt x="163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5109625" y="5205075"/>
              <a:ext cx="25700" cy="5800"/>
            </a:xfrm>
            <a:custGeom>
              <a:avLst/>
              <a:gdLst/>
              <a:ahLst/>
              <a:cxnLst/>
              <a:rect l="l" t="t" r="r" b="b"/>
              <a:pathLst>
                <a:path w="1028" h="232" extrusionOk="0">
                  <a:moveTo>
                    <a:pt x="490" y="0"/>
                  </a:moveTo>
                  <a:cubicBezTo>
                    <a:pt x="258" y="0"/>
                    <a:pt x="91" y="73"/>
                    <a:pt x="1" y="122"/>
                  </a:cubicBezTo>
                  <a:cubicBezTo>
                    <a:pt x="121" y="190"/>
                    <a:pt x="270" y="232"/>
                    <a:pt x="487" y="232"/>
                  </a:cubicBezTo>
                  <a:cubicBezTo>
                    <a:pt x="730" y="232"/>
                    <a:pt x="905" y="177"/>
                    <a:pt x="1028" y="122"/>
                  </a:cubicBezTo>
                  <a:cubicBezTo>
                    <a:pt x="823" y="32"/>
                    <a:pt x="643" y="0"/>
                    <a:pt x="490" y="0"/>
                  </a:cubicBezTo>
                  <a:close/>
                </a:path>
              </a:pathLst>
            </a:custGeom>
            <a:solidFill>
              <a:srgbClr val="FF96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5049850" y="5087650"/>
              <a:ext cx="196125" cy="169075"/>
            </a:xfrm>
            <a:custGeom>
              <a:avLst/>
              <a:gdLst/>
              <a:ahLst/>
              <a:cxnLst/>
              <a:rect l="l" t="t" r="r" b="b"/>
              <a:pathLst>
                <a:path w="7845" h="6763" extrusionOk="0">
                  <a:moveTo>
                    <a:pt x="3147" y="1"/>
                  </a:moveTo>
                  <a:cubicBezTo>
                    <a:pt x="2946" y="1"/>
                    <a:pt x="2755" y="14"/>
                    <a:pt x="2554" y="27"/>
                  </a:cubicBezTo>
                  <a:cubicBezTo>
                    <a:pt x="1987" y="95"/>
                    <a:pt x="1365" y="257"/>
                    <a:pt x="1054" y="743"/>
                  </a:cubicBezTo>
                  <a:cubicBezTo>
                    <a:pt x="973" y="866"/>
                    <a:pt x="921" y="999"/>
                    <a:pt x="892" y="1148"/>
                  </a:cubicBezTo>
                  <a:cubicBezTo>
                    <a:pt x="746" y="1715"/>
                    <a:pt x="908" y="2389"/>
                    <a:pt x="678" y="2956"/>
                  </a:cubicBezTo>
                  <a:cubicBezTo>
                    <a:pt x="568" y="3215"/>
                    <a:pt x="393" y="3429"/>
                    <a:pt x="260" y="3659"/>
                  </a:cubicBezTo>
                  <a:cubicBezTo>
                    <a:pt x="111" y="3889"/>
                    <a:pt x="1" y="4171"/>
                    <a:pt x="69" y="4430"/>
                  </a:cubicBezTo>
                  <a:cubicBezTo>
                    <a:pt x="98" y="4576"/>
                    <a:pt x="179" y="4699"/>
                    <a:pt x="218" y="4835"/>
                  </a:cubicBezTo>
                  <a:cubicBezTo>
                    <a:pt x="367" y="5305"/>
                    <a:pt x="56" y="5820"/>
                    <a:pt x="137" y="6319"/>
                  </a:cubicBezTo>
                  <a:cubicBezTo>
                    <a:pt x="218" y="6374"/>
                    <a:pt x="312" y="6426"/>
                    <a:pt x="406" y="6468"/>
                  </a:cubicBezTo>
                  <a:cubicBezTo>
                    <a:pt x="461" y="6494"/>
                    <a:pt x="516" y="6520"/>
                    <a:pt x="555" y="6536"/>
                  </a:cubicBezTo>
                  <a:cubicBezTo>
                    <a:pt x="584" y="6549"/>
                    <a:pt x="597" y="6549"/>
                    <a:pt x="610" y="6562"/>
                  </a:cubicBezTo>
                  <a:cubicBezTo>
                    <a:pt x="597" y="6400"/>
                    <a:pt x="584" y="5846"/>
                    <a:pt x="798" y="5535"/>
                  </a:cubicBezTo>
                  <a:lnTo>
                    <a:pt x="798" y="5535"/>
                  </a:lnTo>
                  <a:cubicBezTo>
                    <a:pt x="798" y="5535"/>
                    <a:pt x="746" y="6196"/>
                    <a:pt x="785" y="6536"/>
                  </a:cubicBezTo>
                  <a:cubicBezTo>
                    <a:pt x="798" y="6575"/>
                    <a:pt x="798" y="6601"/>
                    <a:pt x="811" y="6630"/>
                  </a:cubicBezTo>
                  <a:cubicBezTo>
                    <a:pt x="811" y="6630"/>
                    <a:pt x="827" y="6643"/>
                    <a:pt x="840" y="6643"/>
                  </a:cubicBezTo>
                  <a:cubicBezTo>
                    <a:pt x="934" y="6669"/>
                    <a:pt x="1015" y="6698"/>
                    <a:pt x="1109" y="6711"/>
                  </a:cubicBezTo>
                  <a:cubicBezTo>
                    <a:pt x="1232" y="6724"/>
                    <a:pt x="1339" y="6750"/>
                    <a:pt x="1459" y="6763"/>
                  </a:cubicBezTo>
                  <a:cubicBezTo>
                    <a:pt x="1608" y="6630"/>
                    <a:pt x="2055" y="6468"/>
                    <a:pt x="2269" y="6413"/>
                  </a:cubicBezTo>
                  <a:cubicBezTo>
                    <a:pt x="2311" y="6400"/>
                    <a:pt x="2337" y="6387"/>
                    <a:pt x="2350" y="6387"/>
                  </a:cubicBezTo>
                  <a:cubicBezTo>
                    <a:pt x="2473" y="6358"/>
                    <a:pt x="2567" y="6358"/>
                    <a:pt x="2567" y="6358"/>
                  </a:cubicBezTo>
                  <a:lnTo>
                    <a:pt x="2755" y="6358"/>
                  </a:lnTo>
                  <a:cubicBezTo>
                    <a:pt x="2810" y="6183"/>
                    <a:pt x="2810" y="5995"/>
                    <a:pt x="2810" y="5859"/>
                  </a:cubicBezTo>
                  <a:cubicBezTo>
                    <a:pt x="2648" y="5846"/>
                    <a:pt x="2486" y="5833"/>
                    <a:pt x="2337" y="5807"/>
                  </a:cubicBezTo>
                  <a:cubicBezTo>
                    <a:pt x="1812" y="5684"/>
                    <a:pt x="1446" y="5454"/>
                    <a:pt x="1203" y="5185"/>
                  </a:cubicBezTo>
                  <a:cubicBezTo>
                    <a:pt x="1203" y="5172"/>
                    <a:pt x="1190" y="5172"/>
                    <a:pt x="1190" y="5159"/>
                  </a:cubicBezTo>
                  <a:cubicBezTo>
                    <a:pt x="866" y="4738"/>
                    <a:pt x="811" y="4226"/>
                    <a:pt x="947" y="3834"/>
                  </a:cubicBezTo>
                  <a:cubicBezTo>
                    <a:pt x="973" y="3753"/>
                    <a:pt x="989" y="3685"/>
                    <a:pt x="1015" y="3604"/>
                  </a:cubicBezTo>
                  <a:cubicBezTo>
                    <a:pt x="1070" y="3377"/>
                    <a:pt x="1096" y="3134"/>
                    <a:pt x="1083" y="2891"/>
                  </a:cubicBezTo>
                  <a:lnTo>
                    <a:pt x="1083" y="2862"/>
                  </a:lnTo>
                  <a:cubicBezTo>
                    <a:pt x="1083" y="2849"/>
                    <a:pt x="1083" y="2836"/>
                    <a:pt x="1070" y="2836"/>
                  </a:cubicBezTo>
                  <a:lnTo>
                    <a:pt x="1096" y="2794"/>
                  </a:lnTo>
                  <a:lnTo>
                    <a:pt x="1799" y="1647"/>
                  </a:lnTo>
                  <a:cubicBezTo>
                    <a:pt x="1799" y="1647"/>
                    <a:pt x="1880" y="1971"/>
                    <a:pt x="2175" y="2295"/>
                  </a:cubicBezTo>
                  <a:cubicBezTo>
                    <a:pt x="2392" y="2525"/>
                    <a:pt x="2742" y="2768"/>
                    <a:pt x="3257" y="2849"/>
                  </a:cubicBezTo>
                  <a:lnTo>
                    <a:pt x="3215" y="2810"/>
                  </a:lnTo>
                  <a:lnTo>
                    <a:pt x="2554" y="2107"/>
                  </a:lnTo>
                  <a:lnTo>
                    <a:pt x="2554" y="2107"/>
                  </a:lnTo>
                  <a:cubicBezTo>
                    <a:pt x="2554" y="2107"/>
                    <a:pt x="2904" y="2363"/>
                    <a:pt x="3432" y="2606"/>
                  </a:cubicBezTo>
                  <a:cubicBezTo>
                    <a:pt x="3863" y="2810"/>
                    <a:pt x="4417" y="2998"/>
                    <a:pt x="4971" y="3011"/>
                  </a:cubicBezTo>
                  <a:lnTo>
                    <a:pt x="5010" y="3011"/>
                  </a:lnTo>
                  <a:lnTo>
                    <a:pt x="4971" y="2567"/>
                  </a:lnTo>
                  <a:lnTo>
                    <a:pt x="5023" y="2729"/>
                  </a:lnTo>
                  <a:lnTo>
                    <a:pt x="5266" y="3403"/>
                  </a:lnTo>
                  <a:lnTo>
                    <a:pt x="5295" y="3863"/>
                  </a:lnTo>
                  <a:cubicBezTo>
                    <a:pt x="5295" y="3863"/>
                    <a:pt x="5606" y="3552"/>
                    <a:pt x="5833" y="3280"/>
                  </a:cubicBezTo>
                  <a:cubicBezTo>
                    <a:pt x="5862" y="3254"/>
                    <a:pt x="5888" y="3228"/>
                    <a:pt x="5901" y="3199"/>
                  </a:cubicBezTo>
                  <a:cubicBezTo>
                    <a:pt x="5923" y="3194"/>
                    <a:pt x="5947" y="3190"/>
                    <a:pt x="5972" y="3190"/>
                  </a:cubicBezTo>
                  <a:cubicBezTo>
                    <a:pt x="6010" y="3190"/>
                    <a:pt x="6051" y="3197"/>
                    <a:pt x="6092" y="3215"/>
                  </a:cubicBezTo>
                  <a:cubicBezTo>
                    <a:pt x="6254" y="3267"/>
                    <a:pt x="6348" y="3523"/>
                    <a:pt x="6319" y="3808"/>
                  </a:cubicBezTo>
                  <a:cubicBezTo>
                    <a:pt x="6293" y="4077"/>
                    <a:pt x="6144" y="4388"/>
                    <a:pt x="5833" y="4524"/>
                  </a:cubicBezTo>
                  <a:cubicBezTo>
                    <a:pt x="5739" y="4550"/>
                    <a:pt x="5658" y="4576"/>
                    <a:pt x="5551" y="4576"/>
                  </a:cubicBezTo>
                  <a:lnTo>
                    <a:pt x="5402" y="4576"/>
                  </a:lnTo>
                  <a:cubicBezTo>
                    <a:pt x="5295" y="4780"/>
                    <a:pt x="5159" y="4968"/>
                    <a:pt x="4997" y="5130"/>
                  </a:cubicBezTo>
                  <a:cubicBezTo>
                    <a:pt x="4903" y="5224"/>
                    <a:pt x="4796" y="5321"/>
                    <a:pt x="4686" y="5402"/>
                  </a:cubicBezTo>
                  <a:cubicBezTo>
                    <a:pt x="4660" y="5415"/>
                    <a:pt x="4634" y="5441"/>
                    <a:pt x="4592" y="5467"/>
                  </a:cubicBezTo>
                  <a:cubicBezTo>
                    <a:pt x="4579" y="5671"/>
                    <a:pt x="4579" y="6102"/>
                    <a:pt x="4660" y="6387"/>
                  </a:cubicBezTo>
                  <a:cubicBezTo>
                    <a:pt x="4699" y="6387"/>
                    <a:pt x="4741" y="6400"/>
                    <a:pt x="4780" y="6413"/>
                  </a:cubicBezTo>
                  <a:lnTo>
                    <a:pt x="4809" y="6413"/>
                  </a:lnTo>
                  <a:cubicBezTo>
                    <a:pt x="4890" y="6426"/>
                    <a:pt x="4958" y="6455"/>
                    <a:pt x="5039" y="6481"/>
                  </a:cubicBezTo>
                  <a:cubicBezTo>
                    <a:pt x="5120" y="6507"/>
                    <a:pt x="5214" y="6549"/>
                    <a:pt x="5295" y="6588"/>
                  </a:cubicBezTo>
                  <a:lnTo>
                    <a:pt x="5428" y="6588"/>
                  </a:lnTo>
                  <a:cubicBezTo>
                    <a:pt x="5577" y="6588"/>
                    <a:pt x="5713" y="6575"/>
                    <a:pt x="5849" y="6562"/>
                  </a:cubicBezTo>
                  <a:cubicBezTo>
                    <a:pt x="5875" y="6562"/>
                    <a:pt x="5888" y="6549"/>
                    <a:pt x="5914" y="6549"/>
                  </a:cubicBezTo>
                  <a:cubicBezTo>
                    <a:pt x="6186" y="6507"/>
                    <a:pt x="6455" y="6455"/>
                    <a:pt x="6711" y="6374"/>
                  </a:cubicBezTo>
                  <a:cubicBezTo>
                    <a:pt x="6659" y="6170"/>
                    <a:pt x="6497" y="5684"/>
                    <a:pt x="6497" y="5548"/>
                  </a:cubicBezTo>
                  <a:lnTo>
                    <a:pt x="6497" y="5548"/>
                  </a:lnTo>
                  <a:lnTo>
                    <a:pt x="6902" y="6306"/>
                  </a:lnTo>
                  <a:cubicBezTo>
                    <a:pt x="7035" y="6251"/>
                    <a:pt x="7171" y="6196"/>
                    <a:pt x="7307" y="6131"/>
                  </a:cubicBezTo>
                  <a:cubicBezTo>
                    <a:pt x="7388" y="6089"/>
                    <a:pt x="7482" y="6050"/>
                    <a:pt x="7563" y="5995"/>
                  </a:cubicBezTo>
                  <a:cubicBezTo>
                    <a:pt x="7615" y="5969"/>
                    <a:pt x="7683" y="5927"/>
                    <a:pt x="7738" y="5901"/>
                  </a:cubicBezTo>
                  <a:cubicBezTo>
                    <a:pt x="7777" y="5872"/>
                    <a:pt x="7806" y="5846"/>
                    <a:pt x="7845" y="5820"/>
                  </a:cubicBezTo>
                  <a:cubicBezTo>
                    <a:pt x="7819" y="5441"/>
                    <a:pt x="7320" y="5198"/>
                    <a:pt x="7307" y="4806"/>
                  </a:cubicBezTo>
                  <a:cubicBezTo>
                    <a:pt x="7291" y="4592"/>
                    <a:pt x="7440" y="4388"/>
                    <a:pt x="7469" y="4171"/>
                  </a:cubicBezTo>
                  <a:cubicBezTo>
                    <a:pt x="7495" y="3902"/>
                    <a:pt x="7333" y="3659"/>
                    <a:pt x="7171" y="3458"/>
                  </a:cubicBezTo>
                  <a:cubicBezTo>
                    <a:pt x="6983" y="3215"/>
                    <a:pt x="6766" y="2985"/>
                    <a:pt x="6617" y="2729"/>
                  </a:cubicBezTo>
                  <a:cubicBezTo>
                    <a:pt x="6319" y="2243"/>
                    <a:pt x="6361" y="1378"/>
                    <a:pt x="5862" y="1028"/>
                  </a:cubicBezTo>
                  <a:cubicBezTo>
                    <a:pt x="5794" y="986"/>
                    <a:pt x="5713" y="947"/>
                    <a:pt x="5619" y="918"/>
                  </a:cubicBezTo>
                  <a:cubicBezTo>
                    <a:pt x="5606" y="918"/>
                    <a:pt x="5590" y="905"/>
                    <a:pt x="5564" y="905"/>
                  </a:cubicBezTo>
                  <a:lnTo>
                    <a:pt x="5525" y="866"/>
                  </a:lnTo>
                  <a:cubicBezTo>
                    <a:pt x="5146" y="513"/>
                    <a:pt x="4634" y="257"/>
                    <a:pt x="4148" y="137"/>
                  </a:cubicBezTo>
                  <a:cubicBezTo>
                    <a:pt x="4012" y="95"/>
                    <a:pt x="3876" y="69"/>
                    <a:pt x="3743" y="56"/>
                  </a:cubicBezTo>
                  <a:cubicBezTo>
                    <a:pt x="3539" y="27"/>
                    <a:pt x="3351" y="14"/>
                    <a:pt x="314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5069450" y="5217250"/>
              <a:ext cx="38825" cy="36800"/>
            </a:xfrm>
            <a:custGeom>
              <a:avLst/>
              <a:gdLst/>
              <a:ahLst/>
              <a:cxnLst/>
              <a:rect l="l" t="t" r="r" b="b"/>
              <a:pathLst>
                <a:path w="1553" h="1472" extrusionOk="0">
                  <a:moveTo>
                    <a:pt x="419" y="1"/>
                  </a:moveTo>
                  <a:cubicBezTo>
                    <a:pt x="419" y="69"/>
                    <a:pt x="393" y="137"/>
                    <a:pt x="380" y="189"/>
                  </a:cubicBezTo>
                  <a:cubicBezTo>
                    <a:pt x="299" y="474"/>
                    <a:pt x="176" y="743"/>
                    <a:pt x="82" y="1012"/>
                  </a:cubicBezTo>
                  <a:cubicBezTo>
                    <a:pt x="69" y="1054"/>
                    <a:pt x="56" y="1093"/>
                    <a:pt x="56" y="1135"/>
                  </a:cubicBezTo>
                  <a:cubicBezTo>
                    <a:pt x="27" y="1203"/>
                    <a:pt x="14" y="1284"/>
                    <a:pt x="1" y="1352"/>
                  </a:cubicBezTo>
                  <a:cubicBezTo>
                    <a:pt x="14" y="1391"/>
                    <a:pt x="14" y="1417"/>
                    <a:pt x="27" y="1446"/>
                  </a:cubicBezTo>
                  <a:cubicBezTo>
                    <a:pt x="27" y="1446"/>
                    <a:pt x="43" y="1459"/>
                    <a:pt x="56" y="1459"/>
                  </a:cubicBezTo>
                  <a:cubicBezTo>
                    <a:pt x="82" y="1459"/>
                    <a:pt x="95" y="1472"/>
                    <a:pt x="124" y="1472"/>
                  </a:cubicBezTo>
                  <a:cubicBezTo>
                    <a:pt x="393" y="1174"/>
                    <a:pt x="691" y="1093"/>
                    <a:pt x="918" y="1093"/>
                  </a:cubicBezTo>
                  <a:cubicBezTo>
                    <a:pt x="1122" y="1093"/>
                    <a:pt x="1284" y="1148"/>
                    <a:pt x="1378" y="1190"/>
                  </a:cubicBezTo>
                  <a:lnTo>
                    <a:pt x="1378" y="1174"/>
                  </a:lnTo>
                  <a:lnTo>
                    <a:pt x="1391" y="1174"/>
                  </a:lnTo>
                  <a:lnTo>
                    <a:pt x="1391" y="1148"/>
                  </a:lnTo>
                  <a:lnTo>
                    <a:pt x="1472" y="1148"/>
                  </a:lnTo>
                  <a:cubicBezTo>
                    <a:pt x="1459" y="973"/>
                    <a:pt x="1514" y="798"/>
                    <a:pt x="1553" y="623"/>
                  </a:cubicBezTo>
                  <a:cubicBezTo>
                    <a:pt x="1109" y="526"/>
                    <a:pt x="772" y="338"/>
                    <a:pt x="542" y="121"/>
                  </a:cubicBezTo>
                  <a:lnTo>
                    <a:pt x="529" y="108"/>
                  </a:lnTo>
                  <a:cubicBezTo>
                    <a:pt x="487" y="69"/>
                    <a:pt x="461" y="40"/>
                    <a:pt x="419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5076900" y="5159175"/>
              <a:ext cx="25" cy="750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1" y="1"/>
                  </a:move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5076575" y="5157475"/>
              <a:ext cx="675" cy="2450"/>
            </a:xfrm>
            <a:custGeom>
              <a:avLst/>
              <a:gdLst/>
              <a:ahLst/>
              <a:cxnLst/>
              <a:rect l="l" t="t" r="r" b="b"/>
              <a:pathLst>
                <a:path w="27" h="98" extrusionOk="0">
                  <a:moveTo>
                    <a:pt x="27" y="1"/>
                  </a:moveTo>
                  <a:lnTo>
                    <a:pt x="1" y="43"/>
                  </a:lnTo>
                  <a:cubicBezTo>
                    <a:pt x="14" y="43"/>
                    <a:pt x="14" y="56"/>
                    <a:pt x="14" y="69"/>
                  </a:cubicBezTo>
                  <a:lnTo>
                    <a:pt x="14" y="98"/>
                  </a:lnTo>
                  <a:cubicBezTo>
                    <a:pt x="14" y="69"/>
                    <a:pt x="27" y="30"/>
                    <a:pt x="27" y="1"/>
                  </a:cubicBezTo>
                  <a:close/>
                </a:path>
              </a:pathLst>
            </a:custGeom>
            <a:solidFill>
              <a:srgbClr val="A348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5051225" y="5116325"/>
              <a:ext cx="27725" cy="133025"/>
            </a:xfrm>
            <a:custGeom>
              <a:avLst/>
              <a:gdLst/>
              <a:ahLst/>
              <a:cxnLst/>
              <a:rect l="l" t="t" r="r" b="b"/>
              <a:pathLst>
                <a:path w="1109" h="5321" extrusionOk="0">
                  <a:moveTo>
                    <a:pt x="837" y="1"/>
                  </a:moveTo>
                  <a:lnTo>
                    <a:pt x="837" y="1"/>
                  </a:lnTo>
                  <a:cubicBezTo>
                    <a:pt x="691" y="568"/>
                    <a:pt x="853" y="1242"/>
                    <a:pt x="623" y="1809"/>
                  </a:cubicBezTo>
                  <a:cubicBezTo>
                    <a:pt x="513" y="2068"/>
                    <a:pt x="338" y="2282"/>
                    <a:pt x="205" y="2512"/>
                  </a:cubicBezTo>
                  <a:cubicBezTo>
                    <a:pt x="82" y="2700"/>
                    <a:pt x="1" y="2917"/>
                    <a:pt x="1" y="3134"/>
                  </a:cubicBezTo>
                  <a:cubicBezTo>
                    <a:pt x="1" y="3186"/>
                    <a:pt x="1" y="3228"/>
                    <a:pt x="14" y="3283"/>
                  </a:cubicBezTo>
                  <a:cubicBezTo>
                    <a:pt x="43" y="3429"/>
                    <a:pt x="124" y="3552"/>
                    <a:pt x="163" y="3688"/>
                  </a:cubicBezTo>
                  <a:cubicBezTo>
                    <a:pt x="189" y="3782"/>
                    <a:pt x="205" y="3876"/>
                    <a:pt x="205" y="3970"/>
                  </a:cubicBezTo>
                  <a:cubicBezTo>
                    <a:pt x="205" y="4307"/>
                    <a:pt x="69" y="4660"/>
                    <a:pt x="69" y="4997"/>
                  </a:cubicBezTo>
                  <a:cubicBezTo>
                    <a:pt x="69" y="5065"/>
                    <a:pt x="69" y="5117"/>
                    <a:pt x="82" y="5172"/>
                  </a:cubicBezTo>
                  <a:cubicBezTo>
                    <a:pt x="163" y="5227"/>
                    <a:pt x="257" y="5279"/>
                    <a:pt x="351" y="5321"/>
                  </a:cubicBezTo>
                  <a:cubicBezTo>
                    <a:pt x="367" y="5308"/>
                    <a:pt x="367" y="5279"/>
                    <a:pt x="380" y="5253"/>
                  </a:cubicBezTo>
                  <a:cubicBezTo>
                    <a:pt x="461" y="4835"/>
                    <a:pt x="367" y="4388"/>
                    <a:pt x="312" y="3970"/>
                  </a:cubicBezTo>
                  <a:cubicBezTo>
                    <a:pt x="270" y="3578"/>
                    <a:pt x="257" y="3160"/>
                    <a:pt x="419" y="2797"/>
                  </a:cubicBezTo>
                  <a:cubicBezTo>
                    <a:pt x="581" y="2444"/>
                    <a:pt x="905" y="2162"/>
                    <a:pt x="1015" y="1770"/>
                  </a:cubicBezTo>
                  <a:cubicBezTo>
                    <a:pt x="1015" y="1757"/>
                    <a:pt x="1028" y="1757"/>
                    <a:pt x="1028" y="1744"/>
                  </a:cubicBezTo>
                  <a:lnTo>
                    <a:pt x="1028" y="1715"/>
                  </a:lnTo>
                  <a:cubicBezTo>
                    <a:pt x="1028" y="1702"/>
                    <a:pt x="1028" y="1689"/>
                    <a:pt x="1015" y="1689"/>
                  </a:cubicBezTo>
                  <a:lnTo>
                    <a:pt x="1041" y="1647"/>
                  </a:lnTo>
                  <a:cubicBezTo>
                    <a:pt x="1109" y="1216"/>
                    <a:pt x="918" y="772"/>
                    <a:pt x="853" y="325"/>
                  </a:cubicBezTo>
                  <a:cubicBezTo>
                    <a:pt x="837" y="218"/>
                    <a:pt x="837" y="108"/>
                    <a:pt x="83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5111650" y="5113975"/>
              <a:ext cx="63125" cy="48950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14" y="1"/>
                  </a:moveTo>
                  <a:cubicBezTo>
                    <a:pt x="1" y="82"/>
                    <a:pt x="1" y="163"/>
                    <a:pt x="14" y="244"/>
                  </a:cubicBezTo>
                  <a:cubicBezTo>
                    <a:pt x="56" y="419"/>
                    <a:pt x="137" y="581"/>
                    <a:pt x="231" y="730"/>
                  </a:cubicBezTo>
                  <a:cubicBezTo>
                    <a:pt x="406" y="1041"/>
                    <a:pt x="607" y="1323"/>
                    <a:pt x="905" y="1514"/>
                  </a:cubicBezTo>
                  <a:cubicBezTo>
                    <a:pt x="918" y="1527"/>
                    <a:pt x="931" y="1540"/>
                    <a:pt x="960" y="1553"/>
                  </a:cubicBezTo>
                  <a:cubicBezTo>
                    <a:pt x="1391" y="1757"/>
                    <a:pt x="1945" y="1945"/>
                    <a:pt x="2499" y="1958"/>
                  </a:cubicBezTo>
                  <a:lnTo>
                    <a:pt x="2525" y="1958"/>
                  </a:lnTo>
                  <a:cubicBezTo>
                    <a:pt x="2499" y="1796"/>
                    <a:pt x="2418" y="1647"/>
                    <a:pt x="2308" y="1527"/>
                  </a:cubicBezTo>
                  <a:lnTo>
                    <a:pt x="2295" y="1527"/>
                  </a:lnTo>
                  <a:cubicBezTo>
                    <a:pt x="2282" y="1498"/>
                    <a:pt x="2256" y="1485"/>
                    <a:pt x="2227" y="1472"/>
                  </a:cubicBezTo>
                  <a:cubicBezTo>
                    <a:pt x="2107" y="1378"/>
                    <a:pt x="1945" y="1323"/>
                    <a:pt x="1796" y="1271"/>
                  </a:cubicBezTo>
                  <a:cubicBezTo>
                    <a:pt x="1553" y="1190"/>
                    <a:pt x="1323" y="1080"/>
                    <a:pt x="1109" y="947"/>
                  </a:cubicBezTo>
                  <a:cubicBezTo>
                    <a:pt x="743" y="717"/>
                    <a:pt x="432" y="380"/>
                    <a:pt x="231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5100150" y="5114625"/>
              <a:ext cx="31125" cy="44250"/>
            </a:xfrm>
            <a:custGeom>
              <a:avLst/>
              <a:gdLst/>
              <a:ahLst/>
              <a:cxnLst/>
              <a:rect l="l" t="t" r="r" b="b"/>
              <a:pathLst>
                <a:path w="1245" h="1770" extrusionOk="0">
                  <a:moveTo>
                    <a:pt x="150" y="1"/>
                  </a:moveTo>
                  <a:cubicBezTo>
                    <a:pt x="124" y="1"/>
                    <a:pt x="95" y="14"/>
                    <a:pt x="69" y="14"/>
                  </a:cubicBezTo>
                  <a:cubicBezTo>
                    <a:pt x="30" y="244"/>
                    <a:pt x="1" y="474"/>
                    <a:pt x="30" y="717"/>
                  </a:cubicBezTo>
                  <a:cubicBezTo>
                    <a:pt x="56" y="879"/>
                    <a:pt x="95" y="1054"/>
                    <a:pt x="163" y="1216"/>
                  </a:cubicBezTo>
                  <a:cubicBezTo>
                    <a:pt x="380" y="1446"/>
                    <a:pt x="730" y="1689"/>
                    <a:pt x="1245" y="1770"/>
                  </a:cubicBezTo>
                  <a:lnTo>
                    <a:pt x="1203" y="1731"/>
                  </a:lnTo>
                  <a:cubicBezTo>
                    <a:pt x="1015" y="1582"/>
                    <a:pt x="824" y="1433"/>
                    <a:pt x="649" y="1245"/>
                  </a:cubicBezTo>
                  <a:cubicBezTo>
                    <a:pt x="435" y="1002"/>
                    <a:pt x="257" y="717"/>
                    <a:pt x="192" y="406"/>
                  </a:cubicBezTo>
                  <a:cubicBezTo>
                    <a:pt x="150" y="273"/>
                    <a:pt x="137" y="137"/>
                    <a:pt x="15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2"/>
            <p:cNvSpPr/>
            <p:nvPr/>
          </p:nvSpPr>
          <p:spPr>
            <a:xfrm>
              <a:off x="5182850" y="5109275"/>
              <a:ext cx="56075" cy="131650"/>
            </a:xfrm>
            <a:custGeom>
              <a:avLst/>
              <a:gdLst/>
              <a:ahLst/>
              <a:cxnLst/>
              <a:rect l="l" t="t" r="r" b="b"/>
              <a:pathLst>
                <a:path w="2243" h="5266" extrusionOk="0">
                  <a:moveTo>
                    <a:pt x="205" y="1"/>
                  </a:moveTo>
                  <a:cubicBezTo>
                    <a:pt x="82" y="338"/>
                    <a:pt x="1" y="688"/>
                    <a:pt x="14" y="1067"/>
                  </a:cubicBezTo>
                  <a:cubicBezTo>
                    <a:pt x="14" y="1148"/>
                    <a:pt x="27" y="1242"/>
                    <a:pt x="43" y="1336"/>
                  </a:cubicBezTo>
                  <a:cubicBezTo>
                    <a:pt x="95" y="1485"/>
                    <a:pt x="137" y="1647"/>
                    <a:pt x="163" y="1809"/>
                  </a:cubicBezTo>
                  <a:cubicBezTo>
                    <a:pt x="257" y="2039"/>
                    <a:pt x="367" y="2240"/>
                    <a:pt x="513" y="2415"/>
                  </a:cubicBezTo>
                  <a:cubicBezTo>
                    <a:pt x="542" y="2389"/>
                    <a:pt x="568" y="2363"/>
                    <a:pt x="581" y="2334"/>
                  </a:cubicBezTo>
                  <a:cubicBezTo>
                    <a:pt x="594" y="2321"/>
                    <a:pt x="610" y="2321"/>
                    <a:pt x="636" y="2321"/>
                  </a:cubicBezTo>
                  <a:cubicBezTo>
                    <a:pt x="675" y="2321"/>
                    <a:pt x="717" y="2334"/>
                    <a:pt x="772" y="2350"/>
                  </a:cubicBezTo>
                  <a:cubicBezTo>
                    <a:pt x="918" y="2402"/>
                    <a:pt x="1015" y="2606"/>
                    <a:pt x="1015" y="2849"/>
                  </a:cubicBezTo>
                  <a:cubicBezTo>
                    <a:pt x="1015" y="2875"/>
                    <a:pt x="1015" y="2901"/>
                    <a:pt x="999" y="2943"/>
                  </a:cubicBezTo>
                  <a:cubicBezTo>
                    <a:pt x="1148" y="3092"/>
                    <a:pt x="1271" y="3241"/>
                    <a:pt x="1323" y="3442"/>
                  </a:cubicBezTo>
                  <a:cubicBezTo>
                    <a:pt x="1420" y="3727"/>
                    <a:pt x="1352" y="4022"/>
                    <a:pt x="1391" y="4307"/>
                  </a:cubicBezTo>
                  <a:cubicBezTo>
                    <a:pt x="1459" y="4683"/>
                    <a:pt x="1689" y="5023"/>
                    <a:pt x="1987" y="5266"/>
                  </a:cubicBezTo>
                  <a:cubicBezTo>
                    <a:pt x="2068" y="5224"/>
                    <a:pt x="2162" y="5185"/>
                    <a:pt x="2243" y="5130"/>
                  </a:cubicBezTo>
                  <a:cubicBezTo>
                    <a:pt x="2133" y="5007"/>
                    <a:pt x="2026" y="4887"/>
                    <a:pt x="1932" y="4751"/>
                  </a:cubicBezTo>
                  <a:cubicBezTo>
                    <a:pt x="1757" y="4495"/>
                    <a:pt x="1663" y="4184"/>
                    <a:pt x="1663" y="3860"/>
                  </a:cubicBezTo>
                  <a:cubicBezTo>
                    <a:pt x="1647" y="3617"/>
                    <a:pt x="1702" y="3374"/>
                    <a:pt x="1676" y="3131"/>
                  </a:cubicBezTo>
                  <a:cubicBezTo>
                    <a:pt x="1647" y="2917"/>
                    <a:pt x="1553" y="2713"/>
                    <a:pt x="1404" y="2538"/>
                  </a:cubicBezTo>
                  <a:cubicBezTo>
                    <a:pt x="1271" y="2389"/>
                    <a:pt x="1096" y="2269"/>
                    <a:pt x="947" y="2133"/>
                  </a:cubicBezTo>
                  <a:cubicBezTo>
                    <a:pt x="623" y="1822"/>
                    <a:pt x="419" y="1391"/>
                    <a:pt x="338" y="944"/>
                  </a:cubicBezTo>
                  <a:cubicBezTo>
                    <a:pt x="286" y="649"/>
                    <a:pt x="270" y="351"/>
                    <a:pt x="299" y="53"/>
                  </a:cubicBezTo>
                  <a:cubicBezTo>
                    <a:pt x="286" y="53"/>
                    <a:pt x="270" y="40"/>
                    <a:pt x="244" y="40"/>
                  </a:cubicBezTo>
                  <a:lnTo>
                    <a:pt x="205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5180500" y="5200725"/>
              <a:ext cx="17925" cy="45875"/>
            </a:xfrm>
            <a:custGeom>
              <a:avLst/>
              <a:gdLst/>
              <a:ahLst/>
              <a:cxnLst/>
              <a:rect l="l" t="t" r="r" b="b"/>
              <a:pathLst>
                <a:path w="717" h="1835" extrusionOk="0">
                  <a:moveTo>
                    <a:pt x="607" y="1"/>
                  </a:moveTo>
                  <a:cubicBezTo>
                    <a:pt x="513" y="27"/>
                    <a:pt x="432" y="53"/>
                    <a:pt x="325" y="53"/>
                  </a:cubicBezTo>
                  <a:lnTo>
                    <a:pt x="325" y="69"/>
                  </a:lnTo>
                  <a:cubicBezTo>
                    <a:pt x="312" y="445"/>
                    <a:pt x="108" y="798"/>
                    <a:pt x="27" y="1174"/>
                  </a:cubicBezTo>
                  <a:cubicBezTo>
                    <a:pt x="14" y="1229"/>
                    <a:pt x="14" y="1284"/>
                    <a:pt x="14" y="1349"/>
                  </a:cubicBezTo>
                  <a:cubicBezTo>
                    <a:pt x="1" y="1485"/>
                    <a:pt x="14" y="1634"/>
                    <a:pt x="56" y="1754"/>
                  </a:cubicBezTo>
                  <a:lnTo>
                    <a:pt x="189" y="1754"/>
                  </a:lnTo>
                  <a:cubicBezTo>
                    <a:pt x="312" y="1754"/>
                    <a:pt x="445" y="1770"/>
                    <a:pt x="594" y="1835"/>
                  </a:cubicBezTo>
                  <a:cubicBezTo>
                    <a:pt x="513" y="1621"/>
                    <a:pt x="487" y="1391"/>
                    <a:pt x="542" y="1174"/>
                  </a:cubicBezTo>
                  <a:cubicBezTo>
                    <a:pt x="568" y="1012"/>
                    <a:pt x="636" y="863"/>
                    <a:pt x="662" y="717"/>
                  </a:cubicBezTo>
                  <a:cubicBezTo>
                    <a:pt x="717" y="474"/>
                    <a:pt x="688" y="215"/>
                    <a:pt x="60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5074875" y="5101175"/>
              <a:ext cx="112375" cy="55350"/>
            </a:xfrm>
            <a:custGeom>
              <a:avLst/>
              <a:gdLst/>
              <a:ahLst/>
              <a:cxnLst/>
              <a:rect l="l" t="t" r="r" b="b"/>
              <a:pathLst>
                <a:path w="4495" h="2214" extrusionOk="0">
                  <a:moveTo>
                    <a:pt x="1984" y="1"/>
                  </a:moveTo>
                  <a:cubicBezTo>
                    <a:pt x="1485" y="1"/>
                    <a:pt x="1106" y="95"/>
                    <a:pt x="837" y="228"/>
                  </a:cubicBezTo>
                  <a:cubicBezTo>
                    <a:pt x="1" y="633"/>
                    <a:pt x="40" y="1472"/>
                    <a:pt x="40" y="1472"/>
                  </a:cubicBezTo>
                  <a:cubicBezTo>
                    <a:pt x="215" y="957"/>
                    <a:pt x="662" y="594"/>
                    <a:pt x="1203" y="539"/>
                  </a:cubicBezTo>
                  <a:cubicBezTo>
                    <a:pt x="1255" y="526"/>
                    <a:pt x="1310" y="526"/>
                    <a:pt x="1365" y="513"/>
                  </a:cubicBezTo>
                  <a:cubicBezTo>
                    <a:pt x="1527" y="513"/>
                    <a:pt x="1702" y="513"/>
                    <a:pt x="1890" y="526"/>
                  </a:cubicBezTo>
                  <a:cubicBezTo>
                    <a:pt x="2227" y="552"/>
                    <a:pt x="2538" y="662"/>
                    <a:pt x="2823" y="782"/>
                  </a:cubicBezTo>
                  <a:cubicBezTo>
                    <a:pt x="3241" y="986"/>
                    <a:pt x="3591" y="1242"/>
                    <a:pt x="3847" y="1459"/>
                  </a:cubicBezTo>
                  <a:cubicBezTo>
                    <a:pt x="4064" y="1647"/>
                    <a:pt x="4265" y="1877"/>
                    <a:pt x="4427" y="2120"/>
                  </a:cubicBezTo>
                  <a:lnTo>
                    <a:pt x="4495" y="2214"/>
                  </a:lnTo>
                  <a:cubicBezTo>
                    <a:pt x="4388" y="1459"/>
                    <a:pt x="3970" y="782"/>
                    <a:pt x="3335" y="390"/>
                  </a:cubicBezTo>
                  <a:cubicBezTo>
                    <a:pt x="3241" y="338"/>
                    <a:pt x="3147" y="283"/>
                    <a:pt x="3037" y="228"/>
                  </a:cubicBezTo>
                  <a:cubicBezTo>
                    <a:pt x="2726" y="95"/>
                    <a:pt x="2376" y="1"/>
                    <a:pt x="1984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5075850" y="5106850"/>
              <a:ext cx="33150" cy="31125"/>
            </a:xfrm>
            <a:custGeom>
              <a:avLst/>
              <a:gdLst/>
              <a:ahLst/>
              <a:cxnLst/>
              <a:rect l="l" t="t" r="r" b="b"/>
              <a:pathLst>
                <a:path w="1326" h="1245" extrusionOk="0">
                  <a:moveTo>
                    <a:pt x="798" y="1"/>
                  </a:moveTo>
                  <a:cubicBezTo>
                    <a:pt x="43" y="380"/>
                    <a:pt x="1" y="1096"/>
                    <a:pt x="1" y="1216"/>
                  </a:cubicBezTo>
                  <a:lnTo>
                    <a:pt x="1" y="1245"/>
                  </a:lnTo>
                  <a:cubicBezTo>
                    <a:pt x="176" y="730"/>
                    <a:pt x="623" y="367"/>
                    <a:pt x="1164" y="312"/>
                  </a:cubicBezTo>
                  <a:cubicBezTo>
                    <a:pt x="1216" y="299"/>
                    <a:pt x="1271" y="299"/>
                    <a:pt x="1326" y="286"/>
                  </a:cubicBezTo>
                  <a:cubicBezTo>
                    <a:pt x="1190" y="231"/>
                    <a:pt x="1054" y="163"/>
                    <a:pt x="934" y="82"/>
                  </a:cubicBezTo>
                  <a:cubicBezTo>
                    <a:pt x="879" y="56"/>
                    <a:pt x="840" y="43"/>
                    <a:pt x="798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2"/>
            <p:cNvSpPr/>
            <p:nvPr/>
          </p:nvSpPr>
          <p:spPr>
            <a:xfrm>
              <a:off x="5145425" y="5110900"/>
              <a:ext cx="41825" cy="45625"/>
            </a:xfrm>
            <a:custGeom>
              <a:avLst/>
              <a:gdLst/>
              <a:ahLst/>
              <a:cxnLst/>
              <a:rect l="l" t="t" r="r" b="b"/>
              <a:pathLst>
                <a:path w="1673" h="1825" extrusionOk="0">
                  <a:moveTo>
                    <a:pt x="513" y="1"/>
                  </a:moveTo>
                  <a:cubicBezTo>
                    <a:pt x="526" y="82"/>
                    <a:pt x="487" y="163"/>
                    <a:pt x="419" y="231"/>
                  </a:cubicBezTo>
                  <a:cubicBezTo>
                    <a:pt x="325" y="325"/>
                    <a:pt x="189" y="367"/>
                    <a:pt x="40" y="393"/>
                  </a:cubicBezTo>
                  <a:lnTo>
                    <a:pt x="1" y="393"/>
                  </a:lnTo>
                  <a:cubicBezTo>
                    <a:pt x="419" y="597"/>
                    <a:pt x="769" y="853"/>
                    <a:pt x="1025" y="1070"/>
                  </a:cubicBezTo>
                  <a:cubicBezTo>
                    <a:pt x="1242" y="1258"/>
                    <a:pt x="1443" y="1488"/>
                    <a:pt x="1605" y="1731"/>
                  </a:cubicBezTo>
                  <a:lnTo>
                    <a:pt x="1673" y="1825"/>
                  </a:lnTo>
                  <a:cubicBezTo>
                    <a:pt x="1673" y="1799"/>
                    <a:pt x="1673" y="1770"/>
                    <a:pt x="1660" y="1744"/>
                  </a:cubicBezTo>
                  <a:cubicBezTo>
                    <a:pt x="1634" y="1582"/>
                    <a:pt x="1592" y="1420"/>
                    <a:pt x="1540" y="1271"/>
                  </a:cubicBezTo>
                  <a:cubicBezTo>
                    <a:pt x="1349" y="746"/>
                    <a:pt x="986" y="299"/>
                    <a:pt x="513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5110275" y="5245925"/>
              <a:ext cx="57450" cy="55750"/>
            </a:xfrm>
            <a:custGeom>
              <a:avLst/>
              <a:gdLst/>
              <a:ahLst/>
              <a:cxnLst/>
              <a:rect l="l" t="t" r="r" b="b"/>
              <a:pathLst>
                <a:path w="2298" h="2230" extrusionOk="0">
                  <a:moveTo>
                    <a:pt x="150" y="1"/>
                  </a:moveTo>
                  <a:lnTo>
                    <a:pt x="1" y="675"/>
                  </a:lnTo>
                  <a:lnTo>
                    <a:pt x="299" y="1906"/>
                  </a:lnTo>
                  <a:lnTo>
                    <a:pt x="879" y="2230"/>
                  </a:lnTo>
                  <a:lnTo>
                    <a:pt x="1825" y="2120"/>
                  </a:lnTo>
                  <a:lnTo>
                    <a:pt x="2094" y="1446"/>
                  </a:lnTo>
                  <a:lnTo>
                    <a:pt x="2298" y="299"/>
                  </a:lnTo>
                  <a:lnTo>
                    <a:pt x="2120" y="1"/>
                  </a:lnTo>
                  <a:cubicBezTo>
                    <a:pt x="2055" y="367"/>
                    <a:pt x="1919" y="623"/>
                    <a:pt x="1783" y="798"/>
                  </a:cubicBezTo>
                  <a:cubicBezTo>
                    <a:pt x="1635" y="987"/>
                    <a:pt x="1403" y="1082"/>
                    <a:pt x="1170" y="1082"/>
                  </a:cubicBezTo>
                  <a:cubicBezTo>
                    <a:pt x="937" y="1082"/>
                    <a:pt x="704" y="987"/>
                    <a:pt x="555" y="798"/>
                  </a:cubicBezTo>
                  <a:cubicBezTo>
                    <a:pt x="273" y="461"/>
                    <a:pt x="150" y="1"/>
                    <a:pt x="150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2"/>
            <p:cNvSpPr/>
            <p:nvPr/>
          </p:nvSpPr>
          <p:spPr>
            <a:xfrm>
              <a:off x="5054950" y="5244550"/>
              <a:ext cx="59400" cy="49025"/>
            </a:xfrm>
            <a:custGeom>
              <a:avLst/>
              <a:gdLst/>
              <a:ahLst/>
              <a:cxnLst/>
              <a:rect l="l" t="t" r="r" b="b"/>
              <a:pathLst>
                <a:path w="2376" h="1961" extrusionOk="0">
                  <a:moveTo>
                    <a:pt x="1506" y="0"/>
                  </a:moveTo>
                  <a:cubicBezTo>
                    <a:pt x="1259" y="0"/>
                    <a:pt x="957" y="88"/>
                    <a:pt x="675" y="406"/>
                  </a:cubicBezTo>
                  <a:cubicBezTo>
                    <a:pt x="1" y="1177"/>
                    <a:pt x="743" y="1637"/>
                    <a:pt x="743" y="1637"/>
                  </a:cubicBezTo>
                  <a:lnTo>
                    <a:pt x="555" y="1961"/>
                  </a:lnTo>
                  <a:lnTo>
                    <a:pt x="1919" y="1961"/>
                  </a:lnTo>
                  <a:lnTo>
                    <a:pt x="1796" y="1718"/>
                  </a:lnTo>
                  <a:lnTo>
                    <a:pt x="2188" y="1663"/>
                  </a:lnTo>
                  <a:lnTo>
                    <a:pt x="2376" y="1028"/>
                  </a:lnTo>
                  <a:lnTo>
                    <a:pt x="2039" y="137"/>
                  </a:lnTo>
                  <a:cubicBezTo>
                    <a:pt x="2039" y="137"/>
                    <a:pt x="1814" y="0"/>
                    <a:pt x="150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2"/>
            <p:cNvSpPr/>
            <p:nvPr/>
          </p:nvSpPr>
          <p:spPr>
            <a:xfrm>
              <a:off x="5069125" y="5286750"/>
              <a:ext cx="3750" cy="6425"/>
            </a:xfrm>
            <a:custGeom>
              <a:avLst/>
              <a:gdLst/>
              <a:ahLst/>
              <a:cxnLst/>
              <a:rect l="l" t="t" r="r" b="b"/>
              <a:pathLst>
                <a:path w="150" h="257" extrusionOk="0">
                  <a:moveTo>
                    <a:pt x="150" y="1"/>
                  </a:moveTo>
                  <a:lnTo>
                    <a:pt x="150" y="1"/>
                  </a:lnTo>
                  <a:lnTo>
                    <a:pt x="1" y="257"/>
                  </a:lnTo>
                  <a:lnTo>
                    <a:pt x="1" y="257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2"/>
            <p:cNvSpPr/>
            <p:nvPr/>
          </p:nvSpPr>
          <p:spPr>
            <a:xfrm>
              <a:off x="5068800" y="5271275"/>
              <a:ext cx="33725" cy="22300"/>
            </a:xfrm>
            <a:custGeom>
              <a:avLst/>
              <a:gdLst/>
              <a:ahLst/>
              <a:cxnLst/>
              <a:rect l="l" t="t" r="r" b="b"/>
              <a:pathLst>
                <a:path w="1349" h="892" extrusionOk="0">
                  <a:moveTo>
                    <a:pt x="1284" y="1"/>
                  </a:moveTo>
                  <a:cubicBezTo>
                    <a:pt x="1080" y="309"/>
                    <a:pt x="743" y="568"/>
                    <a:pt x="163" y="620"/>
                  </a:cubicBezTo>
                  <a:lnTo>
                    <a:pt x="14" y="876"/>
                  </a:lnTo>
                  <a:lnTo>
                    <a:pt x="1" y="892"/>
                  </a:lnTo>
                  <a:lnTo>
                    <a:pt x="1349" y="892"/>
                  </a:lnTo>
                  <a:lnTo>
                    <a:pt x="1336" y="876"/>
                  </a:lnTo>
                  <a:cubicBezTo>
                    <a:pt x="1242" y="769"/>
                    <a:pt x="1203" y="620"/>
                    <a:pt x="1229" y="487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508767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406" y="1"/>
                  </a:moveTo>
                  <a:cubicBezTo>
                    <a:pt x="150" y="1"/>
                    <a:pt x="1" y="134"/>
                    <a:pt x="1" y="134"/>
                  </a:cubicBezTo>
                  <a:cubicBezTo>
                    <a:pt x="82" y="95"/>
                    <a:pt x="163" y="82"/>
                    <a:pt x="244" y="82"/>
                  </a:cubicBezTo>
                  <a:cubicBezTo>
                    <a:pt x="380" y="82"/>
                    <a:pt x="500" y="134"/>
                    <a:pt x="568" y="176"/>
                  </a:cubicBezTo>
                  <a:lnTo>
                    <a:pt x="623" y="176"/>
                  </a:lnTo>
                  <a:lnTo>
                    <a:pt x="636" y="40"/>
                  </a:lnTo>
                  <a:cubicBezTo>
                    <a:pt x="555" y="14"/>
                    <a:pt x="474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5088725" y="5253375"/>
              <a:ext cx="14525" cy="4075"/>
            </a:xfrm>
            <a:custGeom>
              <a:avLst/>
              <a:gdLst/>
              <a:ahLst/>
              <a:cxnLst/>
              <a:rect l="l" t="t" r="r" b="b"/>
              <a:pathLst>
                <a:path w="581" h="163" extrusionOk="0">
                  <a:moveTo>
                    <a:pt x="406" y="1"/>
                  </a:moveTo>
                  <a:cubicBezTo>
                    <a:pt x="163" y="1"/>
                    <a:pt x="1" y="134"/>
                    <a:pt x="1" y="134"/>
                  </a:cubicBezTo>
                  <a:cubicBezTo>
                    <a:pt x="95" y="95"/>
                    <a:pt x="176" y="82"/>
                    <a:pt x="257" y="82"/>
                  </a:cubicBezTo>
                  <a:cubicBezTo>
                    <a:pt x="377" y="82"/>
                    <a:pt x="487" y="121"/>
                    <a:pt x="552" y="163"/>
                  </a:cubicBezTo>
                  <a:lnTo>
                    <a:pt x="581" y="27"/>
                  </a:lnTo>
                  <a:cubicBezTo>
                    <a:pt x="568" y="27"/>
                    <a:pt x="552" y="14"/>
                    <a:pt x="526" y="14"/>
                  </a:cubicBezTo>
                  <a:cubicBezTo>
                    <a:pt x="487" y="1"/>
                    <a:pt x="445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2"/>
            <p:cNvSpPr/>
            <p:nvPr/>
          </p:nvSpPr>
          <p:spPr>
            <a:xfrm>
              <a:off x="5101850" y="5253700"/>
              <a:ext cx="1400" cy="350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1" y="1"/>
                  </a:moveTo>
                  <a:cubicBezTo>
                    <a:pt x="27" y="1"/>
                    <a:pt x="43" y="14"/>
                    <a:pt x="56" y="14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2"/>
            <p:cNvSpPr/>
            <p:nvPr/>
          </p:nvSpPr>
          <p:spPr>
            <a:xfrm>
              <a:off x="5162600" y="5244550"/>
              <a:ext cx="61825" cy="49025"/>
            </a:xfrm>
            <a:custGeom>
              <a:avLst/>
              <a:gdLst/>
              <a:ahLst/>
              <a:cxnLst/>
              <a:rect l="l" t="t" r="r" b="b"/>
              <a:pathLst>
                <a:path w="2473" h="1961" extrusionOk="0">
                  <a:moveTo>
                    <a:pt x="904" y="0"/>
                  </a:moveTo>
                  <a:cubicBezTo>
                    <a:pt x="584" y="0"/>
                    <a:pt x="351" y="137"/>
                    <a:pt x="351" y="137"/>
                  </a:cubicBezTo>
                  <a:lnTo>
                    <a:pt x="1" y="1028"/>
                  </a:lnTo>
                  <a:lnTo>
                    <a:pt x="189" y="1663"/>
                  </a:lnTo>
                  <a:lnTo>
                    <a:pt x="594" y="1718"/>
                  </a:lnTo>
                  <a:lnTo>
                    <a:pt x="474" y="1961"/>
                  </a:lnTo>
                  <a:lnTo>
                    <a:pt x="1890" y="1961"/>
                  </a:lnTo>
                  <a:lnTo>
                    <a:pt x="1702" y="1637"/>
                  </a:lnTo>
                  <a:cubicBezTo>
                    <a:pt x="1702" y="1637"/>
                    <a:pt x="2473" y="1177"/>
                    <a:pt x="1770" y="406"/>
                  </a:cubicBezTo>
                  <a:cubicBezTo>
                    <a:pt x="1475" y="88"/>
                    <a:pt x="1162" y="0"/>
                    <a:pt x="904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2"/>
            <p:cNvSpPr/>
            <p:nvPr/>
          </p:nvSpPr>
          <p:spPr>
            <a:xfrm>
              <a:off x="5208200" y="5291125"/>
              <a:ext cx="1650" cy="2450"/>
            </a:xfrm>
            <a:custGeom>
              <a:avLst/>
              <a:gdLst/>
              <a:ahLst/>
              <a:cxnLst/>
              <a:rect l="l" t="t" r="r" b="b"/>
              <a:pathLst>
                <a:path w="66" h="98" extrusionOk="0">
                  <a:moveTo>
                    <a:pt x="1" y="1"/>
                  </a:moveTo>
                  <a:lnTo>
                    <a:pt x="1" y="1"/>
                  </a:lnTo>
                  <a:lnTo>
                    <a:pt x="66" y="98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2"/>
            <p:cNvSpPr/>
            <p:nvPr/>
          </p:nvSpPr>
          <p:spPr>
            <a:xfrm>
              <a:off x="5205775" y="5286750"/>
              <a:ext cx="2450" cy="4400"/>
            </a:xfrm>
            <a:custGeom>
              <a:avLst/>
              <a:gdLst/>
              <a:ahLst/>
              <a:cxnLst/>
              <a:rect l="l" t="t" r="r" b="b"/>
              <a:pathLst>
                <a:path w="98" h="176" extrusionOk="0">
                  <a:moveTo>
                    <a:pt x="1" y="1"/>
                  </a:moveTo>
                  <a:lnTo>
                    <a:pt x="98" y="176"/>
                  </a:lnTo>
                  <a:lnTo>
                    <a:pt x="98" y="176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2"/>
            <p:cNvSpPr/>
            <p:nvPr/>
          </p:nvSpPr>
          <p:spPr>
            <a:xfrm>
              <a:off x="5174750" y="5271925"/>
              <a:ext cx="35100" cy="21650"/>
            </a:xfrm>
            <a:custGeom>
              <a:avLst/>
              <a:gdLst/>
              <a:ahLst/>
              <a:cxnLst/>
              <a:rect l="l" t="t" r="r" b="b"/>
              <a:pathLst>
                <a:path w="1404" h="866" extrusionOk="0">
                  <a:moveTo>
                    <a:pt x="95" y="1"/>
                  </a:moveTo>
                  <a:lnTo>
                    <a:pt x="150" y="432"/>
                  </a:lnTo>
                  <a:lnTo>
                    <a:pt x="150" y="500"/>
                  </a:lnTo>
                  <a:cubicBezTo>
                    <a:pt x="150" y="607"/>
                    <a:pt x="108" y="730"/>
                    <a:pt x="27" y="824"/>
                  </a:cubicBezTo>
                  <a:lnTo>
                    <a:pt x="1" y="866"/>
                  </a:lnTo>
                  <a:lnTo>
                    <a:pt x="1404" y="866"/>
                  </a:lnTo>
                  <a:lnTo>
                    <a:pt x="1339" y="769"/>
                  </a:lnTo>
                  <a:lnTo>
                    <a:pt x="1242" y="594"/>
                  </a:lnTo>
                  <a:cubicBezTo>
                    <a:pt x="662" y="542"/>
                    <a:pt x="312" y="299"/>
                    <a:pt x="9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2"/>
            <p:cNvSpPr/>
            <p:nvPr/>
          </p:nvSpPr>
          <p:spPr>
            <a:xfrm>
              <a:off x="517442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218" y="1"/>
                  </a:moveTo>
                  <a:cubicBezTo>
                    <a:pt x="150" y="1"/>
                    <a:pt x="82" y="14"/>
                    <a:pt x="1" y="27"/>
                  </a:cubicBezTo>
                  <a:lnTo>
                    <a:pt x="14" y="176"/>
                  </a:lnTo>
                  <a:lnTo>
                    <a:pt x="40" y="176"/>
                  </a:lnTo>
                  <a:cubicBezTo>
                    <a:pt x="121" y="134"/>
                    <a:pt x="244" y="82"/>
                    <a:pt x="380" y="82"/>
                  </a:cubicBezTo>
                  <a:cubicBezTo>
                    <a:pt x="461" y="82"/>
                    <a:pt x="542" y="95"/>
                    <a:pt x="636" y="134"/>
                  </a:cubicBezTo>
                  <a:cubicBezTo>
                    <a:pt x="636" y="134"/>
                    <a:pt x="474" y="1"/>
                    <a:pt x="218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2"/>
            <p:cNvSpPr/>
            <p:nvPr/>
          </p:nvSpPr>
          <p:spPr>
            <a:xfrm>
              <a:off x="5174750" y="5253375"/>
              <a:ext cx="14200" cy="3750"/>
            </a:xfrm>
            <a:custGeom>
              <a:avLst/>
              <a:gdLst/>
              <a:ahLst/>
              <a:cxnLst/>
              <a:rect l="l" t="t" r="r" b="b"/>
              <a:pathLst>
                <a:path w="568" h="150" extrusionOk="0">
                  <a:moveTo>
                    <a:pt x="163" y="1"/>
                  </a:moveTo>
                  <a:cubicBezTo>
                    <a:pt x="124" y="1"/>
                    <a:pt x="69" y="1"/>
                    <a:pt x="27" y="14"/>
                  </a:cubicBezTo>
                  <a:lnTo>
                    <a:pt x="1" y="14"/>
                  </a:lnTo>
                  <a:lnTo>
                    <a:pt x="14" y="150"/>
                  </a:lnTo>
                  <a:cubicBezTo>
                    <a:pt x="95" y="121"/>
                    <a:pt x="205" y="82"/>
                    <a:pt x="312" y="82"/>
                  </a:cubicBezTo>
                  <a:cubicBezTo>
                    <a:pt x="393" y="82"/>
                    <a:pt x="487" y="95"/>
                    <a:pt x="568" y="134"/>
                  </a:cubicBezTo>
                  <a:cubicBezTo>
                    <a:pt x="568" y="134"/>
                    <a:pt x="419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2"/>
            <p:cNvSpPr/>
            <p:nvPr/>
          </p:nvSpPr>
          <p:spPr>
            <a:xfrm>
              <a:off x="5174750" y="5253700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2"/>
            <p:cNvSpPr/>
            <p:nvPr/>
          </p:nvSpPr>
          <p:spPr>
            <a:xfrm>
              <a:off x="5051225" y="5368075"/>
              <a:ext cx="172475" cy="50375"/>
            </a:xfrm>
            <a:custGeom>
              <a:avLst/>
              <a:gdLst/>
              <a:ahLst/>
              <a:cxnLst/>
              <a:rect l="l" t="t" r="r" b="b"/>
              <a:pathLst>
                <a:path w="6899" h="2015" extrusionOk="0">
                  <a:moveTo>
                    <a:pt x="1135" y="1"/>
                  </a:moveTo>
                  <a:lnTo>
                    <a:pt x="513" y="325"/>
                  </a:lnTo>
                  <a:lnTo>
                    <a:pt x="1" y="1054"/>
                  </a:lnTo>
                  <a:cubicBezTo>
                    <a:pt x="1" y="1054"/>
                    <a:pt x="1256" y="2014"/>
                    <a:pt x="3338" y="2014"/>
                  </a:cubicBezTo>
                  <a:cubicBezTo>
                    <a:pt x="3382" y="2014"/>
                    <a:pt x="3426" y="2014"/>
                    <a:pt x="3471" y="2013"/>
                  </a:cubicBezTo>
                  <a:cubicBezTo>
                    <a:pt x="3515" y="2014"/>
                    <a:pt x="3559" y="2014"/>
                    <a:pt x="3602" y="2014"/>
                  </a:cubicBezTo>
                  <a:cubicBezTo>
                    <a:pt x="5668" y="2014"/>
                    <a:pt x="6899" y="1054"/>
                    <a:pt x="6899" y="1054"/>
                  </a:cubicBezTo>
                  <a:lnTo>
                    <a:pt x="6426" y="325"/>
                  </a:lnTo>
                  <a:lnTo>
                    <a:pt x="5794" y="1"/>
                  </a:lnTo>
                  <a:lnTo>
                    <a:pt x="3552" y="325"/>
                  </a:lnTo>
                  <a:lnTo>
                    <a:pt x="3471" y="1028"/>
                  </a:lnTo>
                  <a:lnTo>
                    <a:pt x="3390" y="325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2"/>
            <p:cNvSpPr/>
            <p:nvPr/>
          </p:nvSpPr>
          <p:spPr>
            <a:xfrm>
              <a:off x="5061025" y="5379900"/>
              <a:ext cx="156925" cy="5775"/>
            </a:xfrm>
            <a:custGeom>
              <a:avLst/>
              <a:gdLst/>
              <a:ahLst/>
              <a:cxnLst/>
              <a:rect l="l" t="t" r="r" b="b"/>
              <a:pathLst>
                <a:path w="6277" h="231" extrusionOk="0">
                  <a:moveTo>
                    <a:pt x="6131" y="1"/>
                  </a:moveTo>
                  <a:lnTo>
                    <a:pt x="6131" y="1"/>
                  </a:lnTo>
                  <a:lnTo>
                    <a:pt x="6277" y="231"/>
                  </a:lnTo>
                  <a:lnTo>
                    <a:pt x="6277" y="231"/>
                  </a:lnTo>
                  <a:lnTo>
                    <a:pt x="6131" y="1"/>
                  </a:lnTo>
                  <a:close/>
                  <a:moveTo>
                    <a:pt x="14" y="1"/>
                  </a:moveTo>
                  <a:lnTo>
                    <a:pt x="1" y="43"/>
                  </a:lnTo>
                  <a:lnTo>
                    <a:pt x="1" y="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5061025" y="5379900"/>
              <a:ext cx="156925" cy="23025"/>
            </a:xfrm>
            <a:custGeom>
              <a:avLst/>
              <a:gdLst/>
              <a:ahLst/>
              <a:cxnLst/>
              <a:rect l="l" t="t" r="r" b="b"/>
              <a:pathLst>
                <a:path w="6277" h="921" extrusionOk="0">
                  <a:moveTo>
                    <a:pt x="14" y="1"/>
                  </a:moveTo>
                  <a:lnTo>
                    <a:pt x="1" y="43"/>
                  </a:lnTo>
                  <a:cubicBezTo>
                    <a:pt x="542" y="367"/>
                    <a:pt x="1527" y="840"/>
                    <a:pt x="2904" y="892"/>
                  </a:cubicBezTo>
                  <a:cubicBezTo>
                    <a:pt x="3092" y="921"/>
                    <a:pt x="3280" y="921"/>
                    <a:pt x="3471" y="921"/>
                  </a:cubicBezTo>
                  <a:cubicBezTo>
                    <a:pt x="4929" y="921"/>
                    <a:pt x="5953" y="435"/>
                    <a:pt x="6277" y="231"/>
                  </a:cubicBezTo>
                  <a:lnTo>
                    <a:pt x="6131" y="1"/>
                  </a:lnTo>
                  <a:cubicBezTo>
                    <a:pt x="5739" y="231"/>
                    <a:pt x="4754" y="691"/>
                    <a:pt x="3267" y="691"/>
                  </a:cubicBezTo>
                  <a:lnTo>
                    <a:pt x="2891" y="691"/>
                  </a:lnTo>
                  <a:cubicBezTo>
                    <a:pt x="1391" y="691"/>
                    <a:pt x="406" y="231"/>
                    <a:pt x="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5056650" y="5316800"/>
              <a:ext cx="162675" cy="80450"/>
            </a:xfrm>
            <a:custGeom>
              <a:avLst/>
              <a:gdLst/>
              <a:ahLst/>
              <a:cxnLst/>
              <a:rect l="l" t="t" r="r" b="b"/>
              <a:pathLst>
                <a:path w="6507" h="3218" extrusionOk="0">
                  <a:moveTo>
                    <a:pt x="2444" y="1"/>
                  </a:moveTo>
                  <a:lnTo>
                    <a:pt x="1783" y="244"/>
                  </a:lnTo>
                  <a:cubicBezTo>
                    <a:pt x="1783" y="244"/>
                    <a:pt x="824" y="717"/>
                    <a:pt x="1" y="2405"/>
                  </a:cubicBezTo>
                  <a:cubicBezTo>
                    <a:pt x="1" y="2405"/>
                    <a:pt x="1082" y="3217"/>
                    <a:pt x="3072" y="3217"/>
                  </a:cubicBezTo>
                  <a:cubicBezTo>
                    <a:pt x="3132" y="3217"/>
                    <a:pt x="3192" y="3216"/>
                    <a:pt x="3254" y="3215"/>
                  </a:cubicBezTo>
                  <a:cubicBezTo>
                    <a:pt x="3315" y="3216"/>
                    <a:pt x="3376" y="3217"/>
                    <a:pt x="3436" y="3217"/>
                  </a:cubicBezTo>
                  <a:cubicBezTo>
                    <a:pt x="5426" y="3217"/>
                    <a:pt x="6507" y="2405"/>
                    <a:pt x="6507" y="2405"/>
                  </a:cubicBezTo>
                  <a:cubicBezTo>
                    <a:pt x="5629" y="623"/>
                    <a:pt x="4725" y="244"/>
                    <a:pt x="4725" y="244"/>
                  </a:cubicBezTo>
                  <a:lnTo>
                    <a:pt x="405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5056650" y="5322225"/>
              <a:ext cx="162675" cy="74950"/>
            </a:xfrm>
            <a:custGeom>
              <a:avLst/>
              <a:gdLst/>
              <a:ahLst/>
              <a:cxnLst/>
              <a:rect l="l" t="t" r="r" b="b"/>
              <a:pathLst>
                <a:path w="6507" h="2998" extrusionOk="0">
                  <a:moveTo>
                    <a:pt x="4657" y="1"/>
                  </a:moveTo>
                  <a:lnTo>
                    <a:pt x="4657" y="1"/>
                  </a:lnTo>
                  <a:cubicBezTo>
                    <a:pt x="5360" y="973"/>
                    <a:pt x="4699" y="2402"/>
                    <a:pt x="3254" y="2512"/>
                  </a:cubicBezTo>
                  <a:cubicBezTo>
                    <a:pt x="3079" y="2525"/>
                    <a:pt x="2888" y="2525"/>
                    <a:pt x="2700" y="2525"/>
                  </a:cubicBezTo>
                  <a:lnTo>
                    <a:pt x="2321" y="2525"/>
                  </a:lnTo>
                  <a:cubicBezTo>
                    <a:pt x="1336" y="2525"/>
                    <a:pt x="568" y="2321"/>
                    <a:pt x="27" y="2120"/>
                  </a:cubicBezTo>
                  <a:cubicBezTo>
                    <a:pt x="27" y="2146"/>
                    <a:pt x="14" y="2175"/>
                    <a:pt x="1" y="2188"/>
                  </a:cubicBezTo>
                  <a:cubicBezTo>
                    <a:pt x="1" y="2188"/>
                    <a:pt x="1080" y="2998"/>
                    <a:pt x="3066" y="2998"/>
                  </a:cubicBezTo>
                  <a:lnTo>
                    <a:pt x="3442" y="2998"/>
                  </a:lnTo>
                  <a:cubicBezTo>
                    <a:pt x="5428" y="2998"/>
                    <a:pt x="6507" y="2188"/>
                    <a:pt x="6507" y="2188"/>
                  </a:cubicBezTo>
                  <a:cubicBezTo>
                    <a:pt x="6358" y="1903"/>
                    <a:pt x="6225" y="1647"/>
                    <a:pt x="6076" y="1430"/>
                  </a:cubicBezTo>
                  <a:cubicBezTo>
                    <a:pt x="6021" y="1323"/>
                    <a:pt x="5953" y="1229"/>
                    <a:pt x="5885" y="1148"/>
                  </a:cubicBezTo>
                  <a:cubicBezTo>
                    <a:pt x="5253" y="244"/>
                    <a:pt x="4725" y="27"/>
                    <a:pt x="4725" y="27"/>
                  </a:cubicBezTo>
                  <a:lnTo>
                    <a:pt x="4657" y="1"/>
                  </a:ln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5154500" y="5324250"/>
              <a:ext cx="17275" cy="26675"/>
            </a:xfrm>
            <a:custGeom>
              <a:avLst/>
              <a:gdLst/>
              <a:ahLst/>
              <a:cxnLst/>
              <a:rect l="l" t="t" r="r" b="b"/>
              <a:pathLst>
                <a:path w="691" h="1067" extrusionOk="0">
                  <a:moveTo>
                    <a:pt x="244" y="1"/>
                  </a:moveTo>
                  <a:lnTo>
                    <a:pt x="108" y="14"/>
                  </a:lnTo>
                  <a:cubicBezTo>
                    <a:pt x="69" y="14"/>
                    <a:pt x="43" y="27"/>
                    <a:pt x="1" y="27"/>
                  </a:cubicBezTo>
                  <a:cubicBezTo>
                    <a:pt x="286" y="82"/>
                    <a:pt x="594" y="1067"/>
                    <a:pt x="594" y="1067"/>
                  </a:cubicBezTo>
                  <a:cubicBezTo>
                    <a:pt x="691" y="351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5111000" y="5324250"/>
              <a:ext cx="15825" cy="26675"/>
            </a:xfrm>
            <a:custGeom>
              <a:avLst/>
              <a:gdLst/>
              <a:ahLst/>
              <a:cxnLst/>
              <a:rect l="l" t="t" r="r" b="b"/>
              <a:pathLst>
                <a:path w="633" h="1067" extrusionOk="0">
                  <a:moveTo>
                    <a:pt x="419" y="1"/>
                  </a:moveTo>
                  <a:cubicBezTo>
                    <a:pt x="351" y="69"/>
                    <a:pt x="1" y="419"/>
                    <a:pt x="82" y="1067"/>
                  </a:cubicBezTo>
                  <a:cubicBezTo>
                    <a:pt x="82" y="1067"/>
                    <a:pt x="364" y="163"/>
                    <a:pt x="633" y="40"/>
                  </a:cubicBezTo>
                  <a:cubicBezTo>
                    <a:pt x="568" y="27"/>
                    <a:pt x="487" y="14"/>
                    <a:pt x="419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5099175" y="5245925"/>
              <a:ext cx="79650" cy="80175"/>
            </a:xfrm>
            <a:custGeom>
              <a:avLst/>
              <a:gdLst/>
              <a:ahLst/>
              <a:cxnLst/>
              <a:rect l="l" t="t" r="r" b="b"/>
              <a:pathLst>
                <a:path w="3186" h="3207" extrusionOk="0">
                  <a:moveTo>
                    <a:pt x="202" y="1"/>
                  </a:moveTo>
                  <a:lnTo>
                    <a:pt x="14" y="1472"/>
                  </a:lnTo>
                  <a:cubicBezTo>
                    <a:pt x="1" y="1608"/>
                    <a:pt x="40" y="1757"/>
                    <a:pt x="134" y="1864"/>
                  </a:cubicBezTo>
                  <a:lnTo>
                    <a:pt x="393" y="2175"/>
                  </a:lnTo>
                  <a:lnTo>
                    <a:pt x="393" y="3024"/>
                  </a:lnTo>
                  <a:cubicBezTo>
                    <a:pt x="393" y="3024"/>
                    <a:pt x="960" y="3186"/>
                    <a:pt x="1459" y="3202"/>
                  </a:cubicBezTo>
                  <a:cubicBezTo>
                    <a:pt x="1518" y="3205"/>
                    <a:pt x="1576" y="3207"/>
                    <a:pt x="1633" y="3207"/>
                  </a:cubicBezTo>
                  <a:cubicBezTo>
                    <a:pt x="2274" y="3207"/>
                    <a:pt x="2807" y="3024"/>
                    <a:pt x="2807" y="3024"/>
                  </a:cubicBezTo>
                  <a:lnTo>
                    <a:pt x="2807" y="2175"/>
                  </a:lnTo>
                  <a:lnTo>
                    <a:pt x="3050" y="1864"/>
                  </a:lnTo>
                  <a:cubicBezTo>
                    <a:pt x="3147" y="1757"/>
                    <a:pt x="3186" y="1608"/>
                    <a:pt x="3173" y="1472"/>
                  </a:cubicBezTo>
                  <a:lnTo>
                    <a:pt x="2985" y="1"/>
                  </a:lnTo>
                  <a:lnTo>
                    <a:pt x="2564" y="1"/>
                  </a:lnTo>
                  <a:lnTo>
                    <a:pt x="2444" y="866"/>
                  </a:lnTo>
                  <a:cubicBezTo>
                    <a:pt x="2402" y="1161"/>
                    <a:pt x="2201" y="1420"/>
                    <a:pt x="1916" y="1553"/>
                  </a:cubicBezTo>
                  <a:cubicBezTo>
                    <a:pt x="1770" y="1621"/>
                    <a:pt x="1673" y="1634"/>
                    <a:pt x="1621" y="1634"/>
                  </a:cubicBezTo>
                  <a:lnTo>
                    <a:pt x="1621" y="1608"/>
                  </a:lnTo>
                  <a:cubicBezTo>
                    <a:pt x="1621" y="1608"/>
                    <a:pt x="1621" y="1621"/>
                    <a:pt x="1592" y="1621"/>
                  </a:cubicBezTo>
                  <a:cubicBezTo>
                    <a:pt x="1579" y="1621"/>
                    <a:pt x="1566" y="1608"/>
                    <a:pt x="1566" y="1608"/>
                  </a:cubicBezTo>
                  <a:lnTo>
                    <a:pt x="1566" y="1634"/>
                  </a:lnTo>
                  <a:cubicBezTo>
                    <a:pt x="1511" y="1634"/>
                    <a:pt x="1430" y="1621"/>
                    <a:pt x="1284" y="1553"/>
                  </a:cubicBezTo>
                  <a:cubicBezTo>
                    <a:pt x="986" y="1420"/>
                    <a:pt x="798" y="1161"/>
                    <a:pt x="756" y="866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5160575" y="5245925"/>
              <a:ext cx="17925" cy="78025"/>
            </a:xfrm>
            <a:custGeom>
              <a:avLst/>
              <a:gdLst/>
              <a:ahLst/>
              <a:cxnLst/>
              <a:rect l="l" t="t" r="r" b="b"/>
              <a:pathLst>
                <a:path w="717" h="3121" extrusionOk="0">
                  <a:moveTo>
                    <a:pt x="351" y="1"/>
                  </a:moveTo>
                  <a:lnTo>
                    <a:pt x="448" y="1459"/>
                  </a:lnTo>
                  <a:cubicBezTo>
                    <a:pt x="461" y="1608"/>
                    <a:pt x="406" y="1744"/>
                    <a:pt x="312" y="1851"/>
                  </a:cubicBezTo>
                  <a:lnTo>
                    <a:pt x="43" y="2149"/>
                  </a:lnTo>
                  <a:lnTo>
                    <a:pt x="1" y="3121"/>
                  </a:lnTo>
                  <a:cubicBezTo>
                    <a:pt x="218" y="3066"/>
                    <a:pt x="351" y="3024"/>
                    <a:pt x="351" y="3024"/>
                  </a:cubicBezTo>
                  <a:lnTo>
                    <a:pt x="351" y="2175"/>
                  </a:lnTo>
                  <a:lnTo>
                    <a:pt x="594" y="1864"/>
                  </a:lnTo>
                  <a:cubicBezTo>
                    <a:pt x="675" y="1770"/>
                    <a:pt x="717" y="1647"/>
                    <a:pt x="717" y="1540"/>
                  </a:cubicBezTo>
                  <a:lnTo>
                    <a:pt x="717" y="1472"/>
                  </a:lnTo>
                  <a:lnTo>
                    <a:pt x="568" y="312"/>
                  </a:lnTo>
                  <a:lnTo>
                    <a:pt x="555" y="163"/>
                  </a:lnTo>
                  <a:lnTo>
                    <a:pt x="542" y="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5103875" y="5246575"/>
              <a:ext cx="350" cy="425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" y="1"/>
                  </a:moveTo>
                  <a:lnTo>
                    <a:pt x="1" y="17"/>
                  </a:lnTo>
                  <a:lnTo>
                    <a:pt x="14" y="17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A0D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5099825" y="528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75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5102175" y="5292175"/>
              <a:ext cx="6825" cy="28050"/>
            </a:xfrm>
            <a:custGeom>
              <a:avLst/>
              <a:gdLst/>
              <a:ahLst/>
              <a:cxnLst/>
              <a:rect l="l" t="t" r="r" b="b"/>
              <a:pathLst>
                <a:path w="273" h="1122" extrusionOk="0">
                  <a:moveTo>
                    <a:pt x="1" y="1"/>
                  </a:moveTo>
                  <a:lnTo>
                    <a:pt x="30" y="56"/>
                  </a:lnTo>
                  <a:lnTo>
                    <a:pt x="14" y="56"/>
                  </a:lnTo>
                  <a:lnTo>
                    <a:pt x="257" y="351"/>
                  </a:lnTo>
                  <a:lnTo>
                    <a:pt x="257" y="1122"/>
                  </a:lnTo>
                  <a:lnTo>
                    <a:pt x="273" y="1122"/>
                  </a:lnTo>
                  <a:lnTo>
                    <a:pt x="273" y="325"/>
                  </a:lnTo>
                  <a:lnTo>
                    <a:pt x="14" y="14"/>
                  </a:lnTo>
                  <a:cubicBezTo>
                    <a:pt x="14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DAE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5100875" y="5246975"/>
              <a:ext cx="3350" cy="24325"/>
            </a:xfrm>
            <a:custGeom>
              <a:avLst/>
              <a:gdLst/>
              <a:ahLst/>
              <a:cxnLst/>
              <a:rect l="l" t="t" r="r" b="b"/>
              <a:pathLst>
                <a:path w="134" h="973" extrusionOk="0">
                  <a:moveTo>
                    <a:pt x="121" y="1"/>
                  </a:moveTo>
                  <a:lnTo>
                    <a:pt x="108" y="134"/>
                  </a:lnTo>
                  <a:lnTo>
                    <a:pt x="121" y="134"/>
                  </a:lnTo>
                  <a:lnTo>
                    <a:pt x="134" y="1"/>
                  </a:lnTo>
                  <a:close/>
                  <a:moveTo>
                    <a:pt x="66" y="419"/>
                  </a:moveTo>
                  <a:lnTo>
                    <a:pt x="1" y="967"/>
                  </a:lnTo>
                  <a:lnTo>
                    <a:pt x="1" y="967"/>
                  </a:lnTo>
                  <a:cubicBezTo>
                    <a:pt x="4" y="957"/>
                    <a:pt x="14" y="957"/>
                    <a:pt x="14" y="957"/>
                  </a:cubicBezTo>
                  <a:lnTo>
                    <a:pt x="82" y="419"/>
                  </a:lnTo>
                  <a:close/>
                  <a:moveTo>
                    <a:pt x="1" y="967"/>
                  </a:moveTo>
                  <a:cubicBezTo>
                    <a:pt x="1" y="969"/>
                    <a:pt x="1" y="971"/>
                    <a:pt x="1" y="973"/>
                  </a:cubicBezTo>
                  <a:lnTo>
                    <a:pt x="1" y="967"/>
                  </a:lnTo>
                  <a:close/>
                </a:path>
              </a:pathLst>
            </a:custGeom>
            <a:solidFill>
              <a:srgbClr val="4DC9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5098850" y="5270875"/>
              <a:ext cx="4075" cy="22700"/>
            </a:xfrm>
            <a:custGeom>
              <a:avLst/>
              <a:gdLst/>
              <a:ahLst/>
              <a:cxnLst/>
              <a:rect l="l" t="t" r="r" b="b"/>
              <a:pathLst>
                <a:path w="163" h="908" extrusionOk="0">
                  <a:moveTo>
                    <a:pt x="95" y="1"/>
                  </a:moveTo>
                  <a:cubicBezTo>
                    <a:pt x="95" y="1"/>
                    <a:pt x="82" y="1"/>
                    <a:pt x="82" y="17"/>
                  </a:cubicBezTo>
                  <a:lnTo>
                    <a:pt x="42" y="365"/>
                  </a:lnTo>
                  <a:lnTo>
                    <a:pt x="95" y="1"/>
                  </a:lnTo>
                  <a:close/>
                  <a:moveTo>
                    <a:pt x="42" y="365"/>
                  </a:moveTo>
                  <a:lnTo>
                    <a:pt x="27" y="474"/>
                  </a:lnTo>
                  <a:cubicBezTo>
                    <a:pt x="27" y="484"/>
                    <a:pt x="27" y="493"/>
                    <a:pt x="27" y="503"/>
                  </a:cubicBezTo>
                  <a:lnTo>
                    <a:pt x="27" y="503"/>
                  </a:lnTo>
                  <a:lnTo>
                    <a:pt x="42" y="365"/>
                  </a:lnTo>
                  <a:close/>
                  <a:moveTo>
                    <a:pt x="27" y="503"/>
                  </a:moveTo>
                  <a:lnTo>
                    <a:pt x="27" y="503"/>
                  </a:lnTo>
                  <a:cubicBezTo>
                    <a:pt x="1" y="636"/>
                    <a:pt x="40" y="785"/>
                    <a:pt x="134" y="892"/>
                  </a:cubicBezTo>
                  <a:lnTo>
                    <a:pt x="147" y="908"/>
                  </a:lnTo>
                  <a:lnTo>
                    <a:pt x="163" y="908"/>
                  </a:lnTo>
                  <a:lnTo>
                    <a:pt x="134" y="853"/>
                  </a:lnTo>
                  <a:cubicBezTo>
                    <a:pt x="95" y="798"/>
                    <a:pt x="66" y="730"/>
                    <a:pt x="40" y="665"/>
                  </a:cubicBezTo>
                  <a:cubicBezTo>
                    <a:pt x="29" y="607"/>
                    <a:pt x="27" y="558"/>
                    <a:pt x="27" y="503"/>
                  </a:cubicBez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5103225" y="5250300"/>
              <a:ext cx="675" cy="3425"/>
            </a:xfrm>
            <a:custGeom>
              <a:avLst/>
              <a:gdLst/>
              <a:ahLst/>
              <a:cxnLst/>
              <a:rect l="l" t="t" r="r" b="b"/>
              <a:pathLst>
                <a:path w="27" h="137" extrusionOk="0">
                  <a:moveTo>
                    <a:pt x="14" y="1"/>
                  </a:moveTo>
                  <a:lnTo>
                    <a:pt x="1" y="13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5102500" y="5254025"/>
              <a:ext cx="750" cy="3425"/>
            </a:xfrm>
            <a:custGeom>
              <a:avLst/>
              <a:gdLst/>
              <a:ahLst/>
              <a:cxnLst/>
              <a:rect l="l" t="t" r="r" b="b"/>
              <a:pathLst>
                <a:path w="30" h="137" extrusionOk="0">
                  <a:moveTo>
                    <a:pt x="30" y="1"/>
                  </a:moveTo>
                  <a:lnTo>
                    <a:pt x="1" y="137"/>
                  </a:lnTo>
                  <a:lnTo>
                    <a:pt x="17" y="137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5103225" y="5253700"/>
              <a:ext cx="25" cy="675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B1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5108575" y="5320200"/>
              <a:ext cx="8850" cy="4400"/>
            </a:xfrm>
            <a:custGeom>
              <a:avLst/>
              <a:gdLst/>
              <a:ahLst/>
              <a:cxnLst/>
              <a:rect l="l" t="t" r="r" b="b"/>
              <a:pathLst>
                <a:path w="354" h="176" extrusionOk="0">
                  <a:moveTo>
                    <a:pt x="1" y="1"/>
                  </a:moveTo>
                  <a:lnTo>
                    <a:pt x="1" y="82"/>
                  </a:lnTo>
                  <a:cubicBezTo>
                    <a:pt x="1" y="82"/>
                    <a:pt x="137" y="121"/>
                    <a:pt x="354" y="176"/>
                  </a:cubicBezTo>
                  <a:lnTo>
                    <a:pt x="354" y="134"/>
                  </a:lnTo>
                  <a:cubicBezTo>
                    <a:pt x="150" y="95"/>
                    <a:pt x="17" y="53"/>
                    <a:pt x="17" y="5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D366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5099500" y="5246575"/>
              <a:ext cx="17925" cy="76975"/>
            </a:xfrm>
            <a:custGeom>
              <a:avLst/>
              <a:gdLst/>
              <a:ahLst/>
              <a:cxnLst/>
              <a:rect l="l" t="t" r="r" b="b"/>
              <a:pathLst>
                <a:path w="717" h="3079" extrusionOk="0">
                  <a:moveTo>
                    <a:pt x="189" y="1"/>
                  </a:moveTo>
                  <a:lnTo>
                    <a:pt x="189" y="17"/>
                  </a:lnTo>
                  <a:lnTo>
                    <a:pt x="176" y="150"/>
                  </a:lnTo>
                  <a:lnTo>
                    <a:pt x="150" y="286"/>
                  </a:lnTo>
                  <a:lnTo>
                    <a:pt x="150" y="312"/>
                  </a:lnTo>
                  <a:lnTo>
                    <a:pt x="137" y="435"/>
                  </a:lnTo>
                  <a:lnTo>
                    <a:pt x="69" y="973"/>
                  </a:lnTo>
                  <a:lnTo>
                    <a:pt x="1" y="1446"/>
                  </a:lnTo>
                  <a:cubicBezTo>
                    <a:pt x="1" y="1514"/>
                    <a:pt x="1" y="1569"/>
                    <a:pt x="14" y="1637"/>
                  </a:cubicBezTo>
                  <a:cubicBezTo>
                    <a:pt x="40" y="1702"/>
                    <a:pt x="69" y="1770"/>
                    <a:pt x="108" y="1825"/>
                  </a:cubicBezTo>
                  <a:cubicBezTo>
                    <a:pt x="121" y="1825"/>
                    <a:pt x="121" y="1838"/>
                    <a:pt x="121" y="1838"/>
                  </a:cubicBezTo>
                  <a:lnTo>
                    <a:pt x="380" y="2149"/>
                  </a:lnTo>
                  <a:lnTo>
                    <a:pt x="380" y="2946"/>
                  </a:lnTo>
                  <a:lnTo>
                    <a:pt x="380" y="2998"/>
                  </a:lnTo>
                  <a:cubicBezTo>
                    <a:pt x="380" y="2998"/>
                    <a:pt x="513" y="3040"/>
                    <a:pt x="717" y="3079"/>
                  </a:cubicBezTo>
                  <a:lnTo>
                    <a:pt x="662" y="2149"/>
                  </a:lnTo>
                  <a:lnTo>
                    <a:pt x="406" y="1851"/>
                  </a:lnTo>
                  <a:cubicBezTo>
                    <a:pt x="299" y="1744"/>
                    <a:pt x="257" y="1608"/>
                    <a:pt x="257" y="1459"/>
                  </a:cubicBezTo>
                  <a:lnTo>
                    <a:pt x="364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512347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lnTo>
                    <a:pt x="53" y="14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512412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27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512347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cubicBezTo>
                    <a:pt x="53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512412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14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Hình ảnh 8" descr="Ảnh có chứa khuôn làm bánh quy&#10;&#10;Mô tả được tạo tự động">
            <a:extLst>
              <a:ext uri="{FF2B5EF4-FFF2-40B4-BE49-F238E27FC236}">
                <a16:creationId xmlns:a16="http://schemas.microsoft.com/office/drawing/2014/main" xmlns="" id="{4BD9B63B-C9B3-293D-91F7-4B09ED747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38" y="0"/>
            <a:ext cx="9350698" cy="6238560"/>
          </a:xfrm>
          <a:prstGeom prst="rect">
            <a:avLst/>
          </a:prstGeom>
        </p:spPr>
      </p:pic>
      <p:pic>
        <p:nvPicPr>
          <p:cNvPr id="3" name="Picture 2" descr="Cute rabbit holding carrot with thumb up cartoon vector icon illustration animal nature isolated Free Vector">
            <a:extLst>
              <a:ext uri="{FF2B5EF4-FFF2-40B4-BE49-F238E27FC236}">
                <a16:creationId xmlns:a16="http://schemas.microsoft.com/office/drawing/2014/main" xmlns="" id="{687C46F4-B05F-A95B-1EC0-2188E228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8" b="89936" l="9904" r="89936">
                        <a14:foregroundMark x1="42971" y1="7348" x2="42971" y2="7348"/>
                        <a14:foregroundMark x1="24441" y1="52716" x2="24441" y2="52716"/>
                        <a14:foregroundMark x1="77955" y1="44089" x2="77955" y2="44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175" y="2461171"/>
            <a:ext cx="4909387" cy="490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4" name="Google Shape;1364;p42"/>
          <p:cNvGrpSpPr/>
          <p:nvPr/>
        </p:nvGrpSpPr>
        <p:grpSpPr>
          <a:xfrm>
            <a:off x="9184716" y="3862990"/>
            <a:ext cx="1771399" cy="2516968"/>
            <a:chOff x="4761425" y="5078500"/>
            <a:chExt cx="278475" cy="395675"/>
          </a:xfrm>
        </p:grpSpPr>
        <p:sp>
          <p:nvSpPr>
            <p:cNvPr id="1365" name="Google Shape;1365;p42"/>
            <p:cNvSpPr/>
            <p:nvPr/>
          </p:nvSpPr>
          <p:spPr>
            <a:xfrm>
              <a:off x="4859500" y="5397800"/>
              <a:ext cx="35175" cy="56725"/>
            </a:xfrm>
            <a:custGeom>
              <a:avLst/>
              <a:gdLst/>
              <a:ahLst/>
              <a:cxnLst/>
              <a:rect l="l" t="t" r="r" b="b"/>
              <a:pathLst>
                <a:path w="1407" h="2269" extrusionOk="0">
                  <a:moveTo>
                    <a:pt x="1" y="1"/>
                  </a:moveTo>
                  <a:lnTo>
                    <a:pt x="30" y="257"/>
                  </a:lnTo>
                  <a:lnTo>
                    <a:pt x="98" y="756"/>
                  </a:lnTo>
                  <a:lnTo>
                    <a:pt x="150" y="1216"/>
                  </a:lnTo>
                  <a:lnTo>
                    <a:pt x="299" y="2269"/>
                  </a:lnTo>
                  <a:lnTo>
                    <a:pt x="1407" y="2269"/>
                  </a:lnTo>
                  <a:lnTo>
                    <a:pt x="1407" y="1216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2"/>
            <p:cNvSpPr/>
            <p:nvPr/>
          </p:nvSpPr>
          <p:spPr>
            <a:xfrm>
              <a:off x="4859900" y="5399500"/>
              <a:ext cx="34775" cy="20600"/>
            </a:xfrm>
            <a:custGeom>
              <a:avLst/>
              <a:gdLst/>
              <a:ahLst/>
              <a:cxnLst/>
              <a:rect l="l" t="t" r="r" b="b"/>
              <a:pathLst>
                <a:path w="1391" h="824" extrusionOk="0">
                  <a:moveTo>
                    <a:pt x="1391" y="1"/>
                  </a:moveTo>
                  <a:lnTo>
                    <a:pt x="1362" y="163"/>
                  </a:lnTo>
                  <a:cubicBezTo>
                    <a:pt x="1216" y="176"/>
                    <a:pt x="1067" y="176"/>
                    <a:pt x="944" y="176"/>
                  </a:cubicBezTo>
                  <a:cubicBezTo>
                    <a:pt x="513" y="176"/>
                    <a:pt x="189" y="108"/>
                    <a:pt x="1" y="40"/>
                  </a:cubicBezTo>
                  <a:lnTo>
                    <a:pt x="1" y="40"/>
                  </a:lnTo>
                  <a:lnTo>
                    <a:pt x="14" y="189"/>
                  </a:lnTo>
                  <a:lnTo>
                    <a:pt x="1255" y="189"/>
                  </a:lnTo>
                  <a:lnTo>
                    <a:pt x="1255" y="688"/>
                  </a:lnTo>
                  <a:lnTo>
                    <a:pt x="82" y="688"/>
                  </a:lnTo>
                  <a:lnTo>
                    <a:pt x="95" y="824"/>
                  </a:lnTo>
                  <a:lnTo>
                    <a:pt x="1391" y="8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2"/>
            <p:cNvSpPr/>
            <p:nvPr/>
          </p:nvSpPr>
          <p:spPr>
            <a:xfrm>
              <a:off x="486152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137" y="1041"/>
                  </a:lnTo>
                  <a:lnTo>
                    <a:pt x="205" y="1501"/>
                  </a:lnTo>
                  <a:lnTo>
                    <a:pt x="1339" y="1676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2"/>
            <p:cNvSpPr/>
            <p:nvPr/>
          </p:nvSpPr>
          <p:spPr>
            <a:xfrm>
              <a:off x="48348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1517" y="0"/>
                  </a:moveTo>
                  <a:cubicBezTo>
                    <a:pt x="1425" y="0"/>
                    <a:pt x="1311" y="27"/>
                    <a:pt x="1177" y="105"/>
                  </a:cubicBezTo>
                  <a:cubicBezTo>
                    <a:pt x="811" y="293"/>
                    <a:pt x="312" y="510"/>
                    <a:pt x="56" y="698"/>
                  </a:cubicBezTo>
                  <a:cubicBezTo>
                    <a:pt x="14" y="727"/>
                    <a:pt x="1" y="779"/>
                    <a:pt x="14" y="821"/>
                  </a:cubicBezTo>
                  <a:cubicBezTo>
                    <a:pt x="30" y="860"/>
                    <a:pt x="56" y="902"/>
                    <a:pt x="111" y="902"/>
                  </a:cubicBezTo>
                  <a:cubicBezTo>
                    <a:pt x="406" y="963"/>
                    <a:pt x="720" y="984"/>
                    <a:pt x="1018" y="984"/>
                  </a:cubicBezTo>
                  <a:cubicBezTo>
                    <a:pt x="1767" y="984"/>
                    <a:pt x="2418" y="847"/>
                    <a:pt x="2418" y="847"/>
                  </a:cubicBezTo>
                  <a:cubicBezTo>
                    <a:pt x="2499" y="497"/>
                    <a:pt x="2418" y="186"/>
                    <a:pt x="2418" y="186"/>
                  </a:cubicBezTo>
                  <a:cubicBezTo>
                    <a:pt x="2363" y="186"/>
                    <a:pt x="2324" y="212"/>
                    <a:pt x="2269" y="241"/>
                  </a:cubicBezTo>
                  <a:cubicBezTo>
                    <a:pt x="2217" y="280"/>
                    <a:pt x="2149" y="348"/>
                    <a:pt x="2055" y="361"/>
                  </a:cubicBezTo>
                  <a:cubicBezTo>
                    <a:pt x="2051" y="361"/>
                    <a:pt x="2047" y="361"/>
                    <a:pt x="2043" y="361"/>
                  </a:cubicBezTo>
                  <a:cubicBezTo>
                    <a:pt x="1889" y="361"/>
                    <a:pt x="1812" y="118"/>
                    <a:pt x="1812" y="118"/>
                  </a:cubicBezTo>
                  <a:cubicBezTo>
                    <a:pt x="1812" y="118"/>
                    <a:pt x="1712" y="0"/>
                    <a:pt x="15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4835200" y="5454175"/>
              <a:ext cx="61175" cy="19950"/>
            </a:xfrm>
            <a:custGeom>
              <a:avLst/>
              <a:gdLst/>
              <a:ahLst/>
              <a:cxnLst/>
              <a:rect l="l" t="t" r="r" b="b"/>
              <a:pathLst>
                <a:path w="2447" h="798" extrusionOk="0">
                  <a:moveTo>
                    <a:pt x="2379" y="1"/>
                  </a:moveTo>
                  <a:cubicBezTo>
                    <a:pt x="2337" y="1"/>
                    <a:pt x="2298" y="27"/>
                    <a:pt x="2256" y="56"/>
                  </a:cubicBezTo>
                  <a:cubicBezTo>
                    <a:pt x="2256" y="163"/>
                    <a:pt x="2243" y="257"/>
                    <a:pt x="2136" y="351"/>
                  </a:cubicBezTo>
                  <a:cubicBezTo>
                    <a:pt x="2042" y="432"/>
                    <a:pt x="1919" y="461"/>
                    <a:pt x="1799" y="487"/>
                  </a:cubicBezTo>
                  <a:cubicBezTo>
                    <a:pt x="1663" y="513"/>
                    <a:pt x="1514" y="542"/>
                    <a:pt x="1365" y="555"/>
                  </a:cubicBezTo>
                  <a:cubicBezTo>
                    <a:pt x="1054" y="594"/>
                    <a:pt x="746" y="594"/>
                    <a:pt x="435" y="594"/>
                  </a:cubicBezTo>
                  <a:cubicBezTo>
                    <a:pt x="354" y="607"/>
                    <a:pt x="260" y="607"/>
                    <a:pt x="179" y="607"/>
                  </a:cubicBezTo>
                  <a:cubicBezTo>
                    <a:pt x="124" y="607"/>
                    <a:pt x="56" y="607"/>
                    <a:pt x="1" y="636"/>
                  </a:cubicBezTo>
                  <a:cubicBezTo>
                    <a:pt x="17" y="675"/>
                    <a:pt x="43" y="717"/>
                    <a:pt x="98" y="717"/>
                  </a:cubicBezTo>
                  <a:cubicBezTo>
                    <a:pt x="393" y="785"/>
                    <a:pt x="704" y="798"/>
                    <a:pt x="1002" y="798"/>
                  </a:cubicBezTo>
                  <a:cubicBezTo>
                    <a:pt x="1757" y="798"/>
                    <a:pt x="2405" y="662"/>
                    <a:pt x="2405" y="662"/>
                  </a:cubicBezTo>
                  <a:cubicBezTo>
                    <a:pt x="2431" y="542"/>
                    <a:pt x="2447" y="419"/>
                    <a:pt x="2447" y="325"/>
                  </a:cubicBezTo>
                  <a:cubicBezTo>
                    <a:pt x="2447" y="137"/>
                    <a:pt x="2405" y="1"/>
                    <a:pt x="2405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2"/>
            <p:cNvSpPr/>
            <p:nvPr/>
          </p:nvSpPr>
          <p:spPr>
            <a:xfrm>
              <a:off x="4911175" y="5397800"/>
              <a:ext cx="35425" cy="56725"/>
            </a:xfrm>
            <a:custGeom>
              <a:avLst/>
              <a:gdLst/>
              <a:ahLst/>
              <a:cxnLst/>
              <a:rect l="l" t="t" r="r" b="b"/>
              <a:pathLst>
                <a:path w="1417" h="2269" extrusionOk="0">
                  <a:moveTo>
                    <a:pt x="1" y="1"/>
                  </a:moveTo>
                  <a:lnTo>
                    <a:pt x="1" y="1216"/>
                  </a:lnTo>
                  <a:lnTo>
                    <a:pt x="1" y="2269"/>
                  </a:lnTo>
                  <a:lnTo>
                    <a:pt x="1109" y="2269"/>
                  </a:lnTo>
                  <a:lnTo>
                    <a:pt x="1255" y="1216"/>
                  </a:lnTo>
                  <a:lnTo>
                    <a:pt x="1310" y="756"/>
                  </a:lnTo>
                  <a:lnTo>
                    <a:pt x="1378" y="257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2"/>
            <p:cNvSpPr/>
            <p:nvPr/>
          </p:nvSpPr>
          <p:spPr>
            <a:xfrm>
              <a:off x="4911175" y="5399825"/>
              <a:ext cx="35100" cy="20275"/>
            </a:xfrm>
            <a:custGeom>
              <a:avLst/>
              <a:gdLst/>
              <a:ahLst/>
              <a:cxnLst/>
              <a:rect l="l" t="t" r="r" b="b"/>
              <a:pathLst>
                <a:path w="1404" h="811" extrusionOk="0">
                  <a:moveTo>
                    <a:pt x="1404" y="1"/>
                  </a:moveTo>
                  <a:cubicBezTo>
                    <a:pt x="1216" y="69"/>
                    <a:pt x="866" y="163"/>
                    <a:pt x="351" y="163"/>
                  </a:cubicBezTo>
                  <a:cubicBezTo>
                    <a:pt x="244" y="163"/>
                    <a:pt x="137" y="163"/>
                    <a:pt x="1" y="150"/>
                  </a:cubicBezTo>
                  <a:lnTo>
                    <a:pt x="1" y="811"/>
                  </a:lnTo>
                  <a:lnTo>
                    <a:pt x="1297" y="811"/>
                  </a:lnTo>
                  <a:lnTo>
                    <a:pt x="1310" y="675"/>
                  </a:lnTo>
                  <a:lnTo>
                    <a:pt x="150" y="675"/>
                  </a:lnTo>
                  <a:lnTo>
                    <a:pt x="150" y="176"/>
                  </a:lnTo>
                  <a:lnTo>
                    <a:pt x="1378" y="176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2"/>
            <p:cNvSpPr/>
            <p:nvPr/>
          </p:nvSpPr>
          <p:spPr>
            <a:xfrm>
              <a:off x="490947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43" y="1676"/>
                  </a:lnTo>
                  <a:lnTo>
                    <a:pt x="1177" y="1501"/>
                  </a:lnTo>
                  <a:lnTo>
                    <a:pt x="1242" y="973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2"/>
            <p:cNvSpPr/>
            <p:nvPr/>
          </p:nvSpPr>
          <p:spPr>
            <a:xfrm>
              <a:off x="49077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991" y="0"/>
                  </a:moveTo>
                  <a:cubicBezTo>
                    <a:pt x="796" y="0"/>
                    <a:pt x="704" y="118"/>
                    <a:pt x="704" y="118"/>
                  </a:cubicBezTo>
                  <a:cubicBezTo>
                    <a:pt x="704" y="118"/>
                    <a:pt x="614" y="361"/>
                    <a:pt x="460" y="361"/>
                  </a:cubicBezTo>
                  <a:cubicBezTo>
                    <a:pt x="456" y="361"/>
                    <a:pt x="452" y="361"/>
                    <a:pt x="448" y="361"/>
                  </a:cubicBezTo>
                  <a:cubicBezTo>
                    <a:pt x="354" y="348"/>
                    <a:pt x="286" y="280"/>
                    <a:pt x="231" y="241"/>
                  </a:cubicBezTo>
                  <a:cubicBezTo>
                    <a:pt x="176" y="212"/>
                    <a:pt x="137" y="186"/>
                    <a:pt x="82" y="186"/>
                  </a:cubicBezTo>
                  <a:cubicBezTo>
                    <a:pt x="82" y="186"/>
                    <a:pt x="1" y="497"/>
                    <a:pt x="95" y="847"/>
                  </a:cubicBezTo>
                  <a:cubicBezTo>
                    <a:pt x="95" y="847"/>
                    <a:pt x="738" y="984"/>
                    <a:pt x="1485" y="984"/>
                  </a:cubicBezTo>
                  <a:cubicBezTo>
                    <a:pt x="1782" y="984"/>
                    <a:pt x="2096" y="963"/>
                    <a:pt x="2392" y="902"/>
                  </a:cubicBezTo>
                  <a:cubicBezTo>
                    <a:pt x="2444" y="902"/>
                    <a:pt x="2473" y="860"/>
                    <a:pt x="2486" y="821"/>
                  </a:cubicBezTo>
                  <a:cubicBezTo>
                    <a:pt x="2499" y="779"/>
                    <a:pt x="2486" y="727"/>
                    <a:pt x="2444" y="698"/>
                  </a:cubicBezTo>
                  <a:cubicBezTo>
                    <a:pt x="2188" y="510"/>
                    <a:pt x="1689" y="293"/>
                    <a:pt x="1339" y="105"/>
                  </a:cubicBezTo>
                  <a:cubicBezTo>
                    <a:pt x="1199" y="27"/>
                    <a:pt x="1083" y="0"/>
                    <a:pt x="9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2"/>
            <p:cNvSpPr/>
            <p:nvPr/>
          </p:nvSpPr>
          <p:spPr>
            <a:xfrm>
              <a:off x="4909150" y="5454175"/>
              <a:ext cx="60775" cy="19950"/>
            </a:xfrm>
            <a:custGeom>
              <a:avLst/>
              <a:gdLst/>
              <a:ahLst/>
              <a:cxnLst/>
              <a:rect l="l" t="t" r="r" b="b"/>
              <a:pathLst>
                <a:path w="2431" h="798" extrusionOk="0">
                  <a:moveTo>
                    <a:pt x="27" y="1"/>
                  </a:moveTo>
                  <a:cubicBezTo>
                    <a:pt x="27" y="1"/>
                    <a:pt x="1" y="137"/>
                    <a:pt x="1" y="325"/>
                  </a:cubicBezTo>
                  <a:cubicBezTo>
                    <a:pt x="1" y="419"/>
                    <a:pt x="1" y="542"/>
                    <a:pt x="40" y="662"/>
                  </a:cubicBezTo>
                  <a:cubicBezTo>
                    <a:pt x="40" y="662"/>
                    <a:pt x="688" y="798"/>
                    <a:pt x="1433" y="798"/>
                  </a:cubicBezTo>
                  <a:cubicBezTo>
                    <a:pt x="1728" y="798"/>
                    <a:pt x="2039" y="785"/>
                    <a:pt x="2337" y="717"/>
                  </a:cubicBezTo>
                  <a:cubicBezTo>
                    <a:pt x="2389" y="717"/>
                    <a:pt x="2418" y="675"/>
                    <a:pt x="2431" y="636"/>
                  </a:cubicBezTo>
                  <a:cubicBezTo>
                    <a:pt x="2376" y="607"/>
                    <a:pt x="2324" y="607"/>
                    <a:pt x="2256" y="607"/>
                  </a:cubicBezTo>
                  <a:cubicBezTo>
                    <a:pt x="2175" y="607"/>
                    <a:pt x="2094" y="607"/>
                    <a:pt x="2000" y="594"/>
                  </a:cubicBezTo>
                  <a:cubicBezTo>
                    <a:pt x="1689" y="594"/>
                    <a:pt x="1378" y="594"/>
                    <a:pt x="1067" y="555"/>
                  </a:cubicBezTo>
                  <a:cubicBezTo>
                    <a:pt x="918" y="542"/>
                    <a:pt x="785" y="513"/>
                    <a:pt x="636" y="487"/>
                  </a:cubicBezTo>
                  <a:cubicBezTo>
                    <a:pt x="513" y="461"/>
                    <a:pt x="393" y="432"/>
                    <a:pt x="299" y="351"/>
                  </a:cubicBezTo>
                  <a:cubicBezTo>
                    <a:pt x="202" y="257"/>
                    <a:pt x="176" y="163"/>
                    <a:pt x="176" y="56"/>
                  </a:cubicBezTo>
                  <a:cubicBezTo>
                    <a:pt x="137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2"/>
            <p:cNvSpPr/>
            <p:nvPr/>
          </p:nvSpPr>
          <p:spPr>
            <a:xfrm>
              <a:off x="4964475" y="5202750"/>
              <a:ext cx="75425" cy="56725"/>
            </a:xfrm>
            <a:custGeom>
              <a:avLst/>
              <a:gdLst/>
              <a:ahLst/>
              <a:cxnLst/>
              <a:rect l="l" t="t" r="r" b="b"/>
              <a:pathLst>
                <a:path w="3017" h="2269" extrusionOk="0">
                  <a:moveTo>
                    <a:pt x="2266" y="1"/>
                  </a:moveTo>
                  <a:cubicBezTo>
                    <a:pt x="2193" y="1"/>
                    <a:pt x="1906" y="458"/>
                    <a:pt x="1906" y="458"/>
                  </a:cubicBezTo>
                  <a:lnTo>
                    <a:pt x="542" y="1054"/>
                  </a:lnTo>
                  <a:lnTo>
                    <a:pt x="1" y="1268"/>
                  </a:lnTo>
                  <a:cubicBezTo>
                    <a:pt x="82" y="1446"/>
                    <a:pt x="124" y="1621"/>
                    <a:pt x="176" y="1809"/>
                  </a:cubicBezTo>
                  <a:cubicBezTo>
                    <a:pt x="244" y="1958"/>
                    <a:pt x="325" y="2120"/>
                    <a:pt x="393" y="2269"/>
                  </a:cubicBezTo>
                  <a:cubicBezTo>
                    <a:pt x="435" y="2256"/>
                    <a:pt x="461" y="2227"/>
                    <a:pt x="487" y="2214"/>
                  </a:cubicBezTo>
                  <a:cubicBezTo>
                    <a:pt x="1028" y="1835"/>
                    <a:pt x="1540" y="1459"/>
                    <a:pt x="2068" y="1067"/>
                  </a:cubicBezTo>
                  <a:lnTo>
                    <a:pt x="2107" y="1025"/>
                  </a:lnTo>
                  <a:lnTo>
                    <a:pt x="2162" y="986"/>
                  </a:lnTo>
                  <a:cubicBezTo>
                    <a:pt x="2162" y="986"/>
                    <a:pt x="2729" y="879"/>
                    <a:pt x="2836" y="811"/>
                  </a:cubicBezTo>
                  <a:cubicBezTo>
                    <a:pt x="2930" y="743"/>
                    <a:pt x="2622" y="717"/>
                    <a:pt x="2622" y="717"/>
                  </a:cubicBezTo>
                  <a:cubicBezTo>
                    <a:pt x="2622" y="717"/>
                    <a:pt x="2972" y="594"/>
                    <a:pt x="2998" y="539"/>
                  </a:cubicBezTo>
                  <a:cubicBezTo>
                    <a:pt x="3017" y="513"/>
                    <a:pt x="2908" y="494"/>
                    <a:pt x="2793" y="494"/>
                  </a:cubicBezTo>
                  <a:cubicBezTo>
                    <a:pt x="2731" y="494"/>
                    <a:pt x="2668" y="499"/>
                    <a:pt x="2622" y="513"/>
                  </a:cubicBezTo>
                  <a:cubicBezTo>
                    <a:pt x="2622" y="513"/>
                    <a:pt x="2972" y="325"/>
                    <a:pt x="2959" y="257"/>
                  </a:cubicBezTo>
                  <a:cubicBezTo>
                    <a:pt x="2956" y="240"/>
                    <a:pt x="2931" y="234"/>
                    <a:pt x="2896" y="234"/>
                  </a:cubicBezTo>
                  <a:cubicBezTo>
                    <a:pt x="2785" y="234"/>
                    <a:pt x="2567" y="296"/>
                    <a:pt x="2567" y="296"/>
                  </a:cubicBezTo>
                  <a:cubicBezTo>
                    <a:pt x="2567" y="296"/>
                    <a:pt x="2836" y="95"/>
                    <a:pt x="2810" y="27"/>
                  </a:cubicBezTo>
                  <a:cubicBezTo>
                    <a:pt x="2805" y="18"/>
                    <a:pt x="2793" y="15"/>
                    <a:pt x="2778" y="15"/>
                  </a:cubicBezTo>
                  <a:cubicBezTo>
                    <a:pt x="2665" y="15"/>
                    <a:pt x="2324" y="202"/>
                    <a:pt x="2324" y="202"/>
                  </a:cubicBezTo>
                  <a:cubicBezTo>
                    <a:pt x="2324" y="202"/>
                    <a:pt x="2350" y="14"/>
                    <a:pt x="2269" y="1"/>
                  </a:cubicBezTo>
                  <a:cubicBezTo>
                    <a:pt x="2268" y="1"/>
                    <a:pt x="2267" y="1"/>
                    <a:pt x="226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2"/>
            <p:cNvSpPr/>
            <p:nvPr/>
          </p:nvSpPr>
          <p:spPr>
            <a:xfrm>
              <a:off x="4970550" y="5229075"/>
              <a:ext cx="45625" cy="26675"/>
            </a:xfrm>
            <a:custGeom>
              <a:avLst/>
              <a:gdLst/>
              <a:ahLst/>
              <a:cxnLst/>
              <a:rect l="l" t="t" r="r" b="b"/>
              <a:pathLst>
                <a:path w="1825" h="1067" extrusionOk="0">
                  <a:moveTo>
                    <a:pt x="299" y="1"/>
                  </a:moveTo>
                  <a:lnTo>
                    <a:pt x="1" y="121"/>
                  </a:lnTo>
                  <a:lnTo>
                    <a:pt x="367" y="1041"/>
                  </a:lnTo>
                  <a:lnTo>
                    <a:pt x="367" y="1067"/>
                  </a:lnTo>
                  <a:cubicBezTo>
                    <a:pt x="866" y="730"/>
                    <a:pt x="1339" y="364"/>
                    <a:pt x="1825" y="14"/>
                  </a:cubicBezTo>
                  <a:lnTo>
                    <a:pt x="1825" y="14"/>
                  </a:lnTo>
                  <a:cubicBezTo>
                    <a:pt x="1634" y="82"/>
                    <a:pt x="1216" y="215"/>
                    <a:pt x="853" y="215"/>
                  </a:cubicBezTo>
                  <a:cubicBezTo>
                    <a:pt x="623" y="215"/>
                    <a:pt x="406" y="163"/>
                    <a:pt x="299" y="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2"/>
            <p:cNvSpPr/>
            <p:nvPr/>
          </p:nvSpPr>
          <p:spPr>
            <a:xfrm>
              <a:off x="4761425" y="5217225"/>
              <a:ext cx="78250" cy="48650"/>
            </a:xfrm>
            <a:custGeom>
              <a:avLst/>
              <a:gdLst/>
              <a:ahLst/>
              <a:cxnLst/>
              <a:rect l="l" t="t" r="r" b="b"/>
              <a:pathLst>
                <a:path w="3130" h="1946" extrusionOk="0">
                  <a:moveTo>
                    <a:pt x="664" y="1"/>
                  </a:moveTo>
                  <a:cubicBezTo>
                    <a:pt x="662" y="1"/>
                    <a:pt x="660" y="1"/>
                    <a:pt x="658" y="2"/>
                  </a:cubicBezTo>
                  <a:cubicBezTo>
                    <a:pt x="590" y="28"/>
                    <a:pt x="645" y="219"/>
                    <a:pt x="645" y="219"/>
                  </a:cubicBezTo>
                  <a:cubicBezTo>
                    <a:pt x="645" y="219"/>
                    <a:pt x="322" y="101"/>
                    <a:pt x="196" y="101"/>
                  </a:cubicBezTo>
                  <a:cubicBezTo>
                    <a:pt x="167" y="101"/>
                    <a:pt x="148" y="107"/>
                    <a:pt x="146" y="122"/>
                  </a:cubicBezTo>
                  <a:cubicBezTo>
                    <a:pt x="117" y="190"/>
                    <a:pt x="415" y="352"/>
                    <a:pt x="415" y="352"/>
                  </a:cubicBezTo>
                  <a:cubicBezTo>
                    <a:pt x="415" y="352"/>
                    <a:pt x="271" y="332"/>
                    <a:pt x="158" y="332"/>
                  </a:cubicBezTo>
                  <a:cubicBezTo>
                    <a:pt x="87" y="332"/>
                    <a:pt x="28" y="340"/>
                    <a:pt x="23" y="365"/>
                  </a:cubicBezTo>
                  <a:cubicBezTo>
                    <a:pt x="23" y="433"/>
                    <a:pt x="389" y="569"/>
                    <a:pt x="389" y="569"/>
                  </a:cubicBezTo>
                  <a:cubicBezTo>
                    <a:pt x="374" y="567"/>
                    <a:pt x="359" y="567"/>
                    <a:pt x="342" y="567"/>
                  </a:cubicBezTo>
                  <a:cubicBezTo>
                    <a:pt x="202" y="567"/>
                    <a:pt x="1" y="613"/>
                    <a:pt x="36" y="663"/>
                  </a:cubicBezTo>
                  <a:cubicBezTo>
                    <a:pt x="65" y="718"/>
                    <a:pt x="428" y="770"/>
                    <a:pt x="428" y="770"/>
                  </a:cubicBezTo>
                  <a:cubicBezTo>
                    <a:pt x="428" y="770"/>
                    <a:pt x="133" y="851"/>
                    <a:pt x="240" y="906"/>
                  </a:cubicBezTo>
                  <a:cubicBezTo>
                    <a:pt x="347" y="948"/>
                    <a:pt x="927" y="961"/>
                    <a:pt x="927" y="961"/>
                  </a:cubicBezTo>
                  <a:lnTo>
                    <a:pt x="927" y="974"/>
                  </a:lnTo>
                  <a:cubicBezTo>
                    <a:pt x="943" y="974"/>
                    <a:pt x="982" y="1000"/>
                    <a:pt x="995" y="1000"/>
                  </a:cubicBezTo>
                  <a:cubicBezTo>
                    <a:pt x="1575" y="1311"/>
                    <a:pt x="2171" y="1622"/>
                    <a:pt x="2764" y="1904"/>
                  </a:cubicBezTo>
                  <a:cubicBezTo>
                    <a:pt x="2806" y="1920"/>
                    <a:pt x="2832" y="1933"/>
                    <a:pt x="2858" y="1946"/>
                  </a:cubicBezTo>
                  <a:cubicBezTo>
                    <a:pt x="2887" y="1823"/>
                    <a:pt x="2926" y="1703"/>
                    <a:pt x="2968" y="1580"/>
                  </a:cubicBezTo>
                  <a:cubicBezTo>
                    <a:pt x="3020" y="1353"/>
                    <a:pt x="3062" y="1136"/>
                    <a:pt x="3130" y="919"/>
                  </a:cubicBezTo>
                  <a:lnTo>
                    <a:pt x="2777" y="825"/>
                  </a:lnTo>
                  <a:lnTo>
                    <a:pt x="1089" y="407"/>
                  </a:lnTo>
                  <a:cubicBezTo>
                    <a:pt x="1089" y="407"/>
                    <a:pt x="747" y="1"/>
                    <a:pt x="66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2"/>
            <p:cNvSpPr/>
            <p:nvPr/>
          </p:nvSpPr>
          <p:spPr>
            <a:xfrm>
              <a:off x="4784575" y="5237825"/>
              <a:ext cx="49675" cy="22950"/>
            </a:xfrm>
            <a:custGeom>
              <a:avLst/>
              <a:gdLst/>
              <a:ahLst/>
              <a:cxnLst/>
              <a:rect l="l" t="t" r="r" b="b"/>
              <a:pathLst>
                <a:path w="1987" h="918" extrusionOk="0">
                  <a:moveTo>
                    <a:pt x="1851" y="1"/>
                  </a:moveTo>
                  <a:cubicBezTo>
                    <a:pt x="1757" y="176"/>
                    <a:pt x="1514" y="568"/>
                    <a:pt x="1245" y="568"/>
                  </a:cubicBezTo>
                  <a:lnTo>
                    <a:pt x="1216" y="568"/>
                  </a:lnTo>
                  <a:cubicBezTo>
                    <a:pt x="973" y="542"/>
                    <a:pt x="474" y="338"/>
                    <a:pt x="192" y="231"/>
                  </a:cubicBezTo>
                  <a:cubicBezTo>
                    <a:pt x="111" y="189"/>
                    <a:pt x="56" y="163"/>
                    <a:pt x="17" y="150"/>
                  </a:cubicBezTo>
                  <a:lnTo>
                    <a:pt x="1" y="150"/>
                  </a:lnTo>
                  <a:cubicBezTo>
                    <a:pt x="17" y="150"/>
                    <a:pt x="56" y="176"/>
                    <a:pt x="69" y="176"/>
                  </a:cubicBezTo>
                  <a:cubicBezTo>
                    <a:pt x="542" y="432"/>
                    <a:pt x="1028" y="675"/>
                    <a:pt x="1514" y="918"/>
                  </a:cubicBezTo>
                  <a:lnTo>
                    <a:pt x="1987" y="43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2"/>
            <p:cNvSpPr/>
            <p:nvPr/>
          </p:nvSpPr>
          <p:spPr>
            <a:xfrm>
              <a:off x="4821750" y="5230775"/>
              <a:ext cx="158950" cy="102725"/>
            </a:xfrm>
            <a:custGeom>
              <a:avLst/>
              <a:gdLst/>
              <a:ahLst/>
              <a:cxnLst/>
              <a:rect l="l" t="t" r="r" b="b"/>
              <a:pathLst>
                <a:path w="6358" h="4109" extrusionOk="0">
                  <a:moveTo>
                    <a:pt x="5927" y="1"/>
                  </a:moveTo>
                  <a:lnTo>
                    <a:pt x="4563" y="607"/>
                  </a:lnTo>
                  <a:lnTo>
                    <a:pt x="4239" y="500"/>
                  </a:lnTo>
                  <a:cubicBezTo>
                    <a:pt x="4239" y="500"/>
                    <a:pt x="3821" y="1038"/>
                    <a:pt x="3293" y="1080"/>
                  </a:cubicBezTo>
                  <a:cubicBezTo>
                    <a:pt x="3276" y="1081"/>
                    <a:pt x="3259" y="1082"/>
                    <a:pt x="3242" y="1082"/>
                  </a:cubicBezTo>
                  <a:cubicBezTo>
                    <a:pt x="2738" y="1082"/>
                    <a:pt x="2308" y="539"/>
                    <a:pt x="2308" y="539"/>
                  </a:cubicBezTo>
                  <a:lnTo>
                    <a:pt x="2052" y="620"/>
                  </a:lnTo>
                  <a:lnTo>
                    <a:pt x="620" y="296"/>
                  </a:lnTo>
                  <a:lnTo>
                    <a:pt x="526" y="270"/>
                  </a:lnTo>
                  <a:lnTo>
                    <a:pt x="1" y="1255"/>
                  </a:lnTo>
                  <a:lnTo>
                    <a:pt x="1242" y="1848"/>
                  </a:lnTo>
                  <a:lnTo>
                    <a:pt x="1809" y="3779"/>
                  </a:lnTo>
                  <a:cubicBezTo>
                    <a:pt x="2434" y="4026"/>
                    <a:pt x="2950" y="4108"/>
                    <a:pt x="3360" y="4108"/>
                  </a:cubicBezTo>
                  <a:cubicBezTo>
                    <a:pt x="4180" y="4108"/>
                    <a:pt x="4576" y="3779"/>
                    <a:pt x="4576" y="3779"/>
                  </a:cubicBezTo>
                  <a:lnTo>
                    <a:pt x="5237" y="1890"/>
                  </a:lnTo>
                  <a:lnTo>
                    <a:pt x="6358" y="1093"/>
                  </a:lnTo>
                  <a:lnTo>
                    <a:pt x="6319" y="973"/>
                  </a:lnTo>
                  <a:lnTo>
                    <a:pt x="59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2"/>
            <p:cNvSpPr/>
            <p:nvPr/>
          </p:nvSpPr>
          <p:spPr>
            <a:xfrm>
              <a:off x="4873675" y="524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2"/>
            <p:cNvSpPr/>
            <p:nvPr/>
          </p:nvSpPr>
          <p:spPr>
            <a:xfrm>
              <a:off x="4873675" y="5245925"/>
              <a:ext cx="58425" cy="26025"/>
            </a:xfrm>
            <a:custGeom>
              <a:avLst/>
              <a:gdLst/>
              <a:ahLst/>
              <a:cxnLst/>
              <a:rect l="l" t="t" r="r" b="b"/>
              <a:pathLst>
                <a:path w="2337" h="1041" extrusionOk="0">
                  <a:moveTo>
                    <a:pt x="2337" y="1"/>
                  </a:moveTo>
                  <a:lnTo>
                    <a:pt x="1799" y="824"/>
                  </a:lnTo>
                  <a:lnTo>
                    <a:pt x="1459" y="461"/>
                  </a:lnTo>
                  <a:lnTo>
                    <a:pt x="1203" y="649"/>
                  </a:lnTo>
                  <a:lnTo>
                    <a:pt x="934" y="461"/>
                  </a:lnTo>
                  <a:lnTo>
                    <a:pt x="636" y="785"/>
                  </a:lnTo>
                  <a:cubicBezTo>
                    <a:pt x="435" y="610"/>
                    <a:pt x="17" y="27"/>
                    <a:pt x="1" y="1"/>
                  </a:cubicBezTo>
                  <a:lnTo>
                    <a:pt x="1" y="1"/>
                  </a:lnTo>
                  <a:lnTo>
                    <a:pt x="529" y="1028"/>
                  </a:lnTo>
                  <a:lnTo>
                    <a:pt x="921" y="594"/>
                  </a:lnTo>
                  <a:lnTo>
                    <a:pt x="1203" y="785"/>
                  </a:lnTo>
                  <a:lnTo>
                    <a:pt x="1433" y="649"/>
                  </a:lnTo>
                  <a:lnTo>
                    <a:pt x="1987" y="1041"/>
                  </a:lnTo>
                  <a:lnTo>
                    <a:pt x="2337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2"/>
            <p:cNvSpPr/>
            <p:nvPr/>
          </p:nvSpPr>
          <p:spPr>
            <a:xfrm>
              <a:off x="4879750" y="5228750"/>
              <a:ext cx="47000" cy="32025"/>
            </a:xfrm>
            <a:custGeom>
              <a:avLst/>
              <a:gdLst/>
              <a:ahLst/>
              <a:cxnLst/>
              <a:rect l="l" t="t" r="r" b="b"/>
              <a:pathLst>
                <a:path w="1880" h="1281" extrusionOk="0">
                  <a:moveTo>
                    <a:pt x="56" y="1"/>
                  </a:moveTo>
                  <a:cubicBezTo>
                    <a:pt x="56" y="1"/>
                    <a:pt x="98" y="377"/>
                    <a:pt x="1" y="688"/>
                  </a:cubicBezTo>
                  <a:cubicBezTo>
                    <a:pt x="98" y="743"/>
                    <a:pt x="137" y="850"/>
                    <a:pt x="124" y="957"/>
                  </a:cubicBezTo>
                  <a:lnTo>
                    <a:pt x="367" y="1054"/>
                  </a:lnTo>
                  <a:cubicBezTo>
                    <a:pt x="393" y="957"/>
                    <a:pt x="474" y="892"/>
                    <a:pt x="597" y="892"/>
                  </a:cubicBezTo>
                  <a:cubicBezTo>
                    <a:pt x="798" y="892"/>
                    <a:pt x="892" y="1080"/>
                    <a:pt x="853" y="1242"/>
                  </a:cubicBezTo>
                  <a:lnTo>
                    <a:pt x="973" y="1281"/>
                  </a:lnTo>
                  <a:lnTo>
                    <a:pt x="1041" y="1255"/>
                  </a:lnTo>
                  <a:cubicBezTo>
                    <a:pt x="1015" y="1119"/>
                    <a:pt x="1109" y="957"/>
                    <a:pt x="1297" y="957"/>
                  </a:cubicBezTo>
                  <a:cubicBezTo>
                    <a:pt x="1394" y="957"/>
                    <a:pt x="1475" y="999"/>
                    <a:pt x="1514" y="1067"/>
                  </a:cubicBezTo>
                  <a:lnTo>
                    <a:pt x="1731" y="973"/>
                  </a:lnTo>
                  <a:cubicBezTo>
                    <a:pt x="1689" y="850"/>
                    <a:pt x="1744" y="675"/>
                    <a:pt x="1880" y="633"/>
                  </a:cubicBezTo>
                  <a:cubicBezTo>
                    <a:pt x="1812" y="338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2"/>
            <p:cNvSpPr/>
            <p:nvPr/>
          </p:nvSpPr>
          <p:spPr>
            <a:xfrm>
              <a:off x="4881125" y="5231100"/>
              <a:ext cx="44900" cy="11200"/>
            </a:xfrm>
            <a:custGeom>
              <a:avLst/>
              <a:gdLst/>
              <a:ahLst/>
              <a:cxnLst/>
              <a:rect l="l" t="t" r="r" b="b"/>
              <a:pathLst>
                <a:path w="1796" h="448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14" y="189"/>
                    <a:pt x="1" y="312"/>
                  </a:cubicBezTo>
                  <a:cubicBezTo>
                    <a:pt x="257" y="393"/>
                    <a:pt x="542" y="432"/>
                    <a:pt x="866" y="445"/>
                  </a:cubicBezTo>
                  <a:cubicBezTo>
                    <a:pt x="909" y="446"/>
                    <a:pt x="952" y="447"/>
                    <a:pt x="995" y="447"/>
                  </a:cubicBezTo>
                  <a:cubicBezTo>
                    <a:pt x="1292" y="447"/>
                    <a:pt x="1560" y="407"/>
                    <a:pt x="1796" y="325"/>
                  </a:cubicBezTo>
                  <a:cubicBezTo>
                    <a:pt x="1783" y="202"/>
                    <a:pt x="1783" y="95"/>
                    <a:pt x="1783" y="14"/>
                  </a:cubicBezTo>
                  <a:cubicBezTo>
                    <a:pt x="1514" y="95"/>
                    <a:pt x="1216" y="134"/>
                    <a:pt x="866" y="134"/>
                  </a:cubicBezTo>
                  <a:cubicBezTo>
                    <a:pt x="542" y="121"/>
                    <a:pt x="257" y="82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2"/>
            <p:cNvSpPr/>
            <p:nvPr/>
          </p:nvSpPr>
          <p:spPr>
            <a:xfrm>
              <a:off x="4876100" y="5236850"/>
              <a:ext cx="27650" cy="27325"/>
            </a:xfrm>
            <a:custGeom>
              <a:avLst/>
              <a:gdLst/>
              <a:ahLst/>
              <a:cxnLst/>
              <a:rect l="l" t="t" r="r" b="b"/>
              <a:pathLst>
                <a:path w="1106" h="1093" extrusionOk="0">
                  <a:moveTo>
                    <a:pt x="202" y="1"/>
                  </a:moveTo>
                  <a:lnTo>
                    <a:pt x="1" y="338"/>
                  </a:lnTo>
                  <a:cubicBezTo>
                    <a:pt x="1" y="338"/>
                    <a:pt x="202" y="986"/>
                    <a:pt x="526" y="1093"/>
                  </a:cubicBezTo>
                  <a:lnTo>
                    <a:pt x="837" y="824"/>
                  </a:lnTo>
                  <a:lnTo>
                    <a:pt x="931" y="905"/>
                  </a:lnTo>
                  <a:lnTo>
                    <a:pt x="1106" y="1012"/>
                  </a:lnTo>
                  <a:cubicBezTo>
                    <a:pt x="1106" y="999"/>
                    <a:pt x="1093" y="918"/>
                    <a:pt x="1093" y="824"/>
                  </a:cubicBezTo>
                  <a:cubicBezTo>
                    <a:pt x="1080" y="675"/>
                    <a:pt x="1054" y="500"/>
                    <a:pt x="1012" y="471"/>
                  </a:cubicBezTo>
                  <a:cubicBezTo>
                    <a:pt x="931" y="419"/>
                    <a:pt x="202" y="189"/>
                    <a:pt x="202" y="189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2"/>
            <p:cNvSpPr/>
            <p:nvPr/>
          </p:nvSpPr>
          <p:spPr>
            <a:xfrm>
              <a:off x="4897000" y="5251025"/>
              <a:ext cx="6750" cy="11125"/>
            </a:xfrm>
            <a:custGeom>
              <a:avLst/>
              <a:gdLst/>
              <a:ahLst/>
              <a:cxnLst/>
              <a:rect l="l" t="t" r="r" b="b"/>
              <a:pathLst>
                <a:path w="270" h="445" extrusionOk="0">
                  <a:moveTo>
                    <a:pt x="108" y="1"/>
                  </a:moveTo>
                  <a:lnTo>
                    <a:pt x="1" y="257"/>
                  </a:lnTo>
                  <a:lnTo>
                    <a:pt x="270" y="44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2"/>
            <p:cNvSpPr/>
            <p:nvPr/>
          </p:nvSpPr>
          <p:spPr>
            <a:xfrm>
              <a:off x="4903725" y="5237175"/>
              <a:ext cx="27075" cy="27000"/>
            </a:xfrm>
            <a:custGeom>
              <a:avLst/>
              <a:gdLst/>
              <a:ahLst/>
              <a:cxnLst/>
              <a:rect l="l" t="t" r="r" b="b"/>
              <a:pathLst>
                <a:path w="1083" h="1080" extrusionOk="0">
                  <a:moveTo>
                    <a:pt x="879" y="1"/>
                  </a:moveTo>
                  <a:lnTo>
                    <a:pt x="879" y="176"/>
                  </a:lnTo>
                  <a:cubicBezTo>
                    <a:pt x="879" y="176"/>
                    <a:pt x="150" y="406"/>
                    <a:pt x="69" y="458"/>
                  </a:cubicBezTo>
                  <a:cubicBezTo>
                    <a:pt x="30" y="487"/>
                    <a:pt x="14" y="662"/>
                    <a:pt x="1" y="811"/>
                  </a:cubicBezTo>
                  <a:lnTo>
                    <a:pt x="1" y="999"/>
                  </a:lnTo>
                  <a:lnTo>
                    <a:pt x="192" y="850"/>
                  </a:lnTo>
                  <a:lnTo>
                    <a:pt x="257" y="811"/>
                  </a:lnTo>
                  <a:lnTo>
                    <a:pt x="555" y="1080"/>
                  </a:lnTo>
                  <a:cubicBezTo>
                    <a:pt x="879" y="973"/>
                    <a:pt x="1083" y="325"/>
                    <a:pt x="1083" y="32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2"/>
            <p:cNvSpPr/>
            <p:nvPr/>
          </p:nvSpPr>
          <p:spPr>
            <a:xfrm>
              <a:off x="4903725" y="5251025"/>
              <a:ext cx="6425" cy="11125"/>
            </a:xfrm>
            <a:custGeom>
              <a:avLst/>
              <a:gdLst/>
              <a:ahLst/>
              <a:cxnLst/>
              <a:rect l="l" t="t" r="r" b="b"/>
              <a:pathLst>
                <a:path w="257" h="445" extrusionOk="0">
                  <a:moveTo>
                    <a:pt x="137" y="1"/>
                  </a:moveTo>
                  <a:lnTo>
                    <a:pt x="1" y="445"/>
                  </a:lnTo>
                  <a:lnTo>
                    <a:pt x="1" y="445"/>
                  </a:lnTo>
                  <a:lnTo>
                    <a:pt x="257" y="257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2"/>
            <p:cNvSpPr/>
            <p:nvPr/>
          </p:nvSpPr>
          <p:spPr>
            <a:xfrm>
              <a:off x="4812550" y="5100775"/>
              <a:ext cx="181950" cy="133700"/>
            </a:xfrm>
            <a:custGeom>
              <a:avLst/>
              <a:gdLst/>
              <a:ahLst/>
              <a:cxnLst/>
              <a:rect l="l" t="t" r="r" b="b"/>
              <a:pathLst>
                <a:path w="7278" h="5348" extrusionOk="0">
                  <a:moveTo>
                    <a:pt x="3645" y="1"/>
                  </a:moveTo>
                  <a:cubicBezTo>
                    <a:pt x="3566" y="1"/>
                    <a:pt x="1336" y="13"/>
                    <a:pt x="1085" y="1420"/>
                  </a:cubicBezTo>
                  <a:cubicBezTo>
                    <a:pt x="1030" y="1718"/>
                    <a:pt x="988" y="2042"/>
                    <a:pt x="1004" y="2392"/>
                  </a:cubicBezTo>
                  <a:cubicBezTo>
                    <a:pt x="909" y="2318"/>
                    <a:pt x="796" y="2262"/>
                    <a:pt x="663" y="2262"/>
                  </a:cubicBezTo>
                  <a:cubicBezTo>
                    <a:pt x="605" y="2262"/>
                    <a:pt x="542" y="2273"/>
                    <a:pt x="476" y="2298"/>
                  </a:cubicBezTo>
                  <a:cubicBezTo>
                    <a:pt x="0" y="2482"/>
                    <a:pt x="108" y="3933"/>
                    <a:pt x="1234" y="3933"/>
                  </a:cubicBezTo>
                  <a:cubicBezTo>
                    <a:pt x="1259" y="3933"/>
                    <a:pt x="1285" y="3932"/>
                    <a:pt x="1312" y="3931"/>
                  </a:cubicBezTo>
                  <a:cubicBezTo>
                    <a:pt x="1678" y="4699"/>
                    <a:pt x="2365" y="5308"/>
                    <a:pt x="3609" y="5347"/>
                  </a:cubicBezTo>
                  <a:cubicBezTo>
                    <a:pt x="3636" y="5347"/>
                    <a:pt x="3663" y="5348"/>
                    <a:pt x="3690" y="5348"/>
                  </a:cubicBezTo>
                  <a:cubicBezTo>
                    <a:pt x="4869" y="5348"/>
                    <a:pt x="5574" y="4723"/>
                    <a:pt x="5945" y="3918"/>
                  </a:cubicBezTo>
                  <a:cubicBezTo>
                    <a:pt x="5981" y="3921"/>
                    <a:pt x="6016" y="3922"/>
                    <a:pt x="6051" y="3922"/>
                  </a:cubicBezTo>
                  <a:cubicBezTo>
                    <a:pt x="7167" y="3922"/>
                    <a:pt x="7278" y="2480"/>
                    <a:pt x="6794" y="2298"/>
                  </a:cubicBezTo>
                  <a:cubicBezTo>
                    <a:pt x="6727" y="2273"/>
                    <a:pt x="6665" y="2262"/>
                    <a:pt x="6606" y="2262"/>
                  </a:cubicBezTo>
                  <a:cubicBezTo>
                    <a:pt x="6473" y="2262"/>
                    <a:pt x="6361" y="2318"/>
                    <a:pt x="6269" y="2392"/>
                  </a:cubicBezTo>
                  <a:cubicBezTo>
                    <a:pt x="6282" y="2013"/>
                    <a:pt x="6240" y="1663"/>
                    <a:pt x="6159" y="1365"/>
                  </a:cubicBezTo>
                  <a:cubicBezTo>
                    <a:pt x="5783" y="17"/>
                    <a:pt x="3648" y="1"/>
                    <a:pt x="3648" y="1"/>
                  </a:cubicBezTo>
                  <a:cubicBezTo>
                    <a:pt x="3648" y="1"/>
                    <a:pt x="3647" y="1"/>
                    <a:pt x="3645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2"/>
            <p:cNvSpPr/>
            <p:nvPr/>
          </p:nvSpPr>
          <p:spPr>
            <a:xfrm>
              <a:off x="4829525" y="5127100"/>
              <a:ext cx="118450" cy="54700"/>
            </a:xfrm>
            <a:custGeom>
              <a:avLst/>
              <a:gdLst/>
              <a:ahLst/>
              <a:cxnLst/>
              <a:rect l="l" t="t" r="r" b="b"/>
              <a:pathLst>
                <a:path w="4738" h="2188" extrusionOk="0">
                  <a:moveTo>
                    <a:pt x="4738" y="1"/>
                  </a:moveTo>
                  <a:cubicBezTo>
                    <a:pt x="4440" y="150"/>
                    <a:pt x="4132" y="244"/>
                    <a:pt x="3821" y="299"/>
                  </a:cubicBezTo>
                  <a:cubicBezTo>
                    <a:pt x="3413" y="381"/>
                    <a:pt x="2904" y="434"/>
                    <a:pt x="2400" y="434"/>
                  </a:cubicBezTo>
                  <a:cubicBezTo>
                    <a:pt x="1985" y="434"/>
                    <a:pt x="1575" y="398"/>
                    <a:pt x="1229" y="312"/>
                  </a:cubicBezTo>
                  <a:cubicBezTo>
                    <a:pt x="1216" y="678"/>
                    <a:pt x="1135" y="1177"/>
                    <a:pt x="743" y="1540"/>
                  </a:cubicBezTo>
                  <a:lnTo>
                    <a:pt x="743" y="1569"/>
                  </a:lnTo>
                  <a:lnTo>
                    <a:pt x="649" y="2000"/>
                  </a:lnTo>
                  <a:cubicBezTo>
                    <a:pt x="649" y="2000"/>
                    <a:pt x="432" y="1608"/>
                    <a:pt x="283" y="1313"/>
                  </a:cubicBezTo>
                  <a:cubicBezTo>
                    <a:pt x="270" y="1297"/>
                    <a:pt x="257" y="1297"/>
                    <a:pt x="257" y="1284"/>
                  </a:cubicBezTo>
                  <a:cubicBezTo>
                    <a:pt x="244" y="1284"/>
                    <a:pt x="244" y="1284"/>
                    <a:pt x="228" y="1271"/>
                  </a:cubicBezTo>
                  <a:lnTo>
                    <a:pt x="215" y="1271"/>
                  </a:lnTo>
                  <a:cubicBezTo>
                    <a:pt x="202" y="1258"/>
                    <a:pt x="202" y="1258"/>
                    <a:pt x="189" y="1258"/>
                  </a:cubicBezTo>
                  <a:cubicBezTo>
                    <a:pt x="176" y="1245"/>
                    <a:pt x="163" y="1245"/>
                    <a:pt x="163" y="1245"/>
                  </a:cubicBezTo>
                  <a:lnTo>
                    <a:pt x="147" y="1245"/>
                  </a:lnTo>
                  <a:cubicBezTo>
                    <a:pt x="147" y="1232"/>
                    <a:pt x="134" y="1232"/>
                    <a:pt x="134" y="1232"/>
                  </a:cubicBezTo>
                  <a:cubicBezTo>
                    <a:pt x="82" y="1216"/>
                    <a:pt x="40" y="1203"/>
                    <a:pt x="1" y="1203"/>
                  </a:cubicBezTo>
                  <a:cubicBezTo>
                    <a:pt x="14" y="1271"/>
                    <a:pt x="27" y="1339"/>
                    <a:pt x="53" y="1407"/>
                  </a:cubicBezTo>
                  <a:cubicBezTo>
                    <a:pt x="121" y="1407"/>
                    <a:pt x="189" y="1433"/>
                    <a:pt x="257" y="1475"/>
                  </a:cubicBezTo>
                  <a:cubicBezTo>
                    <a:pt x="257" y="1488"/>
                    <a:pt x="270" y="1488"/>
                    <a:pt x="283" y="1501"/>
                  </a:cubicBezTo>
                  <a:cubicBezTo>
                    <a:pt x="432" y="1799"/>
                    <a:pt x="649" y="2188"/>
                    <a:pt x="649" y="2188"/>
                  </a:cubicBezTo>
                  <a:lnTo>
                    <a:pt x="743" y="1757"/>
                  </a:lnTo>
                  <a:lnTo>
                    <a:pt x="743" y="1731"/>
                  </a:lnTo>
                  <a:cubicBezTo>
                    <a:pt x="1135" y="1365"/>
                    <a:pt x="1216" y="866"/>
                    <a:pt x="1229" y="503"/>
                  </a:cubicBezTo>
                  <a:cubicBezTo>
                    <a:pt x="1573" y="587"/>
                    <a:pt x="1980" y="623"/>
                    <a:pt x="2392" y="623"/>
                  </a:cubicBezTo>
                  <a:cubicBezTo>
                    <a:pt x="2899" y="623"/>
                    <a:pt x="3411" y="569"/>
                    <a:pt x="3821" y="487"/>
                  </a:cubicBezTo>
                  <a:cubicBezTo>
                    <a:pt x="4132" y="435"/>
                    <a:pt x="4440" y="341"/>
                    <a:pt x="4725" y="205"/>
                  </a:cubicBezTo>
                  <a:cubicBezTo>
                    <a:pt x="4725" y="124"/>
                    <a:pt x="4725" y="56"/>
                    <a:pt x="473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2"/>
            <p:cNvSpPr/>
            <p:nvPr/>
          </p:nvSpPr>
          <p:spPr>
            <a:xfrm>
              <a:off x="4947300" y="5136250"/>
              <a:ext cx="29675" cy="45550"/>
            </a:xfrm>
            <a:custGeom>
              <a:avLst/>
              <a:gdLst/>
              <a:ahLst/>
              <a:cxnLst/>
              <a:rect l="l" t="t" r="r" b="b"/>
              <a:pathLst>
                <a:path w="1187" h="1822" extrusionOk="0">
                  <a:moveTo>
                    <a:pt x="14" y="1"/>
                  </a:moveTo>
                  <a:cubicBezTo>
                    <a:pt x="1" y="380"/>
                    <a:pt x="53" y="947"/>
                    <a:pt x="500" y="1365"/>
                  </a:cubicBezTo>
                  <a:lnTo>
                    <a:pt x="594" y="1822"/>
                  </a:lnTo>
                  <a:cubicBezTo>
                    <a:pt x="594" y="1822"/>
                    <a:pt x="782" y="1485"/>
                    <a:pt x="918" y="1203"/>
                  </a:cubicBezTo>
                  <a:cubicBezTo>
                    <a:pt x="931" y="1174"/>
                    <a:pt x="944" y="1135"/>
                    <a:pt x="960" y="1109"/>
                  </a:cubicBezTo>
                  <a:cubicBezTo>
                    <a:pt x="1012" y="1080"/>
                    <a:pt x="1067" y="1054"/>
                    <a:pt x="1122" y="1041"/>
                  </a:cubicBezTo>
                  <a:cubicBezTo>
                    <a:pt x="1148" y="986"/>
                    <a:pt x="1161" y="947"/>
                    <a:pt x="1174" y="892"/>
                  </a:cubicBezTo>
                  <a:cubicBezTo>
                    <a:pt x="1174" y="879"/>
                    <a:pt x="1187" y="866"/>
                    <a:pt x="1187" y="837"/>
                  </a:cubicBezTo>
                  <a:lnTo>
                    <a:pt x="1187" y="837"/>
                  </a:lnTo>
                  <a:cubicBezTo>
                    <a:pt x="1161" y="850"/>
                    <a:pt x="1148" y="850"/>
                    <a:pt x="1122" y="850"/>
                  </a:cubicBezTo>
                  <a:cubicBezTo>
                    <a:pt x="1106" y="850"/>
                    <a:pt x="1106" y="850"/>
                    <a:pt x="1093" y="866"/>
                  </a:cubicBezTo>
                  <a:lnTo>
                    <a:pt x="1080" y="866"/>
                  </a:lnTo>
                  <a:cubicBezTo>
                    <a:pt x="1067" y="866"/>
                    <a:pt x="1054" y="879"/>
                    <a:pt x="1041" y="879"/>
                  </a:cubicBezTo>
                  <a:cubicBezTo>
                    <a:pt x="1025" y="879"/>
                    <a:pt x="1025" y="879"/>
                    <a:pt x="1012" y="892"/>
                  </a:cubicBezTo>
                  <a:lnTo>
                    <a:pt x="999" y="892"/>
                  </a:lnTo>
                  <a:cubicBezTo>
                    <a:pt x="986" y="905"/>
                    <a:pt x="986" y="905"/>
                    <a:pt x="973" y="905"/>
                  </a:cubicBezTo>
                  <a:cubicBezTo>
                    <a:pt x="973" y="918"/>
                    <a:pt x="973" y="918"/>
                    <a:pt x="960" y="918"/>
                  </a:cubicBezTo>
                  <a:cubicBezTo>
                    <a:pt x="944" y="947"/>
                    <a:pt x="931" y="986"/>
                    <a:pt x="918" y="1012"/>
                  </a:cubicBezTo>
                  <a:cubicBezTo>
                    <a:pt x="782" y="1297"/>
                    <a:pt x="594" y="1634"/>
                    <a:pt x="594" y="1634"/>
                  </a:cubicBezTo>
                  <a:lnTo>
                    <a:pt x="500" y="1174"/>
                  </a:lnTo>
                  <a:cubicBezTo>
                    <a:pt x="121" y="824"/>
                    <a:pt x="27" y="364"/>
                    <a:pt x="1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2"/>
            <p:cNvSpPr/>
            <p:nvPr/>
          </p:nvSpPr>
          <p:spPr>
            <a:xfrm>
              <a:off x="4914575" y="5156825"/>
              <a:ext cx="31050" cy="27725"/>
            </a:xfrm>
            <a:custGeom>
              <a:avLst/>
              <a:gdLst/>
              <a:ahLst/>
              <a:cxnLst/>
              <a:rect l="l" t="t" r="r" b="b"/>
              <a:pathLst>
                <a:path w="1242" h="1109" extrusionOk="0">
                  <a:moveTo>
                    <a:pt x="688" y="1"/>
                  </a:moveTo>
                  <a:cubicBezTo>
                    <a:pt x="377" y="1"/>
                    <a:pt x="1" y="325"/>
                    <a:pt x="1" y="623"/>
                  </a:cubicBezTo>
                  <a:cubicBezTo>
                    <a:pt x="1" y="934"/>
                    <a:pt x="377" y="1109"/>
                    <a:pt x="688" y="1109"/>
                  </a:cubicBezTo>
                  <a:cubicBezTo>
                    <a:pt x="986" y="1109"/>
                    <a:pt x="1242" y="866"/>
                    <a:pt x="1242" y="555"/>
                  </a:cubicBezTo>
                  <a:cubicBezTo>
                    <a:pt x="1242" y="257"/>
                    <a:pt x="986" y="1"/>
                    <a:pt x="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2"/>
            <p:cNvSpPr/>
            <p:nvPr/>
          </p:nvSpPr>
          <p:spPr>
            <a:xfrm>
              <a:off x="4914175" y="5156375"/>
              <a:ext cx="32100" cy="23800"/>
            </a:xfrm>
            <a:custGeom>
              <a:avLst/>
              <a:gdLst/>
              <a:ahLst/>
              <a:cxnLst/>
              <a:rect l="l" t="t" r="r" b="b"/>
              <a:pathLst>
                <a:path w="1284" h="952" extrusionOk="0">
                  <a:moveTo>
                    <a:pt x="704" y="1"/>
                  </a:moveTo>
                  <a:cubicBezTo>
                    <a:pt x="624" y="1"/>
                    <a:pt x="544" y="16"/>
                    <a:pt x="474" y="45"/>
                  </a:cubicBezTo>
                  <a:cubicBezTo>
                    <a:pt x="380" y="87"/>
                    <a:pt x="286" y="142"/>
                    <a:pt x="218" y="223"/>
                  </a:cubicBezTo>
                  <a:cubicBezTo>
                    <a:pt x="137" y="288"/>
                    <a:pt x="82" y="369"/>
                    <a:pt x="43" y="466"/>
                  </a:cubicBezTo>
                  <a:cubicBezTo>
                    <a:pt x="30" y="518"/>
                    <a:pt x="17" y="560"/>
                    <a:pt x="17" y="612"/>
                  </a:cubicBezTo>
                  <a:cubicBezTo>
                    <a:pt x="1" y="667"/>
                    <a:pt x="17" y="722"/>
                    <a:pt x="43" y="761"/>
                  </a:cubicBezTo>
                  <a:cubicBezTo>
                    <a:pt x="17" y="667"/>
                    <a:pt x="30" y="560"/>
                    <a:pt x="69" y="479"/>
                  </a:cubicBezTo>
                  <a:cubicBezTo>
                    <a:pt x="111" y="385"/>
                    <a:pt x="179" y="317"/>
                    <a:pt x="244" y="249"/>
                  </a:cubicBezTo>
                  <a:cubicBezTo>
                    <a:pt x="325" y="181"/>
                    <a:pt x="406" y="126"/>
                    <a:pt x="487" y="100"/>
                  </a:cubicBezTo>
                  <a:cubicBezTo>
                    <a:pt x="559" y="71"/>
                    <a:pt x="629" y="55"/>
                    <a:pt x="698" y="55"/>
                  </a:cubicBezTo>
                  <a:cubicBezTo>
                    <a:pt x="723" y="55"/>
                    <a:pt x="747" y="57"/>
                    <a:pt x="772" y="61"/>
                  </a:cubicBezTo>
                  <a:cubicBezTo>
                    <a:pt x="960" y="74"/>
                    <a:pt x="1135" y="207"/>
                    <a:pt x="1203" y="398"/>
                  </a:cubicBezTo>
                  <a:cubicBezTo>
                    <a:pt x="1271" y="573"/>
                    <a:pt x="1245" y="790"/>
                    <a:pt x="1122" y="952"/>
                  </a:cubicBezTo>
                  <a:cubicBezTo>
                    <a:pt x="1190" y="871"/>
                    <a:pt x="1232" y="774"/>
                    <a:pt x="1258" y="680"/>
                  </a:cubicBezTo>
                  <a:cubicBezTo>
                    <a:pt x="1284" y="586"/>
                    <a:pt x="1271" y="479"/>
                    <a:pt x="1245" y="385"/>
                  </a:cubicBezTo>
                  <a:cubicBezTo>
                    <a:pt x="1177" y="181"/>
                    <a:pt x="989" y="32"/>
                    <a:pt x="785" y="6"/>
                  </a:cubicBezTo>
                  <a:cubicBezTo>
                    <a:pt x="758" y="3"/>
                    <a:pt x="731" y="1"/>
                    <a:pt x="704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2"/>
            <p:cNvSpPr/>
            <p:nvPr/>
          </p:nvSpPr>
          <p:spPr>
            <a:xfrm>
              <a:off x="4920650" y="5159500"/>
              <a:ext cx="19550" cy="19300"/>
            </a:xfrm>
            <a:custGeom>
              <a:avLst/>
              <a:gdLst/>
              <a:ahLst/>
              <a:cxnLst/>
              <a:rect l="l" t="t" r="r" b="b"/>
              <a:pathLst>
                <a:path w="782" h="772" extrusionOk="0">
                  <a:moveTo>
                    <a:pt x="390" y="1"/>
                  </a:moveTo>
                  <a:cubicBezTo>
                    <a:pt x="283" y="1"/>
                    <a:pt x="202" y="30"/>
                    <a:pt x="121" y="98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80"/>
                  </a:lnTo>
                  <a:cubicBezTo>
                    <a:pt x="1" y="474"/>
                    <a:pt x="27" y="555"/>
                    <a:pt x="82" y="623"/>
                  </a:cubicBezTo>
                  <a:cubicBezTo>
                    <a:pt x="147" y="704"/>
                    <a:pt x="244" y="759"/>
                    <a:pt x="351" y="772"/>
                  </a:cubicBezTo>
                  <a:lnTo>
                    <a:pt x="390" y="772"/>
                  </a:lnTo>
                  <a:cubicBezTo>
                    <a:pt x="607" y="772"/>
                    <a:pt x="782" y="597"/>
                    <a:pt x="782" y="380"/>
                  </a:cubicBezTo>
                  <a:cubicBezTo>
                    <a:pt x="782" y="354"/>
                    <a:pt x="782" y="325"/>
                    <a:pt x="769" y="299"/>
                  </a:cubicBezTo>
                  <a:cubicBezTo>
                    <a:pt x="743" y="179"/>
                    <a:pt x="649" y="69"/>
                    <a:pt x="539" y="30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2"/>
            <p:cNvSpPr/>
            <p:nvPr/>
          </p:nvSpPr>
          <p:spPr>
            <a:xfrm>
              <a:off x="4920650" y="516192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3"/>
                    <a:pt x="14" y="134"/>
                    <a:pt x="1" y="228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2"/>
            <p:cNvSpPr/>
            <p:nvPr/>
          </p:nvSpPr>
          <p:spPr>
            <a:xfrm>
              <a:off x="4922675" y="516865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2"/>
            <p:cNvSpPr/>
            <p:nvPr/>
          </p:nvSpPr>
          <p:spPr>
            <a:xfrm>
              <a:off x="4925025" y="516395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2"/>
            <p:cNvSpPr/>
            <p:nvPr/>
          </p:nvSpPr>
          <p:spPr>
            <a:xfrm>
              <a:off x="4934100" y="516962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56" y="1"/>
                  </a:moveTo>
                  <a:cubicBezTo>
                    <a:pt x="30" y="1"/>
                    <a:pt x="1" y="30"/>
                    <a:pt x="1" y="56"/>
                  </a:cubicBezTo>
                  <a:cubicBezTo>
                    <a:pt x="1" y="98"/>
                    <a:pt x="30" y="124"/>
                    <a:pt x="56" y="124"/>
                  </a:cubicBezTo>
                  <a:cubicBezTo>
                    <a:pt x="95" y="124"/>
                    <a:pt x="124" y="98"/>
                    <a:pt x="124" y="56"/>
                  </a:cubicBezTo>
                  <a:cubicBezTo>
                    <a:pt x="124" y="30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2"/>
            <p:cNvSpPr/>
            <p:nvPr/>
          </p:nvSpPr>
          <p:spPr>
            <a:xfrm>
              <a:off x="4861200" y="5156825"/>
              <a:ext cx="31125" cy="27725"/>
            </a:xfrm>
            <a:custGeom>
              <a:avLst/>
              <a:gdLst/>
              <a:ahLst/>
              <a:cxnLst/>
              <a:rect l="l" t="t" r="r" b="b"/>
              <a:pathLst>
                <a:path w="1245" h="1109" extrusionOk="0">
                  <a:moveTo>
                    <a:pt x="555" y="1"/>
                  </a:moveTo>
                  <a:cubicBezTo>
                    <a:pt x="257" y="1"/>
                    <a:pt x="1" y="257"/>
                    <a:pt x="1" y="555"/>
                  </a:cubicBezTo>
                  <a:cubicBezTo>
                    <a:pt x="1" y="866"/>
                    <a:pt x="257" y="1109"/>
                    <a:pt x="555" y="1109"/>
                  </a:cubicBezTo>
                  <a:cubicBezTo>
                    <a:pt x="866" y="1109"/>
                    <a:pt x="1245" y="934"/>
                    <a:pt x="1245" y="623"/>
                  </a:cubicBezTo>
                  <a:cubicBezTo>
                    <a:pt x="1245" y="325"/>
                    <a:pt x="86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2"/>
            <p:cNvSpPr/>
            <p:nvPr/>
          </p:nvSpPr>
          <p:spPr>
            <a:xfrm>
              <a:off x="4860875" y="5156375"/>
              <a:ext cx="31775" cy="23800"/>
            </a:xfrm>
            <a:custGeom>
              <a:avLst/>
              <a:gdLst/>
              <a:ahLst/>
              <a:cxnLst/>
              <a:rect l="l" t="t" r="r" b="b"/>
              <a:pathLst>
                <a:path w="1271" h="952" extrusionOk="0">
                  <a:moveTo>
                    <a:pt x="573" y="1"/>
                  </a:moveTo>
                  <a:cubicBezTo>
                    <a:pt x="548" y="1"/>
                    <a:pt x="523" y="3"/>
                    <a:pt x="500" y="6"/>
                  </a:cubicBezTo>
                  <a:cubicBezTo>
                    <a:pt x="286" y="32"/>
                    <a:pt x="108" y="181"/>
                    <a:pt x="43" y="385"/>
                  </a:cubicBezTo>
                  <a:cubicBezTo>
                    <a:pt x="1" y="479"/>
                    <a:pt x="1" y="586"/>
                    <a:pt x="14" y="680"/>
                  </a:cubicBezTo>
                  <a:cubicBezTo>
                    <a:pt x="43" y="774"/>
                    <a:pt x="95" y="871"/>
                    <a:pt x="163" y="952"/>
                  </a:cubicBezTo>
                  <a:cubicBezTo>
                    <a:pt x="27" y="790"/>
                    <a:pt x="1" y="573"/>
                    <a:pt x="69" y="398"/>
                  </a:cubicBezTo>
                  <a:cubicBezTo>
                    <a:pt x="150" y="207"/>
                    <a:pt x="312" y="74"/>
                    <a:pt x="500" y="61"/>
                  </a:cubicBezTo>
                  <a:cubicBezTo>
                    <a:pt x="524" y="57"/>
                    <a:pt x="549" y="55"/>
                    <a:pt x="574" y="55"/>
                  </a:cubicBezTo>
                  <a:cubicBezTo>
                    <a:pt x="644" y="55"/>
                    <a:pt x="715" y="71"/>
                    <a:pt x="785" y="100"/>
                  </a:cubicBezTo>
                  <a:cubicBezTo>
                    <a:pt x="879" y="126"/>
                    <a:pt x="960" y="181"/>
                    <a:pt x="1028" y="249"/>
                  </a:cubicBezTo>
                  <a:cubicBezTo>
                    <a:pt x="1109" y="317"/>
                    <a:pt x="1161" y="385"/>
                    <a:pt x="1203" y="479"/>
                  </a:cubicBezTo>
                  <a:cubicBezTo>
                    <a:pt x="1242" y="560"/>
                    <a:pt x="1271" y="667"/>
                    <a:pt x="1242" y="761"/>
                  </a:cubicBezTo>
                  <a:cubicBezTo>
                    <a:pt x="1258" y="722"/>
                    <a:pt x="1271" y="667"/>
                    <a:pt x="1271" y="612"/>
                  </a:cubicBezTo>
                  <a:cubicBezTo>
                    <a:pt x="1271" y="560"/>
                    <a:pt x="1258" y="518"/>
                    <a:pt x="1229" y="466"/>
                  </a:cubicBezTo>
                  <a:cubicBezTo>
                    <a:pt x="1190" y="369"/>
                    <a:pt x="1135" y="288"/>
                    <a:pt x="1054" y="223"/>
                  </a:cubicBezTo>
                  <a:cubicBezTo>
                    <a:pt x="986" y="142"/>
                    <a:pt x="905" y="87"/>
                    <a:pt x="798" y="45"/>
                  </a:cubicBezTo>
                  <a:cubicBezTo>
                    <a:pt x="727" y="16"/>
                    <a:pt x="648" y="1"/>
                    <a:pt x="573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2"/>
            <p:cNvSpPr/>
            <p:nvPr/>
          </p:nvSpPr>
          <p:spPr>
            <a:xfrm>
              <a:off x="4868000" y="5160225"/>
              <a:ext cx="19550" cy="19225"/>
            </a:xfrm>
            <a:custGeom>
              <a:avLst/>
              <a:gdLst/>
              <a:ahLst/>
              <a:cxnLst/>
              <a:rect l="l" t="t" r="r" b="b"/>
              <a:pathLst>
                <a:path w="782" h="769" extrusionOk="0">
                  <a:moveTo>
                    <a:pt x="390" y="1"/>
                  </a:moveTo>
                  <a:cubicBezTo>
                    <a:pt x="283" y="1"/>
                    <a:pt x="202" y="27"/>
                    <a:pt x="121" y="95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77"/>
                  </a:lnTo>
                  <a:cubicBezTo>
                    <a:pt x="1" y="474"/>
                    <a:pt x="27" y="555"/>
                    <a:pt x="82" y="620"/>
                  </a:cubicBezTo>
                  <a:cubicBezTo>
                    <a:pt x="147" y="701"/>
                    <a:pt x="244" y="756"/>
                    <a:pt x="351" y="769"/>
                  </a:cubicBezTo>
                  <a:lnTo>
                    <a:pt x="390" y="769"/>
                  </a:lnTo>
                  <a:cubicBezTo>
                    <a:pt x="607" y="769"/>
                    <a:pt x="782" y="594"/>
                    <a:pt x="782" y="377"/>
                  </a:cubicBezTo>
                  <a:cubicBezTo>
                    <a:pt x="782" y="351"/>
                    <a:pt x="782" y="325"/>
                    <a:pt x="769" y="296"/>
                  </a:cubicBezTo>
                  <a:cubicBezTo>
                    <a:pt x="743" y="176"/>
                    <a:pt x="649" y="69"/>
                    <a:pt x="539" y="27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2"/>
            <p:cNvSpPr/>
            <p:nvPr/>
          </p:nvSpPr>
          <p:spPr>
            <a:xfrm>
              <a:off x="4868000" y="516257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6"/>
                    <a:pt x="14" y="137"/>
                    <a:pt x="1" y="231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4870025" y="516930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4872375" y="516460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48814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53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53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4931275" y="5140550"/>
              <a:ext cx="14350" cy="11375"/>
            </a:xfrm>
            <a:custGeom>
              <a:avLst/>
              <a:gdLst/>
              <a:ahLst/>
              <a:cxnLst/>
              <a:rect l="l" t="t" r="r" b="b"/>
              <a:pathLst>
                <a:path w="574" h="455" extrusionOk="0">
                  <a:moveTo>
                    <a:pt x="209" y="0"/>
                  </a:moveTo>
                  <a:cubicBezTo>
                    <a:pt x="82" y="0"/>
                    <a:pt x="0" y="110"/>
                    <a:pt x="62" y="234"/>
                  </a:cubicBezTo>
                  <a:cubicBezTo>
                    <a:pt x="101" y="302"/>
                    <a:pt x="156" y="341"/>
                    <a:pt x="208" y="383"/>
                  </a:cubicBezTo>
                  <a:cubicBezTo>
                    <a:pt x="263" y="409"/>
                    <a:pt x="318" y="435"/>
                    <a:pt x="370" y="451"/>
                  </a:cubicBezTo>
                  <a:cubicBezTo>
                    <a:pt x="379" y="453"/>
                    <a:pt x="388" y="454"/>
                    <a:pt x="398" y="454"/>
                  </a:cubicBezTo>
                  <a:cubicBezTo>
                    <a:pt x="446" y="454"/>
                    <a:pt x="499" y="428"/>
                    <a:pt x="532" y="396"/>
                  </a:cubicBezTo>
                  <a:cubicBezTo>
                    <a:pt x="574" y="341"/>
                    <a:pt x="561" y="273"/>
                    <a:pt x="532" y="221"/>
                  </a:cubicBezTo>
                  <a:cubicBezTo>
                    <a:pt x="506" y="166"/>
                    <a:pt x="467" y="127"/>
                    <a:pt x="412" y="85"/>
                  </a:cubicBezTo>
                  <a:cubicBezTo>
                    <a:pt x="370" y="59"/>
                    <a:pt x="318" y="17"/>
                    <a:pt x="250" y="4"/>
                  </a:cubicBezTo>
                  <a:cubicBezTo>
                    <a:pt x="236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4861525" y="5140550"/>
              <a:ext cx="14050" cy="11375"/>
            </a:xfrm>
            <a:custGeom>
              <a:avLst/>
              <a:gdLst/>
              <a:ahLst/>
              <a:cxnLst/>
              <a:rect l="l" t="t" r="r" b="b"/>
              <a:pathLst>
                <a:path w="562" h="455" extrusionOk="0">
                  <a:moveTo>
                    <a:pt x="352" y="0"/>
                  </a:moveTo>
                  <a:cubicBezTo>
                    <a:pt x="339" y="0"/>
                    <a:pt x="325" y="1"/>
                    <a:pt x="312" y="4"/>
                  </a:cubicBezTo>
                  <a:cubicBezTo>
                    <a:pt x="260" y="17"/>
                    <a:pt x="205" y="59"/>
                    <a:pt x="150" y="85"/>
                  </a:cubicBezTo>
                  <a:cubicBezTo>
                    <a:pt x="98" y="127"/>
                    <a:pt x="56" y="166"/>
                    <a:pt x="30" y="221"/>
                  </a:cubicBezTo>
                  <a:cubicBezTo>
                    <a:pt x="1" y="273"/>
                    <a:pt x="1" y="341"/>
                    <a:pt x="30" y="396"/>
                  </a:cubicBezTo>
                  <a:cubicBezTo>
                    <a:pt x="62" y="428"/>
                    <a:pt x="115" y="454"/>
                    <a:pt x="164" y="454"/>
                  </a:cubicBezTo>
                  <a:cubicBezTo>
                    <a:pt x="173" y="454"/>
                    <a:pt x="183" y="453"/>
                    <a:pt x="192" y="451"/>
                  </a:cubicBezTo>
                  <a:cubicBezTo>
                    <a:pt x="260" y="435"/>
                    <a:pt x="299" y="409"/>
                    <a:pt x="354" y="383"/>
                  </a:cubicBezTo>
                  <a:cubicBezTo>
                    <a:pt x="406" y="341"/>
                    <a:pt x="474" y="302"/>
                    <a:pt x="503" y="234"/>
                  </a:cubicBezTo>
                  <a:cubicBezTo>
                    <a:pt x="562" y="110"/>
                    <a:pt x="479" y="0"/>
                    <a:pt x="35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4895950" y="5178450"/>
              <a:ext cx="14925" cy="7800"/>
            </a:xfrm>
            <a:custGeom>
              <a:avLst/>
              <a:gdLst/>
              <a:ahLst/>
              <a:cxnLst/>
              <a:rect l="l" t="t" r="r" b="b"/>
              <a:pathLst>
                <a:path w="597" h="312" extrusionOk="0">
                  <a:moveTo>
                    <a:pt x="299" y="1"/>
                  </a:moveTo>
                  <a:lnTo>
                    <a:pt x="231" y="14"/>
                  </a:lnTo>
                  <a:lnTo>
                    <a:pt x="163" y="14"/>
                  </a:lnTo>
                  <a:cubicBezTo>
                    <a:pt x="124" y="27"/>
                    <a:pt x="82" y="40"/>
                    <a:pt x="43" y="82"/>
                  </a:cubicBezTo>
                  <a:cubicBezTo>
                    <a:pt x="30" y="82"/>
                    <a:pt x="30" y="95"/>
                    <a:pt x="17" y="108"/>
                  </a:cubicBezTo>
                  <a:cubicBezTo>
                    <a:pt x="17" y="121"/>
                    <a:pt x="1" y="134"/>
                    <a:pt x="17" y="150"/>
                  </a:cubicBezTo>
                  <a:cubicBezTo>
                    <a:pt x="1" y="176"/>
                    <a:pt x="17" y="189"/>
                    <a:pt x="30" y="215"/>
                  </a:cubicBezTo>
                  <a:cubicBezTo>
                    <a:pt x="56" y="257"/>
                    <a:pt x="98" y="283"/>
                    <a:pt x="124" y="312"/>
                  </a:cubicBezTo>
                  <a:cubicBezTo>
                    <a:pt x="98" y="270"/>
                    <a:pt x="69" y="244"/>
                    <a:pt x="56" y="202"/>
                  </a:cubicBezTo>
                  <a:cubicBezTo>
                    <a:pt x="43" y="163"/>
                    <a:pt x="43" y="121"/>
                    <a:pt x="69" y="108"/>
                  </a:cubicBezTo>
                  <a:cubicBezTo>
                    <a:pt x="98" y="82"/>
                    <a:pt x="137" y="82"/>
                    <a:pt x="179" y="69"/>
                  </a:cubicBezTo>
                  <a:lnTo>
                    <a:pt x="244" y="69"/>
                  </a:lnTo>
                  <a:lnTo>
                    <a:pt x="299" y="53"/>
                  </a:lnTo>
                  <a:lnTo>
                    <a:pt x="367" y="53"/>
                  </a:lnTo>
                  <a:cubicBezTo>
                    <a:pt x="393" y="53"/>
                    <a:pt x="406" y="53"/>
                    <a:pt x="435" y="69"/>
                  </a:cubicBezTo>
                  <a:cubicBezTo>
                    <a:pt x="474" y="69"/>
                    <a:pt x="516" y="82"/>
                    <a:pt x="542" y="95"/>
                  </a:cubicBezTo>
                  <a:cubicBezTo>
                    <a:pt x="568" y="121"/>
                    <a:pt x="568" y="163"/>
                    <a:pt x="542" y="189"/>
                  </a:cubicBezTo>
                  <a:cubicBezTo>
                    <a:pt x="529" y="231"/>
                    <a:pt x="503" y="270"/>
                    <a:pt x="474" y="296"/>
                  </a:cubicBezTo>
                  <a:cubicBezTo>
                    <a:pt x="516" y="270"/>
                    <a:pt x="542" y="244"/>
                    <a:pt x="568" y="202"/>
                  </a:cubicBezTo>
                  <a:cubicBezTo>
                    <a:pt x="584" y="189"/>
                    <a:pt x="597" y="163"/>
                    <a:pt x="597" y="134"/>
                  </a:cubicBezTo>
                  <a:cubicBezTo>
                    <a:pt x="597" y="121"/>
                    <a:pt x="597" y="108"/>
                    <a:pt x="584" y="95"/>
                  </a:cubicBezTo>
                  <a:cubicBezTo>
                    <a:pt x="584" y="95"/>
                    <a:pt x="584" y="69"/>
                    <a:pt x="568" y="69"/>
                  </a:cubicBezTo>
                  <a:cubicBezTo>
                    <a:pt x="529" y="27"/>
                    <a:pt x="474" y="14"/>
                    <a:pt x="435" y="14"/>
                  </a:cubicBezTo>
                  <a:cubicBezTo>
                    <a:pt x="406" y="14"/>
                    <a:pt x="393" y="1"/>
                    <a:pt x="367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482240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265" y="0"/>
                  </a:moveTo>
                  <a:cubicBezTo>
                    <a:pt x="245" y="0"/>
                    <a:pt x="224" y="3"/>
                    <a:pt x="205" y="10"/>
                  </a:cubicBezTo>
                  <a:cubicBezTo>
                    <a:pt x="189" y="10"/>
                    <a:pt x="176" y="23"/>
                    <a:pt x="150" y="23"/>
                  </a:cubicBezTo>
                  <a:cubicBezTo>
                    <a:pt x="137" y="39"/>
                    <a:pt x="124" y="52"/>
                    <a:pt x="108" y="65"/>
                  </a:cubicBezTo>
                  <a:cubicBezTo>
                    <a:pt x="82" y="91"/>
                    <a:pt x="56" y="120"/>
                    <a:pt x="43" y="146"/>
                  </a:cubicBezTo>
                  <a:cubicBezTo>
                    <a:pt x="27" y="185"/>
                    <a:pt x="14" y="227"/>
                    <a:pt x="14" y="253"/>
                  </a:cubicBezTo>
                  <a:cubicBezTo>
                    <a:pt x="1" y="334"/>
                    <a:pt x="14" y="402"/>
                    <a:pt x="43" y="470"/>
                  </a:cubicBezTo>
                  <a:cubicBezTo>
                    <a:pt x="27" y="402"/>
                    <a:pt x="27" y="334"/>
                    <a:pt x="43" y="266"/>
                  </a:cubicBezTo>
                  <a:cubicBezTo>
                    <a:pt x="43" y="227"/>
                    <a:pt x="56" y="201"/>
                    <a:pt x="69" y="172"/>
                  </a:cubicBezTo>
                  <a:cubicBezTo>
                    <a:pt x="82" y="133"/>
                    <a:pt x="108" y="104"/>
                    <a:pt x="137" y="91"/>
                  </a:cubicBezTo>
                  <a:cubicBezTo>
                    <a:pt x="170" y="66"/>
                    <a:pt x="205" y="51"/>
                    <a:pt x="244" y="51"/>
                  </a:cubicBezTo>
                  <a:cubicBezTo>
                    <a:pt x="265" y="51"/>
                    <a:pt x="288" y="56"/>
                    <a:pt x="312" y="65"/>
                  </a:cubicBezTo>
                  <a:cubicBezTo>
                    <a:pt x="380" y="78"/>
                    <a:pt x="432" y="104"/>
                    <a:pt x="487" y="159"/>
                  </a:cubicBezTo>
                  <a:cubicBezTo>
                    <a:pt x="529" y="201"/>
                    <a:pt x="581" y="253"/>
                    <a:pt x="610" y="321"/>
                  </a:cubicBezTo>
                  <a:cubicBezTo>
                    <a:pt x="636" y="347"/>
                    <a:pt x="636" y="376"/>
                    <a:pt x="649" y="402"/>
                  </a:cubicBezTo>
                  <a:cubicBezTo>
                    <a:pt x="662" y="444"/>
                    <a:pt x="675" y="470"/>
                    <a:pt x="691" y="509"/>
                  </a:cubicBezTo>
                  <a:cubicBezTo>
                    <a:pt x="728" y="625"/>
                    <a:pt x="730" y="766"/>
                    <a:pt x="719" y="893"/>
                  </a:cubicBezTo>
                  <a:lnTo>
                    <a:pt x="719" y="893"/>
                  </a:lnTo>
                  <a:cubicBezTo>
                    <a:pt x="722" y="870"/>
                    <a:pt x="730" y="842"/>
                    <a:pt x="730" y="820"/>
                  </a:cubicBezTo>
                  <a:cubicBezTo>
                    <a:pt x="743" y="781"/>
                    <a:pt x="743" y="739"/>
                    <a:pt x="743" y="713"/>
                  </a:cubicBezTo>
                  <a:lnTo>
                    <a:pt x="743" y="606"/>
                  </a:lnTo>
                  <a:cubicBezTo>
                    <a:pt x="743" y="564"/>
                    <a:pt x="730" y="538"/>
                    <a:pt x="730" y="496"/>
                  </a:cubicBezTo>
                  <a:cubicBezTo>
                    <a:pt x="704" y="347"/>
                    <a:pt x="636" y="214"/>
                    <a:pt x="513" y="120"/>
                  </a:cubicBezTo>
                  <a:cubicBezTo>
                    <a:pt x="461" y="65"/>
                    <a:pt x="393" y="23"/>
                    <a:pt x="325" y="10"/>
                  </a:cubicBezTo>
                  <a:cubicBezTo>
                    <a:pt x="305" y="3"/>
                    <a:pt x="285" y="0"/>
                    <a:pt x="265" y="0"/>
                  </a:cubicBezTo>
                  <a:close/>
                  <a:moveTo>
                    <a:pt x="719" y="893"/>
                  </a:moveTo>
                  <a:lnTo>
                    <a:pt x="719" y="893"/>
                  </a:lnTo>
                  <a:cubicBezTo>
                    <a:pt x="717" y="900"/>
                    <a:pt x="717" y="907"/>
                    <a:pt x="717" y="914"/>
                  </a:cubicBezTo>
                  <a:cubicBezTo>
                    <a:pt x="717" y="907"/>
                    <a:pt x="718" y="900"/>
                    <a:pt x="719" y="893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4830825" y="5173325"/>
              <a:ext cx="8125" cy="15275"/>
            </a:xfrm>
            <a:custGeom>
              <a:avLst/>
              <a:gdLst/>
              <a:ahLst/>
              <a:cxnLst/>
              <a:rect l="l" t="t" r="r" b="b"/>
              <a:pathLst>
                <a:path w="325" h="611" extrusionOk="0">
                  <a:moveTo>
                    <a:pt x="189" y="1"/>
                  </a:moveTo>
                  <a:cubicBezTo>
                    <a:pt x="162" y="1"/>
                    <a:pt x="135" y="5"/>
                    <a:pt x="111" y="15"/>
                  </a:cubicBezTo>
                  <a:cubicBezTo>
                    <a:pt x="69" y="31"/>
                    <a:pt x="43" y="57"/>
                    <a:pt x="14" y="96"/>
                  </a:cubicBezTo>
                  <a:cubicBezTo>
                    <a:pt x="1" y="138"/>
                    <a:pt x="1" y="177"/>
                    <a:pt x="1" y="206"/>
                  </a:cubicBezTo>
                  <a:cubicBezTo>
                    <a:pt x="1" y="287"/>
                    <a:pt x="30" y="355"/>
                    <a:pt x="56" y="420"/>
                  </a:cubicBezTo>
                  <a:cubicBezTo>
                    <a:pt x="82" y="488"/>
                    <a:pt x="124" y="556"/>
                    <a:pt x="163" y="611"/>
                  </a:cubicBezTo>
                  <a:cubicBezTo>
                    <a:pt x="137" y="543"/>
                    <a:pt x="111" y="475"/>
                    <a:pt x="95" y="407"/>
                  </a:cubicBezTo>
                  <a:cubicBezTo>
                    <a:pt x="69" y="339"/>
                    <a:pt x="56" y="274"/>
                    <a:pt x="56" y="206"/>
                  </a:cubicBezTo>
                  <a:cubicBezTo>
                    <a:pt x="56" y="151"/>
                    <a:pt x="69" y="83"/>
                    <a:pt x="124" y="57"/>
                  </a:cubicBezTo>
                  <a:cubicBezTo>
                    <a:pt x="176" y="31"/>
                    <a:pt x="257" y="31"/>
                    <a:pt x="325" y="31"/>
                  </a:cubicBezTo>
                  <a:cubicBezTo>
                    <a:pt x="282" y="13"/>
                    <a:pt x="234" y="1"/>
                    <a:pt x="189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496585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480" y="0"/>
                  </a:moveTo>
                  <a:cubicBezTo>
                    <a:pt x="460" y="0"/>
                    <a:pt x="440" y="3"/>
                    <a:pt x="419" y="10"/>
                  </a:cubicBezTo>
                  <a:cubicBezTo>
                    <a:pt x="351" y="23"/>
                    <a:pt x="283" y="65"/>
                    <a:pt x="231" y="120"/>
                  </a:cubicBezTo>
                  <a:cubicBezTo>
                    <a:pt x="121" y="214"/>
                    <a:pt x="56" y="347"/>
                    <a:pt x="14" y="496"/>
                  </a:cubicBezTo>
                  <a:cubicBezTo>
                    <a:pt x="14" y="538"/>
                    <a:pt x="14" y="564"/>
                    <a:pt x="1" y="606"/>
                  </a:cubicBezTo>
                  <a:lnTo>
                    <a:pt x="1" y="713"/>
                  </a:lnTo>
                  <a:cubicBezTo>
                    <a:pt x="1" y="739"/>
                    <a:pt x="14" y="781"/>
                    <a:pt x="14" y="820"/>
                  </a:cubicBezTo>
                  <a:cubicBezTo>
                    <a:pt x="14" y="849"/>
                    <a:pt x="27" y="888"/>
                    <a:pt x="40" y="914"/>
                  </a:cubicBezTo>
                  <a:cubicBezTo>
                    <a:pt x="27" y="781"/>
                    <a:pt x="27" y="632"/>
                    <a:pt x="56" y="509"/>
                  </a:cubicBezTo>
                  <a:cubicBezTo>
                    <a:pt x="69" y="470"/>
                    <a:pt x="82" y="444"/>
                    <a:pt x="95" y="402"/>
                  </a:cubicBezTo>
                  <a:cubicBezTo>
                    <a:pt x="108" y="376"/>
                    <a:pt x="121" y="347"/>
                    <a:pt x="137" y="321"/>
                  </a:cubicBezTo>
                  <a:cubicBezTo>
                    <a:pt x="176" y="253"/>
                    <a:pt x="218" y="201"/>
                    <a:pt x="270" y="159"/>
                  </a:cubicBezTo>
                  <a:cubicBezTo>
                    <a:pt x="312" y="104"/>
                    <a:pt x="380" y="78"/>
                    <a:pt x="432" y="65"/>
                  </a:cubicBezTo>
                  <a:cubicBezTo>
                    <a:pt x="456" y="56"/>
                    <a:pt x="480" y="51"/>
                    <a:pt x="503" y="51"/>
                  </a:cubicBezTo>
                  <a:cubicBezTo>
                    <a:pt x="546" y="51"/>
                    <a:pt x="587" y="66"/>
                    <a:pt x="623" y="91"/>
                  </a:cubicBezTo>
                  <a:cubicBezTo>
                    <a:pt x="649" y="104"/>
                    <a:pt x="662" y="133"/>
                    <a:pt x="675" y="172"/>
                  </a:cubicBezTo>
                  <a:cubicBezTo>
                    <a:pt x="688" y="201"/>
                    <a:pt x="704" y="227"/>
                    <a:pt x="717" y="266"/>
                  </a:cubicBezTo>
                  <a:cubicBezTo>
                    <a:pt x="730" y="334"/>
                    <a:pt x="717" y="402"/>
                    <a:pt x="717" y="470"/>
                  </a:cubicBezTo>
                  <a:cubicBezTo>
                    <a:pt x="730" y="402"/>
                    <a:pt x="743" y="334"/>
                    <a:pt x="743" y="253"/>
                  </a:cubicBezTo>
                  <a:cubicBezTo>
                    <a:pt x="730" y="227"/>
                    <a:pt x="730" y="185"/>
                    <a:pt x="717" y="146"/>
                  </a:cubicBezTo>
                  <a:cubicBezTo>
                    <a:pt x="688" y="120"/>
                    <a:pt x="675" y="91"/>
                    <a:pt x="649" y="65"/>
                  </a:cubicBezTo>
                  <a:cubicBezTo>
                    <a:pt x="623" y="52"/>
                    <a:pt x="607" y="39"/>
                    <a:pt x="594" y="23"/>
                  </a:cubicBezTo>
                  <a:cubicBezTo>
                    <a:pt x="581" y="23"/>
                    <a:pt x="555" y="10"/>
                    <a:pt x="542" y="10"/>
                  </a:cubicBezTo>
                  <a:cubicBezTo>
                    <a:pt x="521" y="3"/>
                    <a:pt x="500" y="0"/>
                    <a:pt x="4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4968200" y="5173325"/>
              <a:ext cx="7800" cy="15275"/>
            </a:xfrm>
            <a:custGeom>
              <a:avLst/>
              <a:gdLst/>
              <a:ahLst/>
              <a:cxnLst/>
              <a:rect l="l" t="t" r="r" b="b"/>
              <a:pathLst>
                <a:path w="312" h="611" extrusionOk="0">
                  <a:moveTo>
                    <a:pt x="125" y="1"/>
                  </a:moveTo>
                  <a:cubicBezTo>
                    <a:pt x="80" y="1"/>
                    <a:pt x="35" y="13"/>
                    <a:pt x="1" y="31"/>
                  </a:cubicBezTo>
                  <a:cubicBezTo>
                    <a:pt x="69" y="31"/>
                    <a:pt x="137" y="31"/>
                    <a:pt x="189" y="57"/>
                  </a:cubicBezTo>
                  <a:cubicBezTo>
                    <a:pt x="244" y="83"/>
                    <a:pt x="270" y="151"/>
                    <a:pt x="257" y="206"/>
                  </a:cubicBezTo>
                  <a:cubicBezTo>
                    <a:pt x="257" y="274"/>
                    <a:pt x="244" y="339"/>
                    <a:pt x="218" y="407"/>
                  </a:cubicBezTo>
                  <a:cubicBezTo>
                    <a:pt x="205" y="475"/>
                    <a:pt x="176" y="543"/>
                    <a:pt x="163" y="611"/>
                  </a:cubicBezTo>
                  <a:cubicBezTo>
                    <a:pt x="205" y="556"/>
                    <a:pt x="231" y="488"/>
                    <a:pt x="257" y="420"/>
                  </a:cubicBezTo>
                  <a:cubicBezTo>
                    <a:pt x="286" y="355"/>
                    <a:pt x="312" y="287"/>
                    <a:pt x="312" y="206"/>
                  </a:cubicBezTo>
                  <a:cubicBezTo>
                    <a:pt x="312" y="177"/>
                    <a:pt x="312" y="138"/>
                    <a:pt x="299" y="96"/>
                  </a:cubicBezTo>
                  <a:cubicBezTo>
                    <a:pt x="286" y="57"/>
                    <a:pt x="244" y="31"/>
                    <a:pt x="205" y="15"/>
                  </a:cubicBezTo>
                  <a:cubicBezTo>
                    <a:pt x="179" y="5"/>
                    <a:pt x="152" y="1"/>
                    <a:pt x="1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4888250" y="5193275"/>
              <a:ext cx="30400" cy="5450"/>
            </a:xfrm>
            <a:custGeom>
              <a:avLst/>
              <a:gdLst/>
              <a:ahLst/>
              <a:cxnLst/>
              <a:rect l="l" t="t" r="r" b="b"/>
              <a:pathLst>
                <a:path w="1216" h="218" extrusionOk="0">
                  <a:moveTo>
                    <a:pt x="1216" y="1"/>
                  </a:moveTo>
                  <a:lnTo>
                    <a:pt x="1216" y="1"/>
                  </a:lnTo>
                  <a:cubicBezTo>
                    <a:pt x="1119" y="56"/>
                    <a:pt x="1025" y="95"/>
                    <a:pt x="918" y="124"/>
                  </a:cubicBezTo>
                  <a:cubicBezTo>
                    <a:pt x="876" y="137"/>
                    <a:pt x="824" y="137"/>
                    <a:pt x="769" y="150"/>
                  </a:cubicBezTo>
                  <a:cubicBezTo>
                    <a:pt x="714" y="150"/>
                    <a:pt x="662" y="163"/>
                    <a:pt x="607" y="163"/>
                  </a:cubicBezTo>
                  <a:cubicBezTo>
                    <a:pt x="513" y="163"/>
                    <a:pt x="406" y="137"/>
                    <a:pt x="296" y="108"/>
                  </a:cubicBezTo>
                  <a:cubicBezTo>
                    <a:pt x="202" y="82"/>
                    <a:pt x="95" y="56"/>
                    <a:pt x="1" y="1"/>
                  </a:cubicBezTo>
                  <a:lnTo>
                    <a:pt x="1" y="1"/>
                  </a:lnTo>
                  <a:cubicBezTo>
                    <a:pt x="82" y="69"/>
                    <a:pt x="189" y="124"/>
                    <a:pt x="283" y="150"/>
                  </a:cubicBezTo>
                  <a:cubicBezTo>
                    <a:pt x="390" y="189"/>
                    <a:pt x="500" y="205"/>
                    <a:pt x="607" y="218"/>
                  </a:cubicBezTo>
                  <a:cubicBezTo>
                    <a:pt x="662" y="218"/>
                    <a:pt x="714" y="205"/>
                    <a:pt x="769" y="205"/>
                  </a:cubicBezTo>
                  <a:cubicBezTo>
                    <a:pt x="824" y="189"/>
                    <a:pt x="892" y="189"/>
                    <a:pt x="931" y="163"/>
                  </a:cubicBezTo>
                  <a:cubicBezTo>
                    <a:pt x="1038" y="137"/>
                    <a:pt x="1135" y="69"/>
                    <a:pt x="121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4897975" y="5201700"/>
              <a:ext cx="10150" cy="1725"/>
            </a:xfrm>
            <a:custGeom>
              <a:avLst/>
              <a:gdLst/>
              <a:ahLst/>
              <a:cxnLst/>
              <a:rect l="l" t="t" r="r" b="b"/>
              <a:pathLst>
                <a:path w="406" h="69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67" y="14"/>
                    <a:pt x="341" y="14"/>
                    <a:pt x="299" y="14"/>
                  </a:cubicBezTo>
                  <a:lnTo>
                    <a:pt x="98" y="14"/>
                  </a:lnTo>
                  <a:cubicBezTo>
                    <a:pt x="69" y="14"/>
                    <a:pt x="30" y="14"/>
                    <a:pt x="1" y="1"/>
                  </a:cubicBezTo>
                  <a:lnTo>
                    <a:pt x="1" y="1"/>
                  </a:lnTo>
                  <a:cubicBezTo>
                    <a:pt x="30" y="30"/>
                    <a:pt x="56" y="43"/>
                    <a:pt x="98" y="56"/>
                  </a:cubicBezTo>
                  <a:cubicBezTo>
                    <a:pt x="124" y="69"/>
                    <a:pt x="163" y="69"/>
                    <a:pt x="205" y="69"/>
                  </a:cubicBezTo>
                  <a:cubicBezTo>
                    <a:pt x="273" y="69"/>
                    <a:pt x="354" y="56"/>
                    <a:pt x="40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4825475" y="5078725"/>
              <a:ext cx="153925" cy="98375"/>
            </a:xfrm>
            <a:custGeom>
              <a:avLst/>
              <a:gdLst/>
              <a:ahLst/>
              <a:cxnLst/>
              <a:rect l="l" t="t" r="r" b="b"/>
              <a:pathLst>
                <a:path w="6157" h="3935" extrusionOk="0">
                  <a:moveTo>
                    <a:pt x="3058" y="0"/>
                  </a:moveTo>
                  <a:cubicBezTo>
                    <a:pt x="2984" y="0"/>
                    <a:pt x="2910" y="3"/>
                    <a:pt x="2836" y="8"/>
                  </a:cubicBezTo>
                  <a:cubicBezTo>
                    <a:pt x="2415" y="47"/>
                    <a:pt x="2010" y="170"/>
                    <a:pt x="1673" y="413"/>
                  </a:cubicBezTo>
                  <a:cubicBezTo>
                    <a:pt x="1566" y="478"/>
                    <a:pt x="1472" y="575"/>
                    <a:pt x="1391" y="682"/>
                  </a:cubicBezTo>
                  <a:cubicBezTo>
                    <a:pt x="1391" y="682"/>
                    <a:pt x="1378" y="682"/>
                    <a:pt x="1378" y="695"/>
                  </a:cubicBezTo>
                  <a:cubicBezTo>
                    <a:pt x="1281" y="721"/>
                    <a:pt x="1200" y="750"/>
                    <a:pt x="1148" y="776"/>
                  </a:cubicBezTo>
                  <a:cubicBezTo>
                    <a:pt x="688" y="1006"/>
                    <a:pt x="202" y="1612"/>
                    <a:pt x="66" y="2033"/>
                  </a:cubicBezTo>
                  <a:cubicBezTo>
                    <a:pt x="53" y="2085"/>
                    <a:pt x="40" y="2127"/>
                    <a:pt x="40" y="2166"/>
                  </a:cubicBezTo>
                  <a:cubicBezTo>
                    <a:pt x="1" y="2409"/>
                    <a:pt x="121" y="2843"/>
                    <a:pt x="215" y="3151"/>
                  </a:cubicBezTo>
                  <a:cubicBezTo>
                    <a:pt x="283" y="3151"/>
                    <a:pt x="351" y="3180"/>
                    <a:pt x="419" y="3219"/>
                  </a:cubicBezTo>
                  <a:cubicBezTo>
                    <a:pt x="419" y="3232"/>
                    <a:pt x="432" y="3232"/>
                    <a:pt x="445" y="3248"/>
                  </a:cubicBezTo>
                  <a:cubicBezTo>
                    <a:pt x="594" y="3543"/>
                    <a:pt x="811" y="3935"/>
                    <a:pt x="811" y="3935"/>
                  </a:cubicBezTo>
                  <a:lnTo>
                    <a:pt x="905" y="3504"/>
                  </a:lnTo>
                  <a:lnTo>
                    <a:pt x="905" y="3475"/>
                  </a:lnTo>
                  <a:cubicBezTo>
                    <a:pt x="1297" y="3112"/>
                    <a:pt x="1378" y="2613"/>
                    <a:pt x="1391" y="2247"/>
                  </a:cubicBezTo>
                  <a:cubicBezTo>
                    <a:pt x="1737" y="2333"/>
                    <a:pt x="2147" y="2369"/>
                    <a:pt x="2562" y="2369"/>
                  </a:cubicBezTo>
                  <a:cubicBezTo>
                    <a:pt x="3066" y="2369"/>
                    <a:pt x="3575" y="2316"/>
                    <a:pt x="3983" y="2234"/>
                  </a:cubicBezTo>
                  <a:cubicBezTo>
                    <a:pt x="4294" y="2179"/>
                    <a:pt x="4602" y="2085"/>
                    <a:pt x="4900" y="1936"/>
                  </a:cubicBezTo>
                  <a:lnTo>
                    <a:pt x="4900" y="1936"/>
                  </a:lnTo>
                  <a:cubicBezTo>
                    <a:pt x="4861" y="2276"/>
                    <a:pt x="4861" y="2989"/>
                    <a:pt x="5373" y="3475"/>
                  </a:cubicBezTo>
                  <a:lnTo>
                    <a:pt x="5467" y="3935"/>
                  </a:lnTo>
                  <a:cubicBezTo>
                    <a:pt x="5467" y="3935"/>
                    <a:pt x="5655" y="3598"/>
                    <a:pt x="5791" y="3313"/>
                  </a:cubicBezTo>
                  <a:cubicBezTo>
                    <a:pt x="5804" y="3287"/>
                    <a:pt x="5817" y="3248"/>
                    <a:pt x="5833" y="3219"/>
                  </a:cubicBezTo>
                  <a:cubicBezTo>
                    <a:pt x="5885" y="3193"/>
                    <a:pt x="5940" y="3167"/>
                    <a:pt x="5995" y="3151"/>
                  </a:cubicBezTo>
                  <a:cubicBezTo>
                    <a:pt x="6021" y="3099"/>
                    <a:pt x="6034" y="3057"/>
                    <a:pt x="6047" y="3005"/>
                  </a:cubicBezTo>
                  <a:cubicBezTo>
                    <a:pt x="6076" y="2924"/>
                    <a:pt x="6089" y="2843"/>
                    <a:pt x="6102" y="2762"/>
                  </a:cubicBezTo>
                  <a:cubicBezTo>
                    <a:pt x="6157" y="2396"/>
                    <a:pt x="6089" y="1965"/>
                    <a:pt x="5804" y="1492"/>
                  </a:cubicBezTo>
                  <a:cubicBezTo>
                    <a:pt x="5791" y="1479"/>
                    <a:pt x="5791" y="1479"/>
                    <a:pt x="5791" y="1466"/>
                  </a:cubicBezTo>
                  <a:cubicBezTo>
                    <a:pt x="5765" y="1424"/>
                    <a:pt x="5736" y="1385"/>
                    <a:pt x="5697" y="1343"/>
                  </a:cubicBezTo>
                  <a:cubicBezTo>
                    <a:pt x="5697" y="1330"/>
                    <a:pt x="5684" y="1317"/>
                    <a:pt x="5671" y="1304"/>
                  </a:cubicBezTo>
                  <a:cubicBezTo>
                    <a:pt x="5710" y="1236"/>
                    <a:pt x="5752" y="1168"/>
                    <a:pt x="5791" y="1100"/>
                  </a:cubicBezTo>
                  <a:cubicBezTo>
                    <a:pt x="5817" y="1045"/>
                    <a:pt x="5833" y="993"/>
                    <a:pt x="5859" y="951"/>
                  </a:cubicBezTo>
                  <a:lnTo>
                    <a:pt x="5859" y="951"/>
                  </a:lnTo>
                  <a:cubicBezTo>
                    <a:pt x="5723" y="1019"/>
                    <a:pt x="5590" y="1061"/>
                    <a:pt x="5454" y="1100"/>
                  </a:cubicBezTo>
                  <a:cubicBezTo>
                    <a:pt x="5441" y="1087"/>
                    <a:pt x="5441" y="1087"/>
                    <a:pt x="5428" y="1074"/>
                  </a:cubicBezTo>
                  <a:cubicBezTo>
                    <a:pt x="5412" y="1074"/>
                    <a:pt x="5412" y="1061"/>
                    <a:pt x="5399" y="1045"/>
                  </a:cubicBezTo>
                  <a:cubicBezTo>
                    <a:pt x="5454" y="993"/>
                    <a:pt x="5493" y="925"/>
                    <a:pt x="5548" y="857"/>
                  </a:cubicBezTo>
                  <a:cubicBezTo>
                    <a:pt x="5561" y="844"/>
                    <a:pt x="5561" y="818"/>
                    <a:pt x="5574" y="802"/>
                  </a:cubicBezTo>
                  <a:cubicBezTo>
                    <a:pt x="5642" y="721"/>
                    <a:pt x="5697" y="614"/>
                    <a:pt x="5736" y="520"/>
                  </a:cubicBezTo>
                  <a:cubicBezTo>
                    <a:pt x="5752" y="478"/>
                    <a:pt x="5765" y="452"/>
                    <a:pt x="5791" y="413"/>
                  </a:cubicBezTo>
                  <a:lnTo>
                    <a:pt x="5791" y="413"/>
                  </a:lnTo>
                  <a:cubicBezTo>
                    <a:pt x="5710" y="439"/>
                    <a:pt x="5629" y="452"/>
                    <a:pt x="5548" y="452"/>
                  </a:cubicBezTo>
                  <a:cubicBezTo>
                    <a:pt x="5509" y="455"/>
                    <a:pt x="5470" y="457"/>
                    <a:pt x="5431" y="457"/>
                  </a:cubicBezTo>
                  <a:cubicBezTo>
                    <a:pt x="4971" y="457"/>
                    <a:pt x="4512" y="241"/>
                    <a:pt x="4064" y="128"/>
                  </a:cubicBezTo>
                  <a:cubicBezTo>
                    <a:pt x="3732" y="51"/>
                    <a:pt x="3393" y="0"/>
                    <a:pt x="3058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4857150" y="51038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4826125" y="5104175"/>
              <a:ext cx="144125" cy="72925"/>
            </a:xfrm>
            <a:custGeom>
              <a:avLst/>
              <a:gdLst/>
              <a:ahLst/>
              <a:cxnLst/>
              <a:rect l="l" t="t" r="r" b="b"/>
              <a:pathLst>
                <a:path w="5765" h="2917" extrusionOk="0">
                  <a:moveTo>
                    <a:pt x="40" y="1015"/>
                  </a:moveTo>
                  <a:cubicBezTo>
                    <a:pt x="27" y="1067"/>
                    <a:pt x="14" y="1109"/>
                    <a:pt x="14" y="1148"/>
                  </a:cubicBezTo>
                  <a:cubicBezTo>
                    <a:pt x="14" y="1177"/>
                    <a:pt x="1" y="1216"/>
                    <a:pt x="1" y="1242"/>
                  </a:cubicBezTo>
                  <a:cubicBezTo>
                    <a:pt x="1" y="1501"/>
                    <a:pt x="108" y="1864"/>
                    <a:pt x="189" y="2133"/>
                  </a:cubicBezTo>
                  <a:cubicBezTo>
                    <a:pt x="257" y="2133"/>
                    <a:pt x="325" y="2162"/>
                    <a:pt x="393" y="2201"/>
                  </a:cubicBezTo>
                  <a:cubicBezTo>
                    <a:pt x="380" y="2039"/>
                    <a:pt x="364" y="1877"/>
                    <a:pt x="364" y="1715"/>
                  </a:cubicBezTo>
                  <a:cubicBezTo>
                    <a:pt x="283" y="1647"/>
                    <a:pt x="231" y="1566"/>
                    <a:pt x="189" y="1472"/>
                  </a:cubicBezTo>
                  <a:cubicBezTo>
                    <a:pt x="108" y="1323"/>
                    <a:pt x="69" y="1177"/>
                    <a:pt x="40" y="1015"/>
                  </a:cubicBezTo>
                  <a:close/>
                  <a:moveTo>
                    <a:pt x="1255" y="1"/>
                  </a:moveTo>
                  <a:cubicBezTo>
                    <a:pt x="1255" y="1"/>
                    <a:pt x="1242" y="14"/>
                    <a:pt x="1242" y="27"/>
                  </a:cubicBezTo>
                  <a:cubicBezTo>
                    <a:pt x="1203" y="461"/>
                    <a:pt x="1122" y="905"/>
                    <a:pt x="986" y="1323"/>
                  </a:cubicBezTo>
                  <a:cubicBezTo>
                    <a:pt x="960" y="1433"/>
                    <a:pt x="918" y="1540"/>
                    <a:pt x="850" y="1634"/>
                  </a:cubicBezTo>
                  <a:cubicBezTo>
                    <a:pt x="811" y="1676"/>
                    <a:pt x="769" y="1715"/>
                    <a:pt x="717" y="1757"/>
                  </a:cubicBezTo>
                  <a:cubicBezTo>
                    <a:pt x="743" y="2000"/>
                    <a:pt x="785" y="2256"/>
                    <a:pt x="879" y="2486"/>
                  </a:cubicBezTo>
                  <a:lnTo>
                    <a:pt x="879" y="2457"/>
                  </a:lnTo>
                  <a:cubicBezTo>
                    <a:pt x="1271" y="2094"/>
                    <a:pt x="1352" y="1595"/>
                    <a:pt x="1365" y="1229"/>
                  </a:cubicBezTo>
                  <a:cubicBezTo>
                    <a:pt x="1715" y="1310"/>
                    <a:pt x="2120" y="1352"/>
                    <a:pt x="2538" y="1352"/>
                  </a:cubicBezTo>
                  <a:cubicBezTo>
                    <a:pt x="3053" y="1352"/>
                    <a:pt x="3552" y="1297"/>
                    <a:pt x="3957" y="1216"/>
                  </a:cubicBezTo>
                  <a:cubicBezTo>
                    <a:pt x="4268" y="1161"/>
                    <a:pt x="4576" y="1067"/>
                    <a:pt x="4874" y="918"/>
                  </a:cubicBezTo>
                  <a:lnTo>
                    <a:pt x="4874" y="918"/>
                  </a:lnTo>
                  <a:cubicBezTo>
                    <a:pt x="4861" y="999"/>
                    <a:pt x="4861" y="1080"/>
                    <a:pt x="4861" y="1190"/>
                  </a:cubicBezTo>
                  <a:cubicBezTo>
                    <a:pt x="4861" y="1553"/>
                    <a:pt x="4942" y="2081"/>
                    <a:pt x="5347" y="2457"/>
                  </a:cubicBezTo>
                  <a:lnTo>
                    <a:pt x="5441" y="2917"/>
                  </a:lnTo>
                  <a:cubicBezTo>
                    <a:pt x="5441" y="2917"/>
                    <a:pt x="5629" y="2580"/>
                    <a:pt x="5765" y="2295"/>
                  </a:cubicBezTo>
                  <a:cubicBezTo>
                    <a:pt x="5752" y="2149"/>
                    <a:pt x="5726" y="2000"/>
                    <a:pt x="5697" y="1851"/>
                  </a:cubicBezTo>
                  <a:cubicBezTo>
                    <a:pt x="5577" y="1757"/>
                    <a:pt x="5496" y="1608"/>
                    <a:pt x="5483" y="1446"/>
                  </a:cubicBezTo>
                  <a:cubicBezTo>
                    <a:pt x="5483" y="1391"/>
                    <a:pt x="5483" y="1323"/>
                    <a:pt x="5496" y="1271"/>
                  </a:cubicBezTo>
                  <a:cubicBezTo>
                    <a:pt x="5415" y="1080"/>
                    <a:pt x="5321" y="905"/>
                    <a:pt x="5211" y="743"/>
                  </a:cubicBezTo>
                  <a:lnTo>
                    <a:pt x="5211" y="743"/>
                  </a:lnTo>
                  <a:cubicBezTo>
                    <a:pt x="5334" y="837"/>
                    <a:pt x="5441" y="947"/>
                    <a:pt x="5548" y="1054"/>
                  </a:cubicBezTo>
                  <a:cubicBezTo>
                    <a:pt x="5603" y="837"/>
                    <a:pt x="5684" y="636"/>
                    <a:pt x="5765" y="448"/>
                  </a:cubicBezTo>
                  <a:cubicBezTo>
                    <a:pt x="5739" y="406"/>
                    <a:pt x="5710" y="367"/>
                    <a:pt x="5671" y="325"/>
                  </a:cubicBezTo>
                  <a:cubicBezTo>
                    <a:pt x="5629" y="393"/>
                    <a:pt x="5577" y="448"/>
                    <a:pt x="5509" y="500"/>
                  </a:cubicBezTo>
                  <a:cubicBezTo>
                    <a:pt x="5321" y="649"/>
                    <a:pt x="5091" y="704"/>
                    <a:pt x="4861" y="756"/>
                  </a:cubicBezTo>
                  <a:cubicBezTo>
                    <a:pt x="4495" y="837"/>
                    <a:pt x="4119" y="905"/>
                    <a:pt x="3740" y="905"/>
                  </a:cubicBezTo>
                  <a:cubicBezTo>
                    <a:pt x="3646" y="905"/>
                    <a:pt x="3539" y="892"/>
                    <a:pt x="3442" y="892"/>
                  </a:cubicBezTo>
                  <a:cubicBezTo>
                    <a:pt x="3228" y="866"/>
                    <a:pt x="3024" y="824"/>
                    <a:pt x="2823" y="756"/>
                  </a:cubicBezTo>
                  <a:cubicBezTo>
                    <a:pt x="2295" y="704"/>
                    <a:pt x="1838" y="461"/>
                    <a:pt x="1417" y="124"/>
                  </a:cubicBezTo>
                  <a:cubicBezTo>
                    <a:pt x="1378" y="108"/>
                    <a:pt x="1352" y="95"/>
                    <a:pt x="1323" y="69"/>
                  </a:cubicBezTo>
                  <a:lnTo>
                    <a:pt x="1352" y="69"/>
                  </a:lnTo>
                  <a:cubicBezTo>
                    <a:pt x="1323" y="56"/>
                    <a:pt x="1284" y="27"/>
                    <a:pt x="1255" y="1"/>
                  </a:cubicBez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4858525" y="5091700"/>
              <a:ext cx="110350" cy="17200"/>
            </a:xfrm>
            <a:custGeom>
              <a:avLst/>
              <a:gdLst/>
              <a:ahLst/>
              <a:cxnLst/>
              <a:rect l="l" t="t" r="r" b="b"/>
              <a:pathLst>
                <a:path w="4414" h="688" extrusionOk="0">
                  <a:moveTo>
                    <a:pt x="4414" y="1"/>
                  </a:moveTo>
                  <a:lnTo>
                    <a:pt x="4414" y="1"/>
                  </a:lnTo>
                  <a:cubicBezTo>
                    <a:pt x="4333" y="56"/>
                    <a:pt x="4252" y="95"/>
                    <a:pt x="4158" y="137"/>
                  </a:cubicBezTo>
                  <a:cubicBezTo>
                    <a:pt x="3714" y="325"/>
                    <a:pt x="3241" y="380"/>
                    <a:pt x="2755" y="380"/>
                  </a:cubicBezTo>
                  <a:lnTo>
                    <a:pt x="2363" y="380"/>
                  </a:lnTo>
                  <a:cubicBezTo>
                    <a:pt x="1757" y="338"/>
                    <a:pt x="1148" y="231"/>
                    <a:pt x="542" y="218"/>
                  </a:cubicBezTo>
                  <a:lnTo>
                    <a:pt x="445" y="218"/>
                  </a:lnTo>
                  <a:cubicBezTo>
                    <a:pt x="380" y="218"/>
                    <a:pt x="299" y="218"/>
                    <a:pt x="218" y="244"/>
                  </a:cubicBezTo>
                  <a:cubicBezTo>
                    <a:pt x="121" y="270"/>
                    <a:pt x="27" y="351"/>
                    <a:pt x="1" y="461"/>
                  </a:cubicBezTo>
                  <a:cubicBezTo>
                    <a:pt x="27" y="406"/>
                    <a:pt x="108" y="364"/>
                    <a:pt x="163" y="364"/>
                  </a:cubicBezTo>
                  <a:cubicBezTo>
                    <a:pt x="163" y="364"/>
                    <a:pt x="176" y="364"/>
                    <a:pt x="176" y="380"/>
                  </a:cubicBezTo>
                  <a:cubicBezTo>
                    <a:pt x="730" y="406"/>
                    <a:pt x="1255" y="607"/>
                    <a:pt x="1809" y="662"/>
                  </a:cubicBezTo>
                  <a:cubicBezTo>
                    <a:pt x="1984" y="675"/>
                    <a:pt x="2175" y="688"/>
                    <a:pt x="2350" y="688"/>
                  </a:cubicBezTo>
                  <a:cubicBezTo>
                    <a:pt x="2875" y="688"/>
                    <a:pt x="3416" y="607"/>
                    <a:pt x="3915" y="445"/>
                  </a:cubicBezTo>
                  <a:cubicBezTo>
                    <a:pt x="4009" y="419"/>
                    <a:pt x="4119" y="380"/>
                    <a:pt x="4226" y="338"/>
                  </a:cubicBezTo>
                  <a:cubicBezTo>
                    <a:pt x="4239" y="325"/>
                    <a:pt x="4239" y="299"/>
                    <a:pt x="4252" y="283"/>
                  </a:cubicBezTo>
                  <a:cubicBezTo>
                    <a:pt x="4320" y="202"/>
                    <a:pt x="4375" y="95"/>
                    <a:pt x="4414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4859900" y="5102475"/>
              <a:ext cx="112050" cy="21000"/>
            </a:xfrm>
            <a:custGeom>
              <a:avLst/>
              <a:gdLst/>
              <a:ahLst/>
              <a:cxnLst/>
              <a:rect l="l" t="t" r="r" b="b"/>
              <a:pathLst>
                <a:path w="4482" h="840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4346" y="69"/>
                    <a:pt x="4213" y="111"/>
                    <a:pt x="4077" y="150"/>
                  </a:cubicBezTo>
                  <a:cubicBezTo>
                    <a:pt x="4064" y="137"/>
                    <a:pt x="4064" y="137"/>
                    <a:pt x="4051" y="124"/>
                  </a:cubicBezTo>
                  <a:cubicBezTo>
                    <a:pt x="3565" y="419"/>
                    <a:pt x="2998" y="581"/>
                    <a:pt x="2431" y="581"/>
                  </a:cubicBezTo>
                  <a:cubicBezTo>
                    <a:pt x="2295" y="581"/>
                    <a:pt x="2146" y="568"/>
                    <a:pt x="2010" y="542"/>
                  </a:cubicBezTo>
                  <a:cubicBezTo>
                    <a:pt x="1349" y="448"/>
                    <a:pt x="714" y="137"/>
                    <a:pt x="53" y="137"/>
                  </a:cubicBezTo>
                  <a:lnTo>
                    <a:pt x="1" y="137"/>
                  </a:lnTo>
                  <a:cubicBezTo>
                    <a:pt x="14" y="163"/>
                    <a:pt x="40" y="176"/>
                    <a:pt x="66" y="192"/>
                  </a:cubicBezTo>
                  <a:cubicBezTo>
                    <a:pt x="513" y="448"/>
                    <a:pt x="973" y="691"/>
                    <a:pt x="1472" y="824"/>
                  </a:cubicBezTo>
                  <a:cubicBezTo>
                    <a:pt x="1524" y="840"/>
                    <a:pt x="1579" y="840"/>
                    <a:pt x="1647" y="840"/>
                  </a:cubicBezTo>
                  <a:lnTo>
                    <a:pt x="1715" y="840"/>
                  </a:lnTo>
                  <a:cubicBezTo>
                    <a:pt x="1971" y="840"/>
                    <a:pt x="2214" y="798"/>
                    <a:pt x="2457" y="759"/>
                  </a:cubicBezTo>
                  <a:cubicBezTo>
                    <a:pt x="3131" y="636"/>
                    <a:pt x="3847" y="516"/>
                    <a:pt x="4414" y="150"/>
                  </a:cubicBezTo>
                  <a:cubicBezTo>
                    <a:pt x="4440" y="95"/>
                    <a:pt x="4456" y="43"/>
                    <a:pt x="4482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2"/>
            <p:cNvSpPr/>
            <p:nvPr/>
          </p:nvSpPr>
          <p:spPr>
            <a:xfrm>
              <a:off x="4859175" y="5105875"/>
              <a:ext cx="2375" cy="1400"/>
            </a:xfrm>
            <a:custGeom>
              <a:avLst/>
              <a:gdLst/>
              <a:ahLst/>
              <a:cxnLst/>
              <a:rect l="l" t="t" r="r" b="b"/>
              <a:pathLst>
                <a:path w="95" h="56" extrusionOk="0">
                  <a:moveTo>
                    <a:pt x="1" y="1"/>
                  </a:moveTo>
                  <a:cubicBezTo>
                    <a:pt x="30" y="27"/>
                    <a:pt x="56" y="40"/>
                    <a:pt x="95" y="56"/>
                  </a:cubicBezTo>
                  <a:cubicBezTo>
                    <a:pt x="69" y="40"/>
                    <a:pt x="43" y="27"/>
                    <a:pt x="30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4896675" y="5106200"/>
              <a:ext cx="73575" cy="20600"/>
            </a:xfrm>
            <a:custGeom>
              <a:avLst/>
              <a:gdLst/>
              <a:ahLst/>
              <a:cxnLst/>
              <a:rect l="l" t="t" r="r" b="b"/>
              <a:pathLst>
                <a:path w="2943" h="824" extrusionOk="0">
                  <a:moveTo>
                    <a:pt x="2943" y="1"/>
                  </a:moveTo>
                  <a:cubicBezTo>
                    <a:pt x="2376" y="367"/>
                    <a:pt x="1660" y="487"/>
                    <a:pt x="986" y="610"/>
                  </a:cubicBezTo>
                  <a:cubicBezTo>
                    <a:pt x="743" y="649"/>
                    <a:pt x="500" y="691"/>
                    <a:pt x="244" y="691"/>
                  </a:cubicBezTo>
                  <a:lnTo>
                    <a:pt x="176" y="691"/>
                  </a:lnTo>
                  <a:cubicBezTo>
                    <a:pt x="108" y="691"/>
                    <a:pt x="53" y="691"/>
                    <a:pt x="1" y="675"/>
                  </a:cubicBezTo>
                  <a:lnTo>
                    <a:pt x="1" y="675"/>
                  </a:lnTo>
                  <a:cubicBezTo>
                    <a:pt x="202" y="743"/>
                    <a:pt x="406" y="785"/>
                    <a:pt x="620" y="811"/>
                  </a:cubicBezTo>
                  <a:cubicBezTo>
                    <a:pt x="717" y="811"/>
                    <a:pt x="824" y="824"/>
                    <a:pt x="918" y="824"/>
                  </a:cubicBezTo>
                  <a:cubicBezTo>
                    <a:pt x="1297" y="824"/>
                    <a:pt x="1673" y="756"/>
                    <a:pt x="2039" y="675"/>
                  </a:cubicBezTo>
                  <a:cubicBezTo>
                    <a:pt x="2269" y="623"/>
                    <a:pt x="2499" y="568"/>
                    <a:pt x="2687" y="419"/>
                  </a:cubicBezTo>
                  <a:cubicBezTo>
                    <a:pt x="2755" y="367"/>
                    <a:pt x="2807" y="312"/>
                    <a:pt x="2849" y="244"/>
                  </a:cubicBezTo>
                  <a:cubicBezTo>
                    <a:pt x="2849" y="231"/>
                    <a:pt x="2836" y="218"/>
                    <a:pt x="2823" y="205"/>
                  </a:cubicBezTo>
                  <a:cubicBezTo>
                    <a:pt x="2862" y="137"/>
                    <a:pt x="2904" y="69"/>
                    <a:pt x="2943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4834875" y="5103850"/>
              <a:ext cx="23025" cy="45225"/>
            </a:xfrm>
            <a:custGeom>
              <a:avLst/>
              <a:gdLst/>
              <a:ahLst/>
              <a:cxnLst/>
              <a:rect l="l" t="t" r="r" b="b"/>
              <a:pathLst>
                <a:path w="921" h="1809" extrusionOk="0">
                  <a:moveTo>
                    <a:pt x="921" y="1"/>
                  </a:moveTo>
                  <a:cubicBezTo>
                    <a:pt x="921" y="1"/>
                    <a:pt x="905" y="1"/>
                    <a:pt x="905" y="14"/>
                  </a:cubicBezTo>
                  <a:lnTo>
                    <a:pt x="921" y="1"/>
                  </a:lnTo>
                  <a:close/>
                  <a:moveTo>
                    <a:pt x="892" y="14"/>
                  </a:moveTo>
                  <a:cubicBezTo>
                    <a:pt x="636" y="218"/>
                    <a:pt x="380" y="393"/>
                    <a:pt x="218" y="675"/>
                  </a:cubicBezTo>
                  <a:cubicBezTo>
                    <a:pt x="43" y="986"/>
                    <a:pt x="1" y="1352"/>
                    <a:pt x="14" y="1728"/>
                  </a:cubicBezTo>
                  <a:cubicBezTo>
                    <a:pt x="69" y="1770"/>
                    <a:pt x="137" y="1809"/>
                    <a:pt x="218" y="1809"/>
                  </a:cubicBezTo>
                  <a:cubicBezTo>
                    <a:pt x="273" y="1809"/>
                    <a:pt x="325" y="1796"/>
                    <a:pt x="367" y="1770"/>
                  </a:cubicBezTo>
                  <a:lnTo>
                    <a:pt x="367" y="1689"/>
                  </a:lnTo>
                  <a:cubicBezTo>
                    <a:pt x="354" y="1540"/>
                    <a:pt x="354" y="1391"/>
                    <a:pt x="367" y="1255"/>
                  </a:cubicBezTo>
                  <a:cubicBezTo>
                    <a:pt x="406" y="798"/>
                    <a:pt x="597" y="364"/>
                    <a:pt x="892" y="40"/>
                  </a:cubicBezTo>
                  <a:lnTo>
                    <a:pt x="892" y="14"/>
                  </a:ln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4835200" y="5104175"/>
              <a:ext cx="22300" cy="72925"/>
            </a:xfrm>
            <a:custGeom>
              <a:avLst/>
              <a:gdLst/>
              <a:ahLst/>
              <a:cxnLst/>
              <a:rect l="l" t="t" r="r" b="b"/>
              <a:pathLst>
                <a:path w="892" h="2917" extrusionOk="0">
                  <a:moveTo>
                    <a:pt x="879" y="1"/>
                  </a:moveTo>
                  <a:lnTo>
                    <a:pt x="879" y="27"/>
                  </a:lnTo>
                  <a:cubicBezTo>
                    <a:pt x="879" y="14"/>
                    <a:pt x="892" y="1"/>
                    <a:pt x="892" y="1"/>
                  </a:cubicBezTo>
                  <a:close/>
                  <a:moveTo>
                    <a:pt x="1" y="1715"/>
                  </a:moveTo>
                  <a:cubicBezTo>
                    <a:pt x="1" y="1877"/>
                    <a:pt x="17" y="2039"/>
                    <a:pt x="30" y="2201"/>
                  </a:cubicBezTo>
                  <a:cubicBezTo>
                    <a:pt x="30" y="2214"/>
                    <a:pt x="43" y="2214"/>
                    <a:pt x="56" y="2230"/>
                  </a:cubicBezTo>
                  <a:cubicBezTo>
                    <a:pt x="205" y="2525"/>
                    <a:pt x="422" y="2917"/>
                    <a:pt x="422" y="2917"/>
                  </a:cubicBezTo>
                  <a:lnTo>
                    <a:pt x="516" y="2486"/>
                  </a:lnTo>
                  <a:cubicBezTo>
                    <a:pt x="422" y="2256"/>
                    <a:pt x="380" y="2000"/>
                    <a:pt x="354" y="1757"/>
                  </a:cubicBezTo>
                  <a:cubicBezTo>
                    <a:pt x="312" y="1783"/>
                    <a:pt x="260" y="1796"/>
                    <a:pt x="205" y="1796"/>
                  </a:cubicBezTo>
                  <a:cubicBezTo>
                    <a:pt x="124" y="1796"/>
                    <a:pt x="56" y="1757"/>
                    <a:pt x="1" y="1715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2"/>
            <p:cNvSpPr/>
            <p:nvPr/>
          </p:nvSpPr>
          <p:spPr>
            <a:xfrm>
              <a:off x="4963500" y="5130500"/>
              <a:ext cx="14525" cy="23350"/>
            </a:xfrm>
            <a:custGeom>
              <a:avLst/>
              <a:gdLst/>
              <a:ahLst/>
              <a:cxnLst/>
              <a:rect l="l" t="t" r="r" b="b"/>
              <a:pathLst>
                <a:path w="581" h="934" extrusionOk="0">
                  <a:moveTo>
                    <a:pt x="53" y="1"/>
                  </a:moveTo>
                  <a:cubicBezTo>
                    <a:pt x="40" y="43"/>
                    <a:pt x="27" y="82"/>
                    <a:pt x="27" y="124"/>
                  </a:cubicBezTo>
                  <a:cubicBezTo>
                    <a:pt x="14" y="150"/>
                    <a:pt x="14" y="176"/>
                    <a:pt x="1" y="218"/>
                  </a:cubicBezTo>
                  <a:cubicBezTo>
                    <a:pt x="82" y="406"/>
                    <a:pt x="150" y="594"/>
                    <a:pt x="202" y="798"/>
                  </a:cubicBezTo>
                  <a:cubicBezTo>
                    <a:pt x="231" y="824"/>
                    <a:pt x="270" y="853"/>
                    <a:pt x="312" y="866"/>
                  </a:cubicBezTo>
                  <a:cubicBezTo>
                    <a:pt x="377" y="905"/>
                    <a:pt x="445" y="934"/>
                    <a:pt x="526" y="934"/>
                  </a:cubicBezTo>
                  <a:cubicBezTo>
                    <a:pt x="555" y="853"/>
                    <a:pt x="568" y="772"/>
                    <a:pt x="581" y="691"/>
                  </a:cubicBezTo>
                  <a:cubicBezTo>
                    <a:pt x="432" y="448"/>
                    <a:pt x="257" y="205"/>
                    <a:pt x="53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2"/>
            <p:cNvSpPr/>
            <p:nvPr/>
          </p:nvSpPr>
          <p:spPr>
            <a:xfrm>
              <a:off x="4956375" y="5122725"/>
              <a:ext cx="20275" cy="38825"/>
            </a:xfrm>
            <a:custGeom>
              <a:avLst/>
              <a:gdLst/>
              <a:ahLst/>
              <a:cxnLst/>
              <a:rect l="l" t="t" r="r" b="b"/>
              <a:pathLst>
                <a:path w="811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63"/>
                    <a:pt x="205" y="338"/>
                    <a:pt x="286" y="529"/>
                  </a:cubicBezTo>
                  <a:cubicBezTo>
                    <a:pt x="299" y="487"/>
                    <a:pt x="299" y="461"/>
                    <a:pt x="312" y="435"/>
                  </a:cubicBezTo>
                  <a:cubicBezTo>
                    <a:pt x="312" y="393"/>
                    <a:pt x="325" y="354"/>
                    <a:pt x="338" y="312"/>
                  </a:cubicBezTo>
                  <a:cubicBezTo>
                    <a:pt x="231" y="205"/>
                    <a:pt x="124" y="95"/>
                    <a:pt x="1" y="1"/>
                  </a:cubicBezTo>
                  <a:close/>
                  <a:moveTo>
                    <a:pt x="487" y="1109"/>
                  </a:moveTo>
                  <a:lnTo>
                    <a:pt x="487" y="1109"/>
                  </a:lnTo>
                  <a:cubicBezTo>
                    <a:pt x="516" y="1258"/>
                    <a:pt x="542" y="1407"/>
                    <a:pt x="555" y="1553"/>
                  </a:cubicBezTo>
                  <a:cubicBezTo>
                    <a:pt x="568" y="1527"/>
                    <a:pt x="581" y="1488"/>
                    <a:pt x="597" y="1459"/>
                  </a:cubicBezTo>
                  <a:cubicBezTo>
                    <a:pt x="649" y="1433"/>
                    <a:pt x="704" y="1407"/>
                    <a:pt x="759" y="1391"/>
                  </a:cubicBezTo>
                  <a:cubicBezTo>
                    <a:pt x="785" y="1339"/>
                    <a:pt x="798" y="1297"/>
                    <a:pt x="811" y="1245"/>
                  </a:cubicBezTo>
                  <a:cubicBezTo>
                    <a:pt x="730" y="1245"/>
                    <a:pt x="662" y="1216"/>
                    <a:pt x="597" y="1177"/>
                  </a:cubicBezTo>
                  <a:cubicBezTo>
                    <a:pt x="555" y="1164"/>
                    <a:pt x="516" y="1135"/>
                    <a:pt x="487" y="1109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4860225" y="5078500"/>
              <a:ext cx="103950" cy="17600"/>
            </a:xfrm>
            <a:custGeom>
              <a:avLst/>
              <a:gdLst/>
              <a:ahLst/>
              <a:cxnLst/>
              <a:rect l="l" t="t" r="r" b="b"/>
              <a:pathLst>
                <a:path w="4158" h="704" extrusionOk="0">
                  <a:moveTo>
                    <a:pt x="1689" y="1"/>
                  </a:moveTo>
                  <a:cubicBezTo>
                    <a:pt x="1608" y="1"/>
                    <a:pt x="1527" y="17"/>
                    <a:pt x="1446" y="17"/>
                  </a:cubicBezTo>
                  <a:cubicBezTo>
                    <a:pt x="1025" y="56"/>
                    <a:pt x="620" y="179"/>
                    <a:pt x="283" y="422"/>
                  </a:cubicBezTo>
                  <a:cubicBezTo>
                    <a:pt x="176" y="487"/>
                    <a:pt x="82" y="584"/>
                    <a:pt x="1" y="691"/>
                  </a:cubicBezTo>
                  <a:lnTo>
                    <a:pt x="14" y="704"/>
                  </a:lnTo>
                  <a:cubicBezTo>
                    <a:pt x="189" y="474"/>
                    <a:pt x="500" y="422"/>
                    <a:pt x="769" y="380"/>
                  </a:cubicBezTo>
                  <a:cubicBezTo>
                    <a:pt x="918" y="367"/>
                    <a:pt x="1067" y="354"/>
                    <a:pt x="1203" y="354"/>
                  </a:cubicBezTo>
                  <a:lnTo>
                    <a:pt x="1365" y="354"/>
                  </a:lnTo>
                  <a:cubicBezTo>
                    <a:pt x="1553" y="380"/>
                    <a:pt x="1741" y="435"/>
                    <a:pt x="1916" y="487"/>
                  </a:cubicBezTo>
                  <a:cubicBezTo>
                    <a:pt x="2094" y="529"/>
                    <a:pt x="2269" y="568"/>
                    <a:pt x="2444" y="610"/>
                  </a:cubicBezTo>
                  <a:cubicBezTo>
                    <a:pt x="2700" y="649"/>
                    <a:pt x="2956" y="691"/>
                    <a:pt x="3212" y="691"/>
                  </a:cubicBezTo>
                  <a:cubicBezTo>
                    <a:pt x="3322" y="691"/>
                    <a:pt x="3429" y="691"/>
                    <a:pt x="3536" y="678"/>
                  </a:cubicBezTo>
                  <a:cubicBezTo>
                    <a:pt x="3753" y="636"/>
                    <a:pt x="3970" y="568"/>
                    <a:pt x="4158" y="461"/>
                  </a:cubicBezTo>
                  <a:cubicBezTo>
                    <a:pt x="4119" y="461"/>
                    <a:pt x="4090" y="474"/>
                    <a:pt x="4051" y="474"/>
                  </a:cubicBezTo>
                  <a:cubicBezTo>
                    <a:pt x="3591" y="474"/>
                    <a:pt x="3131" y="260"/>
                    <a:pt x="2674" y="137"/>
                  </a:cubicBezTo>
                  <a:cubicBezTo>
                    <a:pt x="2350" y="56"/>
                    <a:pt x="2013" y="1"/>
                    <a:pt x="1689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4856500" y="5099150"/>
              <a:ext cx="2700" cy="33400"/>
            </a:xfrm>
            <a:custGeom>
              <a:avLst/>
              <a:gdLst/>
              <a:ahLst/>
              <a:cxnLst/>
              <a:rect l="l" t="t" r="r" b="b"/>
              <a:pathLst>
                <a:path w="108" h="133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82" y="108"/>
                    <a:pt x="56" y="215"/>
                    <a:pt x="40" y="338"/>
                  </a:cubicBezTo>
                  <a:cubicBezTo>
                    <a:pt x="27" y="445"/>
                    <a:pt x="14" y="552"/>
                    <a:pt x="1" y="675"/>
                  </a:cubicBezTo>
                  <a:lnTo>
                    <a:pt x="1" y="1012"/>
                  </a:lnTo>
                  <a:cubicBezTo>
                    <a:pt x="14" y="1080"/>
                    <a:pt x="14" y="1135"/>
                    <a:pt x="40" y="1187"/>
                  </a:cubicBezTo>
                  <a:cubicBezTo>
                    <a:pt x="56" y="1242"/>
                    <a:pt x="69" y="1297"/>
                    <a:pt x="108" y="1336"/>
                  </a:cubicBezTo>
                  <a:cubicBezTo>
                    <a:pt x="82" y="1297"/>
                    <a:pt x="69" y="1242"/>
                    <a:pt x="56" y="1187"/>
                  </a:cubicBezTo>
                  <a:cubicBezTo>
                    <a:pt x="56" y="1119"/>
                    <a:pt x="56" y="1067"/>
                    <a:pt x="40" y="1012"/>
                  </a:cubicBezTo>
                  <a:cubicBezTo>
                    <a:pt x="40" y="905"/>
                    <a:pt x="56" y="795"/>
                    <a:pt x="56" y="675"/>
                  </a:cubicBezTo>
                  <a:cubicBezTo>
                    <a:pt x="69" y="568"/>
                    <a:pt x="69" y="445"/>
                    <a:pt x="82" y="338"/>
                  </a:cubicBezTo>
                  <a:lnTo>
                    <a:pt x="95" y="17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4118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4880150" y="5285625"/>
              <a:ext cx="42150" cy="22625"/>
            </a:xfrm>
            <a:custGeom>
              <a:avLst/>
              <a:gdLst/>
              <a:ahLst/>
              <a:cxnLst/>
              <a:rect l="l" t="t" r="r" b="b"/>
              <a:pathLst>
                <a:path w="1686" h="905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" y="804"/>
                  </a:lnTo>
                  <a:lnTo>
                    <a:pt x="526" y="762"/>
                  </a:lnTo>
                  <a:lnTo>
                    <a:pt x="539" y="775"/>
                  </a:lnTo>
                  <a:cubicBezTo>
                    <a:pt x="625" y="861"/>
                    <a:pt x="737" y="904"/>
                    <a:pt x="848" y="904"/>
                  </a:cubicBezTo>
                  <a:cubicBezTo>
                    <a:pt x="964" y="904"/>
                    <a:pt x="1078" y="857"/>
                    <a:pt x="1161" y="762"/>
                  </a:cubicBezTo>
                  <a:lnTo>
                    <a:pt x="1686" y="762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2"/>
            <p:cNvSpPr/>
            <p:nvPr/>
          </p:nvSpPr>
          <p:spPr>
            <a:xfrm>
              <a:off x="4853425" y="5325225"/>
              <a:ext cx="96575" cy="78875"/>
            </a:xfrm>
            <a:custGeom>
              <a:avLst/>
              <a:gdLst/>
              <a:ahLst/>
              <a:cxnLst/>
              <a:rect l="l" t="t" r="r" b="b"/>
              <a:pathLst>
                <a:path w="3863" h="3155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cubicBezTo>
                    <a:pt x="1" y="2904"/>
                    <a:pt x="404" y="3155"/>
                    <a:pt x="1208" y="3155"/>
                  </a:cubicBezTo>
                  <a:cubicBezTo>
                    <a:pt x="1335" y="3155"/>
                    <a:pt x="1473" y="3148"/>
                    <a:pt x="1621" y="3134"/>
                  </a:cubicBezTo>
                  <a:lnTo>
                    <a:pt x="1757" y="2000"/>
                  </a:lnTo>
                  <a:cubicBezTo>
                    <a:pt x="1757" y="1945"/>
                    <a:pt x="1799" y="1919"/>
                    <a:pt x="1851" y="1919"/>
                  </a:cubicBezTo>
                  <a:lnTo>
                    <a:pt x="2013" y="1919"/>
                  </a:lnTo>
                  <a:cubicBezTo>
                    <a:pt x="2068" y="1919"/>
                    <a:pt x="2094" y="1945"/>
                    <a:pt x="2107" y="2000"/>
                  </a:cubicBezTo>
                  <a:lnTo>
                    <a:pt x="2230" y="3134"/>
                  </a:lnTo>
                  <a:cubicBezTo>
                    <a:pt x="2377" y="3148"/>
                    <a:pt x="2515" y="3155"/>
                    <a:pt x="2643" y="3155"/>
                  </a:cubicBezTo>
                  <a:cubicBezTo>
                    <a:pt x="3450" y="3155"/>
                    <a:pt x="3863" y="2904"/>
                    <a:pt x="3863" y="2904"/>
                  </a:cubicBezTo>
                  <a:cubicBezTo>
                    <a:pt x="3863" y="2324"/>
                    <a:pt x="3513" y="1365"/>
                    <a:pt x="3419" y="1054"/>
                  </a:cubicBezTo>
                  <a:cubicBezTo>
                    <a:pt x="3338" y="759"/>
                    <a:pt x="3309" y="1"/>
                    <a:pt x="330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4880150" y="5287650"/>
              <a:ext cx="42150" cy="20100"/>
            </a:xfrm>
            <a:custGeom>
              <a:avLst/>
              <a:gdLst/>
              <a:ahLst/>
              <a:cxnLst/>
              <a:rect l="l" t="t" r="r" b="b"/>
              <a:pathLst>
                <a:path w="1686" h="804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4" y="804"/>
                  </a:lnTo>
                  <a:lnTo>
                    <a:pt x="27" y="237"/>
                  </a:lnTo>
                  <a:lnTo>
                    <a:pt x="500" y="237"/>
                  </a:lnTo>
                  <a:lnTo>
                    <a:pt x="526" y="208"/>
                  </a:lnTo>
                  <a:cubicBezTo>
                    <a:pt x="608" y="106"/>
                    <a:pt x="726" y="55"/>
                    <a:pt x="844" y="55"/>
                  </a:cubicBezTo>
                  <a:cubicBezTo>
                    <a:pt x="959" y="55"/>
                    <a:pt x="1075" y="102"/>
                    <a:pt x="1161" y="195"/>
                  </a:cubicBezTo>
                  <a:lnTo>
                    <a:pt x="1187" y="237"/>
                  </a:lnTo>
                  <a:lnTo>
                    <a:pt x="1686" y="237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2"/>
            <p:cNvSpPr/>
            <p:nvPr/>
          </p:nvSpPr>
          <p:spPr>
            <a:xfrm>
              <a:off x="4880150" y="5285450"/>
              <a:ext cx="42150" cy="20175"/>
            </a:xfrm>
            <a:custGeom>
              <a:avLst/>
              <a:gdLst/>
              <a:ahLst/>
              <a:cxnLst/>
              <a:rect l="l" t="t" r="r" b="b"/>
              <a:pathLst>
                <a:path w="1686" h="807" extrusionOk="0">
                  <a:moveTo>
                    <a:pt x="1" y="1"/>
                  </a:moveTo>
                  <a:lnTo>
                    <a:pt x="27" y="620"/>
                  </a:lnTo>
                  <a:lnTo>
                    <a:pt x="500" y="620"/>
                  </a:lnTo>
                  <a:lnTo>
                    <a:pt x="526" y="649"/>
                  </a:lnTo>
                  <a:cubicBezTo>
                    <a:pt x="609" y="753"/>
                    <a:pt x="729" y="806"/>
                    <a:pt x="850" y="806"/>
                  </a:cubicBezTo>
                  <a:cubicBezTo>
                    <a:pt x="963" y="806"/>
                    <a:pt x="1076" y="759"/>
                    <a:pt x="1161" y="662"/>
                  </a:cubicBezTo>
                  <a:lnTo>
                    <a:pt x="1187" y="620"/>
                  </a:lnTo>
                  <a:lnTo>
                    <a:pt x="1686" y="620"/>
                  </a:lnTo>
                  <a:lnTo>
                    <a:pt x="1686" y="568"/>
                  </a:lnTo>
                  <a:lnTo>
                    <a:pt x="1187" y="568"/>
                  </a:lnTo>
                  <a:lnTo>
                    <a:pt x="1161" y="607"/>
                  </a:lnTo>
                  <a:cubicBezTo>
                    <a:pt x="1075" y="699"/>
                    <a:pt x="959" y="746"/>
                    <a:pt x="844" y="746"/>
                  </a:cubicBezTo>
                  <a:cubicBezTo>
                    <a:pt x="726" y="746"/>
                    <a:pt x="608" y="696"/>
                    <a:pt x="526" y="594"/>
                  </a:cubicBezTo>
                  <a:lnTo>
                    <a:pt x="500" y="568"/>
                  </a:lnTo>
                  <a:lnTo>
                    <a:pt x="27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2"/>
            <p:cNvSpPr/>
            <p:nvPr/>
          </p:nvSpPr>
          <p:spPr>
            <a:xfrm>
              <a:off x="4929400" y="5325225"/>
              <a:ext cx="20600" cy="76975"/>
            </a:xfrm>
            <a:custGeom>
              <a:avLst/>
              <a:gdLst/>
              <a:ahLst/>
              <a:cxnLst/>
              <a:rect l="l" t="t" r="r" b="b"/>
              <a:pathLst>
                <a:path w="824" h="3079" extrusionOk="0">
                  <a:moveTo>
                    <a:pt x="1" y="1"/>
                  </a:moveTo>
                  <a:cubicBezTo>
                    <a:pt x="1" y="1"/>
                    <a:pt x="1" y="759"/>
                    <a:pt x="82" y="1054"/>
                  </a:cubicBezTo>
                  <a:cubicBezTo>
                    <a:pt x="163" y="1365"/>
                    <a:pt x="325" y="2499"/>
                    <a:pt x="325" y="3079"/>
                  </a:cubicBezTo>
                  <a:lnTo>
                    <a:pt x="824" y="2904"/>
                  </a:lnTo>
                  <a:cubicBezTo>
                    <a:pt x="824" y="2324"/>
                    <a:pt x="474" y="1365"/>
                    <a:pt x="380" y="1054"/>
                  </a:cubicBezTo>
                  <a:cubicBezTo>
                    <a:pt x="299" y="759"/>
                    <a:pt x="270" y="1"/>
                    <a:pt x="270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2"/>
            <p:cNvSpPr/>
            <p:nvPr/>
          </p:nvSpPr>
          <p:spPr>
            <a:xfrm>
              <a:off x="4853425" y="5325225"/>
              <a:ext cx="20675" cy="76975"/>
            </a:xfrm>
            <a:custGeom>
              <a:avLst/>
              <a:gdLst/>
              <a:ahLst/>
              <a:cxnLst/>
              <a:rect l="l" t="t" r="r" b="b"/>
              <a:pathLst>
                <a:path w="827" h="3079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lnTo>
                    <a:pt x="487" y="3079"/>
                  </a:lnTo>
                  <a:cubicBezTo>
                    <a:pt x="487" y="2499"/>
                    <a:pt x="665" y="1365"/>
                    <a:pt x="746" y="1054"/>
                  </a:cubicBezTo>
                  <a:cubicBezTo>
                    <a:pt x="827" y="759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2"/>
            <p:cNvSpPr/>
            <p:nvPr/>
          </p:nvSpPr>
          <p:spPr>
            <a:xfrm>
              <a:off x="4870025" y="5244550"/>
              <a:ext cx="17850" cy="104350"/>
            </a:xfrm>
            <a:custGeom>
              <a:avLst/>
              <a:gdLst/>
              <a:ahLst/>
              <a:cxnLst/>
              <a:rect l="l" t="t" r="r" b="b"/>
              <a:pathLst>
                <a:path w="714" h="4174" extrusionOk="0">
                  <a:moveTo>
                    <a:pt x="1" y="1"/>
                  </a:moveTo>
                  <a:cubicBezTo>
                    <a:pt x="1" y="1"/>
                    <a:pt x="244" y="367"/>
                    <a:pt x="325" y="1083"/>
                  </a:cubicBezTo>
                  <a:cubicBezTo>
                    <a:pt x="432" y="1961"/>
                    <a:pt x="432" y="4174"/>
                    <a:pt x="432" y="4174"/>
                  </a:cubicBezTo>
                  <a:lnTo>
                    <a:pt x="633" y="4174"/>
                  </a:lnTo>
                  <a:cubicBezTo>
                    <a:pt x="633" y="4174"/>
                    <a:pt x="649" y="3458"/>
                    <a:pt x="633" y="2985"/>
                  </a:cubicBezTo>
                  <a:cubicBezTo>
                    <a:pt x="607" y="2350"/>
                    <a:pt x="714" y="30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4915225" y="5244550"/>
              <a:ext cx="17925" cy="104350"/>
            </a:xfrm>
            <a:custGeom>
              <a:avLst/>
              <a:gdLst/>
              <a:ahLst/>
              <a:cxnLst/>
              <a:rect l="l" t="t" r="r" b="b"/>
              <a:pathLst>
                <a:path w="717" h="4174" extrusionOk="0">
                  <a:moveTo>
                    <a:pt x="717" y="1"/>
                  </a:moveTo>
                  <a:cubicBezTo>
                    <a:pt x="1" y="30"/>
                    <a:pt x="108" y="2350"/>
                    <a:pt x="82" y="2985"/>
                  </a:cubicBezTo>
                  <a:cubicBezTo>
                    <a:pt x="69" y="3458"/>
                    <a:pt x="82" y="4174"/>
                    <a:pt x="82" y="4174"/>
                  </a:cubicBezTo>
                  <a:lnTo>
                    <a:pt x="283" y="4174"/>
                  </a:lnTo>
                  <a:cubicBezTo>
                    <a:pt x="283" y="4174"/>
                    <a:pt x="283" y="1961"/>
                    <a:pt x="393" y="1083"/>
                  </a:cubicBezTo>
                  <a:cubicBezTo>
                    <a:pt x="487" y="367"/>
                    <a:pt x="717" y="1"/>
                    <a:pt x="717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2"/>
            <p:cNvSpPr/>
            <p:nvPr/>
          </p:nvSpPr>
          <p:spPr>
            <a:xfrm>
              <a:off x="4880800" y="5342475"/>
              <a:ext cx="41500" cy="12500"/>
            </a:xfrm>
            <a:custGeom>
              <a:avLst/>
              <a:gdLst/>
              <a:ahLst/>
              <a:cxnLst/>
              <a:rect l="l" t="t" r="r" b="b"/>
              <a:pathLst>
                <a:path w="1660" h="500" extrusionOk="0">
                  <a:moveTo>
                    <a:pt x="1" y="1"/>
                  </a:moveTo>
                  <a:lnTo>
                    <a:pt x="1" y="257"/>
                  </a:lnTo>
                  <a:lnTo>
                    <a:pt x="837" y="500"/>
                  </a:lnTo>
                  <a:lnTo>
                    <a:pt x="1660" y="257"/>
                  </a:lnTo>
                  <a:lnTo>
                    <a:pt x="1660" y="1"/>
                  </a:lnTo>
                  <a:lnTo>
                    <a:pt x="837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2"/>
            <p:cNvSpPr/>
            <p:nvPr/>
          </p:nvSpPr>
          <p:spPr>
            <a:xfrm>
              <a:off x="4918025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63" y="0"/>
                  </a:moveTo>
                  <a:cubicBezTo>
                    <a:pt x="25" y="0"/>
                    <a:pt x="1" y="45"/>
                    <a:pt x="25" y="88"/>
                  </a:cubicBezTo>
                  <a:cubicBezTo>
                    <a:pt x="25" y="88"/>
                    <a:pt x="25" y="104"/>
                    <a:pt x="38" y="104"/>
                  </a:cubicBezTo>
                  <a:cubicBezTo>
                    <a:pt x="47" y="108"/>
                    <a:pt x="56" y="111"/>
                    <a:pt x="65" y="111"/>
                  </a:cubicBezTo>
                  <a:cubicBezTo>
                    <a:pt x="106" y="111"/>
                    <a:pt x="140" y="66"/>
                    <a:pt x="119" y="23"/>
                  </a:cubicBezTo>
                  <a:cubicBezTo>
                    <a:pt x="106" y="23"/>
                    <a:pt x="106" y="7"/>
                    <a:pt x="90" y="7"/>
                  </a:cubicBezTo>
                  <a:cubicBezTo>
                    <a:pt x="80" y="2"/>
                    <a:pt x="72" y="0"/>
                    <a:pt x="63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2"/>
            <p:cNvSpPr/>
            <p:nvPr/>
          </p:nvSpPr>
          <p:spPr>
            <a:xfrm>
              <a:off x="4918025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63" y="1"/>
                  </a:moveTo>
                  <a:cubicBezTo>
                    <a:pt x="25" y="1"/>
                    <a:pt x="1" y="44"/>
                    <a:pt x="25" y="89"/>
                  </a:cubicBezTo>
                  <a:cubicBezTo>
                    <a:pt x="25" y="102"/>
                    <a:pt x="25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06" y="21"/>
                    <a:pt x="106" y="21"/>
                    <a:pt x="90" y="8"/>
                  </a:cubicBezTo>
                  <a:cubicBezTo>
                    <a:pt x="80" y="3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2"/>
            <p:cNvSpPr/>
            <p:nvPr/>
          </p:nvSpPr>
          <p:spPr>
            <a:xfrm>
              <a:off x="4918050" y="5338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1" y="1"/>
                  </a:moveTo>
                  <a:cubicBezTo>
                    <a:pt x="24" y="1"/>
                    <a:pt x="0" y="42"/>
                    <a:pt x="24" y="76"/>
                  </a:cubicBezTo>
                  <a:cubicBezTo>
                    <a:pt x="24" y="89"/>
                    <a:pt x="24" y="102"/>
                    <a:pt x="37" y="102"/>
                  </a:cubicBezTo>
                  <a:cubicBezTo>
                    <a:pt x="46" y="107"/>
                    <a:pt x="56" y="109"/>
                    <a:pt x="65" y="109"/>
                  </a:cubicBezTo>
                  <a:cubicBezTo>
                    <a:pt x="106" y="109"/>
                    <a:pt x="139" y="66"/>
                    <a:pt x="118" y="21"/>
                  </a:cubicBezTo>
                  <a:cubicBezTo>
                    <a:pt x="105" y="21"/>
                    <a:pt x="105" y="8"/>
                    <a:pt x="89" y="8"/>
                  </a:cubicBezTo>
                  <a:cubicBezTo>
                    <a:pt x="79" y="3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2"/>
            <p:cNvSpPr/>
            <p:nvPr/>
          </p:nvSpPr>
          <p:spPr>
            <a:xfrm>
              <a:off x="4881250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75" y="0"/>
                  </a:moveTo>
                  <a:cubicBezTo>
                    <a:pt x="34" y="0"/>
                    <a:pt x="0" y="45"/>
                    <a:pt x="22" y="88"/>
                  </a:cubicBezTo>
                  <a:lnTo>
                    <a:pt x="38" y="104"/>
                  </a:lnTo>
                  <a:cubicBezTo>
                    <a:pt x="47" y="108"/>
                    <a:pt x="56" y="111"/>
                    <a:pt x="65" y="111"/>
                  </a:cubicBezTo>
                  <a:cubicBezTo>
                    <a:pt x="107" y="111"/>
                    <a:pt x="140" y="66"/>
                    <a:pt x="119" y="23"/>
                  </a:cubicBezTo>
                  <a:lnTo>
                    <a:pt x="103" y="7"/>
                  </a:ln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2"/>
            <p:cNvSpPr/>
            <p:nvPr/>
          </p:nvSpPr>
          <p:spPr>
            <a:xfrm>
              <a:off x="4881250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74" y="1"/>
                  </a:moveTo>
                  <a:cubicBezTo>
                    <a:pt x="33" y="1"/>
                    <a:pt x="0" y="44"/>
                    <a:pt x="22" y="89"/>
                  </a:cubicBezTo>
                  <a:cubicBezTo>
                    <a:pt x="22" y="102"/>
                    <a:pt x="38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19" y="21"/>
                    <a:pt x="103" y="21"/>
                    <a:pt x="103" y="8"/>
                  </a:cubicBezTo>
                  <a:cubicBezTo>
                    <a:pt x="93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881250" y="5338575"/>
              <a:ext cx="3500" cy="272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4" y="1"/>
                  </a:moveTo>
                  <a:cubicBezTo>
                    <a:pt x="33" y="1"/>
                    <a:pt x="1" y="42"/>
                    <a:pt x="22" y="76"/>
                  </a:cubicBezTo>
                  <a:cubicBezTo>
                    <a:pt x="22" y="89"/>
                    <a:pt x="38" y="102"/>
                    <a:pt x="38" y="102"/>
                  </a:cubicBezTo>
                  <a:cubicBezTo>
                    <a:pt x="47" y="107"/>
                    <a:pt x="57" y="109"/>
                    <a:pt x="66" y="109"/>
                  </a:cubicBezTo>
                  <a:cubicBezTo>
                    <a:pt x="107" y="109"/>
                    <a:pt x="140" y="66"/>
                    <a:pt x="119" y="21"/>
                  </a:cubicBezTo>
                  <a:lnTo>
                    <a:pt x="103" y="8"/>
                  </a:lnTo>
                  <a:cubicBezTo>
                    <a:pt x="93" y="3"/>
                    <a:pt x="83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853425" y="5395125"/>
              <a:ext cx="40525" cy="8975"/>
            </a:xfrm>
            <a:custGeom>
              <a:avLst/>
              <a:gdLst/>
              <a:ahLst/>
              <a:cxnLst/>
              <a:rect l="l" t="t" r="r" b="b"/>
              <a:pathLst>
                <a:path w="1621" h="359" extrusionOk="0">
                  <a:moveTo>
                    <a:pt x="1" y="1"/>
                  </a:moveTo>
                  <a:lnTo>
                    <a:pt x="1" y="108"/>
                  </a:lnTo>
                  <a:cubicBezTo>
                    <a:pt x="1" y="108"/>
                    <a:pt x="404" y="359"/>
                    <a:pt x="1199" y="359"/>
                  </a:cubicBezTo>
                  <a:cubicBezTo>
                    <a:pt x="1326" y="359"/>
                    <a:pt x="1462" y="352"/>
                    <a:pt x="1608" y="338"/>
                  </a:cubicBezTo>
                  <a:lnTo>
                    <a:pt x="1621" y="215"/>
                  </a:lnTo>
                  <a:lnTo>
                    <a:pt x="1621" y="215"/>
                  </a:lnTo>
                  <a:cubicBezTo>
                    <a:pt x="1462" y="232"/>
                    <a:pt x="1315" y="239"/>
                    <a:pt x="1179" y="239"/>
                  </a:cubicBezTo>
                  <a:cubicBezTo>
                    <a:pt x="437" y="239"/>
                    <a:pt x="36" y="23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4908825" y="5395125"/>
              <a:ext cx="41175" cy="8975"/>
            </a:xfrm>
            <a:custGeom>
              <a:avLst/>
              <a:gdLst/>
              <a:ahLst/>
              <a:cxnLst/>
              <a:rect l="l" t="t" r="r" b="b"/>
              <a:pathLst>
                <a:path w="1647" h="359" extrusionOk="0">
                  <a:moveTo>
                    <a:pt x="1647" y="1"/>
                  </a:moveTo>
                  <a:cubicBezTo>
                    <a:pt x="1600" y="23"/>
                    <a:pt x="1209" y="239"/>
                    <a:pt x="461" y="239"/>
                  </a:cubicBezTo>
                  <a:cubicBezTo>
                    <a:pt x="324" y="239"/>
                    <a:pt x="175" y="232"/>
                    <a:pt x="14" y="215"/>
                  </a:cubicBezTo>
                  <a:lnTo>
                    <a:pt x="1" y="215"/>
                  </a:lnTo>
                  <a:lnTo>
                    <a:pt x="14" y="338"/>
                  </a:lnTo>
                  <a:cubicBezTo>
                    <a:pt x="161" y="352"/>
                    <a:pt x="299" y="359"/>
                    <a:pt x="427" y="359"/>
                  </a:cubicBezTo>
                  <a:cubicBezTo>
                    <a:pt x="1234" y="359"/>
                    <a:pt x="1647" y="108"/>
                    <a:pt x="1647" y="108"/>
                  </a:cubicBezTo>
                  <a:lnTo>
                    <a:pt x="1647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EB3C356-1E81-DE43-E6BC-F831E94558F1}"/>
              </a:ext>
            </a:extLst>
          </p:cNvPr>
          <p:cNvGrpSpPr/>
          <p:nvPr/>
        </p:nvGrpSpPr>
        <p:grpSpPr>
          <a:xfrm>
            <a:off x="2657456" y="1289197"/>
            <a:ext cx="5719061" cy="3050285"/>
            <a:chOff x="6840065" y="6637154"/>
            <a:chExt cx="8864411" cy="30502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5C98609-115E-4336-AD42-B80BB908E8AA}"/>
                </a:ext>
              </a:extLst>
            </p:cNvPr>
            <p:cNvSpPr txBox="1"/>
            <p:nvPr/>
          </p:nvSpPr>
          <p:spPr>
            <a:xfrm>
              <a:off x="6887308" y="6640451"/>
              <a:ext cx="87699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-150" normalizeH="0" baseline="0" noProof="0" dirty="0">
                  <a:ln w="342900">
                    <a:solidFill>
                      <a:srgbClr val="CCFFFF"/>
                    </a:solidFill>
                    <a:prstDash val="solid"/>
                  </a:ln>
                  <a:solidFill>
                    <a:srgbClr val="FC6E51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HÀNG XÓM CỦA TÔI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84CD2-E1F4-9094-8C13-4CC67CC4FAAD}"/>
                </a:ext>
              </a:extLst>
            </p:cNvPr>
            <p:cNvSpPr txBox="1"/>
            <p:nvPr/>
          </p:nvSpPr>
          <p:spPr>
            <a:xfrm>
              <a:off x="6840065" y="6637154"/>
              <a:ext cx="886441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89C2D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H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EDB43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À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86343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N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G</a:t>
              </a:r>
              <a:r>
                <a:rPr kumimoji="0" lang="en-US" sz="9600" b="1" i="0" u="none" strike="noStrike" kern="1200" cap="none" spc="-15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X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3BE23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Ó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8EBF44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M 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63F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C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86343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Ủ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A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63F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T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63F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Ô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89C2D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I</a:t>
              </a:r>
              <a:endParaRPr kumimoji="0" lang="en-US" sz="9600" b="1" i="0" u="none" strike="noStrike" kern="1200" cap="none" spc="-15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89C2D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xmlns="" id="{4652191A-1B09-B93F-F64A-C69338493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4" name="Google Shape;1444;p42"/>
          <p:cNvGrpSpPr/>
          <p:nvPr/>
        </p:nvGrpSpPr>
        <p:grpSpPr>
          <a:xfrm>
            <a:off x="10827031" y="3256440"/>
            <a:ext cx="1290501" cy="2459240"/>
            <a:chOff x="5043100" y="5087650"/>
            <a:chExt cx="202875" cy="386600"/>
          </a:xfrm>
        </p:grpSpPr>
        <p:sp>
          <p:nvSpPr>
            <p:cNvPr id="1445" name="Google Shape;1445;p42"/>
            <p:cNvSpPr/>
            <p:nvPr/>
          </p:nvSpPr>
          <p:spPr>
            <a:xfrm>
              <a:off x="5093750" y="5389700"/>
              <a:ext cx="36475" cy="65875"/>
            </a:xfrm>
            <a:custGeom>
              <a:avLst/>
              <a:gdLst/>
              <a:ahLst/>
              <a:cxnLst/>
              <a:rect l="l" t="t" r="r" b="b"/>
              <a:pathLst>
                <a:path w="1459" h="2635" extrusionOk="0">
                  <a:moveTo>
                    <a:pt x="1" y="1"/>
                  </a:moveTo>
                  <a:lnTo>
                    <a:pt x="69" y="487"/>
                  </a:lnTo>
                  <a:lnTo>
                    <a:pt x="218" y="1702"/>
                  </a:lnTo>
                  <a:lnTo>
                    <a:pt x="338" y="2635"/>
                  </a:lnTo>
                  <a:lnTo>
                    <a:pt x="1446" y="261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6" name="Google Shape;1446;p42"/>
            <p:cNvSpPr/>
            <p:nvPr/>
          </p:nvSpPr>
          <p:spPr>
            <a:xfrm>
              <a:off x="5099175" y="5418050"/>
              <a:ext cx="30725" cy="18250"/>
            </a:xfrm>
            <a:custGeom>
              <a:avLst/>
              <a:gdLst/>
              <a:ahLst/>
              <a:cxnLst/>
              <a:rect l="l" t="t" r="r" b="b"/>
              <a:pathLst>
                <a:path w="1229" h="730" extrusionOk="0">
                  <a:moveTo>
                    <a:pt x="1054" y="1"/>
                  </a:moveTo>
                  <a:lnTo>
                    <a:pt x="1041" y="542"/>
                  </a:lnTo>
                  <a:lnTo>
                    <a:pt x="1" y="568"/>
                  </a:lnTo>
                  <a:lnTo>
                    <a:pt x="27" y="730"/>
                  </a:lnTo>
                  <a:lnTo>
                    <a:pt x="1229" y="730"/>
                  </a:lnTo>
                  <a:lnTo>
                    <a:pt x="1229" y="14"/>
                  </a:lnTo>
                  <a:cubicBezTo>
                    <a:pt x="1174" y="14"/>
                    <a:pt x="1106" y="14"/>
                    <a:pt x="1054" y="1"/>
                  </a:cubicBez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7" name="Google Shape;1447;p42"/>
            <p:cNvSpPr/>
            <p:nvPr/>
          </p:nvSpPr>
          <p:spPr>
            <a:xfrm>
              <a:off x="5082975" y="5436275"/>
              <a:ext cx="50975" cy="36300"/>
            </a:xfrm>
            <a:custGeom>
              <a:avLst/>
              <a:gdLst/>
              <a:ahLst/>
              <a:cxnLst/>
              <a:rect l="l" t="t" r="r" b="b"/>
              <a:pathLst>
                <a:path w="2039" h="1452" extrusionOk="0">
                  <a:moveTo>
                    <a:pt x="620" y="1"/>
                  </a:moveTo>
                  <a:lnTo>
                    <a:pt x="701" y="717"/>
                  </a:lnTo>
                  <a:lnTo>
                    <a:pt x="649" y="798"/>
                  </a:lnTo>
                  <a:lnTo>
                    <a:pt x="474" y="918"/>
                  </a:lnTo>
                  <a:lnTo>
                    <a:pt x="14" y="1122"/>
                  </a:lnTo>
                  <a:cubicBezTo>
                    <a:pt x="14" y="1122"/>
                    <a:pt x="1" y="1365"/>
                    <a:pt x="270" y="1433"/>
                  </a:cubicBezTo>
                  <a:cubicBezTo>
                    <a:pt x="323" y="1446"/>
                    <a:pt x="424" y="1452"/>
                    <a:pt x="551" y="1452"/>
                  </a:cubicBezTo>
                  <a:cubicBezTo>
                    <a:pt x="1059" y="1452"/>
                    <a:pt x="1984" y="1365"/>
                    <a:pt x="1984" y="1365"/>
                  </a:cubicBezTo>
                  <a:cubicBezTo>
                    <a:pt x="2039" y="1161"/>
                    <a:pt x="1932" y="879"/>
                    <a:pt x="1932" y="879"/>
                  </a:cubicBezTo>
                  <a:lnTo>
                    <a:pt x="1916" y="772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42"/>
            <p:cNvSpPr/>
            <p:nvPr/>
          </p:nvSpPr>
          <p:spPr>
            <a:xfrm>
              <a:off x="5074550" y="5455875"/>
              <a:ext cx="59400" cy="18375"/>
            </a:xfrm>
            <a:custGeom>
              <a:avLst/>
              <a:gdLst/>
              <a:ahLst/>
              <a:cxnLst/>
              <a:rect l="l" t="t" r="r" b="b"/>
              <a:pathLst>
                <a:path w="2376" h="735" extrusionOk="0">
                  <a:moveTo>
                    <a:pt x="973" y="1"/>
                  </a:moveTo>
                  <a:lnTo>
                    <a:pt x="918" y="53"/>
                  </a:lnTo>
                  <a:cubicBezTo>
                    <a:pt x="1080" y="95"/>
                    <a:pt x="1323" y="244"/>
                    <a:pt x="1443" y="325"/>
                  </a:cubicBezTo>
                  <a:cubicBezTo>
                    <a:pt x="1409" y="328"/>
                    <a:pt x="1377" y="329"/>
                    <a:pt x="1346" y="329"/>
                  </a:cubicBezTo>
                  <a:cubicBezTo>
                    <a:pt x="963" y="329"/>
                    <a:pt x="824" y="121"/>
                    <a:pt x="824" y="121"/>
                  </a:cubicBezTo>
                  <a:cubicBezTo>
                    <a:pt x="824" y="121"/>
                    <a:pt x="649" y="189"/>
                    <a:pt x="471" y="270"/>
                  </a:cubicBezTo>
                  <a:cubicBezTo>
                    <a:pt x="364" y="325"/>
                    <a:pt x="257" y="364"/>
                    <a:pt x="189" y="406"/>
                  </a:cubicBezTo>
                  <a:cubicBezTo>
                    <a:pt x="1" y="500"/>
                    <a:pt x="14" y="620"/>
                    <a:pt x="14" y="620"/>
                  </a:cubicBezTo>
                  <a:cubicBezTo>
                    <a:pt x="193" y="706"/>
                    <a:pt x="509" y="735"/>
                    <a:pt x="851" y="735"/>
                  </a:cubicBezTo>
                  <a:cubicBezTo>
                    <a:pt x="1534" y="735"/>
                    <a:pt x="2321" y="620"/>
                    <a:pt x="2321" y="620"/>
                  </a:cubicBezTo>
                  <a:cubicBezTo>
                    <a:pt x="2376" y="539"/>
                    <a:pt x="2376" y="432"/>
                    <a:pt x="2350" y="338"/>
                  </a:cubicBezTo>
                  <a:cubicBezTo>
                    <a:pt x="2321" y="189"/>
                    <a:pt x="2269" y="69"/>
                    <a:pt x="2269" y="69"/>
                  </a:cubicBezTo>
                  <a:cubicBezTo>
                    <a:pt x="2269" y="69"/>
                    <a:pt x="2227" y="163"/>
                    <a:pt x="1634" y="296"/>
                  </a:cubicBezTo>
                  <a:cubicBezTo>
                    <a:pt x="1592" y="296"/>
                    <a:pt x="1553" y="312"/>
                    <a:pt x="1524" y="312"/>
                  </a:cubicBezTo>
                  <a:cubicBezTo>
                    <a:pt x="1443" y="244"/>
                    <a:pt x="1174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5074875" y="5462600"/>
              <a:ext cx="58750" cy="11525"/>
            </a:xfrm>
            <a:custGeom>
              <a:avLst/>
              <a:gdLst/>
              <a:ahLst/>
              <a:cxnLst/>
              <a:rect l="l" t="t" r="r" b="b"/>
              <a:pathLst>
                <a:path w="2350" h="461" extrusionOk="0">
                  <a:moveTo>
                    <a:pt x="458" y="1"/>
                  </a:moveTo>
                  <a:cubicBezTo>
                    <a:pt x="351" y="56"/>
                    <a:pt x="244" y="95"/>
                    <a:pt x="176" y="137"/>
                  </a:cubicBezTo>
                  <a:cubicBezTo>
                    <a:pt x="14" y="218"/>
                    <a:pt x="1" y="325"/>
                    <a:pt x="1" y="351"/>
                  </a:cubicBezTo>
                  <a:cubicBezTo>
                    <a:pt x="176" y="432"/>
                    <a:pt x="500" y="461"/>
                    <a:pt x="837" y="461"/>
                  </a:cubicBezTo>
                  <a:cubicBezTo>
                    <a:pt x="1527" y="461"/>
                    <a:pt x="2308" y="351"/>
                    <a:pt x="2308" y="351"/>
                  </a:cubicBezTo>
                  <a:cubicBezTo>
                    <a:pt x="2337" y="299"/>
                    <a:pt x="2350" y="244"/>
                    <a:pt x="2350" y="176"/>
                  </a:cubicBezTo>
                  <a:cubicBezTo>
                    <a:pt x="2350" y="137"/>
                    <a:pt x="2350" y="108"/>
                    <a:pt x="2337" y="69"/>
                  </a:cubicBezTo>
                  <a:cubicBezTo>
                    <a:pt x="1984" y="218"/>
                    <a:pt x="1592" y="257"/>
                    <a:pt x="1216" y="257"/>
                  </a:cubicBezTo>
                  <a:lnTo>
                    <a:pt x="1161" y="257"/>
                  </a:lnTo>
                  <a:cubicBezTo>
                    <a:pt x="1080" y="257"/>
                    <a:pt x="999" y="257"/>
                    <a:pt x="918" y="244"/>
                  </a:cubicBezTo>
                  <a:cubicBezTo>
                    <a:pt x="782" y="218"/>
                    <a:pt x="662" y="150"/>
                    <a:pt x="555" y="82"/>
                  </a:cubicBezTo>
                  <a:cubicBezTo>
                    <a:pt x="526" y="56"/>
                    <a:pt x="487" y="27"/>
                    <a:pt x="458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146400" y="5389700"/>
              <a:ext cx="36150" cy="65875"/>
            </a:xfrm>
            <a:custGeom>
              <a:avLst/>
              <a:gdLst/>
              <a:ahLst/>
              <a:cxnLst/>
              <a:rect l="l" t="t" r="r" b="b"/>
              <a:pathLst>
                <a:path w="1446" h="2635" extrusionOk="0">
                  <a:moveTo>
                    <a:pt x="1" y="1"/>
                  </a:moveTo>
                  <a:lnTo>
                    <a:pt x="14" y="2619"/>
                  </a:lnTo>
                  <a:lnTo>
                    <a:pt x="1122" y="2635"/>
                  </a:lnTo>
                  <a:lnTo>
                    <a:pt x="1242" y="1702"/>
                  </a:lnTo>
                  <a:lnTo>
                    <a:pt x="1391" y="513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5146400" y="5417725"/>
              <a:ext cx="31050" cy="18575"/>
            </a:xfrm>
            <a:custGeom>
              <a:avLst/>
              <a:gdLst/>
              <a:ahLst/>
              <a:cxnLst/>
              <a:rect l="l" t="t" r="r" b="b"/>
              <a:pathLst>
                <a:path w="1242" h="743" extrusionOk="0">
                  <a:moveTo>
                    <a:pt x="338" y="1"/>
                  </a:moveTo>
                  <a:cubicBezTo>
                    <a:pt x="231" y="14"/>
                    <a:pt x="124" y="27"/>
                    <a:pt x="1" y="27"/>
                  </a:cubicBezTo>
                  <a:lnTo>
                    <a:pt x="14" y="743"/>
                  </a:lnTo>
                  <a:lnTo>
                    <a:pt x="1216" y="743"/>
                  </a:lnTo>
                  <a:lnTo>
                    <a:pt x="1242" y="581"/>
                  </a:lnTo>
                  <a:lnTo>
                    <a:pt x="351" y="55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5143000" y="5436275"/>
              <a:ext cx="50650" cy="36300"/>
            </a:xfrm>
            <a:custGeom>
              <a:avLst/>
              <a:gdLst/>
              <a:ahLst/>
              <a:cxnLst/>
              <a:rect l="l" t="t" r="r" b="b"/>
              <a:pathLst>
                <a:path w="2026" h="1452" extrusionOk="0">
                  <a:moveTo>
                    <a:pt x="111" y="1"/>
                  </a:moveTo>
                  <a:lnTo>
                    <a:pt x="124" y="772"/>
                  </a:lnTo>
                  <a:lnTo>
                    <a:pt x="98" y="879"/>
                  </a:lnTo>
                  <a:cubicBezTo>
                    <a:pt x="98" y="879"/>
                    <a:pt x="1" y="1161"/>
                    <a:pt x="43" y="1365"/>
                  </a:cubicBezTo>
                  <a:cubicBezTo>
                    <a:pt x="43" y="1365"/>
                    <a:pt x="976" y="1452"/>
                    <a:pt x="1480" y="1452"/>
                  </a:cubicBezTo>
                  <a:cubicBezTo>
                    <a:pt x="1606" y="1452"/>
                    <a:pt x="1705" y="1446"/>
                    <a:pt x="1757" y="1433"/>
                  </a:cubicBezTo>
                  <a:cubicBezTo>
                    <a:pt x="2026" y="1365"/>
                    <a:pt x="2026" y="1122"/>
                    <a:pt x="2026" y="1122"/>
                  </a:cubicBezTo>
                  <a:lnTo>
                    <a:pt x="1556" y="918"/>
                  </a:lnTo>
                  <a:lnTo>
                    <a:pt x="1394" y="798"/>
                  </a:lnTo>
                  <a:lnTo>
                    <a:pt x="1326" y="717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5143000" y="5455875"/>
              <a:ext cx="59475" cy="18375"/>
            </a:xfrm>
            <a:custGeom>
              <a:avLst/>
              <a:gdLst/>
              <a:ahLst/>
              <a:cxnLst/>
              <a:rect l="l" t="t" r="r" b="b"/>
              <a:pathLst>
                <a:path w="2379" h="735" extrusionOk="0">
                  <a:moveTo>
                    <a:pt x="1407" y="1"/>
                  </a:moveTo>
                  <a:cubicBezTo>
                    <a:pt x="1203" y="40"/>
                    <a:pt x="934" y="244"/>
                    <a:pt x="853" y="312"/>
                  </a:cubicBezTo>
                  <a:cubicBezTo>
                    <a:pt x="811" y="312"/>
                    <a:pt x="785" y="296"/>
                    <a:pt x="746" y="296"/>
                  </a:cubicBezTo>
                  <a:cubicBezTo>
                    <a:pt x="137" y="163"/>
                    <a:pt x="111" y="69"/>
                    <a:pt x="111" y="69"/>
                  </a:cubicBezTo>
                  <a:cubicBezTo>
                    <a:pt x="111" y="69"/>
                    <a:pt x="30" y="215"/>
                    <a:pt x="17" y="377"/>
                  </a:cubicBezTo>
                  <a:cubicBezTo>
                    <a:pt x="1" y="474"/>
                    <a:pt x="17" y="555"/>
                    <a:pt x="43" y="620"/>
                  </a:cubicBezTo>
                  <a:cubicBezTo>
                    <a:pt x="43" y="620"/>
                    <a:pt x="835" y="735"/>
                    <a:pt x="1523" y="735"/>
                  </a:cubicBezTo>
                  <a:cubicBezTo>
                    <a:pt x="1867" y="735"/>
                    <a:pt x="2185" y="706"/>
                    <a:pt x="2366" y="620"/>
                  </a:cubicBezTo>
                  <a:cubicBezTo>
                    <a:pt x="2366" y="620"/>
                    <a:pt x="2379" y="500"/>
                    <a:pt x="2188" y="406"/>
                  </a:cubicBezTo>
                  <a:cubicBezTo>
                    <a:pt x="2094" y="351"/>
                    <a:pt x="1945" y="283"/>
                    <a:pt x="1812" y="231"/>
                  </a:cubicBezTo>
                  <a:cubicBezTo>
                    <a:pt x="1663" y="176"/>
                    <a:pt x="1556" y="121"/>
                    <a:pt x="1556" y="121"/>
                  </a:cubicBezTo>
                  <a:cubicBezTo>
                    <a:pt x="1556" y="121"/>
                    <a:pt x="1417" y="329"/>
                    <a:pt x="1031" y="329"/>
                  </a:cubicBezTo>
                  <a:cubicBezTo>
                    <a:pt x="1000" y="329"/>
                    <a:pt x="968" y="328"/>
                    <a:pt x="934" y="325"/>
                  </a:cubicBezTo>
                  <a:cubicBezTo>
                    <a:pt x="1054" y="244"/>
                    <a:pt x="1284" y="95"/>
                    <a:pt x="1446" y="53"/>
                  </a:cubicBezTo>
                  <a:lnTo>
                    <a:pt x="140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5143400" y="5461625"/>
              <a:ext cx="58750" cy="12500"/>
            </a:xfrm>
            <a:custGeom>
              <a:avLst/>
              <a:gdLst/>
              <a:ahLst/>
              <a:cxnLst/>
              <a:rect l="l" t="t" r="r" b="b"/>
              <a:pathLst>
                <a:path w="2350" h="500" extrusionOk="0">
                  <a:moveTo>
                    <a:pt x="1796" y="1"/>
                  </a:moveTo>
                  <a:cubicBezTo>
                    <a:pt x="1754" y="40"/>
                    <a:pt x="1702" y="82"/>
                    <a:pt x="1660" y="121"/>
                  </a:cubicBezTo>
                  <a:cubicBezTo>
                    <a:pt x="1540" y="189"/>
                    <a:pt x="1417" y="257"/>
                    <a:pt x="1297" y="283"/>
                  </a:cubicBezTo>
                  <a:cubicBezTo>
                    <a:pt x="1216" y="296"/>
                    <a:pt x="1135" y="296"/>
                    <a:pt x="1054" y="296"/>
                  </a:cubicBezTo>
                  <a:lnTo>
                    <a:pt x="999" y="296"/>
                  </a:lnTo>
                  <a:cubicBezTo>
                    <a:pt x="662" y="296"/>
                    <a:pt x="309" y="270"/>
                    <a:pt x="1" y="147"/>
                  </a:cubicBezTo>
                  <a:lnTo>
                    <a:pt x="1" y="215"/>
                  </a:lnTo>
                  <a:cubicBezTo>
                    <a:pt x="1" y="283"/>
                    <a:pt x="1" y="338"/>
                    <a:pt x="27" y="390"/>
                  </a:cubicBezTo>
                  <a:cubicBezTo>
                    <a:pt x="27" y="390"/>
                    <a:pt x="824" y="500"/>
                    <a:pt x="1498" y="500"/>
                  </a:cubicBezTo>
                  <a:cubicBezTo>
                    <a:pt x="1848" y="500"/>
                    <a:pt x="2159" y="471"/>
                    <a:pt x="2350" y="390"/>
                  </a:cubicBezTo>
                  <a:cubicBezTo>
                    <a:pt x="2350" y="364"/>
                    <a:pt x="2334" y="257"/>
                    <a:pt x="2172" y="176"/>
                  </a:cubicBezTo>
                  <a:cubicBezTo>
                    <a:pt x="2078" y="121"/>
                    <a:pt x="1929" y="53"/>
                    <a:pt x="179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5043100" y="5271925"/>
              <a:ext cx="60800" cy="100675"/>
            </a:xfrm>
            <a:custGeom>
              <a:avLst/>
              <a:gdLst/>
              <a:ahLst/>
              <a:cxnLst/>
              <a:rect l="l" t="t" r="r" b="b"/>
              <a:pathLst>
                <a:path w="2432" h="4027" extrusionOk="0">
                  <a:moveTo>
                    <a:pt x="1298" y="1"/>
                  </a:moveTo>
                  <a:cubicBezTo>
                    <a:pt x="1285" y="69"/>
                    <a:pt x="1272" y="121"/>
                    <a:pt x="1243" y="176"/>
                  </a:cubicBezTo>
                  <a:cubicBezTo>
                    <a:pt x="1204" y="325"/>
                    <a:pt x="1162" y="461"/>
                    <a:pt x="1110" y="607"/>
                  </a:cubicBezTo>
                  <a:cubicBezTo>
                    <a:pt x="919" y="1242"/>
                    <a:pt x="731" y="1890"/>
                    <a:pt x="556" y="2525"/>
                  </a:cubicBezTo>
                  <a:lnTo>
                    <a:pt x="530" y="2606"/>
                  </a:lnTo>
                  <a:cubicBezTo>
                    <a:pt x="530" y="2606"/>
                    <a:pt x="57" y="3147"/>
                    <a:pt x="15" y="3280"/>
                  </a:cubicBezTo>
                  <a:cubicBezTo>
                    <a:pt x="1" y="3316"/>
                    <a:pt x="14" y="3329"/>
                    <a:pt x="40" y="3329"/>
                  </a:cubicBezTo>
                  <a:cubicBezTo>
                    <a:pt x="112" y="3329"/>
                    <a:pt x="287" y="3228"/>
                    <a:pt x="287" y="3228"/>
                  </a:cubicBezTo>
                  <a:lnTo>
                    <a:pt x="287" y="3228"/>
                  </a:lnTo>
                  <a:cubicBezTo>
                    <a:pt x="287" y="3228"/>
                    <a:pt x="44" y="3591"/>
                    <a:pt x="57" y="3659"/>
                  </a:cubicBezTo>
                  <a:cubicBezTo>
                    <a:pt x="59" y="3672"/>
                    <a:pt x="68" y="3678"/>
                    <a:pt x="83" y="3678"/>
                  </a:cubicBezTo>
                  <a:cubicBezTo>
                    <a:pt x="155" y="3678"/>
                    <a:pt x="354" y="3529"/>
                    <a:pt x="433" y="3416"/>
                  </a:cubicBezTo>
                  <a:lnTo>
                    <a:pt x="433" y="3416"/>
                  </a:lnTo>
                  <a:cubicBezTo>
                    <a:pt x="420" y="3442"/>
                    <a:pt x="245" y="3863"/>
                    <a:pt x="313" y="3915"/>
                  </a:cubicBezTo>
                  <a:cubicBezTo>
                    <a:pt x="317" y="3918"/>
                    <a:pt x="323" y="3920"/>
                    <a:pt x="329" y="3920"/>
                  </a:cubicBezTo>
                  <a:cubicBezTo>
                    <a:pt x="416" y="3920"/>
                    <a:pt x="650" y="3591"/>
                    <a:pt x="650" y="3591"/>
                  </a:cubicBezTo>
                  <a:lnTo>
                    <a:pt x="650" y="3591"/>
                  </a:lnTo>
                  <a:cubicBezTo>
                    <a:pt x="650" y="3591"/>
                    <a:pt x="543" y="3996"/>
                    <a:pt x="624" y="4025"/>
                  </a:cubicBezTo>
                  <a:cubicBezTo>
                    <a:pt x="627" y="4026"/>
                    <a:pt x="630" y="4027"/>
                    <a:pt x="633" y="4027"/>
                  </a:cubicBezTo>
                  <a:cubicBezTo>
                    <a:pt x="733" y="4027"/>
                    <a:pt x="961" y="3484"/>
                    <a:pt x="961" y="3484"/>
                  </a:cubicBezTo>
                  <a:cubicBezTo>
                    <a:pt x="961" y="3484"/>
                    <a:pt x="1060" y="3664"/>
                    <a:pt x="1139" y="3664"/>
                  </a:cubicBezTo>
                  <a:cubicBezTo>
                    <a:pt x="1147" y="3664"/>
                    <a:pt x="1154" y="3662"/>
                    <a:pt x="1162" y="3659"/>
                  </a:cubicBezTo>
                  <a:cubicBezTo>
                    <a:pt x="1243" y="3620"/>
                    <a:pt x="1178" y="2930"/>
                    <a:pt x="1178" y="2930"/>
                  </a:cubicBezTo>
                  <a:lnTo>
                    <a:pt x="1635" y="2120"/>
                  </a:lnTo>
                  <a:lnTo>
                    <a:pt x="2432" y="675"/>
                  </a:lnTo>
                  <a:cubicBezTo>
                    <a:pt x="2053" y="445"/>
                    <a:pt x="1677" y="231"/>
                    <a:pt x="1298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5173050" y="5268850"/>
              <a:ext cx="60825" cy="100650"/>
            </a:xfrm>
            <a:custGeom>
              <a:avLst/>
              <a:gdLst/>
              <a:ahLst/>
              <a:cxnLst/>
              <a:rect l="l" t="t" r="r" b="b"/>
              <a:pathLst>
                <a:path w="2433" h="4026" extrusionOk="0">
                  <a:moveTo>
                    <a:pt x="1135" y="1"/>
                  </a:moveTo>
                  <a:cubicBezTo>
                    <a:pt x="759" y="231"/>
                    <a:pt x="380" y="448"/>
                    <a:pt x="1" y="678"/>
                  </a:cubicBezTo>
                  <a:lnTo>
                    <a:pt x="811" y="2107"/>
                  </a:lnTo>
                  <a:lnTo>
                    <a:pt x="1258" y="2917"/>
                  </a:lnTo>
                  <a:cubicBezTo>
                    <a:pt x="1258" y="2917"/>
                    <a:pt x="1190" y="3607"/>
                    <a:pt x="1271" y="3646"/>
                  </a:cubicBezTo>
                  <a:cubicBezTo>
                    <a:pt x="1278" y="3650"/>
                    <a:pt x="1286" y="3651"/>
                    <a:pt x="1294" y="3651"/>
                  </a:cubicBezTo>
                  <a:cubicBezTo>
                    <a:pt x="1373" y="3651"/>
                    <a:pt x="1472" y="3484"/>
                    <a:pt x="1472" y="3484"/>
                  </a:cubicBezTo>
                  <a:cubicBezTo>
                    <a:pt x="1472" y="3484"/>
                    <a:pt x="1719" y="4026"/>
                    <a:pt x="1806" y="4026"/>
                  </a:cubicBezTo>
                  <a:cubicBezTo>
                    <a:pt x="1808" y="4026"/>
                    <a:pt x="1810" y="4025"/>
                    <a:pt x="1812" y="4025"/>
                  </a:cubicBezTo>
                  <a:cubicBezTo>
                    <a:pt x="1893" y="3986"/>
                    <a:pt x="1783" y="3581"/>
                    <a:pt x="1783" y="3581"/>
                  </a:cubicBezTo>
                  <a:lnTo>
                    <a:pt x="1783" y="3581"/>
                  </a:lnTo>
                  <a:cubicBezTo>
                    <a:pt x="1783" y="3581"/>
                    <a:pt x="2032" y="3910"/>
                    <a:pt x="2107" y="3910"/>
                  </a:cubicBezTo>
                  <a:cubicBezTo>
                    <a:pt x="2112" y="3910"/>
                    <a:pt x="2116" y="3908"/>
                    <a:pt x="2120" y="3905"/>
                  </a:cubicBezTo>
                  <a:cubicBezTo>
                    <a:pt x="2186" y="3864"/>
                    <a:pt x="2022" y="3455"/>
                    <a:pt x="2001" y="3421"/>
                  </a:cubicBezTo>
                  <a:lnTo>
                    <a:pt x="2001" y="3421"/>
                  </a:lnTo>
                  <a:cubicBezTo>
                    <a:pt x="2082" y="3534"/>
                    <a:pt x="2299" y="3676"/>
                    <a:pt x="2370" y="3676"/>
                  </a:cubicBezTo>
                  <a:cubicBezTo>
                    <a:pt x="2382" y="3676"/>
                    <a:pt x="2390" y="3671"/>
                    <a:pt x="2392" y="3662"/>
                  </a:cubicBezTo>
                  <a:cubicBezTo>
                    <a:pt x="2405" y="3581"/>
                    <a:pt x="2149" y="3215"/>
                    <a:pt x="2149" y="3215"/>
                  </a:cubicBezTo>
                  <a:lnTo>
                    <a:pt x="2149" y="3215"/>
                  </a:lnTo>
                  <a:cubicBezTo>
                    <a:pt x="2149" y="3215"/>
                    <a:pt x="2323" y="3324"/>
                    <a:pt x="2394" y="3324"/>
                  </a:cubicBezTo>
                  <a:cubicBezTo>
                    <a:pt x="2420" y="3324"/>
                    <a:pt x="2432" y="3310"/>
                    <a:pt x="2418" y="3270"/>
                  </a:cubicBezTo>
                  <a:cubicBezTo>
                    <a:pt x="2379" y="3134"/>
                    <a:pt x="1906" y="2609"/>
                    <a:pt x="1906" y="2609"/>
                  </a:cubicBezTo>
                  <a:lnTo>
                    <a:pt x="1877" y="2512"/>
                  </a:lnTo>
                  <a:cubicBezTo>
                    <a:pt x="1702" y="1880"/>
                    <a:pt x="1514" y="1245"/>
                    <a:pt x="1326" y="610"/>
                  </a:cubicBezTo>
                  <a:cubicBezTo>
                    <a:pt x="1284" y="461"/>
                    <a:pt x="1229" y="312"/>
                    <a:pt x="1190" y="163"/>
                  </a:cubicBezTo>
                  <a:cubicBezTo>
                    <a:pt x="1177" y="111"/>
                    <a:pt x="1148" y="56"/>
                    <a:pt x="1135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5111325" y="5221625"/>
              <a:ext cx="54700" cy="67500"/>
            </a:xfrm>
            <a:custGeom>
              <a:avLst/>
              <a:gdLst/>
              <a:ahLst/>
              <a:cxnLst/>
              <a:rect l="l" t="t" r="r" b="b"/>
              <a:pathLst>
                <a:path w="2188" h="2700" extrusionOk="0">
                  <a:moveTo>
                    <a:pt x="2133" y="1"/>
                  </a:moveTo>
                  <a:lnTo>
                    <a:pt x="150" y="529"/>
                  </a:lnTo>
                  <a:cubicBezTo>
                    <a:pt x="150" y="529"/>
                    <a:pt x="215" y="1485"/>
                    <a:pt x="1" y="1971"/>
                  </a:cubicBezTo>
                  <a:lnTo>
                    <a:pt x="607" y="2269"/>
                  </a:lnTo>
                  <a:lnTo>
                    <a:pt x="986" y="2700"/>
                  </a:lnTo>
                  <a:lnTo>
                    <a:pt x="1349" y="2269"/>
                  </a:lnTo>
                  <a:lnTo>
                    <a:pt x="1851" y="1971"/>
                  </a:lnTo>
                  <a:cubicBezTo>
                    <a:pt x="1945" y="1838"/>
                    <a:pt x="2065" y="1715"/>
                    <a:pt x="2188" y="1621"/>
                  </a:cubicBezTo>
                  <a:cubicBezTo>
                    <a:pt x="2078" y="999"/>
                    <a:pt x="2133" y="1"/>
                    <a:pt x="2133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5119750" y="5224300"/>
              <a:ext cx="44900" cy="17750"/>
            </a:xfrm>
            <a:custGeom>
              <a:avLst/>
              <a:gdLst/>
              <a:ahLst/>
              <a:cxnLst/>
              <a:rect l="l" t="t" r="r" b="b"/>
              <a:pathLst>
                <a:path w="1796" h="710" extrusionOk="0">
                  <a:moveTo>
                    <a:pt x="1796" y="1"/>
                  </a:moveTo>
                  <a:cubicBezTo>
                    <a:pt x="1472" y="218"/>
                    <a:pt x="1067" y="354"/>
                    <a:pt x="594" y="393"/>
                  </a:cubicBezTo>
                  <a:cubicBezTo>
                    <a:pt x="493" y="399"/>
                    <a:pt x="395" y="402"/>
                    <a:pt x="299" y="402"/>
                  </a:cubicBezTo>
                  <a:cubicBezTo>
                    <a:pt x="202" y="402"/>
                    <a:pt x="108" y="399"/>
                    <a:pt x="14" y="393"/>
                  </a:cubicBezTo>
                  <a:cubicBezTo>
                    <a:pt x="14" y="487"/>
                    <a:pt x="14" y="597"/>
                    <a:pt x="1" y="704"/>
                  </a:cubicBezTo>
                  <a:cubicBezTo>
                    <a:pt x="48" y="708"/>
                    <a:pt x="96" y="709"/>
                    <a:pt x="144" y="709"/>
                  </a:cubicBezTo>
                  <a:cubicBezTo>
                    <a:pt x="260" y="709"/>
                    <a:pt x="380" y="700"/>
                    <a:pt x="513" y="691"/>
                  </a:cubicBezTo>
                  <a:cubicBezTo>
                    <a:pt x="1028" y="665"/>
                    <a:pt x="1446" y="503"/>
                    <a:pt x="1796" y="244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5066825" y="5099850"/>
              <a:ext cx="145200" cy="134575"/>
            </a:xfrm>
            <a:custGeom>
              <a:avLst/>
              <a:gdLst/>
              <a:ahLst/>
              <a:cxnLst/>
              <a:rect l="l" t="t" r="r" b="b"/>
              <a:pathLst>
                <a:path w="5808" h="5383" extrusionOk="0">
                  <a:moveTo>
                    <a:pt x="2671" y="1"/>
                  </a:moveTo>
                  <a:cubicBezTo>
                    <a:pt x="1836" y="1"/>
                    <a:pt x="1043" y="242"/>
                    <a:pt x="754" y="553"/>
                  </a:cubicBezTo>
                  <a:cubicBezTo>
                    <a:pt x="294" y="1039"/>
                    <a:pt x="362" y="1820"/>
                    <a:pt x="404" y="2374"/>
                  </a:cubicBezTo>
                  <a:cubicBezTo>
                    <a:pt x="417" y="2698"/>
                    <a:pt x="375" y="3035"/>
                    <a:pt x="268" y="3346"/>
                  </a:cubicBezTo>
                  <a:cubicBezTo>
                    <a:pt x="0" y="4141"/>
                    <a:pt x="458" y="5382"/>
                    <a:pt x="2381" y="5382"/>
                  </a:cubicBezTo>
                  <a:cubicBezTo>
                    <a:pt x="2486" y="5382"/>
                    <a:pt x="2596" y="5378"/>
                    <a:pt x="2711" y="5371"/>
                  </a:cubicBezTo>
                  <a:cubicBezTo>
                    <a:pt x="3670" y="5303"/>
                    <a:pt x="4331" y="4778"/>
                    <a:pt x="4723" y="4088"/>
                  </a:cubicBezTo>
                  <a:cubicBezTo>
                    <a:pt x="4750" y="4089"/>
                    <a:pt x="4776" y="4090"/>
                    <a:pt x="4801" y="4090"/>
                  </a:cubicBezTo>
                  <a:cubicBezTo>
                    <a:pt x="5778" y="4090"/>
                    <a:pt x="5807" y="2856"/>
                    <a:pt x="5413" y="2727"/>
                  </a:cubicBezTo>
                  <a:cubicBezTo>
                    <a:pt x="5354" y="2709"/>
                    <a:pt x="5302" y="2702"/>
                    <a:pt x="5255" y="2702"/>
                  </a:cubicBezTo>
                  <a:cubicBezTo>
                    <a:pt x="5224" y="2702"/>
                    <a:pt x="5196" y="2706"/>
                    <a:pt x="5170" y="2711"/>
                  </a:cubicBezTo>
                  <a:cubicBezTo>
                    <a:pt x="5264" y="1875"/>
                    <a:pt x="5073" y="1065"/>
                    <a:pt x="4642" y="660"/>
                  </a:cubicBezTo>
                  <a:cubicBezTo>
                    <a:pt x="4152" y="183"/>
                    <a:pt x="3395" y="1"/>
                    <a:pt x="267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5071475" y="5128800"/>
              <a:ext cx="60450" cy="72600"/>
            </a:xfrm>
            <a:custGeom>
              <a:avLst/>
              <a:gdLst/>
              <a:ahLst/>
              <a:cxnLst/>
              <a:rect l="l" t="t" r="r" b="b"/>
              <a:pathLst>
                <a:path w="2418" h="2904" extrusionOk="0">
                  <a:moveTo>
                    <a:pt x="934" y="1"/>
                  </a:moveTo>
                  <a:lnTo>
                    <a:pt x="205" y="1190"/>
                  </a:lnTo>
                  <a:cubicBezTo>
                    <a:pt x="218" y="1190"/>
                    <a:pt x="218" y="1203"/>
                    <a:pt x="218" y="1216"/>
                  </a:cubicBezTo>
                  <a:cubicBezTo>
                    <a:pt x="231" y="1540"/>
                    <a:pt x="189" y="1877"/>
                    <a:pt x="82" y="2188"/>
                  </a:cubicBezTo>
                  <a:cubicBezTo>
                    <a:pt x="56" y="2256"/>
                    <a:pt x="43" y="2324"/>
                    <a:pt x="27" y="2405"/>
                  </a:cubicBezTo>
                  <a:cubicBezTo>
                    <a:pt x="1" y="2554"/>
                    <a:pt x="1" y="2716"/>
                    <a:pt x="27" y="2865"/>
                  </a:cubicBezTo>
                  <a:cubicBezTo>
                    <a:pt x="27" y="2877"/>
                    <a:pt x="40" y="2889"/>
                    <a:pt x="43" y="2901"/>
                  </a:cubicBezTo>
                  <a:lnTo>
                    <a:pt x="43" y="2901"/>
                  </a:lnTo>
                  <a:cubicBezTo>
                    <a:pt x="27" y="2727"/>
                    <a:pt x="56" y="2553"/>
                    <a:pt x="108" y="2405"/>
                  </a:cubicBezTo>
                  <a:cubicBezTo>
                    <a:pt x="218" y="2094"/>
                    <a:pt x="257" y="1757"/>
                    <a:pt x="244" y="1433"/>
                  </a:cubicBezTo>
                  <a:cubicBezTo>
                    <a:pt x="244" y="1420"/>
                    <a:pt x="244" y="1407"/>
                    <a:pt x="231" y="1407"/>
                  </a:cubicBezTo>
                  <a:lnTo>
                    <a:pt x="960" y="218"/>
                  </a:lnTo>
                  <a:cubicBezTo>
                    <a:pt x="960" y="218"/>
                    <a:pt x="1216" y="1216"/>
                    <a:pt x="2418" y="1420"/>
                  </a:cubicBezTo>
                  <a:lnTo>
                    <a:pt x="2175" y="1164"/>
                  </a:lnTo>
                  <a:cubicBezTo>
                    <a:pt x="1161" y="879"/>
                    <a:pt x="934" y="1"/>
                    <a:pt x="934" y="1"/>
                  </a:cubicBezTo>
                  <a:close/>
                  <a:moveTo>
                    <a:pt x="43" y="2901"/>
                  </a:moveTo>
                  <a:cubicBezTo>
                    <a:pt x="43" y="2902"/>
                    <a:pt x="43" y="2903"/>
                    <a:pt x="43" y="2904"/>
                  </a:cubicBezTo>
                  <a:cubicBezTo>
                    <a:pt x="43" y="2903"/>
                    <a:pt x="43" y="2902"/>
                    <a:pt x="43" y="290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5113675" y="5140300"/>
              <a:ext cx="68225" cy="36800"/>
            </a:xfrm>
            <a:custGeom>
              <a:avLst/>
              <a:gdLst/>
              <a:ahLst/>
              <a:cxnLst/>
              <a:rect l="l" t="t" r="r" b="b"/>
              <a:pathLst>
                <a:path w="2729" h="1472" extrusionOk="0">
                  <a:moveTo>
                    <a:pt x="1" y="1"/>
                  </a:moveTo>
                  <a:lnTo>
                    <a:pt x="461" y="487"/>
                  </a:lnTo>
                  <a:cubicBezTo>
                    <a:pt x="931" y="756"/>
                    <a:pt x="1715" y="1122"/>
                    <a:pt x="2486" y="1122"/>
                  </a:cubicBezTo>
                  <a:lnTo>
                    <a:pt x="2444" y="675"/>
                  </a:lnTo>
                  <a:lnTo>
                    <a:pt x="2444" y="675"/>
                  </a:lnTo>
                  <a:lnTo>
                    <a:pt x="2729" y="1472"/>
                  </a:lnTo>
                  <a:lnTo>
                    <a:pt x="2713" y="1297"/>
                  </a:lnTo>
                  <a:lnTo>
                    <a:pt x="2418" y="461"/>
                  </a:lnTo>
                  <a:lnTo>
                    <a:pt x="2457" y="905"/>
                  </a:lnTo>
                  <a:cubicBezTo>
                    <a:pt x="1242" y="8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5134575" y="5160875"/>
              <a:ext cx="31775" cy="27750"/>
            </a:xfrm>
            <a:custGeom>
              <a:avLst/>
              <a:gdLst/>
              <a:ahLst/>
              <a:cxnLst/>
              <a:rect l="l" t="t" r="r" b="b"/>
              <a:pathLst>
                <a:path w="1271" h="1110" extrusionOk="0">
                  <a:moveTo>
                    <a:pt x="710" y="0"/>
                  </a:moveTo>
                  <a:cubicBezTo>
                    <a:pt x="402" y="0"/>
                    <a:pt x="29" y="292"/>
                    <a:pt x="14" y="594"/>
                  </a:cubicBezTo>
                  <a:cubicBezTo>
                    <a:pt x="1" y="892"/>
                    <a:pt x="380" y="1096"/>
                    <a:pt x="678" y="1109"/>
                  </a:cubicBezTo>
                  <a:cubicBezTo>
                    <a:pt x="686" y="1109"/>
                    <a:pt x="694" y="1109"/>
                    <a:pt x="703" y="1109"/>
                  </a:cubicBezTo>
                  <a:cubicBezTo>
                    <a:pt x="999" y="1109"/>
                    <a:pt x="1245" y="883"/>
                    <a:pt x="1258" y="581"/>
                  </a:cubicBezTo>
                  <a:cubicBezTo>
                    <a:pt x="1271" y="270"/>
                    <a:pt x="1028" y="14"/>
                    <a:pt x="730" y="1"/>
                  </a:cubicBezTo>
                  <a:cubicBezTo>
                    <a:pt x="723" y="1"/>
                    <a:pt x="717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5134575" y="5160300"/>
              <a:ext cx="32100" cy="24250"/>
            </a:xfrm>
            <a:custGeom>
              <a:avLst/>
              <a:gdLst/>
              <a:ahLst/>
              <a:cxnLst/>
              <a:rect l="l" t="t" r="r" b="b"/>
              <a:pathLst>
                <a:path w="1284" h="970" extrusionOk="0">
                  <a:moveTo>
                    <a:pt x="717" y="0"/>
                  </a:moveTo>
                  <a:cubicBezTo>
                    <a:pt x="642" y="0"/>
                    <a:pt x="568" y="18"/>
                    <a:pt x="500" y="37"/>
                  </a:cubicBezTo>
                  <a:cubicBezTo>
                    <a:pt x="406" y="79"/>
                    <a:pt x="312" y="131"/>
                    <a:pt x="231" y="199"/>
                  </a:cubicBezTo>
                  <a:cubicBezTo>
                    <a:pt x="163" y="267"/>
                    <a:pt x="95" y="348"/>
                    <a:pt x="56" y="442"/>
                  </a:cubicBezTo>
                  <a:cubicBezTo>
                    <a:pt x="30" y="484"/>
                    <a:pt x="14" y="536"/>
                    <a:pt x="14" y="591"/>
                  </a:cubicBezTo>
                  <a:cubicBezTo>
                    <a:pt x="1" y="633"/>
                    <a:pt x="14" y="685"/>
                    <a:pt x="30" y="740"/>
                  </a:cubicBezTo>
                  <a:cubicBezTo>
                    <a:pt x="14" y="633"/>
                    <a:pt x="30" y="536"/>
                    <a:pt x="69" y="455"/>
                  </a:cubicBezTo>
                  <a:cubicBezTo>
                    <a:pt x="124" y="361"/>
                    <a:pt x="192" y="293"/>
                    <a:pt x="257" y="228"/>
                  </a:cubicBezTo>
                  <a:cubicBezTo>
                    <a:pt x="338" y="173"/>
                    <a:pt x="419" y="118"/>
                    <a:pt x="516" y="92"/>
                  </a:cubicBezTo>
                  <a:cubicBezTo>
                    <a:pt x="575" y="65"/>
                    <a:pt x="635" y="50"/>
                    <a:pt x="694" y="50"/>
                  </a:cubicBezTo>
                  <a:cubicBezTo>
                    <a:pt x="729" y="50"/>
                    <a:pt x="763" y="55"/>
                    <a:pt x="798" y="66"/>
                  </a:cubicBezTo>
                  <a:cubicBezTo>
                    <a:pt x="986" y="92"/>
                    <a:pt x="1148" y="241"/>
                    <a:pt x="1216" y="416"/>
                  </a:cubicBezTo>
                  <a:cubicBezTo>
                    <a:pt x="1271" y="591"/>
                    <a:pt x="1229" y="808"/>
                    <a:pt x="1096" y="970"/>
                  </a:cubicBezTo>
                  <a:cubicBezTo>
                    <a:pt x="1177" y="902"/>
                    <a:pt x="1229" y="808"/>
                    <a:pt x="1258" y="714"/>
                  </a:cubicBezTo>
                  <a:cubicBezTo>
                    <a:pt x="1284" y="604"/>
                    <a:pt x="1284" y="497"/>
                    <a:pt x="1245" y="403"/>
                  </a:cubicBezTo>
                  <a:cubicBezTo>
                    <a:pt x="1190" y="199"/>
                    <a:pt x="1015" y="37"/>
                    <a:pt x="811" y="11"/>
                  </a:cubicBezTo>
                  <a:cubicBezTo>
                    <a:pt x="779" y="3"/>
                    <a:pt x="748" y="0"/>
                    <a:pt x="717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5137325" y="5163225"/>
              <a:ext cx="19875" cy="19625"/>
            </a:xfrm>
            <a:custGeom>
              <a:avLst/>
              <a:gdLst/>
              <a:ahLst/>
              <a:cxnLst/>
              <a:rect l="l" t="t" r="r" b="b"/>
              <a:pathLst>
                <a:path w="795" h="785" extrusionOk="0">
                  <a:moveTo>
                    <a:pt x="419" y="1"/>
                  </a:moveTo>
                  <a:cubicBezTo>
                    <a:pt x="309" y="1"/>
                    <a:pt x="228" y="30"/>
                    <a:pt x="147" y="95"/>
                  </a:cubicBezTo>
                  <a:cubicBezTo>
                    <a:pt x="82" y="150"/>
                    <a:pt x="40" y="218"/>
                    <a:pt x="14" y="312"/>
                  </a:cubicBezTo>
                  <a:lnTo>
                    <a:pt x="14" y="380"/>
                  </a:lnTo>
                  <a:cubicBezTo>
                    <a:pt x="1" y="461"/>
                    <a:pt x="27" y="555"/>
                    <a:pt x="82" y="623"/>
                  </a:cubicBezTo>
                  <a:cubicBezTo>
                    <a:pt x="147" y="704"/>
                    <a:pt x="228" y="759"/>
                    <a:pt x="338" y="772"/>
                  </a:cubicBezTo>
                  <a:cubicBezTo>
                    <a:pt x="351" y="785"/>
                    <a:pt x="364" y="785"/>
                    <a:pt x="377" y="785"/>
                  </a:cubicBezTo>
                  <a:cubicBezTo>
                    <a:pt x="594" y="785"/>
                    <a:pt x="782" y="623"/>
                    <a:pt x="795" y="406"/>
                  </a:cubicBezTo>
                  <a:cubicBezTo>
                    <a:pt x="795" y="380"/>
                    <a:pt x="795" y="338"/>
                    <a:pt x="782" y="312"/>
                  </a:cubicBezTo>
                  <a:cubicBezTo>
                    <a:pt x="756" y="192"/>
                    <a:pt x="675" y="82"/>
                    <a:pt x="568" y="43"/>
                  </a:cubicBezTo>
                  <a:cubicBezTo>
                    <a:pt x="526" y="14"/>
                    <a:pt x="471" y="1"/>
                    <a:pt x="41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2"/>
            <p:cNvSpPr/>
            <p:nvPr/>
          </p:nvSpPr>
          <p:spPr>
            <a:xfrm>
              <a:off x="5137650" y="516557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34" y="1"/>
                  </a:moveTo>
                  <a:cubicBezTo>
                    <a:pt x="69" y="56"/>
                    <a:pt x="27" y="124"/>
                    <a:pt x="1" y="218"/>
                  </a:cubicBezTo>
                  <a:lnTo>
                    <a:pt x="364" y="28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2"/>
            <p:cNvSpPr/>
            <p:nvPr/>
          </p:nvSpPr>
          <p:spPr>
            <a:xfrm>
              <a:off x="5139350" y="5172700"/>
              <a:ext cx="7400" cy="9825"/>
            </a:xfrm>
            <a:custGeom>
              <a:avLst/>
              <a:gdLst/>
              <a:ahLst/>
              <a:cxnLst/>
              <a:rect l="l" t="t" r="r" b="b"/>
              <a:pathLst>
                <a:path w="296" h="393" extrusionOk="0">
                  <a:moveTo>
                    <a:pt x="296" y="1"/>
                  </a:moveTo>
                  <a:lnTo>
                    <a:pt x="1" y="244"/>
                  </a:lnTo>
                  <a:cubicBezTo>
                    <a:pt x="66" y="325"/>
                    <a:pt x="147" y="380"/>
                    <a:pt x="257" y="39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5142025" y="516760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18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22"/>
                    <a:pt x="202" y="435"/>
                  </a:cubicBezTo>
                  <a:cubicBezTo>
                    <a:pt x="325" y="435"/>
                    <a:pt x="419" y="341"/>
                    <a:pt x="419" y="218"/>
                  </a:cubicBezTo>
                  <a:cubicBezTo>
                    <a:pt x="432" y="111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5150775" y="51736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9" y="1"/>
                  </a:moveTo>
                  <a:cubicBezTo>
                    <a:pt x="43" y="1"/>
                    <a:pt x="14" y="30"/>
                    <a:pt x="1" y="56"/>
                  </a:cubicBezTo>
                  <a:cubicBezTo>
                    <a:pt x="1" y="98"/>
                    <a:pt x="30" y="124"/>
                    <a:pt x="69" y="124"/>
                  </a:cubicBezTo>
                  <a:cubicBezTo>
                    <a:pt x="95" y="124"/>
                    <a:pt x="124" y="98"/>
                    <a:pt x="124" y="69"/>
                  </a:cubicBezTo>
                  <a:cubicBezTo>
                    <a:pt x="124" y="30"/>
                    <a:pt x="9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2"/>
            <p:cNvSpPr/>
            <p:nvPr/>
          </p:nvSpPr>
          <p:spPr>
            <a:xfrm>
              <a:off x="5081600" y="5158525"/>
              <a:ext cx="31450" cy="27750"/>
            </a:xfrm>
            <a:custGeom>
              <a:avLst/>
              <a:gdLst/>
              <a:ahLst/>
              <a:cxnLst/>
              <a:rect l="l" t="t" r="r" b="b"/>
              <a:pathLst>
                <a:path w="1258" h="1110" extrusionOk="0">
                  <a:moveTo>
                    <a:pt x="569" y="0"/>
                  </a:moveTo>
                  <a:cubicBezTo>
                    <a:pt x="272" y="0"/>
                    <a:pt x="26" y="226"/>
                    <a:pt x="14" y="526"/>
                  </a:cubicBezTo>
                  <a:cubicBezTo>
                    <a:pt x="1" y="837"/>
                    <a:pt x="231" y="1093"/>
                    <a:pt x="542" y="1109"/>
                  </a:cubicBezTo>
                  <a:cubicBezTo>
                    <a:pt x="553" y="1109"/>
                    <a:pt x="563" y="1110"/>
                    <a:pt x="574" y="1110"/>
                  </a:cubicBezTo>
                  <a:cubicBezTo>
                    <a:pt x="878" y="1110"/>
                    <a:pt x="1229" y="937"/>
                    <a:pt x="1242" y="649"/>
                  </a:cubicBezTo>
                  <a:cubicBezTo>
                    <a:pt x="1258" y="338"/>
                    <a:pt x="892" y="14"/>
                    <a:pt x="594" y="1"/>
                  </a:cubicBezTo>
                  <a:cubicBezTo>
                    <a:pt x="585" y="0"/>
                    <a:pt x="577" y="0"/>
                    <a:pt x="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2"/>
            <p:cNvSpPr/>
            <p:nvPr/>
          </p:nvSpPr>
          <p:spPr>
            <a:xfrm>
              <a:off x="5081275" y="5157775"/>
              <a:ext cx="31775" cy="23375"/>
            </a:xfrm>
            <a:custGeom>
              <a:avLst/>
              <a:gdLst/>
              <a:ahLst/>
              <a:cxnLst/>
              <a:rect l="l" t="t" r="r" b="b"/>
              <a:pathLst>
                <a:path w="1271" h="935" extrusionOk="0">
                  <a:moveTo>
                    <a:pt x="589" y="0"/>
                  </a:moveTo>
                  <a:cubicBezTo>
                    <a:pt x="568" y="0"/>
                    <a:pt x="547" y="2"/>
                    <a:pt x="526" y="5"/>
                  </a:cubicBezTo>
                  <a:cubicBezTo>
                    <a:pt x="312" y="18"/>
                    <a:pt x="121" y="167"/>
                    <a:pt x="56" y="355"/>
                  </a:cubicBezTo>
                  <a:cubicBezTo>
                    <a:pt x="14" y="449"/>
                    <a:pt x="1" y="556"/>
                    <a:pt x="14" y="666"/>
                  </a:cubicBezTo>
                  <a:cubicBezTo>
                    <a:pt x="40" y="760"/>
                    <a:pt x="82" y="854"/>
                    <a:pt x="150" y="935"/>
                  </a:cubicBezTo>
                  <a:cubicBezTo>
                    <a:pt x="27" y="773"/>
                    <a:pt x="1" y="543"/>
                    <a:pt x="82" y="368"/>
                  </a:cubicBezTo>
                  <a:cubicBezTo>
                    <a:pt x="163" y="193"/>
                    <a:pt x="338" y="70"/>
                    <a:pt x="526" y="57"/>
                  </a:cubicBezTo>
                  <a:cubicBezTo>
                    <a:pt x="543" y="54"/>
                    <a:pt x="560" y="53"/>
                    <a:pt x="577" y="53"/>
                  </a:cubicBezTo>
                  <a:cubicBezTo>
                    <a:pt x="656" y="53"/>
                    <a:pt x="733" y="77"/>
                    <a:pt x="811" y="112"/>
                  </a:cubicBezTo>
                  <a:cubicBezTo>
                    <a:pt x="892" y="151"/>
                    <a:pt x="973" y="206"/>
                    <a:pt x="1054" y="274"/>
                  </a:cubicBezTo>
                  <a:cubicBezTo>
                    <a:pt x="1122" y="342"/>
                    <a:pt x="1174" y="423"/>
                    <a:pt x="1216" y="504"/>
                  </a:cubicBezTo>
                  <a:cubicBezTo>
                    <a:pt x="1255" y="598"/>
                    <a:pt x="1271" y="705"/>
                    <a:pt x="1229" y="799"/>
                  </a:cubicBezTo>
                  <a:cubicBezTo>
                    <a:pt x="1255" y="747"/>
                    <a:pt x="1271" y="705"/>
                    <a:pt x="1271" y="653"/>
                  </a:cubicBezTo>
                  <a:cubicBezTo>
                    <a:pt x="1271" y="598"/>
                    <a:pt x="1255" y="543"/>
                    <a:pt x="1242" y="504"/>
                  </a:cubicBezTo>
                  <a:cubicBezTo>
                    <a:pt x="1203" y="410"/>
                    <a:pt x="1148" y="313"/>
                    <a:pt x="1080" y="248"/>
                  </a:cubicBezTo>
                  <a:cubicBezTo>
                    <a:pt x="1012" y="167"/>
                    <a:pt x="918" y="112"/>
                    <a:pt x="824" y="57"/>
                  </a:cubicBezTo>
                  <a:cubicBezTo>
                    <a:pt x="758" y="25"/>
                    <a:pt x="676" y="0"/>
                    <a:pt x="58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5082650" y="5160875"/>
              <a:ext cx="19550" cy="19650"/>
            </a:xfrm>
            <a:custGeom>
              <a:avLst/>
              <a:gdLst/>
              <a:ahLst/>
              <a:cxnLst/>
              <a:rect l="l" t="t" r="r" b="b"/>
              <a:pathLst>
                <a:path w="782" h="786" extrusionOk="0">
                  <a:moveTo>
                    <a:pt x="406" y="1"/>
                  </a:moveTo>
                  <a:cubicBezTo>
                    <a:pt x="309" y="1"/>
                    <a:pt x="215" y="27"/>
                    <a:pt x="134" y="95"/>
                  </a:cubicBezTo>
                  <a:cubicBezTo>
                    <a:pt x="66" y="150"/>
                    <a:pt x="27" y="218"/>
                    <a:pt x="14" y="312"/>
                  </a:cubicBezTo>
                  <a:cubicBezTo>
                    <a:pt x="1" y="338"/>
                    <a:pt x="1" y="351"/>
                    <a:pt x="1" y="380"/>
                  </a:cubicBezTo>
                  <a:cubicBezTo>
                    <a:pt x="1" y="461"/>
                    <a:pt x="27" y="555"/>
                    <a:pt x="66" y="623"/>
                  </a:cubicBezTo>
                  <a:cubicBezTo>
                    <a:pt x="134" y="704"/>
                    <a:pt x="215" y="756"/>
                    <a:pt x="325" y="772"/>
                  </a:cubicBezTo>
                  <a:cubicBezTo>
                    <a:pt x="338" y="785"/>
                    <a:pt x="364" y="785"/>
                    <a:pt x="377" y="785"/>
                  </a:cubicBezTo>
                  <a:cubicBezTo>
                    <a:pt x="384" y="785"/>
                    <a:pt x="392" y="786"/>
                    <a:pt x="399" y="786"/>
                  </a:cubicBezTo>
                  <a:cubicBezTo>
                    <a:pt x="606" y="786"/>
                    <a:pt x="769" y="615"/>
                    <a:pt x="782" y="406"/>
                  </a:cubicBezTo>
                  <a:cubicBezTo>
                    <a:pt x="782" y="380"/>
                    <a:pt x="782" y="351"/>
                    <a:pt x="769" y="312"/>
                  </a:cubicBezTo>
                  <a:cubicBezTo>
                    <a:pt x="756" y="189"/>
                    <a:pt x="662" y="82"/>
                    <a:pt x="552" y="43"/>
                  </a:cubicBezTo>
                  <a:cubicBezTo>
                    <a:pt x="513" y="14"/>
                    <a:pt x="458" y="1"/>
                    <a:pt x="40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5082975" y="516322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21" y="1"/>
                  </a:moveTo>
                  <a:cubicBezTo>
                    <a:pt x="53" y="56"/>
                    <a:pt x="14" y="124"/>
                    <a:pt x="1" y="218"/>
                  </a:cubicBezTo>
                  <a:lnTo>
                    <a:pt x="364" y="28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5084275" y="5170350"/>
              <a:ext cx="7800" cy="9825"/>
            </a:xfrm>
            <a:custGeom>
              <a:avLst/>
              <a:gdLst/>
              <a:ahLst/>
              <a:cxnLst/>
              <a:rect l="l" t="t" r="r" b="b"/>
              <a:pathLst>
                <a:path w="312" h="393" extrusionOk="0">
                  <a:moveTo>
                    <a:pt x="312" y="1"/>
                  </a:moveTo>
                  <a:lnTo>
                    <a:pt x="1" y="244"/>
                  </a:lnTo>
                  <a:cubicBezTo>
                    <a:pt x="69" y="325"/>
                    <a:pt x="150" y="377"/>
                    <a:pt x="260" y="393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5087025" y="516525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31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19"/>
                    <a:pt x="202" y="435"/>
                  </a:cubicBezTo>
                  <a:cubicBezTo>
                    <a:pt x="325" y="435"/>
                    <a:pt x="419" y="338"/>
                    <a:pt x="432" y="231"/>
                  </a:cubicBezTo>
                  <a:cubicBezTo>
                    <a:pt x="432" y="111"/>
                    <a:pt x="338" y="14"/>
                    <a:pt x="231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5095775" y="5171325"/>
              <a:ext cx="3425" cy="3100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69" y="1"/>
                  </a:moveTo>
                  <a:cubicBezTo>
                    <a:pt x="43" y="1"/>
                    <a:pt x="14" y="30"/>
                    <a:pt x="14" y="56"/>
                  </a:cubicBezTo>
                  <a:cubicBezTo>
                    <a:pt x="1" y="95"/>
                    <a:pt x="27" y="124"/>
                    <a:pt x="69" y="124"/>
                  </a:cubicBezTo>
                  <a:cubicBezTo>
                    <a:pt x="95" y="124"/>
                    <a:pt x="124" y="95"/>
                    <a:pt x="124" y="69"/>
                  </a:cubicBezTo>
                  <a:cubicBezTo>
                    <a:pt x="137" y="30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5153050" y="5139750"/>
              <a:ext cx="13950" cy="11475"/>
            </a:xfrm>
            <a:custGeom>
              <a:avLst/>
              <a:gdLst/>
              <a:ahLst/>
              <a:cxnLst/>
              <a:rect l="l" t="t" r="r" b="b"/>
              <a:pathLst>
                <a:path w="558" h="459" extrusionOk="0">
                  <a:moveTo>
                    <a:pt x="185" y="1"/>
                  </a:moveTo>
                  <a:cubicBezTo>
                    <a:pt x="72" y="1"/>
                    <a:pt x="1" y="99"/>
                    <a:pt x="59" y="224"/>
                  </a:cubicBezTo>
                  <a:cubicBezTo>
                    <a:pt x="85" y="292"/>
                    <a:pt x="140" y="334"/>
                    <a:pt x="195" y="373"/>
                  </a:cubicBezTo>
                  <a:cubicBezTo>
                    <a:pt x="247" y="415"/>
                    <a:pt x="289" y="441"/>
                    <a:pt x="357" y="454"/>
                  </a:cubicBezTo>
                  <a:cubicBezTo>
                    <a:pt x="369" y="457"/>
                    <a:pt x="382" y="458"/>
                    <a:pt x="396" y="458"/>
                  </a:cubicBezTo>
                  <a:cubicBezTo>
                    <a:pt x="439" y="458"/>
                    <a:pt x="487" y="442"/>
                    <a:pt x="519" y="402"/>
                  </a:cubicBezTo>
                  <a:cubicBezTo>
                    <a:pt x="558" y="360"/>
                    <a:pt x="558" y="292"/>
                    <a:pt x="532" y="240"/>
                  </a:cubicBezTo>
                  <a:cubicBezTo>
                    <a:pt x="506" y="172"/>
                    <a:pt x="451" y="130"/>
                    <a:pt x="409" y="91"/>
                  </a:cubicBezTo>
                  <a:cubicBezTo>
                    <a:pt x="357" y="62"/>
                    <a:pt x="315" y="23"/>
                    <a:pt x="247" y="10"/>
                  </a:cubicBezTo>
                  <a:cubicBezTo>
                    <a:pt x="225" y="4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5082975" y="5136825"/>
              <a:ext cx="14350" cy="11050"/>
            </a:xfrm>
            <a:custGeom>
              <a:avLst/>
              <a:gdLst/>
              <a:ahLst/>
              <a:cxnLst/>
              <a:rect l="l" t="t" r="r" b="b"/>
              <a:pathLst>
                <a:path w="574" h="442" extrusionOk="0">
                  <a:moveTo>
                    <a:pt x="365" y="0"/>
                  </a:moveTo>
                  <a:cubicBezTo>
                    <a:pt x="352" y="0"/>
                    <a:pt x="339" y="1"/>
                    <a:pt x="325" y="4"/>
                  </a:cubicBezTo>
                  <a:cubicBezTo>
                    <a:pt x="270" y="17"/>
                    <a:pt x="215" y="46"/>
                    <a:pt x="163" y="85"/>
                  </a:cubicBezTo>
                  <a:cubicBezTo>
                    <a:pt x="108" y="114"/>
                    <a:pt x="69" y="153"/>
                    <a:pt x="27" y="208"/>
                  </a:cubicBezTo>
                  <a:cubicBezTo>
                    <a:pt x="1" y="260"/>
                    <a:pt x="1" y="328"/>
                    <a:pt x="27" y="383"/>
                  </a:cubicBezTo>
                  <a:cubicBezTo>
                    <a:pt x="62" y="415"/>
                    <a:pt x="113" y="441"/>
                    <a:pt x="161" y="441"/>
                  </a:cubicBezTo>
                  <a:cubicBezTo>
                    <a:pt x="170" y="441"/>
                    <a:pt x="180" y="440"/>
                    <a:pt x="189" y="438"/>
                  </a:cubicBezTo>
                  <a:cubicBezTo>
                    <a:pt x="244" y="438"/>
                    <a:pt x="296" y="409"/>
                    <a:pt x="351" y="383"/>
                  </a:cubicBezTo>
                  <a:cubicBezTo>
                    <a:pt x="419" y="341"/>
                    <a:pt x="474" y="302"/>
                    <a:pt x="500" y="247"/>
                  </a:cubicBezTo>
                  <a:cubicBezTo>
                    <a:pt x="573" y="111"/>
                    <a:pt x="492" y="0"/>
                    <a:pt x="365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5116025" y="5181125"/>
              <a:ext cx="14850" cy="7800"/>
            </a:xfrm>
            <a:custGeom>
              <a:avLst/>
              <a:gdLst/>
              <a:ahLst/>
              <a:cxnLst/>
              <a:rect l="l" t="t" r="r" b="b"/>
              <a:pathLst>
                <a:path w="594" h="312" extrusionOk="0">
                  <a:moveTo>
                    <a:pt x="299" y="1"/>
                  </a:moveTo>
                  <a:lnTo>
                    <a:pt x="244" y="14"/>
                  </a:lnTo>
                  <a:lnTo>
                    <a:pt x="176" y="14"/>
                  </a:lnTo>
                  <a:cubicBezTo>
                    <a:pt x="124" y="27"/>
                    <a:pt x="82" y="27"/>
                    <a:pt x="43" y="69"/>
                  </a:cubicBezTo>
                  <a:cubicBezTo>
                    <a:pt x="27" y="69"/>
                    <a:pt x="27" y="82"/>
                    <a:pt x="14" y="95"/>
                  </a:cubicBezTo>
                  <a:cubicBezTo>
                    <a:pt x="14" y="108"/>
                    <a:pt x="1" y="124"/>
                    <a:pt x="1" y="137"/>
                  </a:cubicBezTo>
                  <a:cubicBezTo>
                    <a:pt x="1" y="163"/>
                    <a:pt x="14" y="189"/>
                    <a:pt x="27" y="205"/>
                  </a:cubicBezTo>
                  <a:cubicBezTo>
                    <a:pt x="56" y="244"/>
                    <a:pt x="82" y="270"/>
                    <a:pt x="108" y="299"/>
                  </a:cubicBezTo>
                  <a:cubicBezTo>
                    <a:pt x="82" y="270"/>
                    <a:pt x="69" y="231"/>
                    <a:pt x="43" y="189"/>
                  </a:cubicBezTo>
                  <a:cubicBezTo>
                    <a:pt x="27" y="150"/>
                    <a:pt x="43" y="124"/>
                    <a:pt x="69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44" y="56"/>
                  </a:lnTo>
                  <a:lnTo>
                    <a:pt x="299" y="56"/>
                  </a:lnTo>
                  <a:cubicBezTo>
                    <a:pt x="325" y="56"/>
                    <a:pt x="351" y="56"/>
                    <a:pt x="367" y="69"/>
                  </a:cubicBezTo>
                  <a:lnTo>
                    <a:pt x="432" y="69"/>
                  </a:lnTo>
                  <a:cubicBezTo>
                    <a:pt x="474" y="69"/>
                    <a:pt x="513" y="82"/>
                    <a:pt x="542" y="108"/>
                  </a:cubicBezTo>
                  <a:cubicBezTo>
                    <a:pt x="568" y="124"/>
                    <a:pt x="555" y="163"/>
                    <a:pt x="542" y="205"/>
                  </a:cubicBezTo>
                  <a:cubicBezTo>
                    <a:pt x="529" y="244"/>
                    <a:pt x="500" y="270"/>
                    <a:pt x="461" y="312"/>
                  </a:cubicBezTo>
                  <a:cubicBezTo>
                    <a:pt x="500" y="286"/>
                    <a:pt x="542" y="257"/>
                    <a:pt x="568" y="218"/>
                  </a:cubicBezTo>
                  <a:cubicBezTo>
                    <a:pt x="581" y="205"/>
                    <a:pt x="581" y="176"/>
                    <a:pt x="594" y="150"/>
                  </a:cubicBezTo>
                  <a:cubicBezTo>
                    <a:pt x="594" y="137"/>
                    <a:pt x="581" y="124"/>
                    <a:pt x="581" y="108"/>
                  </a:cubicBezTo>
                  <a:cubicBezTo>
                    <a:pt x="581" y="95"/>
                    <a:pt x="581" y="82"/>
                    <a:pt x="568" y="82"/>
                  </a:cubicBezTo>
                  <a:cubicBezTo>
                    <a:pt x="529" y="43"/>
                    <a:pt x="487" y="27"/>
                    <a:pt x="432" y="14"/>
                  </a:cubicBezTo>
                  <a:lnTo>
                    <a:pt x="367" y="14"/>
                  </a:lnTo>
                  <a:cubicBezTo>
                    <a:pt x="351" y="14"/>
                    <a:pt x="325" y="1"/>
                    <a:pt x="299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5185925" y="5171100"/>
              <a:ext cx="18900" cy="22525"/>
            </a:xfrm>
            <a:custGeom>
              <a:avLst/>
              <a:gdLst/>
              <a:ahLst/>
              <a:cxnLst/>
              <a:rect l="l" t="t" r="r" b="b"/>
              <a:pathLst>
                <a:path w="756" h="901" extrusionOk="0">
                  <a:moveTo>
                    <a:pt x="506" y="0"/>
                  </a:moveTo>
                  <a:cubicBezTo>
                    <a:pt x="486" y="0"/>
                    <a:pt x="466" y="3"/>
                    <a:pt x="445" y="10"/>
                  </a:cubicBezTo>
                  <a:cubicBezTo>
                    <a:pt x="377" y="23"/>
                    <a:pt x="296" y="52"/>
                    <a:pt x="244" y="104"/>
                  </a:cubicBezTo>
                  <a:cubicBezTo>
                    <a:pt x="134" y="201"/>
                    <a:pt x="53" y="334"/>
                    <a:pt x="27" y="470"/>
                  </a:cubicBezTo>
                  <a:cubicBezTo>
                    <a:pt x="14" y="509"/>
                    <a:pt x="1" y="538"/>
                    <a:pt x="1" y="577"/>
                  </a:cubicBezTo>
                  <a:lnTo>
                    <a:pt x="1" y="687"/>
                  </a:lnTo>
                  <a:lnTo>
                    <a:pt x="1" y="794"/>
                  </a:lnTo>
                  <a:cubicBezTo>
                    <a:pt x="14" y="820"/>
                    <a:pt x="14" y="862"/>
                    <a:pt x="14" y="901"/>
                  </a:cubicBezTo>
                  <a:cubicBezTo>
                    <a:pt x="14" y="752"/>
                    <a:pt x="27" y="619"/>
                    <a:pt x="66" y="483"/>
                  </a:cubicBezTo>
                  <a:cubicBezTo>
                    <a:pt x="66" y="444"/>
                    <a:pt x="82" y="415"/>
                    <a:pt x="95" y="389"/>
                  </a:cubicBezTo>
                  <a:cubicBezTo>
                    <a:pt x="121" y="363"/>
                    <a:pt x="121" y="321"/>
                    <a:pt x="147" y="295"/>
                  </a:cubicBezTo>
                  <a:cubicBezTo>
                    <a:pt x="189" y="240"/>
                    <a:pt x="228" y="185"/>
                    <a:pt x="283" y="146"/>
                  </a:cubicBezTo>
                  <a:cubicBezTo>
                    <a:pt x="338" y="104"/>
                    <a:pt x="390" y="65"/>
                    <a:pt x="458" y="52"/>
                  </a:cubicBezTo>
                  <a:cubicBezTo>
                    <a:pt x="475" y="49"/>
                    <a:pt x="491" y="47"/>
                    <a:pt x="506" y="47"/>
                  </a:cubicBezTo>
                  <a:cubicBezTo>
                    <a:pt x="553" y="47"/>
                    <a:pt x="594" y="62"/>
                    <a:pt x="633" y="91"/>
                  </a:cubicBezTo>
                  <a:cubicBezTo>
                    <a:pt x="662" y="120"/>
                    <a:pt x="675" y="146"/>
                    <a:pt x="688" y="172"/>
                  </a:cubicBezTo>
                  <a:cubicBezTo>
                    <a:pt x="701" y="201"/>
                    <a:pt x="714" y="240"/>
                    <a:pt x="730" y="266"/>
                  </a:cubicBezTo>
                  <a:cubicBezTo>
                    <a:pt x="730" y="334"/>
                    <a:pt x="730" y="402"/>
                    <a:pt x="714" y="470"/>
                  </a:cubicBezTo>
                  <a:cubicBezTo>
                    <a:pt x="743" y="415"/>
                    <a:pt x="756" y="334"/>
                    <a:pt x="743" y="266"/>
                  </a:cubicBezTo>
                  <a:cubicBezTo>
                    <a:pt x="743" y="227"/>
                    <a:pt x="743" y="185"/>
                    <a:pt x="730" y="159"/>
                  </a:cubicBezTo>
                  <a:cubicBezTo>
                    <a:pt x="714" y="120"/>
                    <a:pt x="688" y="91"/>
                    <a:pt x="662" y="65"/>
                  </a:cubicBezTo>
                  <a:cubicBezTo>
                    <a:pt x="649" y="52"/>
                    <a:pt x="633" y="39"/>
                    <a:pt x="620" y="23"/>
                  </a:cubicBezTo>
                  <a:cubicBezTo>
                    <a:pt x="594" y="23"/>
                    <a:pt x="581" y="10"/>
                    <a:pt x="568" y="10"/>
                  </a:cubicBezTo>
                  <a:cubicBezTo>
                    <a:pt x="547" y="3"/>
                    <a:pt x="526" y="0"/>
                    <a:pt x="506" y="0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5188275" y="5179050"/>
              <a:ext cx="8125" cy="15300"/>
            </a:xfrm>
            <a:custGeom>
              <a:avLst/>
              <a:gdLst/>
              <a:ahLst/>
              <a:cxnLst/>
              <a:rect l="l" t="t" r="r" b="b"/>
              <a:pathLst>
                <a:path w="325" h="612" extrusionOk="0">
                  <a:moveTo>
                    <a:pt x="126" y="1"/>
                  </a:moveTo>
                  <a:cubicBezTo>
                    <a:pt x="84" y="1"/>
                    <a:pt x="40" y="8"/>
                    <a:pt x="1" y="16"/>
                  </a:cubicBezTo>
                  <a:cubicBezTo>
                    <a:pt x="69" y="16"/>
                    <a:pt x="150" y="29"/>
                    <a:pt x="202" y="58"/>
                  </a:cubicBezTo>
                  <a:cubicBezTo>
                    <a:pt x="257" y="84"/>
                    <a:pt x="270" y="152"/>
                    <a:pt x="257" y="220"/>
                  </a:cubicBezTo>
                  <a:cubicBezTo>
                    <a:pt x="257" y="272"/>
                    <a:pt x="231" y="340"/>
                    <a:pt x="215" y="408"/>
                  </a:cubicBezTo>
                  <a:cubicBezTo>
                    <a:pt x="189" y="476"/>
                    <a:pt x="163" y="544"/>
                    <a:pt x="134" y="612"/>
                  </a:cubicBezTo>
                  <a:cubicBezTo>
                    <a:pt x="189" y="557"/>
                    <a:pt x="215" y="489"/>
                    <a:pt x="257" y="421"/>
                  </a:cubicBezTo>
                  <a:cubicBezTo>
                    <a:pt x="283" y="369"/>
                    <a:pt x="312" y="288"/>
                    <a:pt x="312" y="220"/>
                  </a:cubicBezTo>
                  <a:cubicBezTo>
                    <a:pt x="325" y="178"/>
                    <a:pt x="312" y="139"/>
                    <a:pt x="296" y="97"/>
                  </a:cubicBezTo>
                  <a:cubicBezTo>
                    <a:pt x="283" y="71"/>
                    <a:pt x="257" y="29"/>
                    <a:pt x="215" y="16"/>
                  </a:cubicBezTo>
                  <a:cubicBezTo>
                    <a:pt x="187" y="5"/>
                    <a:pt x="157" y="1"/>
                    <a:pt x="126" y="1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5101525" y="5192625"/>
              <a:ext cx="43525" cy="18250"/>
            </a:xfrm>
            <a:custGeom>
              <a:avLst/>
              <a:gdLst/>
              <a:ahLst/>
              <a:cxnLst/>
              <a:rect l="l" t="t" r="r" b="b"/>
              <a:pathLst>
                <a:path w="1741" h="730" extrusionOk="0">
                  <a:moveTo>
                    <a:pt x="270" y="1"/>
                  </a:moveTo>
                  <a:cubicBezTo>
                    <a:pt x="202" y="14"/>
                    <a:pt x="163" y="14"/>
                    <a:pt x="137" y="27"/>
                  </a:cubicBezTo>
                  <a:cubicBezTo>
                    <a:pt x="40" y="82"/>
                    <a:pt x="1" y="419"/>
                    <a:pt x="299" y="607"/>
                  </a:cubicBezTo>
                  <a:cubicBezTo>
                    <a:pt x="312" y="607"/>
                    <a:pt x="325" y="620"/>
                    <a:pt x="325" y="620"/>
                  </a:cubicBezTo>
                  <a:cubicBezTo>
                    <a:pt x="445" y="688"/>
                    <a:pt x="594" y="730"/>
                    <a:pt x="811" y="730"/>
                  </a:cubicBezTo>
                  <a:cubicBezTo>
                    <a:pt x="1054" y="730"/>
                    <a:pt x="1229" y="675"/>
                    <a:pt x="1352" y="620"/>
                  </a:cubicBezTo>
                  <a:cubicBezTo>
                    <a:pt x="1365" y="607"/>
                    <a:pt x="1378" y="607"/>
                    <a:pt x="1391" y="594"/>
                  </a:cubicBezTo>
                  <a:cubicBezTo>
                    <a:pt x="1741" y="393"/>
                    <a:pt x="1647" y="27"/>
                    <a:pt x="1498" y="1"/>
                  </a:cubicBezTo>
                  <a:lnTo>
                    <a:pt x="1433" y="1"/>
                  </a:lnTo>
                  <a:cubicBezTo>
                    <a:pt x="1365" y="1"/>
                    <a:pt x="1255" y="1"/>
                    <a:pt x="1174" y="14"/>
                  </a:cubicBezTo>
                  <a:cubicBezTo>
                    <a:pt x="1067" y="27"/>
                    <a:pt x="959" y="33"/>
                    <a:pt x="851" y="33"/>
                  </a:cubicBezTo>
                  <a:cubicBezTo>
                    <a:pt x="743" y="33"/>
                    <a:pt x="634" y="27"/>
                    <a:pt x="526" y="14"/>
                  </a:cubicBezTo>
                  <a:cubicBezTo>
                    <a:pt x="432" y="14"/>
                    <a:pt x="338" y="1"/>
                    <a:pt x="27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5108250" y="5192625"/>
              <a:ext cx="29425" cy="6225"/>
            </a:xfrm>
            <a:custGeom>
              <a:avLst/>
              <a:gdLst/>
              <a:ahLst/>
              <a:cxnLst/>
              <a:rect l="l" t="t" r="r" b="b"/>
              <a:pathLst>
                <a:path w="1177" h="249" extrusionOk="0">
                  <a:moveTo>
                    <a:pt x="1" y="1"/>
                  </a:moveTo>
                  <a:cubicBezTo>
                    <a:pt x="1" y="95"/>
                    <a:pt x="30" y="231"/>
                    <a:pt x="176" y="244"/>
                  </a:cubicBezTo>
                  <a:cubicBezTo>
                    <a:pt x="236" y="247"/>
                    <a:pt x="315" y="248"/>
                    <a:pt x="402" y="248"/>
                  </a:cubicBezTo>
                  <a:cubicBezTo>
                    <a:pt x="689" y="248"/>
                    <a:pt x="1060" y="231"/>
                    <a:pt x="1122" y="189"/>
                  </a:cubicBezTo>
                  <a:cubicBezTo>
                    <a:pt x="1177" y="163"/>
                    <a:pt x="1177" y="82"/>
                    <a:pt x="1177" y="1"/>
                  </a:cubicBezTo>
                  <a:lnTo>
                    <a:pt x="1164" y="1"/>
                  </a:lnTo>
                  <a:cubicBezTo>
                    <a:pt x="1096" y="1"/>
                    <a:pt x="986" y="1"/>
                    <a:pt x="905" y="14"/>
                  </a:cubicBezTo>
                  <a:cubicBezTo>
                    <a:pt x="798" y="27"/>
                    <a:pt x="690" y="33"/>
                    <a:pt x="582" y="33"/>
                  </a:cubicBezTo>
                  <a:cubicBezTo>
                    <a:pt x="474" y="33"/>
                    <a:pt x="365" y="27"/>
                    <a:pt x="257" y="14"/>
                  </a:cubicBezTo>
                  <a:cubicBezTo>
                    <a:pt x="163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5109625" y="5205075"/>
              <a:ext cx="25700" cy="5800"/>
            </a:xfrm>
            <a:custGeom>
              <a:avLst/>
              <a:gdLst/>
              <a:ahLst/>
              <a:cxnLst/>
              <a:rect l="l" t="t" r="r" b="b"/>
              <a:pathLst>
                <a:path w="1028" h="232" extrusionOk="0">
                  <a:moveTo>
                    <a:pt x="490" y="0"/>
                  </a:moveTo>
                  <a:cubicBezTo>
                    <a:pt x="258" y="0"/>
                    <a:pt x="91" y="73"/>
                    <a:pt x="1" y="122"/>
                  </a:cubicBezTo>
                  <a:cubicBezTo>
                    <a:pt x="121" y="190"/>
                    <a:pt x="270" y="232"/>
                    <a:pt x="487" y="232"/>
                  </a:cubicBezTo>
                  <a:cubicBezTo>
                    <a:pt x="730" y="232"/>
                    <a:pt x="905" y="177"/>
                    <a:pt x="1028" y="122"/>
                  </a:cubicBezTo>
                  <a:cubicBezTo>
                    <a:pt x="823" y="32"/>
                    <a:pt x="643" y="0"/>
                    <a:pt x="490" y="0"/>
                  </a:cubicBezTo>
                  <a:close/>
                </a:path>
              </a:pathLst>
            </a:custGeom>
            <a:solidFill>
              <a:srgbClr val="FF96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5049850" y="5087650"/>
              <a:ext cx="196125" cy="169075"/>
            </a:xfrm>
            <a:custGeom>
              <a:avLst/>
              <a:gdLst/>
              <a:ahLst/>
              <a:cxnLst/>
              <a:rect l="l" t="t" r="r" b="b"/>
              <a:pathLst>
                <a:path w="7845" h="6763" extrusionOk="0">
                  <a:moveTo>
                    <a:pt x="3147" y="1"/>
                  </a:moveTo>
                  <a:cubicBezTo>
                    <a:pt x="2946" y="1"/>
                    <a:pt x="2755" y="14"/>
                    <a:pt x="2554" y="27"/>
                  </a:cubicBezTo>
                  <a:cubicBezTo>
                    <a:pt x="1987" y="95"/>
                    <a:pt x="1365" y="257"/>
                    <a:pt x="1054" y="743"/>
                  </a:cubicBezTo>
                  <a:cubicBezTo>
                    <a:pt x="973" y="866"/>
                    <a:pt x="921" y="999"/>
                    <a:pt x="892" y="1148"/>
                  </a:cubicBezTo>
                  <a:cubicBezTo>
                    <a:pt x="746" y="1715"/>
                    <a:pt x="908" y="2389"/>
                    <a:pt x="678" y="2956"/>
                  </a:cubicBezTo>
                  <a:cubicBezTo>
                    <a:pt x="568" y="3215"/>
                    <a:pt x="393" y="3429"/>
                    <a:pt x="260" y="3659"/>
                  </a:cubicBezTo>
                  <a:cubicBezTo>
                    <a:pt x="111" y="3889"/>
                    <a:pt x="1" y="4171"/>
                    <a:pt x="69" y="4430"/>
                  </a:cubicBezTo>
                  <a:cubicBezTo>
                    <a:pt x="98" y="4576"/>
                    <a:pt x="179" y="4699"/>
                    <a:pt x="218" y="4835"/>
                  </a:cubicBezTo>
                  <a:cubicBezTo>
                    <a:pt x="367" y="5305"/>
                    <a:pt x="56" y="5820"/>
                    <a:pt x="137" y="6319"/>
                  </a:cubicBezTo>
                  <a:cubicBezTo>
                    <a:pt x="218" y="6374"/>
                    <a:pt x="312" y="6426"/>
                    <a:pt x="406" y="6468"/>
                  </a:cubicBezTo>
                  <a:cubicBezTo>
                    <a:pt x="461" y="6494"/>
                    <a:pt x="516" y="6520"/>
                    <a:pt x="555" y="6536"/>
                  </a:cubicBezTo>
                  <a:cubicBezTo>
                    <a:pt x="584" y="6549"/>
                    <a:pt x="597" y="6549"/>
                    <a:pt x="610" y="6562"/>
                  </a:cubicBezTo>
                  <a:cubicBezTo>
                    <a:pt x="597" y="6400"/>
                    <a:pt x="584" y="5846"/>
                    <a:pt x="798" y="5535"/>
                  </a:cubicBezTo>
                  <a:lnTo>
                    <a:pt x="798" y="5535"/>
                  </a:lnTo>
                  <a:cubicBezTo>
                    <a:pt x="798" y="5535"/>
                    <a:pt x="746" y="6196"/>
                    <a:pt x="785" y="6536"/>
                  </a:cubicBezTo>
                  <a:cubicBezTo>
                    <a:pt x="798" y="6575"/>
                    <a:pt x="798" y="6601"/>
                    <a:pt x="811" y="6630"/>
                  </a:cubicBezTo>
                  <a:cubicBezTo>
                    <a:pt x="811" y="6630"/>
                    <a:pt x="827" y="6643"/>
                    <a:pt x="840" y="6643"/>
                  </a:cubicBezTo>
                  <a:cubicBezTo>
                    <a:pt x="934" y="6669"/>
                    <a:pt x="1015" y="6698"/>
                    <a:pt x="1109" y="6711"/>
                  </a:cubicBezTo>
                  <a:cubicBezTo>
                    <a:pt x="1232" y="6724"/>
                    <a:pt x="1339" y="6750"/>
                    <a:pt x="1459" y="6763"/>
                  </a:cubicBezTo>
                  <a:cubicBezTo>
                    <a:pt x="1608" y="6630"/>
                    <a:pt x="2055" y="6468"/>
                    <a:pt x="2269" y="6413"/>
                  </a:cubicBezTo>
                  <a:cubicBezTo>
                    <a:pt x="2311" y="6400"/>
                    <a:pt x="2337" y="6387"/>
                    <a:pt x="2350" y="6387"/>
                  </a:cubicBezTo>
                  <a:cubicBezTo>
                    <a:pt x="2473" y="6358"/>
                    <a:pt x="2567" y="6358"/>
                    <a:pt x="2567" y="6358"/>
                  </a:cubicBezTo>
                  <a:lnTo>
                    <a:pt x="2755" y="6358"/>
                  </a:lnTo>
                  <a:cubicBezTo>
                    <a:pt x="2810" y="6183"/>
                    <a:pt x="2810" y="5995"/>
                    <a:pt x="2810" y="5859"/>
                  </a:cubicBezTo>
                  <a:cubicBezTo>
                    <a:pt x="2648" y="5846"/>
                    <a:pt x="2486" y="5833"/>
                    <a:pt x="2337" y="5807"/>
                  </a:cubicBezTo>
                  <a:cubicBezTo>
                    <a:pt x="1812" y="5684"/>
                    <a:pt x="1446" y="5454"/>
                    <a:pt x="1203" y="5185"/>
                  </a:cubicBezTo>
                  <a:cubicBezTo>
                    <a:pt x="1203" y="5172"/>
                    <a:pt x="1190" y="5172"/>
                    <a:pt x="1190" y="5159"/>
                  </a:cubicBezTo>
                  <a:cubicBezTo>
                    <a:pt x="866" y="4738"/>
                    <a:pt x="811" y="4226"/>
                    <a:pt x="947" y="3834"/>
                  </a:cubicBezTo>
                  <a:cubicBezTo>
                    <a:pt x="973" y="3753"/>
                    <a:pt x="989" y="3685"/>
                    <a:pt x="1015" y="3604"/>
                  </a:cubicBezTo>
                  <a:cubicBezTo>
                    <a:pt x="1070" y="3377"/>
                    <a:pt x="1096" y="3134"/>
                    <a:pt x="1083" y="2891"/>
                  </a:cubicBezTo>
                  <a:lnTo>
                    <a:pt x="1083" y="2862"/>
                  </a:lnTo>
                  <a:cubicBezTo>
                    <a:pt x="1083" y="2849"/>
                    <a:pt x="1083" y="2836"/>
                    <a:pt x="1070" y="2836"/>
                  </a:cubicBezTo>
                  <a:lnTo>
                    <a:pt x="1096" y="2794"/>
                  </a:lnTo>
                  <a:lnTo>
                    <a:pt x="1799" y="1647"/>
                  </a:lnTo>
                  <a:cubicBezTo>
                    <a:pt x="1799" y="1647"/>
                    <a:pt x="1880" y="1971"/>
                    <a:pt x="2175" y="2295"/>
                  </a:cubicBezTo>
                  <a:cubicBezTo>
                    <a:pt x="2392" y="2525"/>
                    <a:pt x="2742" y="2768"/>
                    <a:pt x="3257" y="2849"/>
                  </a:cubicBezTo>
                  <a:lnTo>
                    <a:pt x="3215" y="2810"/>
                  </a:lnTo>
                  <a:lnTo>
                    <a:pt x="2554" y="2107"/>
                  </a:lnTo>
                  <a:lnTo>
                    <a:pt x="2554" y="2107"/>
                  </a:lnTo>
                  <a:cubicBezTo>
                    <a:pt x="2554" y="2107"/>
                    <a:pt x="2904" y="2363"/>
                    <a:pt x="3432" y="2606"/>
                  </a:cubicBezTo>
                  <a:cubicBezTo>
                    <a:pt x="3863" y="2810"/>
                    <a:pt x="4417" y="2998"/>
                    <a:pt x="4971" y="3011"/>
                  </a:cubicBezTo>
                  <a:lnTo>
                    <a:pt x="5010" y="3011"/>
                  </a:lnTo>
                  <a:lnTo>
                    <a:pt x="4971" y="2567"/>
                  </a:lnTo>
                  <a:lnTo>
                    <a:pt x="5023" y="2729"/>
                  </a:lnTo>
                  <a:lnTo>
                    <a:pt x="5266" y="3403"/>
                  </a:lnTo>
                  <a:lnTo>
                    <a:pt x="5295" y="3863"/>
                  </a:lnTo>
                  <a:cubicBezTo>
                    <a:pt x="5295" y="3863"/>
                    <a:pt x="5606" y="3552"/>
                    <a:pt x="5833" y="3280"/>
                  </a:cubicBezTo>
                  <a:cubicBezTo>
                    <a:pt x="5862" y="3254"/>
                    <a:pt x="5888" y="3228"/>
                    <a:pt x="5901" y="3199"/>
                  </a:cubicBezTo>
                  <a:cubicBezTo>
                    <a:pt x="5923" y="3194"/>
                    <a:pt x="5947" y="3190"/>
                    <a:pt x="5972" y="3190"/>
                  </a:cubicBezTo>
                  <a:cubicBezTo>
                    <a:pt x="6010" y="3190"/>
                    <a:pt x="6051" y="3197"/>
                    <a:pt x="6092" y="3215"/>
                  </a:cubicBezTo>
                  <a:cubicBezTo>
                    <a:pt x="6254" y="3267"/>
                    <a:pt x="6348" y="3523"/>
                    <a:pt x="6319" y="3808"/>
                  </a:cubicBezTo>
                  <a:cubicBezTo>
                    <a:pt x="6293" y="4077"/>
                    <a:pt x="6144" y="4388"/>
                    <a:pt x="5833" y="4524"/>
                  </a:cubicBezTo>
                  <a:cubicBezTo>
                    <a:pt x="5739" y="4550"/>
                    <a:pt x="5658" y="4576"/>
                    <a:pt x="5551" y="4576"/>
                  </a:cubicBezTo>
                  <a:lnTo>
                    <a:pt x="5402" y="4576"/>
                  </a:lnTo>
                  <a:cubicBezTo>
                    <a:pt x="5295" y="4780"/>
                    <a:pt x="5159" y="4968"/>
                    <a:pt x="4997" y="5130"/>
                  </a:cubicBezTo>
                  <a:cubicBezTo>
                    <a:pt x="4903" y="5224"/>
                    <a:pt x="4796" y="5321"/>
                    <a:pt x="4686" y="5402"/>
                  </a:cubicBezTo>
                  <a:cubicBezTo>
                    <a:pt x="4660" y="5415"/>
                    <a:pt x="4634" y="5441"/>
                    <a:pt x="4592" y="5467"/>
                  </a:cubicBezTo>
                  <a:cubicBezTo>
                    <a:pt x="4579" y="5671"/>
                    <a:pt x="4579" y="6102"/>
                    <a:pt x="4660" y="6387"/>
                  </a:cubicBezTo>
                  <a:cubicBezTo>
                    <a:pt x="4699" y="6387"/>
                    <a:pt x="4741" y="6400"/>
                    <a:pt x="4780" y="6413"/>
                  </a:cubicBezTo>
                  <a:lnTo>
                    <a:pt x="4809" y="6413"/>
                  </a:lnTo>
                  <a:cubicBezTo>
                    <a:pt x="4890" y="6426"/>
                    <a:pt x="4958" y="6455"/>
                    <a:pt x="5039" y="6481"/>
                  </a:cubicBezTo>
                  <a:cubicBezTo>
                    <a:pt x="5120" y="6507"/>
                    <a:pt x="5214" y="6549"/>
                    <a:pt x="5295" y="6588"/>
                  </a:cubicBezTo>
                  <a:lnTo>
                    <a:pt x="5428" y="6588"/>
                  </a:lnTo>
                  <a:cubicBezTo>
                    <a:pt x="5577" y="6588"/>
                    <a:pt x="5713" y="6575"/>
                    <a:pt x="5849" y="6562"/>
                  </a:cubicBezTo>
                  <a:cubicBezTo>
                    <a:pt x="5875" y="6562"/>
                    <a:pt x="5888" y="6549"/>
                    <a:pt x="5914" y="6549"/>
                  </a:cubicBezTo>
                  <a:cubicBezTo>
                    <a:pt x="6186" y="6507"/>
                    <a:pt x="6455" y="6455"/>
                    <a:pt x="6711" y="6374"/>
                  </a:cubicBezTo>
                  <a:cubicBezTo>
                    <a:pt x="6659" y="6170"/>
                    <a:pt x="6497" y="5684"/>
                    <a:pt x="6497" y="5548"/>
                  </a:cubicBezTo>
                  <a:lnTo>
                    <a:pt x="6497" y="5548"/>
                  </a:lnTo>
                  <a:lnTo>
                    <a:pt x="6902" y="6306"/>
                  </a:lnTo>
                  <a:cubicBezTo>
                    <a:pt x="7035" y="6251"/>
                    <a:pt x="7171" y="6196"/>
                    <a:pt x="7307" y="6131"/>
                  </a:cubicBezTo>
                  <a:cubicBezTo>
                    <a:pt x="7388" y="6089"/>
                    <a:pt x="7482" y="6050"/>
                    <a:pt x="7563" y="5995"/>
                  </a:cubicBezTo>
                  <a:cubicBezTo>
                    <a:pt x="7615" y="5969"/>
                    <a:pt x="7683" y="5927"/>
                    <a:pt x="7738" y="5901"/>
                  </a:cubicBezTo>
                  <a:cubicBezTo>
                    <a:pt x="7777" y="5872"/>
                    <a:pt x="7806" y="5846"/>
                    <a:pt x="7845" y="5820"/>
                  </a:cubicBezTo>
                  <a:cubicBezTo>
                    <a:pt x="7819" y="5441"/>
                    <a:pt x="7320" y="5198"/>
                    <a:pt x="7307" y="4806"/>
                  </a:cubicBezTo>
                  <a:cubicBezTo>
                    <a:pt x="7291" y="4592"/>
                    <a:pt x="7440" y="4388"/>
                    <a:pt x="7469" y="4171"/>
                  </a:cubicBezTo>
                  <a:cubicBezTo>
                    <a:pt x="7495" y="3902"/>
                    <a:pt x="7333" y="3659"/>
                    <a:pt x="7171" y="3458"/>
                  </a:cubicBezTo>
                  <a:cubicBezTo>
                    <a:pt x="6983" y="3215"/>
                    <a:pt x="6766" y="2985"/>
                    <a:pt x="6617" y="2729"/>
                  </a:cubicBezTo>
                  <a:cubicBezTo>
                    <a:pt x="6319" y="2243"/>
                    <a:pt x="6361" y="1378"/>
                    <a:pt x="5862" y="1028"/>
                  </a:cubicBezTo>
                  <a:cubicBezTo>
                    <a:pt x="5794" y="986"/>
                    <a:pt x="5713" y="947"/>
                    <a:pt x="5619" y="918"/>
                  </a:cubicBezTo>
                  <a:cubicBezTo>
                    <a:pt x="5606" y="918"/>
                    <a:pt x="5590" y="905"/>
                    <a:pt x="5564" y="905"/>
                  </a:cubicBezTo>
                  <a:lnTo>
                    <a:pt x="5525" y="866"/>
                  </a:lnTo>
                  <a:cubicBezTo>
                    <a:pt x="5146" y="513"/>
                    <a:pt x="4634" y="257"/>
                    <a:pt x="4148" y="137"/>
                  </a:cubicBezTo>
                  <a:cubicBezTo>
                    <a:pt x="4012" y="95"/>
                    <a:pt x="3876" y="69"/>
                    <a:pt x="3743" y="56"/>
                  </a:cubicBezTo>
                  <a:cubicBezTo>
                    <a:pt x="3539" y="27"/>
                    <a:pt x="3351" y="14"/>
                    <a:pt x="314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5069450" y="5217250"/>
              <a:ext cx="38825" cy="36800"/>
            </a:xfrm>
            <a:custGeom>
              <a:avLst/>
              <a:gdLst/>
              <a:ahLst/>
              <a:cxnLst/>
              <a:rect l="l" t="t" r="r" b="b"/>
              <a:pathLst>
                <a:path w="1553" h="1472" extrusionOk="0">
                  <a:moveTo>
                    <a:pt x="419" y="1"/>
                  </a:moveTo>
                  <a:cubicBezTo>
                    <a:pt x="419" y="69"/>
                    <a:pt x="393" y="137"/>
                    <a:pt x="380" y="189"/>
                  </a:cubicBezTo>
                  <a:cubicBezTo>
                    <a:pt x="299" y="474"/>
                    <a:pt x="176" y="743"/>
                    <a:pt x="82" y="1012"/>
                  </a:cubicBezTo>
                  <a:cubicBezTo>
                    <a:pt x="69" y="1054"/>
                    <a:pt x="56" y="1093"/>
                    <a:pt x="56" y="1135"/>
                  </a:cubicBezTo>
                  <a:cubicBezTo>
                    <a:pt x="27" y="1203"/>
                    <a:pt x="14" y="1284"/>
                    <a:pt x="1" y="1352"/>
                  </a:cubicBezTo>
                  <a:cubicBezTo>
                    <a:pt x="14" y="1391"/>
                    <a:pt x="14" y="1417"/>
                    <a:pt x="27" y="1446"/>
                  </a:cubicBezTo>
                  <a:cubicBezTo>
                    <a:pt x="27" y="1446"/>
                    <a:pt x="43" y="1459"/>
                    <a:pt x="56" y="1459"/>
                  </a:cubicBezTo>
                  <a:cubicBezTo>
                    <a:pt x="82" y="1459"/>
                    <a:pt x="95" y="1472"/>
                    <a:pt x="124" y="1472"/>
                  </a:cubicBezTo>
                  <a:cubicBezTo>
                    <a:pt x="393" y="1174"/>
                    <a:pt x="691" y="1093"/>
                    <a:pt x="918" y="1093"/>
                  </a:cubicBezTo>
                  <a:cubicBezTo>
                    <a:pt x="1122" y="1093"/>
                    <a:pt x="1284" y="1148"/>
                    <a:pt x="1378" y="1190"/>
                  </a:cubicBezTo>
                  <a:lnTo>
                    <a:pt x="1378" y="1174"/>
                  </a:lnTo>
                  <a:lnTo>
                    <a:pt x="1391" y="1174"/>
                  </a:lnTo>
                  <a:lnTo>
                    <a:pt x="1391" y="1148"/>
                  </a:lnTo>
                  <a:lnTo>
                    <a:pt x="1472" y="1148"/>
                  </a:lnTo>
                  <a:cubicBezTo>
                    <a:pt x="1459" y="973"/>
                    <a:pt x="1514" y="798"/>
                    <a:pt x="1553" y="623"/>
                  </a:cubicBezTo>
                  <a:cubicBezTo>
                    <a:pt x="1109" y="526"/>
                    <a:pt x="772" y="338"/>
                    <a:pt x="542" y="121"/>
                  </a:cubicBezTo>
                  <a:lnTo>
                    <a:pt x="529" y="108"/>
                  </a:lnTo>
                  <a:cubicBezTo>
                    <a:pt x="487" y="69"/>
                    <a:pt x="461" y="40"/>
                    <a:pt x="419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5076900" y="5159175"/>
              <a:ext cx="25" cy="750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1" y="1"/>
                  </a:move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5076575" y="5157475"/>
              <a:ext cx="675" cy="2450"/>
            </a:xfrm>
            <a:custGeom>
              <a:avLst/>
              <a:gdLst/>
              <a:ahLst/>
              <a:cxnLst/>
              <a:rect l="l" t="t" r="r" b="b"/>
              <a:pathLst>
                <a:path w="27" h="98" extrusionOk="0">
                  <a:moveTo>
                    <a:pt x="27" y="1"/>
                  </a:moveTo>
                  <a:lnTo>
                    <a:pt x="1" y="43"/>
                  </a:lnTo>
                  <a:cubicBezTo>
                    <a:pt x="14" y="43"/>
                    <a:pt x="14" y="56"/>
                    <a:pt x="14" y="69"/>
                  </a:cubicBezTo>
                  <a:lnTo>
                    <a:pt x="14" y="98"/>
                  </a:lnTo>
                  <a:cubicBezTo>
                    <a:pt x="14" y="69"/>
                    <a:pt x="27" y="30"/>
                    <a:pt x="27" y="1"/>
                  </a:cubicBezTo>
                  <a:close/>
                </a:path>
              </a:pathLst>
            </a:custGeom>
            <a:solidFill>
              <a:srgbClr val="A348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5051225" y="5116325"/>
              <a:ext cx="27725" cy="133025"/>
            </a:xfrm>
            <a:custGeom>
              <a:avLst/>
              <a:gdLst/>
              <a:ahLst/>
              <a:cxnLst/>
              <a:rect l="l" t="t" r="r" b="b"/>
              <a:pathLst>
                <a:path w="1109" h="5321" extrusionOk="0">
                  <a:moveTo>
                    <a:pt x="837" y="1"/>
                  </a:moveTo>
                  <a:lnTo>
                    <a:pt x="837" y="1"/>
                  </a:lnTo>
                  <a:cubicBezTo>
                    <a:pt x="691" y="568"/>
                    <a:pt x="853" y="1242"/>
                    <a:pt x="623" y="1809"/>
                  </a:cubicBezTo>
                  <a:cubicBezTo>
                    <a:pt x="513" y="2068"/>
                    <a:pt x="338" y="2282"/>
                    <a:pt x="205" y="2512"/>
                  </a:cubicBezTo>
                  <a:cubicBezTo>
                    <a:pt x="82" y="2700"/>
                    <a:pt x="1" y="2917"/>
                    <a:pt x="1" y="3134"/>
                  </a:cubicBezTo>
                  <a:cubicBezTo>
                    <a:pt x="1" y="3186"/>
                    <a:pt x="1" y="3228"/>
                    <a:pt x="14" y="3283"/>
                  </a:cubicBezTo>
                  <a:cubicBezTo>
                    <a:pt x="43" y="3429"/>
                    <a:pt x="124" y="3552"/>
                    <a:pt x="163" y="3688"/>
                  </a:cubicBezTo>
                  <a:cubicBezTo>
                    <a:pt x="189" y="3782"/>
                    <a:pt x="205" y="3876"/>
                    <a:pt x="205" y="3970"/>
                  </a:cubicBezTo>
                  <a:cubicBezTo>
                    <a:pt x="205" y="4307"/>
                    <a:pt x="69" y="4660"/>
                    <a:pt x="69" y="4997"/>
                  </a:cubicBezTo>
                  <a:cubicBezTo>
                    <a:pt x="69" y="5065"/>
                    <a:pt x="69" y="5117"/>
                    <a:pt x="82" y="5172"/>
                  </a:cubicBezTo>
                  <a:cubicBezTo>
                    <a:pt x="163" y="5227"/>
                    <a:pt x="257" y="5279"/>
                    <a:pt x="351" y="5321"/>
                  </a:cubicBezTo>
                  <a:cubicBezTo>
                    <a:pt x="367" y="5308"/>
                    <a:pt x="367" y="5279"/>
                    <a:pt x="380" y="5253"/>
                  </a:cubicBezTo>
                  <a:cubicBezTo>
                    <a:pt x="461" y="4835"/>
                    <a:pt x="367" y="4388"/>
                    <a:pt x="312" y="3970"/>
                  </a:cubicBezTo>
                  <a:cubicBezTo>
                    <a:pt x="270" y="3578"/>
                    <a:pt x="257" y="3160"/>
                    <a:pt x="419" y="2797"/>
                  </a:cubicBezTo>
                  <a:cubicBezTo>
                    <a:pt x="581" y="2444"/>
                    <a:pt x="905" y="2162"/>
                    <a:pt x="1015" y="1770"/>
                  </a:cubicBezTo>
                  <a:cubicBezTo>
                    <a:pt x="1015" y="1757"/>
                    <a:pt x="1028" y="1757"/>
                    <a:pt x="1028" y="1744"/>
                  </a:cubicBezTo>
                  <a:lnTo>
                    <a:pt x="1028" y="1715"/>
                  </a:lnTo>
                  <a:cubicBezTo>
                    <a:pt x="1028" y="1702"/>
                    <a:pt x="1028" y="1689"/>
                    <a:pt x="1015" y="1689"/>
                  </a:cubicBezTo>
                  <a:lnTo>
                    <a:pt x="1041" y="1647"/>
                  </a:lnTo>
                  <a:cubicBezTo>
                    <a:pt x="1109" y="1216"/>
                    <a:pt x="918" y="772"/>
                    <a:pt x="853" y="325"/>
                  </a:cubicBezTo>
                  <a:cubicBezTo>
                    <a:pt x="837" y="218"/>
                    <a:pt x="837" y="108"/>
                    <a:pt x="83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5111650" y="5113975"/>
              <a:ext cx="63125" cy="48950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14" y="1"/>
                  </a:moveTo>
                  <a:cubicBezTo>
                    <a:pt x="1" y="82"/>
                    <a:pt x="1" y="163"/>
                    <a:pt x="14" y="244"/>
                  </a:cubicBezTo>
                  <a:cubicBezTo>
                    <a:pt x="56" y="419"/>
                    <a:pt x="137" y="581"/>
                    <a:pt x="231" y="730"/>
                  </a:cubicBezTo>
                  <a:cubicBezTo>
                    <a:pt x="406" y="1041"/>
                    <a:pt x="607" y="1323"/>
                    <a:pt x="905" y="1514"/>
                  </a:cubicBezTo>
                  <a:cubicBezTo>
                    <a:pt x="918" y="1527"/>
                    <a:pt x="931" y="1540"/>
                    <a:pt x="960" y="1553"/>
                  </a:cubicBezTo>
                  <a:cubicBezTo>
                    <a:pt x="1391" y="1757"/>
                    <a:pt x="1945" y="1945"/>
                    <a:pt x="2499" y="1958"/>
                  </a:cubicBezTo>
                  <a:lnTo>
                    <a:pt x="2525" y="1958"/>
                  </a:lnTo>
                  <a:cubicBezTo>
                    <a:pt x="2499" y="1796"/>
                    <a:pt x="2418" y="1647"/>
                    <a:pt x="2308" y="1527"/>
                  </a:cubicBezTo>
                  <a:lnTo>
                    <a:pt x="2295" y="1527"/>
                  </a:lnTo>
                  <a:cubicBezTo>
                    <a:pt x="2282" y="1498"/>
                    <a:pt x="2256" y="1485"/>
                    <a:pt x="2227" y="1472"/>
                  </a:cubicBezTo>
                  <a:cubicBezTo>
                    <a:pt x="2107" y="1378"/>
                    <a:pt x="1945" y="1323"/>
                    <a:pt x="1796" y="1271"/>
                  </a:cubicBezTo>
                  <a:cubicBezTo>
                    <a:pt x="1553" y="1190"/>
                    <a:pt x="1323" y="1080"/>
                    <a:pt x="1109" y="947"/>
                  </a:cubicBezTo>
                  <a:cubicBezTo>
                    <a:pt x="743" y="717"/>
                    <a:pt x="432" y="380"/>
                    <a:pt x="231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5100150" y="5114625"/>
              <a:ext cx="31125" cy="44250"/>
            </a:xfrm>
            <a:custGeom>
              <a:avLst/>
              <a:gdLst/>
              <a:ahLst/>
              <a:cxnLst/>
              <a:rect l="l" t="t" r="r" b="b"/>
              <a:pathLst>
                <a:path w="1245" h="1770" extrusionOk="0">
                  <a:moveTo>
                    <a:pt x="150" y="1"/>
                  </a:moveTo>
                  <a:cubicBezTo>
                    <a:pt x="124" y="1"/>
                    <a:pt x="95" y="14"/>
                    <a:pt x="69" y="14"/>
                  </a:cubicBezTo>
                  <a:cubicBezTo>
                    <a:pt x="30" y="244"/>
                    <a:pt x="1" y="474"/>
                    <a:pt x="30" y="717"/>
                  </a:cubicBezTo>
                  <a:cubicBezTo>
                    <a:pt x="56" y="879"/>
                    <a:pt x="95" y="1054"/>
                    <a:pt x="163" y="1216"/>
                  </a:cubicBezTo>
                  <a:cubicBezTo>
                    <a:pt x="380" y="1446"/>
                    <a:pt x="730" y="1689"/>
                    <a:pt x="1245" y="1770"/>
                  </a:cubicBezTo>
                  <a:lnTo>
                    <a:pt x="1203" y="1731"/>
                  </a:lnTo>
                  <a:cubicBezTo>
                    <a:pt x="1015" y="1582"/>
                    <a:pt x="824" y="1433"/>
                    <a:pt x="649" y="1245"/>
                  </a:cubicBezTo>
                  <a:cubicBezTo>
                    <a:pt x="435" y="1002"/>
                    <a:pt x="257" y="717"/>
                    <a:pt x="192" y="406"/>
                  </a:cubicBezTo>
                  <a:cubicBezTo>
                    <a:pt x="150" y="273"/>
                    <a:pt x="137" y="137"/>
                    <a:pt x="15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42"/>
            <p:cNvSpPr/>
            <p:nvPr/>
          </p:nvSpPr>
          <p:spPr>
            <a:xfrm>
              <a:off x="5182850" y="5109275"/>
              <a:ext cx="56075" cy="131650"/>
            </a:xfrm>
            <a:custGeom>
              <a:avLst/>
              <a:gdLst/>
              <a:ahLst/>
              <a:cxnLst/>
              <a:rect l="l" t="t" r="r" b="b"/>
              <a:pathLst>
                <a:path w="2243" h="5266" extrusionOk="0">
                  <a:moveTo>
                    <a:pt x="205" y="1"/>
                  </a:moveTo>
                  <a:cubicBezTo>
                    <a:pt x="82" y="338"/>
                    <a:pt x="1" y="688"/>
                    <a:pt x="14" y="1067"/>
                  </a:cubicBezTo>
                  <a:cubicBezTo>
                    <a:pt x="14" y="1148"/>
                    <a:pt x="27" y="1242"/>
                    <a:pt x="43" y="1336"/>
                  </a:cubicBezTo>
                  <a:cubicBezTo>
                    <a:pt x="95" y="1485"/>
                    <a:pt x="137" y="1647"/>
                    <a:pt x="163" y="1809"/>
                  </a:cubicBezTo>
                  <a:cubicBezTo>
                    <a:pt x="257" y="2039"/>
                    <a:pt x="367" y="2240"/>
                    <a:pt x="513" y="2415"/>
                  </a:cubicBezTo>
                  <a:cubicBezTo>
                    <a:pt x="542" y="2389"/>
                    <a:pt x="568" y="2363"/>
                    <a:pt x="581" y="2334"/>
                  </a:cubicBezTo>
                  <a:cubicBezTo>
                    <a:pt x="594" y="2321"/>
                    <a:pt x="610" y="2321"/>
                    <a:pt x="636" y="2321"/>
                  </a:cubicBezTo>
                  <a:cubicBezTo>
                    <a:pt x="675" y="2321"/>
                    <a:pt x="717" y="2334"/>
                    <a:pt x="772" y="2350"/>
                  </a:cubicBezTo>
                  <a:cubicBezTo>
                    <a:pt x="918" y="2402"/>
                    <a:pt x="1015" y="2606"/>
                    <a:pt x="1015" y="2849"/>
                  </a:cubicBezTo>
                  <a:cubicBezTo>
                    <a:pt x="1015" y="2875"/>
                    <a:pt x="1015" y="2901"/>
                    <a:pt x="999" y="2943"/>
                  </a:cubicBezTo>
                  <a:cubicBezTo>
                    <a:pt x="1148" y="3092"/>
                    <a:pt x="1271" y="3241"/>
                    <a:pt x="1323" y="3442"/>
                  </a:cubicBezTo>
                  <a:cubicBezTo>
                    <a:pt x="1420" y="3727"/>
                    <a:pt x="1352" y="4022"/>
                    <a:pt x="1391" y="4307"/>
                  </a:cubicBezTo>
                  <a:cubicBezTo>
                    <a:pt x="1459" y="4683"/>
                    <a:pt x="1689" y="5023"/>
                    <a:pt x="1987" y="5266"/>
                  </a:cubicBezTo>
                  <a:cubicBezTo>
                    <a:pt x="2068" y="5224"/>
                    <a:pt x="2162" y="5185"/>
                    <a:pt x="2243" y="5130"/>
                  </a:cubicBezTo>
                  <a:cubicBezTo>
                    <a:pt x="2133" y="5007"/>
                    <a:pt x="2026" y="4887"/>
                    <a:pt x="1932" y="4751"/>
                  </a:cubicBezTo>
                  <a:cubicBezTo>
                    <a:pt x="1757" y="4495"/>
                    <a:pt x="1663" y="4184"/>
                    <a:pt x="1663" y="3860"/>
                  </a:cubicBezTo>
                  <a:cubicBezTo>
                    <a:pt x="1647" y="3617"/>
                    <a:pt x="1702" y="3374"/>
                    <a:pt x="1676" y="3131"/>
                  </a:cubicBezTo>
                  <a:cubicBezTo>
                    <a:pt x="1647" y="2917"/>
                    <a:pt x="1553" y="2713"/>
                    <a:pt x="1404" y="2538"/>
                  </a:cubicBezTo>
                  <a:cubicBezTo>
                    <a:pt x="1271" y="2389"/>
                    <a:pt x="1096" y="2269"/>
                    <a:pt x="947" y="2133"/>
                  </a:cubicBezTo>
                  <a:cubicBezTo>
                    <a:pt x="623" y="1822"/>
                    <a:pt x="419" y="1391"/>
                    <a:pt x="338" y="944"/>
                  </a:cubicBezTo>
                  <a:cubicBezTo>
                    <a:pt x="286" y="649"/>
                    <a:pt x="270" y="351"/>
                    <a:pt x="299" y="53"/>
                  </a:cubicBezTo>
                  <a:cubicBezTo>
                    <a:pt x="286" y="53"/>
                    <a:pt x="270" y="40"/>
                    <a:pt x="244" y="40"/>
                  </a:cubicBezTo>
                  <a:lnTo>
                    <a:pt x="205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5180500" y="5200725"/>
              <a:ext cx="17925" cy="45875"/>
            </a:xfrm>
            <a:custGeom>
              <a:avLst/>
              <a:gdLst/>
              <a:ahLst/>
              <a:cxnLst/>
              <a:rect l="l" t="t" r="r" b="b"/>
              <a:pathLst>
                <a:path w="717" h="1835" extrusionOk="0">
                  <a:moveTo>
                    <a:pt x="607" y="1"/>
                  </a:moveTo>
                  <a:cubicBezTo>
                    <a:pt x="513" y="27"/>
                    <a:pt x="432" y="53"/>
                    <a:pt x="325" y="53"/>
                  </a:cubicBezTo>
                  <a:lnTo>
                    <a:pt x="325" y="69"/>
                  </a:lnTo>
                  <a:cubicBezTo>
                    <a:pt x="312" y="445"/>
                    <a:pt x="108" y="798"/>
                    <a:pt x="27" y="1174"/>
                  </a:cubicBezTo>
                  <a:cubicBezTo>
                    <a:pt x="14" y="1229"/>
                    <a:pt x="14" y="1284"/>
                    <a:pt x="14" y="1349"/>
                  </a:cubicBezTo>
                  <a:cubicBezTo>
                    <a:pt x="1" y="1485"/>
                    <a:pt x="14" y="1634"/>
                    <a:pt x="56" y="1754"/>
                  </a:cubicBezTo>
                  <a:lnTo>
                    <a:pt x="189" y="1754"/>
                  </a:lnTo>
                  <a:cubicBezTo>
                    <a:pt x="312" y="1754"/>
                    <a:pt x="445" y="1770"/>
                    <a:pt x="594" y="1835"/>
                  </a:cubicBezTo>
                  <a:cubicBezTo>
                    <a:pt x="513" y="1621"/>
                    <a:pt x="487" y="1391"/>
                    <a:pt x="542" y="1174"/>
                  </a:cubicBezTo>
                  <a:cubicBezTo>
                    <a:pt x="568" y="1012"/>
                    <a:pt x="636" y="863"/>
                    <a:pt x="662" y="717"/>
                  </a:cubicBezTo>
                  <a:cubicBezTo>
                    <a:pt x="717" y="474"/>
                    <a:pt x="688" y="215"/>
                    <a:pt x="60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5074875" y="5101175"/>
              <a:ext cx="112375" cy="55350"/>
            </a:xfrm>
            <a:custGeom>
              <a:avLst/>
              <a:gdLst/>
              <a:ahLst/>
              <a:cxnLst/>
              <a:rect l="l" t="t" r="r" b="b"/>
              <a:pathLst>
                <a:path w="4495" h="2214" extrusionOk="0">
                  <a:moveTo>
                    <a:pt x="1984" y="1"/>
                  </a:moveTo>
                  <a:cubicBezTo>
                    <a:pt x="1485" y="1"/>
                    <a:pt x="1106" y="95"/>
                    <a:pt x="837" y="228"/>
                  </a:cubicBezTo>
                  <a:cubicBezTo>
                    <a:pt x="1" y="633"/>
                    <a:pt x="40" y="1472"/>
                    <a:pt x="40" y="1472"/>
                  </a:cubicBezTo>
                  <a:cubicBezTo>
                    <a:pt x="215" y="957"/>
                    <a:pt x="662" y="594"/>
                    <a:pt x="1203" y="539"/>
                  </a:cubicBezTo>
                  <a:cubicBezTo>
                    <a:pt x="1255" y="526"/>
                    <a:pt x="1310" y="526"/>
                    <a:pt x="1365" y="513"/>
                  </a:cubicBezTo>
                  <a:cubicBezTo>
                    <a:pt x="1527" y="513"/>
                    <a:pt x="1702" y="513"/>
                    <a:pt x="1890" y="526"/>
                  </a:cubicBezTo>
                  <a:cubicBezTo>
                    <a:pt x="2227" y="552"/>
                    <a:pt x="2538" y="662"/>
                    <a:pt x="2823" y="782"/>
                  </a:cubicBezTo>
                  <a:cubicBezTo>
                    <a:pt x="3241" y="986"/>
                    <a:pt x="3591" y="1242"/>
                    <a:pt x="3847" y="1459"/>
                  </a:cubicBezTo>
                  <a:cubicBezTo>
                    <a:pt x="4064" y="1647"/>
                    <a:pt x="4265" y="1877"/>
                    <a:pt x="4427" y="2120"/>
                  </a:cubicBezTo>
                  <a:lnTo>
                    <a:pt x="4495" y="2214"/>
                  </a:lnTo>
                  <a:cubicBezTo>
                    <a:pt x="4388" y="1459"/>
                    <a:pt x="3970" y="782"/>
                    <a:pt x="3335" y="390"/>
                  </a:cubicBezTo>
                  <a:cubicBezTo>
                    <a:pt x="3241" y="338"/>
                    <a:pt x="3147" y="283"/>
                    <a:pt x="3037" y="228"/>
                  </a:cubicBezTo>
                  <a:cubicBezTo>
                    <a:pt x="2726" y="95"/>
                    <a:pt x="2376" y="1"/>
                    <a:pt x="1984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5075850" y="5106850"/>
              <a:ext cx="33150" cy="31125"/>
            </a:xfrm>
            <a:custGeom>
              <a:avLst/>
              <a:gdLst/>
              <a:ahLst/>
              <a:cxnLst/>
              <a:rect l="l" t="t" r="r" b="b"/>
              <a:pathLst>
                <a:path w="1326" h="1245" extrusionOk="0">
                  <a:moveTo>
                    <a:pt x="798" y="1"/>
                  </a:moveTo>
                  <a:cubicBezTo>
                    <a:pt x="43" y="380"/>
                    <a:pt x="1" y="1096"/>
                    <a:pt x="1" y="1216"/>
                  </a:cubicBezTo>
                  <a:lnTo>
                    <a:pt x="1" y="1245"/>
                  </a:lnTo>
                  <a:cubicBezTo>
                    <a:pt x="176" y="730"/>
                    <a:pt x="623" y="367"/>
                    <a:pt x="1164" y="312"/>
                  </a:cubicBezTo>
                  <a:cubicBezTo>
                    <a:pt x="1216" y="299"/>
                    <a:pt x="1271" y="299"/>
                    <a:pt x="1326" y="286"/>
                  </a:cubicBezTo>
                  <a:cubicBezTo>
                    <a:pt x="1190" y="231"/>
                    <a:pt x="1054" y="163"/>
                    <a:pt x="934" y="82"/>
                  </a:cubicBezTo>
                  <a:cubicBezTo>
                    <a:pt x="879" y="56"/>
                    <a:pt x="840" y="43"/>
                    <a:pt x="798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42"/>
            <p:cNvSpPr/>
            <p:nvPr/>
          </p:nvSpPr>
          <p:spPr>
            <a:xfrm>
              <a:off x="5145425" y="5110900"/>
              <a:ext cx="41825" cy="45625"/>
            </a:xfrm>
            <a:custGeom>
              <a:avLst/>
              <a:gdLst/>
              <a:ahLst/>
              <a:cxnLst/>
              <a:rect l="l" t="t" r="r" b="b"/>
              <a:pathLst>
                <a:path w="1673" h="1825" extrusionOk="0">
                  <a:moveTo>
                    <a:pt x="513" y="1"/>
                  </a:moveTo>
                  <a:cubicBezTo>
                    <a:pt x="526" y="82"/>
                    <a:pt x="487" y="163"/>
                    <a:pt x="419" y="231"/>
                  </a:cubicBezTo>
                  <a:cubicBezTo>
                    <a:pt x="325" y="325"/>
                    <a:pt x="189" y="367"/>
                    <a:pt x="40" y="393"/>
                  </a:cubicBezTo>
                  <a:lnTo>
                    <a:pt x="1" y="393"/>
                  </a:lnTo>
                  <a:cubicBezTo>
                    <a:pt x="419" y="597"/>
                    <a:pt x="769" y="853"/>
                    <a:pt x="1025" y="1070"/>
                  </a:cubicBezTo>
                  <a:cubicBezTo>
                    <a:pt x="1242" y="1258"/>
                    <a:pt x="1443" y="1488"/>
                    <a:pt x="1605" y="1731"/>
                  </a:cubicBezTo>
                  <a:lnTo>
                    <a:pt x="1673" y="1825"/>
                  </a:lnTo>
                  <a:cubicBezTo>
                    <a:pt x="1673" y="1799"/>
                    <a:pt x="1673" y="1770"/>
                    <a:pt x="1660" y="1744"/>
                  </a:cubicBezTo>
                  <a:cubicBezTo>
                    <a:pt x="1634" y="1582"/>
                    <a:pt x="1592" y="1420"/>
                    <a:pt x="1540" y="1271"/>
                  </a:cubicBezTo>
                  <a:cubicBezTo>
                    <a:pt x="1349" y="746"/>
                    <a:pt x="986" y="299"/>
                    <a:pt x="513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5110275" y="5245925"/>
              <a:ext cx="57450" cy="55750"/>
            </a:xfrm>
            <a:custGeom>
              <a:avLst/>
              <a:gdLst/>
              <a:ahLst/>
              <a:cxnLst/>
              <a:rect l="l" t="t" r="r" b="b"/>
              <a:pathLst>
                <a:path w="2298" h="2230" extrusionOk="0">
                  <a:moveTo>
                    <a:pt x="150" y="1"/>
                  </a:moveTo>
                  <a:lnTo>
                    <a:pt x="1" y="675"/>
                  </a:lnTo>
                  <a:lnTo>
                    <a:pt x="299" y="1906"/>
                  </a:lnTo>
                  <a:lnTo>
                    <a:pt x="879" y="2230"/>
                  </a:lnTo>
                  <a:lnTo>
                    <a:pt x="1825" y="2120"/>
                  </a:lnTo>
                  <a:lnTo>
                    <a:pt x="2094" y="1446"/>
                  </a:lnTo>
                  <a:lnTo>
                    <a:pt x="2298" y="299"/>
                  </a:lnTo>
                  <a:lnTo>
                    <a:pt x="2120" y="1"/>
                  </a:lnTo>
                  <a:cubicBezTo>
                    <a:pt x="2055" y="367"/>
                    <a:pt x="1919" y="623"/>
                    <a:pt x="1783" y="798"/>
                  </a:cubicBezTo>
                  <a:cubicBezTo>
                    <a:pt x="1635" y="987"/>
                    <a:pt x="1403" y="1082"/>
                    <a:pt x="1170" y="1082"/>
                  </a:cubicBezTo>
                  <a:cubicBezTo>
                    <a:pt x="937" y="1082"/>
                    <a:pt x="704" y="987"/>
                    <a:pt x="555" y="798"/>
                  </a:cubicBezTo>
                  <a:cubicBezTo>
                    <a:pt x="273" y="461"/>
                    <a:pt x="150" y="1"/>
                    <a:pt x="150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42"/>
            <p:cNvSpPr/>
            <p:nvPr/>
          </p:nvSpPr>
          <p:spPr>
            <a:xfrm>
              <a:off x="5054950" y="5244550"/>
              <a:ext cx="59400" cy="49025"/>
            </a:xfrm>
            <a:custGeom>
              <a:avLst/>
              <a:gdLst/>
              <a:ahLst/>
              <a:cxnLst/>
              <a:rect l="l" t="t" r="r" b="b"/>
              <a:pathLst>
                <a:path w="2376" h="1961" extrusionOk="0">
                  <a:moveTo>
                    <a:pt x="1506" y="0"/>
                  </a:moveTo>
                  <a:cubicBezTo>
                    <a:pt x="1259" y="0"/>
                    <a:pt x="957" y="88"/>
                    <a:pt x="675" y="406"/>
                  </a:cubicBezTo>
                  <a:cubicBezTo>
                    <a:pt x="1" y="1177"/>
                    <a:pt x="743" y="1637"/>
                    <a:pt x="743" y="1637"/>
                  </a:cubicBezTo>
                  <a:lnTo>
                    <a:pt x="555" y="1961"/>
                  </a:lnTo>
                  <a:lnTo>
                    <a:pt x="1919" y="1961"/>
                  </a:lnTo>
                  <a:lnTo>
                    <a:pt x="1796" y="1718"/>
                  </a:lnTo>
                  <a:lnTo>
                    <a:pt x="2188" y="1663"/>
                  </a:lnTo>
                  <a:lnTo>
                    <a:pt x="2376" y="1028"/>
                  </a:lnTo>
                  <a:lnTo>
                    <a:pt x="2039" y="137"/>
                  </a:lnTo>
                  <a:cubicBezTo>
                    <a:pt x="2039" y="137"/>
                    <a:pt x="1814" y="0"/>
                    <a:pt x="150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8" name="Google Shape;1498;p42"/>
            <p:cNvSpPr/>
            <p:nvPr/>
          </p:nvSpPr>
          <p:spPr>
            <a:xfrm>
              <a:off x="5069125" y="5286750"/>
              <a:ext cx="3750" cy="6425"/>
            </a:xfrm>
            <a:custGeom>
              <a:avLst/>
              <a:gdLst/>
              <a:ahLst/>
              <a:cxnLst/>
              <a:rect l="l" t="t" r="r" b="b"/>
              <a:pathLst>
                <a:path w="150" h="257" extrusionOk="0">
                  <a:moveTo>
                    <a:pt x="150" y="1"/>
                  </a:moveTo>
                  <a:lnTo>
                    <a:pt x="150" y="1"/>
                  </a:lnTo>
                  <a:lnTo>
                    <a:pt x="1" y="257"/>
                  </a:lnTo>
                  <a:lnTo>
                    <a:pt x="1" y="257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9" name="Google Shape;1499;p42"/>
            <p:cNvSpPr/>
            <p:nvPr/>
          </p:nvSpPr>
          <p:spPr>
            <a:xfrm>
              <a:off x="5068800" y="5271275"/>
              <a:ext cx="33725" cy="22300"/>
            </a:xfrm>
            <a:custGeom>
              <a:avLst/>
              <a:gdLst/>
              <a:ahLst/>
              <a:cxnLst/>
              <a:rect l="l" t="t" r="r" b="b"/>
              <a:pathLst>
                <a:path w="1349" h="892" extrusionOk="0">
                  <a:moveTo>
                    <a:pt x="1284" y="1"/>
                  </a:moveTo>
                  <a:cubicBezTo>
                    <a:pt x="1080" y="309"/>
                    <a:pt x="743" y="568"/>
                    <a:pt x="163" y="620"/>
                  </a:cubicBezTo>
                  <a:lnTo>
                    <a:pt x="14" y="876"/>
                  </a:lnTo>
                  <a:lnTo>
                    <a:pt x="1" y="892"/>
                  </a:lnTo>
                  <a:lnTo>
                    <a:pt x="1349" y="892"/>
                  </a:lnTo>
                  <a:lnTo>
                    <a:pt x="1336" y="876"/>
                  </a:lnTo>
                  <a:cubicBezTo>
                    <a:pt x="1242" y="769"/>
                    <a:pt x="1203" y="620"/>
                    <a:pt x="1229" y="487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508767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406" y="1"/>
                  </a:moveTo>
                  <a:cubicBezTo>
                    <a:pt x="150" y="1"/>
                    <a:pt x="1" y="134"/>
                    <a:pt x="1" y="134"/>
                  </a:cubicBezTo>
                  <a:cubicBezTo>
                    <a:pt x="82" y="95"/>
                    <a:pt x="163" y="82"/>
                    <a:pt x="244" y="82"/>
                  </a:cubicBezTo>
                  <a:cubicBezTo>
                    <a:pt x="380" y="82"/>
                    <a:pt x="500" y="134"/>
                    <a:pt x="568" y="176"/>
                  </a:cubicBezTo>
                  <a:lnTo>
                    <a:pt x="623" y="176"/>
                  </a:lnTo>
                  <a:lnTo>
                    <a:pt x="636" y="40"/>
                  </a:lnTo>
                  <a:cubicBezTo>
                    <a:pt x="555" y="14"/>
                    <a:pt x="474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5088725" y="5253375"/>
              <a:ext cx="14525" cy="4075"/>
            </a:xfrm>
            <a:custGeom>
              <a:avLst/>
              <a:gdLst/>
              <a:ahLst/>
              <a:cxnLst/>
              <a:rect l="l" t="t" r="r" b="b"/>
              <a:pathLst>
                <a:path w="581" h="163" extrusionOk="0">
                  <a:moveTo>
                    <a:pt x="406" y="1"/>
                  </a:moveTo>
                  <a:cubicBezTo>
                    <a:pt x="163" y="1"/>
                    <a:pt x="1" y="134"/>
                    <a:pt x="1" y="134"/>
                  </a:cubicBezTo>
                  <a:cubicBezTo>
                    <a:pt x="95" y="95"/>
                    <a:pt x="176" y="82"/>
                    <a:pt x="257" y="82"/>
                  </a:cubicBezTo>
                  <a:cubicBezTo>
                    <a:pt x="377" y="82"/>
                    <a:pt x="487" y="121"/>
                    <a:pt x="552" y="163"/>
                  </a:cubicBezTo>
                  <a:lnTo>
                    <a:pt x="581" y="27"/>
                  </a:lnTo>
                  <a:cubicBezTo>
                    <a:pt x="568" y="27"/>
                    <a:pt x="552" y="14"/>
                    <a:pt x="526" y="14"/>
                  </a:cubicBezTo>
                  <a:cubicBezTo>
                    <a:pt x="487" y="1"/>
                    <a:pt x="445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42"/>
            <p:cNvSpPr/>
            <p:nvPr/>
          </p:nvSpPr>
          <p:spPr>
            <a:xfrm>
              <a:off x="5101850" y="5253700"/>
              <a:ext cx="1400" cy="350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1" y="1"/>
                  </a:moveTo>
                  <a:cubicBezTo>
                    <a:pt x="27" y="1"/>
                    <a:pt x="43" y="14"/>
                    <a:pt x="56" y="14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42"/>
            <p:cNvSpPr/>
            <p:nvPr/>
          </p:nvSpPr>
          <p:spPr>
            <a:xfrm>
              <a:off x="5162600" y="5244550"/>
              <a:ext cx="61825" cy="49025"/>
            </a:xfrm>
            <a:custGeom>
              <a:avLst/>
              <a:gdLst/>
              <a:ahLst/>
              <a:cxnLst/>
              <a:rect l="l" t="t" r="r" b="b"/>
              <a:pathLst>
                <a:path w="2473" h="1961" extrusionOk="0">
                  <a:moveTo>
                    <a:pt x="904" y="0"/>
                  </a:moveTo>
                  <a:cubicBezTo>
                    <a:pt x="584" y="0"/>
                    <a:pt x="351" y="137"/>
                    <a:pt x="351" y="137"/>
                  </a:cubicBezTo>
                  <a:lnTo>
                    <a:pt x="1" y="1028"/>
                  </a:lnTo>
                  <a:lnTo>
                    <a:pt x="189" y="1663"/>
                  </a:lnTo>
                  <a:lnTo>
                    <a:pt x="594" y="1718"/>
                  </a:lnTo>
                  <a:lnTo>
                    <a:pt x="474" y="1961"/>
                  </a:lnTo>
                  <a:lnTo>
                    <a:pt x="1890" y="1961"/>
                  </a:lnTo>
                  <a:lnTo>
                    <a:pt x="1702" y="1637"/>
                  </a:lnTo>
                  <a:cubicBezTo>
                    <a:pt x="1702" y="1637"/>
                    <a:pt x="2473" y="1177"/>
                    <a:pt x="1770" y="406"/>
                  </a:cubicBezTo>
                  <a:cubicBezTo>
                    <a:pt x="1475" y="88"/>
                    <a:pt x="1162" y="0"/>
                    <a:pt x="904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42"/>
            <p:cNvSpPr/>
            <p:nvPr/>
          </p:nvSpPr>
          <p:spPr>
            <a:xfrm>
              <a:off x="5208200" y="5291125"/>
              <a:ext cx="1650" cy="2450"/>
            </a:xfrm>
            <a:custGeom>
              <a:avLst/>
              <a:gdLst/>
              <a:ahLst/>
              <a:cxnLst/>
              <a:rect l="l" t="t" r="r" b="b"/>
              <a:pathLst>
                <a:path w="66" h="98" extrusionOk="0">
                  <a:moveTo>
                    <a:pt x="1" y="1"/>
                  </a:moveTo>
                  <a:lnTo>
                    <a:pt x="1" y="1"/>
                  </a:lnTo>
                  <a:lnTo>
                    <a:pt x="66" y="98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42"/>
            <p:cNvSpPr/>
            <p:nvPr/>
          </p:nvSpPr>
          <p:spPr>
            <a:xfrm>
              <a:off x="5205775" y="5286750"/>
              <a:ext cx="2450" cy="4400"/>
            </a:xfrm>
            <a:custGeom>
              <a:avLst/>
              <a:gdLst/>
              <a:ahLst/>
              <a:cxnLst/>
              <a:rect l="l" t="t" r="r" b="b"/>
              <a:pathLst>
                <a:path w="98" h="176" extrusionOk="0">
                  <a:moveTo>
                    <a:pt x="1" y="1"/>
                  </a:moveTo>
                  <a:lnTo>
                    <a:pt x="98" y="176"/>
                  </a:lnTo>
                  <a:lnTo>
                    <a:pt x="98" y="176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6" name="Google Shape;1506;p42"/>
            <p:cNvSpPr/>
            <p:nvPr/>
          </p:nvSpPr>
          <p:spPr>
            <a:xfrm>
              <a:off x="5174750" y="5271925"/>
              <a:ext cx="35100" cy="21650"/>
            </a:xfrm>
            <a:custGeom>
              <a:avLst/>
              <a:gdLst/>
              <a:ahLst/>
              <a:cxnLst/>
              <a:rect l="l" t="t" r="r" b="b"/>
              <a:pathLst>
                <a:path w="1404" h="866" extrusionOk="0">
                  <a:moveTo>
                    <a:pt x="95" y="1"/>
                  </a:moveTo>
                  <a:lnTo>
                    <a:pt x="150" y="432"/>
                  </a:lnTo>
                  <a:lnTo>
                    <a:pt x="150" y="500"/>
                  </a:lnTo>
                  <a:cubicBezTo>
                    <a:pt x="150" y="607"/>
                    <a:pt x="108" y="730"/>
                    <a:pt x="27" y="824"/>
                  </a:cubicBezTo>
                  <a:lnTo>
                    <a:pt x="1" y="866"/>
                  </a:lnTo>
                  <a:lnTo>
                    <a:pt x="1404" y="866"/>
                  </a:lnTo>
                  <a:lnTo>
                    <a:pt x="1339" y="769"/>
                  </a:lnTo>
                  <a:lnTo>
                    <a:pt x="1242" y="594"/>
                  </a:lnTo>
                  <a:cubicBezTo>
                    <a:pt x="662" y="542"/>
                    <a:pt x="312" y="299"/>
                    <a:pt x="9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7" name="Google Shape;1507;p42"/>
            <p:cNvSpPr/>
            <p:nvPr/>
          </p:nvSpPr>
          <p:spPr>
            <a:xfrm>
              <a:off x="517442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218" y="1"/>
                  </a:moveTo>
                  <a:cubicBezTo>
                    <a:pt x="150" y="1"/>
                    <a:pt x="82" y="14"/>
                    <a:pt x="1" y="27"/>
                  </a:cubicBezTo>
                  <a:lnTo>
                    <a:pt x="14" y="176"/>
                  </a:lnTo>
                  <a:lnTo>
                    <a:pt x="40" y="176"/>
                  </a:lnTo>
                  <a:cubicBezTo>
                    <a:pt x="121" y="134"/>
                    <a:pt x="244" y="82"/>
                    <a:pt x="380" y="82"/>
                  </a:cubicBezTo>
                  <a:cubicBezTo>
                    <a:pt x="461" y="82"/>
                    <a:pt x="542" y="95"/>
                    <a:pt x="636" y="134"/>
                  </a:cubicBezTo>
                  <a:cubicBezTo>
                    <a:pt x="636" y="134"/>
                    <a:pt x="474" y="1"/>
                    <a:pt x="218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8" name="Google Shape;1508;p42"/>
            <p:cNvSpPr/>
            <p:nvPr/>
          </p:nvSpPr>
          <p:spPr>
            <a:xfrm>
              <a:off x="5174750" y="5253375"/>
              <a:ext cx="14200" cy="3750"/>
            </a:xfrm>
            <a:custGeom>
              <a:avLst/>
              <a:gdLst/>
              <a:ahLst/>
              <a:cxnLst/>
              <a:rect l="l" t="t" r="r" b="b"/>
              <a:pathLst>
                <a:path w="568" h="150" extrusionOk="0">
                  <a:moveTo>
                    <a:pt x="163" y="1"/>
                  </a:moveTo>
                  <a:cubicBezTo>
                    <a:pt x="124" y="1"/>
                    <a:pt x="69" y="1"/>
                    <a:pt x="27" y="14"/>
                  </a:cubicBezTo>
                  <a:lnTo>
                    <a:pt x="1" y="14"/>
                  </a:lnTo>
                  <a:lnTo>
                    <a:pt x="14" y="150"/>
                  </a:lnTo>
                  <a:cubicBezTo>
                    <a:pt x="95" y="121"/>
                    <a:pt x="205" y="82"/>
                    <a:pt x="312" y="82"/>
                  </a:cubicBezTo>
                  <a:cubicBezTo>
                    <a:pt x="393" y="82"/>
                    <a:pt x="487" y="95"/>
                    <a:pt x="568" y="134"/>
                  </a:cubicBezTo>
                  <a:cubicBezTo>
                    <a:pt x="568" y="134"/>
                    <a:pt x="419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42"/>
            <p:cNvSpPr/>
            <p:nvPr/>
          </p:nvSpPr>
          <p:spPr>
            <a:xfrm>
              <a:off x="5174750" y="5253700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42"/>
            <p:cNvSpPr/>
            <p:nvPr/>
          </p:nvSpPr>
          <p:spPr>
            <a:xfrm>
              <a:off x="5051225" y="5368075"/>
              <a:ext cx="172475" cy="50375"/>
            </a:xfrm>
            <a:custGeom>
              <a:avLst/>
              <a:gdLst/>
              <a:ahLst/>
              <a:cxnLst/>
              <a:rect l="l" t="t" r="r" b="b"/>
              <a:pathLst>
                <a:path w="6899" h="2015" extrusionOk="0">
                  <a:moveTo>
                    <a:pt x="1135" y="1"/>
                  </a:moveTo>
                  <a:lnTo>
                    <a:pt x="513" y="325"/>
                  </a:lnTo>
                  <a:lnTo>
                    <a:pt x="1" y="1054"/>
                  </a:lnTo>
                  <a:cubicBezTo>
                    <a:pt x="1" y="1054"/>
                    <a:pt x="1256" y="2014"/>
                    <a:pt x="3338" y="2014"/>
                  </a:cubicBezTo>
                  <a:cubicBezTo>
                    <a:pt x="3382" y="2014"/>
                    <a:pt x="3426" y="2014"/>
                    <a:pt x="3471" y="2013"/>
                  </a:cubicBezTo>
                  <a:cubicBezTo>
                    <a:pt x="3515" y="2014"/>
                    <a:pt x="3559" y="2014"/>
                    <a:pt x="3602" y="2014"/>
                  </a:cubicBezTo>
                  <a:cubicBezTo>
                    <a:pt x="5668" y="2014"/>
                    <a:pt x="6899" y="1054"/>
                    <a:pt x="6899" y="1054"/>
                  </a:cubicBezTo>
                  <a:lnTo>
                    <a:pt x="6426" y="325"/>
                  </a:lnTo>
                  <a:lnTo>
                    <a:pt x="5794" y="1"/>
                  </a:lnTo>
                  <a:lnTo>
                    <a:pt x="3552" y="325"/>
                  </a:lnTo>
                  <a:lnTo>
                    <a:pt x="3471" y="1028"/>
                  </a:lnTo>
                  <a:lnTo>
                    <a:pt x="3390" y="325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42"/>
            <p:cNvSpPr/>
            <p:nvPr/>
          </p:nvSpPr>
          <p:spPr>
            <a:xfrm>
              <a:off x="5061025" y="5379900"/>
              <a:ext cx="156925" cy="5775"/>
            </a:xfrm>
            <a:custGeom>
              <a:avLst/>
              <a:gdLst/>
              <a:ahLst/>
              <a:cxnLst/>
              <a:rect l="l" t="t" r="r" b="b"/>
              <a:pathLst>
                <a:path w="6277" h="231" extrusionOk="0">
                  <a:moveTo>
                    <a:pt x="6131" y="1"/>
                  </a:moveTo>
                  <a:lnTo>
                    <a:pt x="6131" y="1"/>
                  </a:lnTo>
                  <a:lnTo>
                    <a:pt x="6277" y="231"/>
                  </a:lnTo>
                  <a:lnTo>
                    <a:pt x="6277" y="231"/>
                  </a:lnTo>
                  <a:lnTo>
                    <a:pt x="6131" y="1"/>
                  </a:lnTo>
                  <a:close/>
                  <a:moveTo>
                    <a:pt x="14" y="1"/>
                  </a:moveTo>
                  <a:lnTo>
                    <a:pt x="1" y="43"/>
                  </a:lnTo>
                  <a:lnTo>
                    <a:pt x="1" y="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5061025" y="5379900"/>
              <a:ext cx="156925" cy="23025"/>
            </a:xfrm>
            <a:custGeom>
              <a:avLst/>
              <a:gdLst/>
              <a:ahLst/>
              <a:cxnLst/>
              <a:rect l="l" t="t" r="r" b="b"/>
              <a:pathLst>
                <a:path w="6277" h="921" extrusionOk="0">
                  <a:moveTo>
                    <a:pt x="14" y="1"/>
                  </a:moveTo>
                  <a:lnTo>
                    <a:pt x="1" y="43"/>
                  </a:lnTo>
                  <a:cubicBezTo>
                    <a:pt x="542" y="367"/>
                    <a:pt x="1527" y="840"/>
                    <a:pt x="2904" y="892"/>
                  </a:cubicBezTo>
                  <a:cubicBezTo>
                    <a:pt x="3092" y="921"/>
                    <a:pt x="3280" y="921"/>
                    <a:pt x="3471" y="921"/>
                  </a:cubicBezTo>
                  <a:cubicBezTo>
                    <a:pt x="4929" y="921"/>
                    <a:pt x="5953" y="435"/>
                    <a:pt x="6277" y="231"/>
                  </a:cubicBezTo>
                  <a:lnTo>
                    <a:pt x="6131" y="1"/>
                  </a:lnTo>
                  <a:cubicBezTo>
                    <a:pt x="5739" y="231"/>
                    <a:pt x="4754" y="691"/>
                    <a:pt x="3267" y="691"/>
                  </a:cubicBezTo>
                  <a:lnTo>
                    <a:pt x="2891" y="691"/>
                  </a:lnTo>
                  <a:cubicBezTo>
                    <a:pt x="1391" y="691"/>
                    <a:pt x="406" y="231"/>
                    <a:pt x="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5056650" y="5316800"/>
              <a:ext cx="162675" cy="80450"/>
            </a:xfrm>
            <a:custGeom>
              <a:avLst/>
              <a:gdLst/>
              <a:ahLst/>
              <a:cxnLst/>
              <a:rect l="l" t="t" r="r" b="b"/>
              <a:pathLst>
                <a:path w="6507" h="3218" extrusionOk="0">
                  <a:moveTo>
                    <a:pt x="2444" y="1"/>
                  </a:moveTo>
                  <a:lnTo>
                    <a:pt x="1783" y="244"/>
                  </a:lnTo>
                  <a:cubicBezTo>
                    <a:pt x="1783" y="244"/>
                    <a:pt x="824" y="717"/>
                    <a:pt x="1" y="2405"/>
                  </a:cubicBezTo>
                  <a:cubicBezTo>
                    <a:pt x="1" y="2405"/>
                    <a:pt x="1082" y="3217"/>
                    <a:pt x="3072" y="3217"/>
                  </a:cubicBezTo>
                  <a:cubicBezTo>
                    <a:pt x="3132" y="3217"/>
                    <a:pt x="3192" y="3216"/>
                    <a:pt x="3254" y="3215"/>
                  </a:cubicBezTo>
                  <a:cubicBezTo>
                    <a:pt x="3315" y="3216"/>
                    <a:pt x="3376" y="3217"/>
                    <a:pt x="3436" y="3217"/>
                  </a:cubicBezTo>
                  <a:cubicBezTo>
                    <a:pt x="5426" y="3217"/>
                    <a:pt x="6507" y="2405"/>
                    <a:pt x="6507" y="2405"/>
                  </a:cubicBezTo>
                  <a:cubicBezTo>
                    <a:pt x="5629" y="623"/>
                    <a:pt x="4725" y="244"/>
                    <a:pt x="4725" y="244"/>
                  </a:cubicBezTo>
                  <a:lnTo>
                    <a:pt x="405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5056650" y="5322225"/>
              <a:ext cx="162675" cy="74950"/>
            </a:xfrm>
            <a:custGeom>
              <a:avLst/>
              <a:gdLst/>
              <a:ahLst/>
              <a:cxnLst/>
              <a:rect l="l" t="t" r="r" b="b"/>
              <a:pathLst>
                <a:path w="6507" h="2998" extrusionOk="0">
                  <a:moveTo>
                    <a:pt x="4657" y="1"/>
                  </a:moveTo>
                  <a:lnTo>
                    <a:pt x="4657" y="1"/>
                  </a:lnTo>
                  <a:cubicBezTo>
                    <a:pt x="5360" y="973"/>
                    <a:pt x="4699" y="2402"/>
                    <a:pt x="3254" y="2512"/>
                  </a:cubicBezTo>
                  <a:cubicBezTo>
                    <a:pt x="3079" y="2525"/>
                    <a:pt x="2888" y="2525"/>
                    <a:pt x="2700" y="2525"/>
                  </a:cubicBezTo>
                  <a:lnTo>
                    <a:pt x="2321" y="2525"/>
                  </a:lnTo>
                  <a:cubicBezTo>
                    <a:pt x="1336" y="2525"/>
                    <a:pt x="568" y="2321"/>
                    <a:pt x="27" y="2120"/>
                  </a:cubicBezTo>
                  <a:cubicBezTo>
                    <a:pt x="27" y="2146"/>
                    <a:pt x="14" y="2175"/>
                    <a:pt x="1" y="2188"/>
                  </a:cubicBezTo>
                  <a:cubicBezTo>
                    <a:pt x="1" y="2188"/>
                    <a:pt x="1080" y="2998"/>
                    <a:pt x="3066" y="2998"/>
                  </a:cubicBezTo>
                  <a:lnTo>
                    <a:pt x="3442" y="2998"/>
                  </a:lnTo>
                  <a:cubicBezTo>
                    <a:pt x="5428" y="2998"/>
                    <a:pt x="6507" y="2188"/>
                    <a:pt x="6507" y="2188"/>
                  </a:cubicBezTo>
                  <a:cubicBezTo>
                    <a:pt x="6358" y="1903"/>
                    <a:pt x="6225" y="1647"/>
                    <a:pt x="6076" y="1430"/>
                  </a:cubicBezTo>
                  <a:cubicBezTo>
                    <a:pt x="6021" y="1323"/>
                    <a:pt x="5953" y="1229"/>
                    <a:pt x="5885" y="1148"/>
                  </a:cubicBezTo>
                  <a:cubicBezTo>
                    <a:pt x="5253" y="244"/>
                    <a:pt x="4725" y="27"/>
                    <a:pt x="4725" y="27"/>
                  </a:cubicBezTo>
                  <a:lnTo>
                    <a:pt x="4657" y="1"/>
                  </a:ln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5154500" y="5324250"/>
              <a:ext cx="17275" cy="26675"/>
            </a:xfrm>
            <a:custGeom>
              <a:avLst/>
              <a:gdLst/>
              <a:ahLst/>
              <a:cxnLst/>
              <a:rect l="l" t="t" r="r" b="b"/>
              <a:pathLst>
                <a:path w="691" h="1067" extrusionOk="0">
                  <a:moveTo>
                    <a:pt x="244" y="1"/>
                  </a:moveTo>
                  <a:lnTo>
                    <a:pt x="108" y="14"/>
                  </a:lnTo>
                  <a:cubicBezTo>
                    <a:pt x="69" y="14"/>
                    <a:pt x="43" y="27"/>
                    <a:pt x="1" y="27"/>
                  </a:cubicBezTo>
                  <a:cubicBezTo>
                    <a:pt x="286" y="82"/>
                    <a:pt x="594" y="1067"/>
                    <a:pt x="594" y="1067"/>
                  </a:cubicBezTo>
                  <a:cubicBezTo>
                    <a:pt x="691" y="351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5111000" y="5324250"/>
              <a:ext cx="15825" cy="26675"/>
            </a:xfrm>
            <a:custGeom>
              <a:avLst/>
              <a:gdLst/>
              <a:ahLst/>
              <a:cxnLst/>
              <a:rect l="l" t="t" r="r" b="b"/>
              <a:pathLst>
                <a:path w="633" h="1067" extrusionOk="0">
                  <a:moveTo>
                    <a:pt x="419" y="1"/>
                  </a:moveTo>
                  <a:cubicBezTo>
                    <a:pt x="351" y="69"/>
                    <a:pt x="1" y="419"/>
                    <a:pt x="82" y="1067"/>
                  </a:cubicBezTo>
                  <a:cubicBezTo>
                    <a:pt x="82" y="1067"/>
                    <a:pt x="364" y="163"/>
                    <a:pt x="633" y="40"/>
                  </a:cubicBezTo>
                  <a:cubicBezTo>
                    <a:pt x="568" y="27"/>
                    <a:pt x="487" y="14"/>
                    <a:pt x="419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5099175" y="5245925"/>
              <a:ext cx="79650" cy="80175"/>
            </a:xfrm>
            <a:custGeom>
              <a:avLst/>
              <a:gdLst/>
              <a:ahLst/>
              <a:cxnLst/>
              <a:rect l="l" t="t" r="r" b="b"/>
              <a:pathLst>
                <a:path w="3186" h="3207" extrusionOk="0">
                  <a:moveTo>
                    <a:pt x="202" y="1"/>
                  </a:moveTo>
                  <a:lnTo>
                    <a:pt x="14" y="1472"/>
                  </a:lnTo>
                  <a:cubicBezTo>
                    <a:pt x="1" y="1608"/>
                    <a:pt x="40" y="1757"/>
                    <a:pt x="134" y="1864"/>
                  </a:cubicBezTo>
                  <a:lnTo>
                    <a:pt x="393" y="2175"/>
                  </a:lnTo>
                  <a:lnTo>
                    <a:pt x="393" y="3024"/>
                  </a:lnTo>
                  <a:cubicBezTo>
                    <a:pt x="393" y="3024"/>
                    <a:pt x="960" y="3186"/>
                    <a:pt x="1459" y="3202"/>
                  </a:cubicBezTo>
                  <a:cubicBezTo>
                    <a:pt x="1518" y="3205"/>
                    <a:pt x="1576" y="3207"/>
                    <a:pt x="1633" y="3207"/>
                  </a:cubicBezTo>
                  <a:cubicBezTo>
                    <a:pt x="2274" y="3207"/>
                    <a:pt x="2807" y="3024"/>
                    <a:pt x="2807" y="3024"/>
                  </a:cubicBezTo>
                  <a:lnTo>
                    <a:pt x="2807" y="2175"/>
                  </a:lnTo>
                  <a:lnTo>
                    <a:pt x="3050" y="1864"/>
                  </a:lnTo>
                  <a:cubicBezTo>
                    <a:pt x="3147" y="1757"/>
                    <a:pt x="3186" y="1608"/>
                    <a:pt x="3173" y="1472"/>
                  </a:cubicBezTo>
                  <a:lnTo>
                    <a:pt x="2985" y="1"/>
                  </a:lnTo>
                  <a:lnTo>
                    <a:pt x="2564" y="1"/>
                  </a:lnTo>
                  <a:lnTo>
                    <a:pt x="2444" y="866"/>
                  </a:lnTo>
                  <a:cubicBezTo>
                    <a:pt x="2402" y="1161"/>
                    <a:pt x="2201" y="1420"/>
                    <a:pt x="1916" y="1553"/>
                  </a:cubicBezTo>
                  <a:cubicBezTo>
                    <a:pt x="1770" y="1621"/>
                    <a:pt x="1673" y="1634"/>
                    <a:pt x="1621" y="1634"/>
                  </a:cubicBezTo>
                  <a:lnTo>
                    <a:pt x="1621" y="1608"/>
                  </a:lnTo>
                  <a:cubicBezTo>
                    <a:pt x="1621" y="1608"/>
                    <a:pt x="1621" y="1621"/>
                    <a:pt x="1592" y="1621"/>
                  </a:cubicBezTo>
                  <a:cubicBezTo>
                    <a:pt x="1579" y="1621"/>
                    <a:pt x="1566" y="1608"/>
                    <a:pt x="1566" y="1608"/>
                  </a:cubicBezTo>
                  <a:lnTo>
                    <a:pt x="1566" y="1634"/>
                  </a:lnTo>
                  <a:cubicBezTo>
                    <a:pt x="1511" y="1634"/>
                    <a:pt x="1430" y="1621"/>
                    <a:pt x="1284" y="1553"/>
                  </a:cubicBezTo>
                  <a:cubicBezTo>
                    <a:pt x="986" y="1420"/>
                    <a:pt x="798" y="1161"/>
                    <a:pt x="756" y="866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5160575" y="5245925"/>
              <a:ext cx="17925" cy="78025"/>
            </a:xfrm>
            <a:custGeom>
              <a:avLst/>
              <a:gdLst/>
              <a:ahLst/>
              <a:cxnLst/>
              <a:rect l="l" t="t" r="r" b="b"/>
              <a:pathLst>
                <a:path w="717" h="3121" extrusionOk="0">
                  <a:moveTo>
                    <a:pt x="351" y="1"/>
                  </a:moveTo>
                  <a:lnTo>
                    <a:pt x="448" y="1459"/>
                  </a:lnTo>
                  <a:cubicBezTo>
                    <a:pt x="461" y="1608"/>
                    <a:pt x="406" y="1744"/>
                    <a:pt x="312" y="1851"/>
                  </a:cubicBezTo>
                  <a:lnTo>
                    <a:pt x="43" y="2149"/>
                  </a:lnTo>
                  <a:lnTo>
                    <a:pt x="1" y="3121"/>
                  </a:lnTo>
                  <a:cubicBezTo>
                    <a:pt x="218" y="3066"/>
                    <a:pt x="351" y="3024"/>
                    <a:pt x="351" y="3024"/>
                  </a:cubicBezTo>
                  <a:lnTo>
                    <a:pt x="351" y="2175"/>
                  </a:lnTo>
                  <a:lnTo>
                    <a:pt x="594" y="1864"/>
                  </a:lnTo>
                  <a:cubicBezTo>
                    <a:pt x="675" y="1770"/>
                    <a:pt x="717" y="1647"/>
                    <a:pt x="717" y="1540"/>
                  </a:cubicBezTo>
                  <a:lnTo>
                    <a:pt x="717" y="1472"/>
                  </a:lnTo>
                  <a:lnTo>
                    <a:pt x="568" y="312"/>
                  </a:lnTo>
                  <a:lnTo>
                    <a:pt x="555" y="163"/>
                  </a:lnTo>
                  <a:lnTo>
                    <a:pt x="542" y="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5103875" y="5246575"/>
              <a:ext cx="350" cy="425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" y="1"/>
                  </a:moveTo>
                  <a:lnTo>
                    <a:pt x="1" y="17"/>
                  </a:lnTo>
                  <a:lnTo>
                    <a:pt x="14" y="17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A0D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5099825" y="528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75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5102175" y="5292175"/>
              <a:ext cx="6825" cy="28050"/>
            </a:xfrm>
            <a:custGeom>
              <a:avLst/>
              <a:gdLst/>
              <a:ahLst/>
              <a:cxnLst/>
              <a:rect l="l" t="t" r="r" b="b"/>
              <a:pathLst>
                <a:path w="273" h="1122" extrusionOk="0">
                  <a:moveTo>
                    <a:pt x="1" y="1"/>
                  </a:moveTo>
                  <a:lnTo>
                    <a:pt x="30" y="56"/>
                  </a:lnTo>
                  <a:lnTo>
                    <a:pt x="14" y="56"/>
                  </a:lnTo>
                  <a:lnTo>
                    <a:pt x="257" y="351"/>
                  </a:lnTo>
                  <a:lnTo>
                    <a:pt x="257" y="1122"/>
                  </a:lnTo>
                  <a:lnTo>
                    <a:pt x="273" y="1122"/>
                  </a:lnTo>
                  <a:lnTo>
                    <a:pt x="273" y="325"/>
                  </a:lnTo>
                  <a:lnTo>
                    <a:pt x="14" y="14"/>
                  </a:lnTo>
                  <a:cubicBezTo>
                    <a:pt x="14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DAE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5100875" y="5246975"/>
              <a:ext cx="3350" cy="24325"/>
            </a:xfrm>
            <a:custGeom>
              <a:avLst/>
              <a:gdLst/>
              <a:ahLst/>
              <a:cxnLst/>
              <a:rect l="l" t="t" r="r" b="b"/>
              <a:pathLst>
                <a:path w="134" h="973" extrusionOk="0">
                  <a:moveTo>
                    <a:pt x="121" y="1"/>
                  </a:moveTo>
                  <a:lnTo>
                    <a:pt x="108" y="134"/>
                  </a:lnTo>
                  <a:lnTo>
                    <a:pt x="121" y="134"/>
                  </a:lnTo>
                  <a:lnTo>
                    <a:pt x="134" y="1"/>
                  </a:lnTo>
                  <a:close/>
                  <a:moveTo>
                    <a:pt x="66" y="419"/>
                  </a:moveTo>
                  <a:lnTo>
                    <a:pt x="1" y="967"/>
                  </a:lnTo>
                  <a:lnTo>
                    <a:pt x="1" y="967"/>
                  </a:lnTo>
                  <a:cubicBezTo>
                    <a:pt x="4" y="957"/>
                    <a:pt x="14" y="957"/>
                    <a:pt x="14" y="957"/>
                  </a:cubicBezTo>
                  <a:lnTo>
                    <a:pt x="82" y="419"/>
                  </a:lnTo>
                  <a:close/>
                  <a:moveTo>
                    <a:pt x="1" y="967"/>
                  </a:moveTo>
                  <a:cubicBezTo>
                    <a:pt x="1" y="969"/>
                    <a:pt x="1" y="971"/>
                    <a:pt x="1" y="973"/>
                  </a:cubicBezTo>
                  <a:lnTo>
                    <a:pt x="1" y="967"/>
                  </a:lnTo>
                  <a:close/>
                </a:path>
              </a:pathLst>
            </a:custGeom>
            <a:solidFill>
              <a:srgbClr val="4DC9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5098850" y="5270875"/>
              <a:ext cx="4075" cy="22700"/>
            </a:xfrm>
            <a:custGeom>
              <a:avLst/>
              <a:gdLst/>
              <a:ahLst/>
              <a:cxnLst/>
              <a:rect l="l" t="t" r="r" b="b"/>
              <a:pathLst>
                <a:path w="163" h="908" extrusionOk="0">
                  <a:moveTo>
                    <a:pt x="95" y="1"/>
                  </a:moveTo>
                  <a:cubicBezTo>
                    <a:pt x="95" y="1"/>
                    <a:pt x="82" y="1"/>
                    <a:pt x="82" y="17"/>
                  </a:cubicBezTo>
                  <a:lnTo>
                    <a:pt x="42" y="365"/>
                  </a:lnTo>
                  <a:lnTo>
                    <a:pt x="95" y="1"/>
                  </a:lnTo>
                  <a:close/>
                  <a:moveTo>
                    <a:pt x="42" y="365"/>
                  </a:moveTo>
                  <a:lnTo>
                    <a:pt x="27" y="474"/>
                  </a:lnTo>
                  <a:cubicBezTo>
                    <a:pt x="27" y="484"/>
                    <a:pt x="27" y="493"/>
                    <a:pt x="27" y="503"/>
                  </a:cubicBezTo>
                  <a:lnTo>
                    <a:pt x="27" y="503"/>
                  </a:lnTo>
                  <a:lnTo>
                    <a:pt x="42" y="365"/>
                  </a:lnTo>
                  <a:close/>
                  <a:moveTo>
                    <a:pt x="27" y="503"/>
                  </a:moveTo>
                  <a:lnTo>
                    <a:pt x="27" y="503"/>
                  </a:lnTo>
                  <a:cubicBezTo>
                    <a:pt x="1" y="636"/>
                    <a:pt x="40" y="785"/>
                    <a:pt x="134" y="892"/>
                  </a:cubicBezTo>
                  <a:lnTo>
                    <a:pt x="147" y="908"/>
                  </a:lnTo>
                  <a:lnTo>
                    <a:pt x="163" y="908"/>
                  </a:lnTo>
                  <a:lnTo>
                    <a:pt x="134" y="853"/>
                  </a:lnTo>
                  <a:cubicBezTo>
                    <a:pt x="95" y="798"/>
                    <a:pt x="66" y="730"/>
                    <a:pt x="40" y="665"/>
                  </a:cubicBezTo>
                  <a:cubicBezTo>
                    <a:pt x="29" y="607"/>
                    <a:pt x="27" y="558"/>
                    <a:pt x="27" y="503"/>
                  </a:cubicBez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5103225" y="5250300"/>
              <a:ext cx="675" cy="3425"/>
            </a:xfrm>
            <a:custGeom>
              <a:avLst/>
              <a:gdLst/>
              <a:ahLst/>
              <a:cxnLst/>
              <a:rect l="l" t="t" r="r" b="b"/>
              <a:pathLst>
                <a:path w="27" h="137" extrusionOk="0">
                  <a:moveTo>
                    <a:pt x="14" y="1"/>
                  </a:moveTo>
                  <a:lnTo>
                    <a:pt x="1" y="13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5102500" y="5254025"/>
              <a:ext cx="750" cy="3425"/>
            </a:xfrm>
            <a:custGeom>
              <a:avLst/>
              <a:gdLst/>
              <a:ahLst/>
              <a:cxnLst/>
              <a:rect l="l" t="t" r="r" b="b"/>
              <a:pathLst>
                <a:path w="30" h="137" extrusionOk="0">
                  <a:moveTo>
                    <a:pt x="30" y="1"/>
                  </a:moveTo>
                  <a:lnTo>
                    <a:pt x="1" y="137"/>
                  </a:lnTo>
                  <a:lnTo>
                    <a:pt x="17" y="137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5103225" y="5253700"/>
              <a:ext cx="25" cy="675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B1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5108575" y="5320200"/>
              <a:ext cx="8850" cy="4400"/>
            </a:xfrm>
            <a:custGeom>
              <a:avLst/>
              <a:gdLst/>
              <a:ahLst/>
              <a:cxnLst/>
              <a:rect l="l" t="t" r="r" b="b"/>
              <a:pathLst>
                <a:path w="354" h="176" extrusionOk="0">
                  <a:moveTo>
                    <a:pt x="1" y="1"/>
                  </a:moveTo>
                  <a:lnTo>
                    <a:pt x="1" y="82"/>
                  </a:lnTo>
                  <a:cubicBezTo>
                    <a:pt x="1" y="82"/>
                    <a:pt x="137" y="121"/>
                    <a:pt x="354" y="176"/>
                  </a:cubicBezTo>
                  <a:lnTo>
                    <a:pt x="354" y="134"/>
                  </a:lnTo>
                  <a:cubicBezTo>
                    <a:pt x="150" y="95"/>
                    <a:pt x="17" y="53"/>
                    <a:pt x="17" y="5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D366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5099500" y="5246575"/>
              <a:ext cx="17925" cy="76975"/>
            </a:xfrm>
            <a:custGeom>
              <a:avLst/>
              <a:gdLst/>
              <a:ahLst/>
              <a:cxnLst/>
              <a:rect l="l" t="t" r="r" b="b"/>
              <a:pathLst>
                <a:path w="717" h="3079" extrusionOk="0">
                  <a:moveTo>
                    <a:pt x="189" y="1"/>
                  </a:moveTo>
                  <a:lnTo>
                    <a:pt x="189" y="17"/>
                  </a:lnTo>
                  <a:lnTo>
                    <a:pt x="176" y="150"/>
                  </a:lnTo>
                  <a:lnTo>
                    <a:pt x="150" y="286"/>
                  </a:lnTo>
                  <a:lnTo>
                    <a:pt x="150" y="312"/>
                  </a:lnTo>
                  <a:lnTo>
                    <a:pt x="137" y="435"/>
                  </a:lnTo>
                  <a:lnTo>
                    <a:pt x="69" y="973"/>
                  </a:lnTo>
                  <a:lnTo>
                    <a:pt x="1" y="1446"/>
                  </a:lnTo>
                  <a:cubicBezTo>
                    <a:pt x="1" y="1514"/>
                    <a:pt x="1" y="1569"/>
                    <a:pt x="14" y="1637"/>
                  </a:cubicBezTo>
                  <a:cubicBezTo>
                    <a:pt x="40" y="1702"/>
                    <a:pt x="69" y="1770"/>
                    <a:pt x="108" y="1825"/>
                  </a:cubicBezTo>
                  <a:cubicBezTo>
                    <a:pt x="121" y="1825"/>
                    <a:pt x="121" y="1838"/>
                    <a:pt x="121" y="1838"/>
                  </a:cubicBezTo>
                  <a:lnTo>
                    <a:pt x="380" y="2149"/>
                  </a:lnTo>
                  <a:lnTo>
                    <a:pt x="380" y="2946"/>
                  </a:lnTo>
                  <a:lnTo>
                    <a:pt x="380" y="2998"/>
                  </a:lnTo>
                  <a:cubicBezTo>
                    <a:pt x="380" y="2998"/>
                    <a:pt x="513" y="3040"/>
                    <a:pt x="717" y="3079"/>
                  </a:cubicBezTo>
                  <a:lnTo>
                    <a:pt x="662" y="2149"/>
                  </a:lnTo>
                  <a:lnTo>
                    <a:pt x="406" y="1851"/>
                  </a:lnTo>
                  <a:cubicBezTo>
                    <a:pt x="299" y="1744"/>
                    <a:pt x="257" y="1608"/>
                    <a:pt x="257" y="1459"/>
                  </a:cubicBezTo>
                  <a:lnTo>
                    <a:pt x="364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512347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lnTo>
                    <a:pt x="53" y="14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512412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27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512347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cubicBezTo>
                    <a:pt x="53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512412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14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Hình ảnh 8" descr="Ảnh có chứa khuôn làm bánh quy&#10;&#10;Mô tả được tạo tự động">
            <a:extLst>
              <a:ext uri="{FF2B5EF4-FFF2-40B4-BE49-F238E27FC236}">
                <a16:creationId xmlns:a16="http://schemas.microsoft.com/office/drawing/2014/main" xmlns="" id="{4BD9B63B-C9B3-293D-91F7-4B09ED747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38" y="0"/>
            <a:ext cx="9350698" cy="6238560"/>
          </a:xfrm>
          <a:prstGeom prst="rect">
            <a:avLst/>
          </a:prstGeom>
        </p:spPr>
      </p:pic>
      <p:pic>
        <p:nvPicPr>
          <p:cNvPr id="3" name="Picture 2" descr="Cute rabbit holding carrot with thumb up cartoon vector icon illustration animal nature isolated Free Vector">
            <a:extLst>
              <a:ext uri="{FF2B5EF4-FFF2-40B4-BE49-F238E27FC236}">
                <a16:creationId xmlns:a16="http://schemas.microsoft.com/office/drawing/2014/main" xmlns="" id="{687C46F4-B05F-A95B-1EC0-2188E228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8" b="89936" l="9904" r="89936">
                        <a14:foregroundMark x1="42971" y1="7348" x2="42971" y2="7348"/>
                        <a14:foregroundMark x1="24441" y1="52716" x2="24441" y2="52716"/>
                        <a14:foregroundMark x1="77955" y1="44089" x2="77955" y2="44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175" y="2461171"/>
            <a:ext cx="4909387" cy="490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4" name="Google Shape;1364;p42"/>
          <p:cNvGrpSpPr/>
          <p:nvPr/>
        </p:nvGrpSpPr>
        <p:grpSpPr>
          <a:xfrm>
            <a:off x="9184716" y="3862990"/>
            <a:ext cx="1771399" cy="2516968"/>
            <a:chOff x="4761425" y="5078500"/>
            <a:chExt cx="278475" cy="395675"/>
          </a:xfrm>
        </p:grpSpPr>
        <p:sp>
          <p:nvSpPr>
            <p:cNvPr id="1365" name="Google Shape;1365;p42"/>
            <p:cNvSpPr/>
            <p:nvPr/>
          </p:nvSpPr>
          <p:spPr>
            <a:xfrm>
              <a:off x="4859500" y="5397800"/>
              <a:ext cx="35175" cy="56725"/>
            </a:xfrm>
            <a:custGeom>
              <a:avLst/>
              <a:gdLst/>
              <a:ahLst/>
              <a:cxnLst/>
              <a:rect l="l" t="t" r="r" b="b"/>
              <a:pathLst>
                <a:path w="1407" h="2269" extrusionOk="0">
                  <a:moveTo>
                    <a:pt x="1" y="1"/>
                  </a:moveTo>
                  <a:lnTo>
                    <a:pt x="30" y="257"/>
                  </a:lnTo>
                  <a:lnTo>
                    <a:pt x="98" y="756"/>
                  </a:lnTo>
                  <a:lnTo>
                    <a:pt x="150" y="1216"/>
                  </a:lnTo>
                  <a:lnTo>
                    <a:pt x="299" y="2269"/>
                  </a:lnTo>
                  <a:lnTo>
                    <a:pt x="1407" y="2269"/>
                  </a:lnTo>
                  <a:lnTo>
                    <a:pt x="1407" y="1216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42"/>
            <p:cNvSpPr/>
            <p:nvPr/>
          </p:nvSpPr>
          <p:spPr>
            <a:xfrm>
              <a:off x="4859900" y="5399500"/>
              <a:ext cx="34775" cy="20600"/>
            </a:xfrm>
            <a:custGeom>
              <a:avLst/>
              <a:gdLst/>
              <a:ahLst/>
              <a:cxnLst/>
              <a:rect l="l" t="t" r="r" b="b"/>
              <a:pathLst>
                <a:path w="1391" h="824" extrusionOk="0">
                  <a:moveTo>
                    <a:pt x="1391" y="1"/>
                  </a:moveTo>
                  <a:lnTo>
                    <a:pt x="1362" y="163"/>
                  </a:lnTo>
                  <a:cubicBezTo>
                    <a:pt x="1216" y="176"/>
                    <a:pt x="1067" y="176"/>
                    <a:pt x="944" y="176"/>
                  </a:cubicBezTo>
                  <a:cubicBezTo>
                    <a:pt x="513" y="176"/>
                    <a:pt x="189" y="108"/>
                    <a:pt x="1" y="40"/>
                  </a:cubicBezTo>
                  <a:lnTo>
                    <a:pt x="1" y="40"/>
                  </a:lnTo>
                  <a:lnTo>
                    <a:pt x="14" y="189"/>
                  </a:lnTo>
                  <a:lnTo>
                    <a:pt x="1255" y="189"/>
                  </a:lnTo>
                  <a:lnTo>
                    <a:pt x="1255" y="688"/>
                  </a:lnTo>
                  <a:lnTo>
                    <a:pt x="82" y="688"/>
                  </a:lnTo>
                  <a:lnTo>
                    <a:pt x="95" y="824"/>
                  </a:lnTo>
                  <a:lnTo>
                    <a:pt x="1391" y="8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42"/>
            <p:cNvSpPr/>
            <p:nvPr/>
          </p:nvSpPr>
          <p:spPr>
            <a:xfrm>
              <a:off x="486152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137" y="1041"/>
                  </a:lnTo>
                  <a:lnTo>
                    <a:pt x="205" y="1501"/>
                  </a:lnTo>
                  <a:lnTo>
                    <a:pt x="1339" y="1676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42"/>
            <p:cNvSpPr/>
            <p:nvPr/>
          </p:nvSpPr>
          <p:spPr>
            <a:xfrm>
              <a:off x="48348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1517" y="0"/>
                  </a:moveTo>
                  <a:cubicBezTo>
                    <a:pt x="1425" y="0"/>
                    <a:pt x="1311" y="27"/>
                    <a:pt x="1177" y="105"/>
                  </a:cubicBezTo>
                  <a:cubicBezTo>
                    <a:pt x="811" y="293"/>
                    <a:pt x="312" y="510"/>
                    <a:pt x="56" y="698"/>
                  </a:cubicBezTo>
                  <a:cubicBezTo>
                    <a:pt x="14" y="727"/>
                    <a:pt x="1" y="779"/>
                    <a:pt x="14" y="821"/>
                  </a:cubicBezTo>
                  <a:cubicBezTo>
                    <a:pt x="30" y="860"/>
                    <a:pt x="56" y="902"/>
                    <a:pt x="111" y="902"/>
                  </a:cubicBezTo>
                  <a:cubicBezTo>
                    <a:pt x="406" y="963"/>
                    <a:pt x="720" y="984"/>
                    <a:pt x="1018" y="984"/>
                  </a:cubicBezTo>
                  <a:cubicBezTo>
                    <a:pt x="1767" y="984"/>
                    <a:pt x="2418" y="847"/>
                    <a:pt x="2418" y="847"/>
                  </a:cubicBezTo>
                  <a:cubicBezTo>
                    <a:pt x="2499" y="497"/>
                    <a:pt x="2418" y="186"/>
                    <a:pt x="2418" y="186"/>
                  </a:cubicBezTo>
                  <a:cubicBezTo>
                    <a:pt x="2363" y="186"/>
                    <a:pt x="2324" y="212"/>
                    <a:pt x="2269" y="241"/>
                  </a:cubicBezTo>
                  <a:cubicBezTo>
                    <a:pt x="2217" y="280"/>
                    <a:pt x="2149" y="348"/>
                    <a:pt x="2055" y="361"/>
                  </a:cubicBezTo>
                  <a:cubicBezTo>
                    <a:pt x="2051" y="361"/>
                    <a:pt x="2047" y="361"/>
                    <a:pt x="2043" y="361"/>
                  </a:cubicBezTo>
                  <a:cubicBezTo>
                    <a:pt x="1889" y="361"/>
                    <a:pt x="1812" y="118"/>
                    <a:pt x="1812" y="118"/>
                  </a:cubicBezTo>
                  <a:cubicBezTo>
                    <a:pt x="1812" y="118"/>
                    <a:pt x="1712" y="0"/>
                    <a:pt x="15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4835200" y="5454175"/>
              <a:ext cx="61175" cy="19950"/>
            </a:xfrm>
            <a:custGeom>
              <a:avLst/>
              <a:gdLst/>
              <a:ahLst/>
              <a:cxnLst/>
              <a:rect l="l" t="t" r="r" b="b"/>
              <a:pathLst>
                <a:path w="2447" h="798" extrusionOk="0">
                  <a:moveTo>
                    <a:pt x="2379" y="1"/>
                  </a:moveTo>
                  <a:cubicBezTo>
                    <a:pt x="2337" y="1"/>
                    <a:pt x="2298" y="27"/>
                    <a:pt x="2256" y="56"/>
                  </a:cubicBezTo>
                  <a:cubicBezTo>
                    <a:pt x="2256" y="163"/>
                    <a:pt x="2243" y="257"/>
                    <a:pt x="2136" y="351"/>
                  </a:cubicBezTo>
                  <a:cubicBezTo>
                    <a:pt x="2042" y="432"/>
                    <a:pt x="1919" y="461"/>
                    <a:pt x="1799" y="487"/>
                  </a:cubicBezTo>
                  <a:cubicBezTo>
                    <a:pt x="1663" y="513"/>
                    <a:pt x="1514" y="542"/>
                    <a:pt x="1365" y="555"/>
                  </a:cubicBezTo>
                  <a:cubicBezTo>
                    <a:pt x="1054" y="594"/>
                    <a:pt x="746" y="594"/>
                    <a:pt x="435" y="594"/>
                  </a:cubicBezTo>
                  <a:cubicBezTo>
                    <a:pt x="354" y="607"/>
                    <a:pt x="260" y="607"/>
                    <a:pt x="179" y="607"/>
                  </a:cubicBezTo>
                  <a:cubicBezTo>
                    <a:pt x="124" y="607"/>
                    <a:pt x="56" y="607"/>
                    <a:pt x="1" y="636"/>
                  </a:cubicBezTo>
                  <a:cubicBezTo>
                    <a:pt x="17" y="675"/>
                    <a:pt x="43" y="717"/>
                    <a:pt x="98" y="717"/>
                  </a:cubicBezTo>
                  <a:cubicBezTo>
                    <a:pt x="393" y="785"/>
                    <a:pt x="704" y="798"/>
                    <a:pt x="1002" y="798"/>
                  </a:cubicBezTo>
                  <a:cubicBezTo>
                    <a:pt x="1757" y="798"/>
                    <a:pt x="2405" y="662"/>
                    <a:pt x="2405" y="662"/>
                  </a:cubicBezTo>
                  <a:cubicBezTo>
                    <a:pt x="2431" y="542"/>
                    <a:pt x="2447" y="419"/>
                    <a:pt x="2447" y="325"/>
                  </a:cubicBezTo>
                  <a:cubicBezTo>
                    <a:pt x="2447" y="137"/>
                    <a:pt x="2405" y="1"/>
                    <a:pt x="2405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42"/>
            <p:cNvSpPr/>
            <p:nvPr/>
          </p:nvSpPr>
          <p:spPr>
            <a:xfrm>
              <a:off x="4911175" y="5397800"/>
              <a:ext cx="35425" cy="56725"/>
            </a:xfrm>
            <a:custGeom>
              <a:avLst/>
              <a:gdLst/>
              <a:ahLst/>
              <a:cxnLst/>
              <a:rect l="l" t="t" r="r" b="b"/>
              <a:pathLst>
                <a:path w="1417" h="2269" extrusionOk="0">
                  <a:moveTo>
                    <a:pt x="1" y="1"/>
                  </a:moveTo>
                  <a:lnTo>
                    <a:pt x="1" y="1216"/>
                  </a:lnTo>
                  <a:lnTo>
                    <a:pt x="1" y="2269"/>
                  </a:lnTo>
                  <a:lnTo>
                    <a:pt x="1109" y="2269"/>
                  </a:lnTo>
                  <a:lnTo>
                    <a:pt x="1255" y="1216"/>
                  </a:lnTo>
                  <a:lnTo>
                    <a:pt x="1310" y="756"/>
                  </a:lnTo>
                  <a:lnTo>
                    <a:pt x="1378" y="257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42"/>
            <p:cNvSpPr/>
            <p:nvPr/>
          </p:nvSpPr>
          <p:spPr>
            <a:xfrm>
              <a:off x="4911175" y="5399825"/>
              <a:ext cx="35100" cy="20275"/>
            </a:xfrm>
            <a:custGeom>
              <a:avLst/>
              <a:gdLst/>
              <a:ahLst/>
              <a:cxnLst/>
              <a:rect l="l" t="t" r="r" b="b"/>
              <a:pathLst>
                <a:path w="1404" h="811" extrusionOk="0">
                  <a:moveTo>
                    <a:pt x="1404" y="1"/>
                  </a:moveTo>
                  <a:cubicBezTo>
                    <a:pt x="1216" y="69"/>
                    <a:pt x="866" y="163"/>
                    <a:pt x="351" y="163"/>
                  </a:cubicBezTo>
                  <a:cubicBezTo>
                    <a:pt x="244" y="163"/>
                    <a:pt x="137" y="163"/>
                    <a:pt x="1" y="150"/>
                  </a:cubicBezTo>
                  <a:lnTo>
                    <a:pt x="1" y="811"/>
                  </a:lnTo>
                  <a:lnTo>
                    <a:pt x="1297" y="811"/>
                  </a:lnTo>
                  <a:lnTo>
                    <a:pt x="1310" y="675"/>
                  </a:lnTo>
                  <a:lnTo>
                    <a:pt x="150" y="675"/>
                  </a:lnTo>
                  <a:lnTo>
                    <a:pt x="150" y="176"/>
                  </a:lnTo>
                  <a:lnTo>
                    <a:pt x="1378" y="176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42"/>
            <p:cNvSpPr/>
            <p:nvPr/>
          </p:nvSpPr>
          <p:spPr>
            <a:xfrm>
              <a:off x="490947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43" y="1676"/>
                  </a:lnTo>
                  <a:lnTo>
                    <a:pt x="1177" y="1501"/>
                  </a:lnTo>
                  <a:lnTo>
                    <a:pt x="1242" y="973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42"/>
            <p:cNvSpPr/>
            <p:nvPr/>
          </p:nvSpPr>
          <p:spPr>
            <a:xfrm>
              <a:off x="49077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991" y="0"/>
                  </a:moveTo>
                  <a:cubicBezTo>
                    <a:pt x="796" y="0"/>
                    <a:pt x="704" y="118"/>
                    <a:pt x="704" y="118"/>
                  </a:cubicBezTo>
                  <a:cubicBezTo>
                    <a:pt x="704" y="118"/>
                    <a:pt x="614" y="361"/>
                    <a:pt x="460" y="361"/>
                  </a:cubicBezTo>
                  <a:cubicBezTo>
                    <a:pt x="456" y="361"/>
                    <a:pt x="452" y="361"/>
                    <a:pt x="448" y="361"/>
                  </a:cubicBezTo>
                  <a:cubicBezTo>
                    <a:pt x="354" y="348"/>
                    <a:pt x="286" y="280"/>
                    <a:pt x="231" y="241"/>
                  </a:cubicBezTo>
                  <a:cubicBezTo>
                    <a:pt x="176" y="212"/>
                    <a:pt x="137" y="186"/>
                    <a:pt x="82" y="186"/>
                  </a:cubicBezTo>
                  <a:cubicBezTo>
                    <a:pt x="82" y="186"/>
                    <a:pt x="1" y="497"/>
                    <a:pt x="95" y="847"/>
                  </a:cubicBezTo>
                  <a:cubicBezTo>
                    <a:pt x="95" y="847"/>
                    <a:pt x="738" y="984"/>
                    <a:pt x="1485" y="984"/>
                  </a:cubicBezTo>
                  <a:cubicBezTo>
                    <a:pt x="1782" y="984"/>
                    <a:pt x="2096" y="963"/>
                    <a:pt x="2392" y="902"/>
                  </a:cubicBezTo>
                  <a:cubicBezTo>
                    <a:pt x="2444" y="902"/>
                    <a:pt x="2473" y="860"/>
                    <a:pt x="2486" y="821"/>
                  </a:cubicBezTo>
                  <a:cubicBezTo>
                    <a:pt x="2499" y="779"/>
                    <a:pt x="2486" y="727"/>
                    <a:pt x="2444" y="698"/>
                  </a:cubicBezTo>
                  <a:cubicBezTo>
                    <a:pt x="2188" y="510"/>
                    <a:pt x="1689" y="293"/>
                    <a:pt x="1339" y="105"/>
                  </a:cubicBezTo>
                  <a:cubicBezTo>
                    <a:pt x="1199" y="27"/>
                    <a:pt x="1083" y="0"/>
                    <a:pt x="9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42"/>
            <p:cNvSpPr/>
            <p:nvPr/>
          </p:nvSpPr>
          <p:spPr>
            <a:xfrm>
              <a:off x="4909150" y="5454175"/>
              <a:ext cx="60775" cy="19950"/>
            </a:xfrm>
            <a:custGeom>
              <a:avLst/>
              <a:gdLst/>
              <a:ahLst/>
              <a:cxnLst/>
              <a:rect l="l" t="t" r="r" b="b"/>
              <a:pathLst>
                <a:path w="2431" h="798" extrusionOk="0">
                  <a:moveTo>
                    <a:pt x="27" y="1"/>
                  </a:moveTo>
                  <a:cubicBezTo>
                    <a:pt x="27" y="1"/>
                    <a:pt x="1" y="137"/>
                    <a:pt x="1" y="325"/>
                  </a:cubicBezTo>
                  <a:cubicBezTo>
                    <a:pt x="1" y="419"/>
                    <a:pt x="1" y="542"/>
                    <a:pt x="40" y="662"/>
                  </a:cubicBezTo>
                  <a:cubicBezTo>
                    <a:pt x="40" y="662"/>
                    <a:pt x="688" y="798"/>
                    <a:pt x="1433" y="798"/>
                  </a:cubicBezTo>
                  <a:cubicBezTo>
                    <a:pt x="1728" y="798"/>
                    <a:pt x="2039" y="785"/>
                    <a:pt x="2337" y="717"/>
                  </a:cubicBezTo>
                  <a:cubicBezTo>
                    <a:pt x="2389" y="717"/>
                    <a:pt x="2418" y="675"/>
                    <a:pt x="2431" y="636"/>
                  </a:cubicBezTo>
                  <a:cubicBezTo>
                    <a:pt x="2376" y="607"/>
                    <a:pt x="2324" y="607"/>
                    <a:pt x="2256" y="607"/>
                  </a:cubicBezTo>
                  <a:cubicBezTo>
                    <a:pt x="2175" y="607"/>
                    <a:pt x="2094" y="607"/>
                    <a:pt x="2000" y="594"/>
                  </a:cubicBezTo>
                  <a:cubicBezTo>
                    <a:pt x="1689" y="594"/>
                    <a:pt x="1378" y="594"/>
                    <a:pt x="1067" y="555"/>
                  </a:cubicBezTo>
                  <a:cubicBezTo>
                    <a:pt x="918" y="542"/>
                    <a:pt x="785" y="513"/>
                    <a:pt x="636" y="487"/>
                  </a:cubicBezTo>
                  <a:cubicBezTo>
                    <a:pt x="513" y="461"/>
                    <a:pt x="393" y="432"/>
                    <a:pt x="299" y="351"/>
                  </a:cubicBezTo>
                  <a:cubicBezTo>
                    <a:pt x="202" y="257"/>
                    <a:pt x="176" y="163"/>
                    <a:pt x="176" y="56"/>
                  </a:cubicBezTo>
                  <a:cubicBezTo>
                    <a:pt x="137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42"/>
            <p:cNvSpPr/>
            <p:nvPr/>
          </p:nvSpPr>
          <p:spPr>
            <a:xfrm>
              <a:off x="4964475" y="5202750"/>
              <a:ext cx="75425" cy="56725"/>
            </a:xfrm>
            <a:custGeom>
              <a:avLst/>
              <a:gdLst/>
              <a:ahLst/>
              <a:cxnLst/>
              <a:rect l="l" t="t" r="r" b="b"/>
              <a:pathLst>
                <a:path w="3017" h="2269" extrusionOk="0">
                  <a:moveTo>
                    <a:pt x="2266" y="1"/>
                  </a:moveTo>
                  <a:cubicBezTo>
                    <a:pt x="2193" y="1"/>
                    <a:pt x="1906" y="458"/>
                    <a:pt x="1906" y="458"/>
                  </a:cubicBezTo>
                  <a:lnTo>
                    <a:pt x="542" y="1054"/>
                  </a:lnTo>
                  <a:lnTo>
                    <a:pt x="1" y="1268"/>
                  </a:lnTo>
                  <a:cubicBezTo>
                    <a:pt x="82" y="1446"/>
                    <a:pt x="124" y="1621"/>
                    <a:pt x="176" y="1809"/>
                  </a:cubicBezTo>
                  <a:cubicBezTo>
                    <a:pt x="244" y="1958"/>
                    <a:pt x="325" y="2120"/>
                    <a:pt x="393" y="2269"/>
                  </a:cubicBezTo>
                  <a:cubicBezTo>
                    <a:pt x="435" y="2256"/>
                    <a:pt x="461" y="2227"/>
                    <a:pt x="487" y="2214"/>
                  </a:cubicBezTo>
                  <a:cubicBezTo>
                    <a:pt x="1028" y="1835"/>
                    <a:pt x="1540" y="1459"/>
                    <a:pt x="2068" y="1067"/>
                  </a:cubicBezTo>
                  <a:lnTo>
                    <a:pt x="2107" y="1025"/>
                  </a:lnTo>
                  <a:lnTo>
                    <a:pt x="2162" y="986"/>
                  </a:lnTo>
                  <a:cubicBezTo>
                    <a:pt x="2162" y="986"/>
                    <a:pt x="2729" y="879"/>
                    <a:pt x="2836" y="811"/>
                  </a:cubicBezTo>
                  <a:cubicBezTo>
                    <a:pt x="2930" y="743"/>
                    <a:pt x="2622" y="717"/>
                    <a:pt x="2622" y="717"/>
                  </a:cubicBezTo>
                  <a:cubicBezTo>
                    <a:pt x="2622" y="717"/>
                    <a:pt x="2972" y="594"/>
                    <a:pt x="2998" y="539"/>
                  </a:cubicBezTo>
                  <a:cubicBezTo>
                    <a:pt x="3017" y="513"/>
                    <a:pt x="2908" y="494"/>
                    <a:pt x="2793" y="494"/>
                  </a:cubicBezTo>
                  <a:cubicBezTo>
                    <a:pt x="2731" y="494"/>
                    <a:pt x="2668" y="499"/>
                    <a:pt x="2622" y="513"/>
                  </a:cubicBezTo>
                  <a:cubicBezTo>
                    <a:pt x="2622" y="513"/>
                    <a:pt x="2972" y="325"/>
                    <a:pt x="2959" y="257"/>
                  </a:cubicBezTo>
                  <a:cubicBezTo>
                    <a:pt x="2956" y="240"/>
                    <a:pt x="2931" y="234"/>
                    <a:pt x="2896" y="234"/>
                  </a:cubicBezTo>
                  <a:cubicBezTo>
                    <a:pt x="2785" y="234"/>
                    <a:pt x="2567" y="296"/>
                    <a:pt x="2567" y="296"/>
                  </a:cubicBezTo>
                  <a:cubicBezTo>
                    <a:pt x="2567" y="296"/>
                    <a:pt x="2836" y="95"/>
                    <a:pt x="2810" y="27"/>
                  </a:cubicBezTo>
                  <a:cubicBezTo>
                    <a:pt x="2805" y="18"/>
                    <a:pt x="2793" y="15"/>
                    <a:pt x="2778" y="15"/>
                  </a:cubicBezTo>
                  <a:cubicBezTo>
                    <a:pt x="2665" y="15"/>
                    <a:pt x="2324" y="202"/>
                    <a:pt x="2324" y="202"/>
                  </a:cubicBezTo>
                  <a:cubicBezTo>
                    <a:pt x="2324" y="202"/>
                    <a:pt x="2350" y="14"/>
                    <a:pt x="2269" y="1"/>
                  </a:cubicBezTo>
                  <a:cubicBezTo>
                    <a:pt x="2268" y="1"/>
                    <a:pt x="2267" y="1"/>
                    <a:pt x="226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42"/>
            <p:cNvSpPr/>
            <p:nvPr/>
          </p:nvSpPr>
          <p:spPr>
            <a:xfrm>
              <a:off x="4970550" y="5229075"/>
              <a:ext cx="45625" cy="26675"/>
            </a:xfrm>
            <a:custGeom>
              <a:avLst/>
              <a:gdLst/>
              <a:ahLst/>
              <a:cxnLst/>
              <a:rect l="l" t="t" r="r" b="b"/>
              <a:pathLst>
                <a:path w="1825" h="1067" extrusionOk="0">
                  <a:moveTo>
                    <a:pt x="299" y="1"/>
                  </a:moveTo>
                  <a:lnTo>
                    <a:pt x="1" y="121"/>
                  </a:lnTo>
                  <a:lnTo>
                    <a:pt x="367" y="1041"/>
                  </a:lnTo>
                  <a:lnTo>
                    <a:pt x="367" y="1067"/>
                  </a:lnTo>
                  <a:cubicBezTo>
                    <a:pt x="866" y="730"/>
                    <a:pt x="1339" y="364"/>
                    <a:pt x="1825" y="14"/>
                  </a:cubicBezTo>
                  <a:lnTo>
                    <a:pt x="1825" y="14"/>
                  </a:lnTo>
                  <a:cubicBezTo>
                    <a:pt x="1634" y="82"/>
                    <a:pt x="1216" y="215"/>
                    <a:pt x="853" y="215"/>
                  </a:cubicBezTo>
                  <a:cubicBezTo>
                    <a:pt x="623" y="215"/>
                    <a:pt x="406" y="163"/>
                    <a:pt x="299" y="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42"/>
            <p:cNvSpPr/>
            <p:nvPr/>
          </p:nvSpPr>
          <p:spPr>
            <a:xfrm>
              <a:off x="4761425" y="5217225"/>
              <a:ext cx="78250" cy="48650"/>
            </a:xfrm>
            <a:custGeom>
              <a:avLst/>
              <a:gdLst/>
              <a:ahLst/>
              <a:cxnLst/>
              <a:rect l="l" t="t" r="r" b="b"/>
              <a:pathLst>
                <a:path w="3130" h="1946" extrusionOk="0">
                  <a:moveTo>
                    <a:pt x="664" y="1"/>
                  </a:moveTo>
                  <a:cubicBezTo>
                    <a:pt x="662" y="1"/>
                    <a:pt x="660" y="1"/>
                    <a:pt x="658" y="2"/>
                  </a:cubicBezTo>
                  <a:cubicBezTo>
                    <a:pt x="590" y="28"/>
                    <a:pt x="645" y="219"/>
                    <a:pt x="645" y="219"/>
                  </a:cubicBezTo>
                  <a:cubicBezTo>
                    <a:pt x="645" y="219"/>
                    <a:pt x="322" y="101"/>
                    <a:pt x="196" y="101"/>
                  </a:cubicBezTo>
                  <a:cubicBezTo>
                    <a:pt x="167" y="101"/>
                    <a:pt x="148" y="107"/>
                    <a:pt x="146" y="122"/>
                  </a:cubicBezTo>
                  <a:cubicBezTo>
                    <a:pt x="117" y="190"/>
                    <a:pt x="415" y="352"/>
                    <a:pt x="415" y="352"/>
                  </a:cubicBezTo>
                  <a:cubicBezTo>
                    <a:pt x="415" y="352"/>
                    <a:pt x="271" y="332"/>
                    <a:pt x="158" y="332"/>
                  </a:cubicBezTo>
                  <a:cubicBezTo>
                    <a:pt x="87" y="332"/>
                    <a:pt x="28" y="340"/>
                    <a:pt x="23" y="365"/>
                  </a:cubicBezTo>
                  <a:cubicBezTo>
                    <a:pt x="23" y="433"/>
                    <a:pt x="389" y="569"/>
                    <a:pt x="389" y="569"/>
                  </a:cubicBezTo>
                  <a:cubicBezTo>
                    <a:pt x="374" y="567"/>
                    <a:pt x="359" y="567"/>
                    <a:pt x="342" y="567"/>
                  </a:cubicBezTo>
                  <a:cubicBezTo>
                    <a:pt x="202" y="567"/>
                    <a:pt x="1" y="613"/>
                    <a:pt x="36" y="663"/>
                  </a:cubicBezTo>
                  <a:cubicBezTo>
                    <a:pt x="65" y="718"/>
                    <a:pt x="428" y="770"/>
                    <a:pt x="428" y="770"/>
                  </a:cubicBezTo>
                  <a:cubicBezTo>
                    <a:pt x="428" y="770"/>
                    <a:pt x="133" y="851"/>
                    <a:pt x="240" y="906"/>
                  </a:cubicBezTo>
                  <a:cubicBezTo>
                    <a:pt x="347" y="948"/>
                    <a:pt x="927" y="961"/>
                    <a:pt x="927" y="961"/>
                  </a:cubicBezTo>
                  <a:lnTo>
                    <a:pt x="927" y="974"/>
                  </a:lnTo>
                  <a:cubicBezTo>
                    <a:pt x="943" y="974"/>
                    <a:pt x="982" y="1000"/>
                    <a:pt x="995" y="1000"/>
                  </a:cubicBezTo>
                  <a:cubicBezTo>
                    <a:pt x="1575" y="1311"/>
                    <a:pt x="2171" y="1622"/>
                    <a:pt x="2764" y="1904"/>
                  </a:cubicBezTo>
                  <a:cubicBezTo>
                    <a:pt x="2806" y="1920"/>
                    <a:pt x="2832" y="1933"/>
                    <a:pt x="2858" y="1946"/>
                  </a:cubicBezTo>
                  <a:cubicBezTo>
                    <a:pt x="2887" y="1823"/>
                    <a:pt x="2926" y="1703"/>
                    <a:pt x="2968" y="1580"/>
                  </a:cubicBezTo>
                  <a:cubicBezTo>
                    <a:pt x="3020" y="1353"/>
                    <a:pt x="3062" y="1136"/>
                    <a:pt x="3130" y="919"/>
                  </a:cubicBezTo>
                  <a:lnTo>
                    <a:pt x="2777" y="825"/>
                  </a:lnTo>
                  <a:lnTo>
                    <a:pt x="1089" y="407"/>
                  </a:lnTo>
                  <a:cubicBezTo>
                    <a:pt x="1089" y="407"/>
                    <a:pt x="747" y="1"/>
                    <a:pt x="66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42"/>
            <p:cNvSpPr/>
            <p:nvPr/>
          </p:nvSpPr>
          <p:spPr>
            <a:xfrm>
              <a:off x="4784575" y="5237825"/>
              <a:ext cx="49675" cy="22950"/>
            </a:xfrm>
            <a:custGeom>
              <a:avLst/>
              <a:gdLst/>
              <a:ahLst/>
              <a:cxnLst/>
              <a:rect l="l" t="t" r="r" b="b"/>
              <a:pathLst>
                <a:path w="1987" h="918" extrusionOk="0">
                  <a:moveTo>
                    <a:pt x="1851" y="1"/>
                  </a:moveTo>
                  <a:cubicBezTo>
                    <a:pt x="1757" y="176"/>
                    <a:pt x="1514" y="568"/>
                    <a:pt x="1245" y="568"/>
                  </a:cubicBezTo>
                  <a:lnTo>
                    <a:pt x="1216" y="568"/>
                  </a:lnTo>
                  <a:cubicBezTo>
                    <a:pt x="973" y="542"/>
                    <a:pt x="474" y="338"/>
                    <a:pt x="192" y="231"/>
                  </a:cubicBezTo>
                  <a:cubicBezTo>
                    <a:pt x="111" y="189"/>
                    <a:pt x="56" y="163"/>
                    <a:pt x="17" y="150"/>
                  </a:cubicBezTo>
                  <a:lnTo>
                    <a:pt x="1" y="150"/>
                  </a:lnTo>
                  <a:cubicBezTo>
                    <a:pt x="17" y="150"/>
                    <a:pt x="56" y="176"/>
                    <a:pt x="69" y="176"/>
                  </a:cubicBezTo>
                  <a:cubicBezTo>
                    <a:pt x="542" y="432"/>
                    <a:pt x="1028" y="675"/>
                    <a:pt x="1514" y="918"/>
                  </a:cubicBezTo>
                  <a:lnTo>
                    <a:pt x="1987" y="43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42"/>
            <p:cNvSpPr/>
            <p:nvPr/>
          </p:nvSpPr>
          <p:spPr>
            <a:xfrm>
              <a:off x="4821750" y="5230775"/>
              <a:ext cx="158950" cy="102725"/>
            </a:xfrm>
            <a:custGeom>
              <a:avLst/>
              <a:gdLst/>
              <a:ahLst/>
              <a:cxnLst/>
              <a:rect l="l" t="t" r="r" b="b"/>
              <a:pathLst>
                <a:path w="6358" h="4109" extrusionOk="0">
                  <a:moveTo>
                    <a:pt x="5927" y="1"/>
                  </a:moveTo>
                  <a:lnTo>
                    <a:pt x="4563" y="607"/>
                  </a:lnTo>
                  <a:lnTo>
                    <a:pt x="4239" y="500"/>
                  </a:lnTo>
                  <a:cubicBezTo>
                    <a:pt x="4239" y="500"/>
                    <a:pt x="3821" y="1038"/>
                    <a:pt x="3293" y="1080"/>
                  </a:cubicBezTo>
                  <a:cubicBezTo>
                    <a:pt x="3276" y="1081"/>
                    <a:pt x="3259" y="1082"/>
                    <a:pt x="3242" y="1082"/>
                  </a:cubicBezTo>
                  <a:cubicBezTo>
                    <a:pt x="2738" y="1082"/>
                    <a:pt x="2308" y="539"/>
                    <a:pt x="2308" y="539"/>
                  </a:cubicBezTo>
                  <a:lnTo>
                    <a:pt x="2052" y="620"/>
                  </a:lnTo>
                  <a:lnTo>
                    <a:pt x="620" y="296"/>
                  </a:lnTo>
                  <a:lnTo>
                    <a:pt x="526" y="270"/>
                  </a:lnTo>
                  <a:lnTo>
                    <a:pt x="1" y="1255"/>
                  </a:lnTo>
                  <a:lnTo>
                    <a:pt x="1242" y="1848"/>
                  </a:lnTo>
                  <a:lnTo>
                    <a:pt x="1809" y="3779"/>
                  </a:lnTo>
                  <a:cubicBezTo>
                    <a:pt x="2434" y="4026"/>
                    <a:pt x="2950" y="4108"/>
                    <a:pt x="3360" y="4108"/>
                  </a:cubicBezTo>
                  <a:cubicBezTo>
                    <a:pt x="4180" y="4108"/>
                    <a:pt x="4576" y="3779"/>
                    <a:pt x="4576" y="3779"/>
                  </a:cubicBezTo>
                  <a:lnTo>
                    <a:pt x="5237" y="1890"/>
                  </a:lnTo>
                  <a:lnTo>
                    <a:pt x="6358" y="1093"/>
                  </a:lnTo>
                  <a:lnTo>
                    <a:pt x="6319" y="973"/>
                  </a:lnTo>
                  <a:lnTo>
                    <a:pt x="59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42"/>
            <p:cNvSpPr/>
            <p:nvPr/>
          </p:nvSpPr>
          <p:spPr>
            <a:xfrm>
              <a:off x="4873675" y="524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42"/>
            <p:cNvSpPr/>
            <p:nvPr/>
          </p:nvSpPr>
          <p:spPr>
            <a:xfrm>
              <a:off x="4873675" y="5245925"/>
              <a:ext cx="58425" cy="26025"/>
            </a:xfrm>
            <a:custGeom>
              <a:avLst/>
              <a:gdLst/>
              <a:ahLst/>
              <a:cxnLst/>
              <a:rect l="l" t="t" r="r" b="b"/>
              <a:pathLst>
                <a:path w="2337" h="1041" extrusionOk="0">
                  <a:moveTo>
                    <a:pt x="2337" y="1"/>
                  </a:moveTo>
                  <a:lnTo>
                    <a:pt x="1799" y="824"/>
                  </a:lnTo>
                  <a:lnTo>
                    <a:pt x="1459" y="461"/>
                  </a:lnTo>
                  <a:lnTo>
                    <a:pt x="1203" y="649"/>
                  </a:lnTo>
                  <a:lnTo>
                    <a:pt x="934" y="461"/>
                  </a:lnTo>
                  <a:lnTo>
                    <a:pt x="636" y="785"/>
                  </a:lnTo>
                  <a:cubicBezTo>
                    <a:pt x="435" y="610"/>
                    <a:pt x="17" y="27"/>
                    <a:pt x="1" y="1"/>
                  </a:cubicBezTo>
                  <a:lnTo>
                    <a:pt x="1" y="1"/>
                  </a:lnTo>
                  <a:lnTo>
                    <a:pt x="529" y="1028"/>
                  </a:lnTo>
                  <a:lnTo>
                    <a:pt x="921" y="594"/>
                  </a:lnTo>
                  <a:lnTo>
                    <a:pt x="1203" y="785"/>
                  </a:lnTo>
                  <a:lnTo>
                    <a:pt x="1433" y="649"/>
                  </a:lnTo>
                  <a:lnTo>
                    <a:pt x="1987" y="1041"/>
                  </a:lnTo>
                  <a:lnTo>
                    <a:pt x="2337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42"/>
            <p:cNvSpPr/>
            <p:nvPr/>
          </p:nvSpPr>
          <p:spPr>
            <a:xfrm>
              <a:off x="4879750" y="5228750"/>
              <a:ext cx="47000" cy="32025"/>
            </a:xfrm>
            <a:custGeom>
              <a:avLst/>
              <a:gdLst/>
              <a:ahLst/>
              <a:cxnLst/>
              <a:rect l="l" t="t" r="r" b="b"/>
              <a:pathLst>
                <a:path w="1880" h="1281" extrusionOk="0">
                  <a:moveTo>
                    <a:pt x="56" y="1"/>
                  </a:moveTo>
                  <a:cubicBezTo>
                    <a:pt x="56" y="1"/>
                    <a:pt x="98" y="377"/>
                    <a:pt x="1" y="688"/>
                  </a:cubicBezTo>
                  <a:cubicBezTo>
                    <a:pt x="98" y="743"/>
                    <a:pt x="137" y="850"/>
                    <a:pt x="124" y="957"/>
                  </a:cubicBezTo>
                  <a:lnTo>
                    <a:pt x="367" y="1054"/>
                  </a:lnTo>
                  <a:cubicBezTo>
                    <a:pt x="393" y="957"/>
                    <a:pt x="474" y="892"/>
                    <a:pt x="597" y="892"/>
                  </a:cubicBezTo>
                  <a:cubicBezTo>
                    <a:pt x="798" y="892"/>
                    <a:pt x="892" y="1080"/>
                    <a:pt x="853" y="1242"/>
                  </a:cubicBezTo>
                  <a:lnTo>
                    <a:pt x="973" y="1281"/>
                  </a:lnTo>
                  <a:lnTo>
                    <a:pt x="1041" y="1255"/>
                  </a:lnTo>
                  <a:cubicBezTo>
                    <a:pt x="1015" y="1119"/>
                    <a:pt x="1109" y="957"/>
                    <a:pt x="1297" y="957"/>
                  </a:cubicBezTo>
                  <a:cubicBezTo>
                    <a:pt x="1394" y="957"/>
                    <a:pt x="1475" y="999"/>
                    <a:pt x="1514" y="1067"/>
                  </a:cubicBezTo>
                  <a:lnTo>
                    <a:pt x="1731" y="973"/>
                  </a:lnTo>
                  <a:cubicBezTo>
                    <a:pt x="1689" y="850"/>
                    <a:pt x="1744" y="675"/>
                    <a:pt x="1880" y="633"/>
                  </a:cubicBezTo>
                  <a:cubicBezTo>
                    <a:pt x="1812" y="338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42"/>
            <p:cNvSpPr/>
            <p:nvPr/>
          </p:nvSpPr>
          <p:spPr>
            <a:xfrm>
              <a:off x="4881125" y="5231100"/>
              <a:ext cx="44900" cy="11200"/>
            </a:xfrm>
            <a:custGeom>
              <a:avLst/>
              <a:gdLst/>
              <a:ahLst/>
              <a:cxnLst/>
              <a:rect l="l" t="t" r="r" b="b"/>
              <a:pathLst>
                <a:path w="1796" h="448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14" y="189"/>
                    <a:pt x="1" y="312"/>
                  </a:cubicBezTo>
                  <a:cubicBezTo>
                    <a:pt x="257" y="393"/>
                    <a:pt x="542" y="432"/>
                    <a:pt x="866" y="445"/>
                  </a:cubicBezTo>
                  <a:cubicBezTo>
                    <a:pt x="909" y="446"/>
                    <a:pt x="952" y="447"/>
                    <a:pt x="995" y="447"/>
                  </a:cubicBezTo>
                  <a:cubicBezTo>
                    <a:pt x="1292" y="447"/>
                    <a:pt x="1560" y="407"/>
                    <a:pt x="1796" y="325"/>
                  </a:cubicBezTo>
                  <a:cubicBezTo>
                    <a:pt x="1783" y="202"/>
                    <a:pt x="1783" y="95"/>
                    <a:pt x="1783" y="14"/>
                  </a:cubicBezTo>
                  <a:cubicBezTo>
                    <a:pt x="1514" y="95"/>
                    <a:pt x="1216" y="134"/>
                    <a:pt x="866" y="134"/>
                  </a:cubicBezTo>
                  <a:cubicBezTo>
                    <a:pt x="542" y="121"/>
                    <a:pt x="257" y="82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42"/>
            <p:cNvSpPr/>
            <p:nvPr/>
          </p:nvSpPr>
          <p:spPr>
            <a:xfrm>
              <a:off x="4876100" y="5236850"/>
              <a:ext cx="27650" cy="27325"/>
            </a:xfrm>
            <a:custGeom>
              <a:avLst/>
              <a:gdLst/>
              <a:ahLst/>
              <a:cxnLst/>
              <a:rect l="l" t="t" r="r" b="b"/>
              <a:pathLst>
                <a:path w="1106" h="1093" extrusionOk="0">
                  <a:moveTo>
                    <a:pt x="202" y="1"/>
                  </a:moveTo>
                  <a:lnTo>
                    <a:pt x="1" y="338"/>
                  </a:lnTo>
                  <a:cubicBezTo>
                    <a:pt x="1" y="338"/>
                    <a:pt x="202" y="986"/>
                    <a:pt x="526" y="1093"/>
                  </a:cubicBezTo>
                  <a:lnTo>
                    <a:pt x="837" y="824"/>
                  </a:lnTo>
                  <a:lnTo>
                    <a:pt x="931" y="905"/>
                  </a:lnTo>
                  <a:lnTo>
                    <a:pt x="1106" y="1012"/>
                  </a:lnTo>
                  <a:cubicBezTo>
                    <a:pt x="1106" y="999"/>
                    <a:pt x="1093" y="918"/>
                    <a:pt x="1093" y="824"/>
                  </a:cubicBezTo>
                  <a:cubicBezTo>
                    <a:pt x="1080" y="675"/>
                    <a:pt x="1054" y="500"/>
                    <a:pt x="1012" y="471"/>
                  </a:cubicBezTo>
                  <a:cubicBezTo>
                    <a:pt x="931" y="419"/>
                    <a:pt x="202" y="189"/>
                    <a:pt x="202" y="189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42"/>
            <p:cNvSpPr/>
            <p:nvPr/>
          </p:nvSpPr>
          <p:spPr>
            <a:xfrm>
              <a:off x="4897000" y="5251025"/>
              <a:ext cx="6750" cy="11125"/>
            </a:xfrm>
            <a:custGeom>
              <a:avLst/>
              <a:gdLst/>
              <a:ahLst/>
              <a:cxnLst/>
              <a:rect l="l" t="t" r="r" b="b"/>
              <a:pathLst>
                <a:path w="270" h="445" extrusionOk="0">
                  <a:moveTo>
                    <a:pt x="108" y="1"/>
                  </a:moveTo>
                  <a:lnTo>
                    <a:pt x="1" y="257"/>
                  </a:lnTo>
                  <a:lnTo>
                    <a:pt x="270" y="44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42"/>
            <p:cNvSpPr/>
            <p:nvPr/>
          </p:nvSpPr>
          <p:spPr>
            <a:xfrm>
              <a:off x="4903725" y="5237175"/>
              <a:ext cx="27075" cy="27000"/>
            </a:xfrm>
            <a:custGeom>
              <a:avLst/>
              <a:gdLst/>
              <a:ahLst/>
              <a:cxnLst/>
              <a:rect l="l" t="t" r="r" b="b"/>
              <a:pathLst>
                <a:path w="1083" h="1080" extrusionOk="0">
                  <a:moveTo>
                    <a:pt x="879" y="1"/>
                  </a:moveTo>
                  <a:lnTo>
                    <a:pt x="879" y="176"/>
                  </a:lnTo>
                  <a:cubicBezTo>
                    <a:pt x="879" y="176"/>
                    <a:pt x="150" y="406"/>
                    <a:pt x="69" y="458"/>
                  </a:cubicBezTo>
                  <a:cubicBezTo>
                    <a:pt x="30" y="487"/>
                    <a:pt x="14" y="662"/>
                    <a:pt x="1" y="811"/>
                  </a:cubicBezTo>
                  <a:lnTo>
                    <a:pt x="1" y="999"/>
                  </a:lnTo>
                  <a:lnTo>
                    <a:pt x="192" y="850"/>
                  </a:lnTo>
                  <a:lnTo>
                    <a:pt x="257" y="811"/>
                  </a:lnTo>
                  <a:lnTo>
                    <a:pt x="555" y="1080"/>
                  </a:lnTo>
                  <a:cubicBezTo>
                    <a:pt x="879" y="973"/>
                    <a:pt x="1083" y="325"/>
                    <a:pt x="1083" y="32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42"/>
            <p:cNvSpPr/>
            <p:nvPr/>
          </p:nvSpPr>
          <p:spPr>
            <a:xfrm>
              <a:off x="4903725" y="5251025"/>
              <a:ext cx="6425" cy="11125"/>
            </a:xfrm>
            <a:custGeom>
              <a:avLst/>
              <a:gdLst/>
              <a:ahLst/>
              <a:cxnLst/>
              <a:rect l="l" t="t" r="r" b="b"/>
              <a:pathLst>
                <a:path w="257" h="445" extrusionOk="0">
                  <a:moveTo>
                    <a:pt x="137" y="1"/>
                  </a:moveTo>
                  <a:lnTo>
                    <a:pt x="1" y="445"/>
                  </a:lnTo>
                  <a:lnTo>
                    <a:pt x="1" y="445"/>
                  </a:lnTo>
                  <a:lnTo>
                    <a:pt x="257" y="257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42"/>
            <p:cNvSpPr/>
            <p:nvPr/>
          </p:nvSpPr>
          <p:spPr>
            <a:xfrm>
              <a:off x="4812550" y="5100775"/>
              <a:ext cx="181950" cy="133700"/>
            </a:xfrm>
            <a:custGeom>
              <a:avLst/>
              <a:gdLst/>
              <a:ahLst/>
              <a:cxnLst/>
              <a:rect l="l" t="t" r="r" b="b"/>
              <a:pathLst>
                <a:path w="7278" h="5348" extrusionOk="0">
                  <a:moveTo>
                    <a:pt x="3645" y="1"/>
                  </a:moveTo>
                  <a:cubicBezTo>
                    <a:pt x="3566" y="1"/>
                    <a:pt x="1336" y="13"/>
                    <a:pt x="1085" y="1420"/>
                  </a:cubicBezTo>
                  <a:cubicBezTo>
                    <a:pt x="1030" y="1718"/>
                    <a:pt x="988" y="2042"/>
                    <a:pt x="1004" y="2392"/>
                  </a:cubicBezTo>
                  <a:cubicBezTo>
                    <a:pt x="909" y="2318"/>
                    <a:pt x="796" y="2262"/>
                    <a:pt x="663" y="2262"/>
                  </a:cubicBezTo>
                  <a:cubicBezTo>
                    <a:pt x="605" y="2262"/>
                    <a:pt x="542" y="2273"/>
                    <a:pt x="476" y="2298"/>
                  </a:cubicBezTo>
                  <a:cubicBezTo>
                    <a:pt x="0" y="2482"/>
                    <a:pt x="108" y="3933"/>
                    <a:pt x="1234" y="3933"/>
                  </a:cubicBezTo>
                  <a:cubicBezTo>
                    <a:pt x="1259" y="3933"/>
                    <a:pt x="1285" y="3932"/>
                    <a:pt x="1312" y="3931"/>
                  </a:cubicBezTo>
                  <a:cubicBezTo>
                    <a:pt x="1678" y="4699"/>
                    <a:pt x="2365" y="5308"/>
                    <a:pt x="3609" y="5347"/>
                  </a:cubicBezTo>
                  <a:cubicBezTo>
                    <a:pt x="3636" y="5347"/>
                    <a:pt x="3663" y="5348"/>
                    <a:pt x="3690" y="5348"/>
                  </a:cubicBezTo>
                  <a:cubicBezTo>
                    <a:pt x="4869" y="5348"/>
                    <a:pt x="5574" y="4723"/>
                    <a:pt x="5945" y="3918"/>
                  </a:cubicBezTo>
                  <a:cubicBezTo>
                    <a:pt x="5981" y="3921"/>
                    <a:pt x="6016" y="3922"/>
                    <a:pt x="6051" y="3922"/>
                  </a:cubicBezTo>
                  <a:cubicBezTo>
                    <a:pt x="7167" y="3922"/>
                    <a:pt x="7278" y="2480"/>
                    <a:pt x="6794" y="2298"/>
                  </a:cubicBezTo>
                  <a:cubicBezTo>
                    <a:pt x="6727" y="2273"/>
                    <a:pt x="6665" y="2262"/>
                    <a:pt x="6606" y="2262"/>
                  </a:cubicBezTo>
                  <a:cubicBezTo>
                    <a:pt x="6473" y="2262"/>
                    <a:pt x="6361" y="2318"/>
                    <a:pt x="6269" y="2392"/>
                  </a:cubicBezTo>
                  <a:cubicBezTo>
                    <a:pt x="6282" y="2013"/>
                    <a:pt x="6240" y="1663"/>
                    <a:pt x="6159" y="1365"/>
                  </a:cubicBezTo>
                  <a:cubicBezTo>
                    <a:pt x="5783" y="17"/>
                    <a:pt x="3648" y="1"/>
                    <a:pt x="3648" y="1"/>
                  </a:cubicBezTo>
                  <a:cubicBezTo>
                    <a:pt x="3648" y="1"/>
                    <a:pt x="3647" y="1"/>
                    <a:pt x="3645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42"/>
            <p:cNvSpPr/>
            <p:nvPr/>
          </p:nvSpPr>
          <p:spPr>
            <a:xfrm>
              <a:off x="4829525" y="5127100"/>
              <a:ext cx="118450" cy="54700"/>
            </a:xfrm>
            <a:custGeom>
              <a:avLst/>
              <a:gdLst/>
              <a:ahLst/>
              <a:cxnLst/>
              <a:rect l="l" t="t" r="r" b="b"/>
              <a:pathLst>
                <a:path w="4738" h="2188" extrusionOk="0">
                  <a:moveTo>
                    <a:pt x="4738" y="1"/>
                  </a:moveTo>
                  <a:cubicBezTo>
                    <a:pt x="4440" y="150"/>
                    <a:pt x="4132" y="244"/>
                    <a:pt x="3821" y="299"/>
                  </a:cubicBezTo>
                  <a:cubicBezTo>
                    <a:pt x="3413" y="381"/>
                    <a:pt x="2904" y="434"/>
                    <a:pt x="2400" y="434"/>
                  </a:cubicBezTo>
                  <a:cubicBezTo>
                    <a:pt x="1985" y="434"/>
                    <a:pt x="1575" y="398"/>
                    <a:pt x="1229" y="312"/>
                  </a:cubicBezTo>
                  <a:cubicBezTo>
                    <a:pt x="1216" y="678"/>
                    <a:pt x="1135" y="1177"/>
                    <a:pt x="743" y="1540"/>
                  </a:cubicBezTo>
                  <a:lnTo>
                    <a:pt x="743" y="1569"/>
                  </a:lnTo>
                  <a:lnTo>
                    <a:pt x="649" y="2000"/>
                  </a:lnTo>
                  <a:cubicBezTo>
                    <a:pt x="649" y="2000"/>
                    <a:pt x="432" y="1608"/>
                    <a:pt x="283" y="1313"/>
                  </a:cubicBezTo>
                  <a:cubicBezTo>
                    <a:pt x="270" y="1297"/>
                    <a:pt x="257" y="1297"/>
                    <a:pt x="257" y="1284"/>
                  </a:cubicBezTo>
                  <a:cubicBezTo>
                    <a:pt x="244" y="1284"/>
                    <a:pt x="244" y="1284"/>
                    <a:pt x="228" y="1271"/>
                  </a:cubicBezTo>
                  <a:lnTo>
                    <a:pt x="215" y="1271"/>
                  </a:lnTo>
                  <a:cubicBezTo>
                    <a:pt x="202" y="1258"/>
                    <a:pt x="202" y="1258"/>
                    <a:pt x="189" y="1258"/>
                  </a:cubicBezTo>
                  <a:cubicBezTo>
                    <a:pt x="176" y="1245"/>
                    <a:pt x="163" y="1245"/>
                    <a:pt x="163" y="1245"/>
                  </a:cubicBezTo>
                  <a:lnTo>
                    <a:pt x="147" y="1245"/>
                  </a:lnTo>
                  <a:cubicBezTo>
                    <a:pt x="147" y="1232"/>
                    <a:pt x="134" y="1232"/>
                    <a:pt x="134" y="1232"/>
                  </a:cubicBezTo>
                  <a:cubicBezTo>
                    <a:pt x="82" y="1216"/>
                    <a:pt x="40" y="1203"/>
                    <a:pt x="1" y="1203"/>
                  </a:cubicBezTo>
                  <a:cubicBezTo>
                    <a:pt x="14" y="1271"/>
                    <a:pt x="27" y="1339"/>
                    <a:pt x="53" y="1407"/>
                  </a:cubicBezTo>
                  <a:cubicBezTo>
                    <a:pt x="121" y="1407"/>
                    <a:pt x="189" y="1433"/>
                    <a:pt x="257" y="1475"/>
                  </a:cubicBezTo>
                  <a:cubicBezTo>
                    <a:pt x="257" y="1488"/>
                    <a:pt x="270" y="1488"/>
                    <a:pt x="283" y="1501"/>
                  </a:cubicBezTo>
                  <a:cubicBezTo>
                    <a:pt x="432" y="1799"/>
                    <a:pt x="649" y="2188"/>
                    <a:pt x="649" y="2188"/>
                  </a:cubicBezTo>
                  <a:lnTo>
                    <a:pt x="743" y="1757"/>
                  </a:lnTo>
                  <a:lnTo>
                    <a:pt x="743" y="1731"/>
                  </a:lnTo>
                  <a:cubicBezTo>
                    <a:pt x="1135" y="1365"/>
                    <a:pt x="1216" y="866"/>
                    <a:pt x="1229" y="503"/>
                  </a:cubicBezTo>
                  <a:cubicBezTo>
                    <a:pt x="1573" y="587"/>
                    <a:pt x="1980" y="623"/>
                    <a:pt x="2392" y="623"/>
                  </a:cubicBezTo>
                  <a:cubicBezTo>
                    <a:pt x="2899" y="623"/>
                    <a:pt x="3411" y="569"/>
                    <a:pt x="3821" y="487"/>
                  </a:cubicBezTo>
                  <a:cubicBezTo>
                    <a:pt x="4132" y="435"/>
                    <a:pt x="4440" y="341"/>
                    <a:pt x="4725" y="205"/>
                  </a:cubicBezTo>
                  <a:cubicBezTo>
                    <a:pt x="4725" y="124"/>
                    <a:pt x="4725" y="56"/>
                    <a:pt x="473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42"/>
            <p:cNvSpPr/>
            <p:nvPr/>
          </p:nvSpPr>
          <p:spPr>
            <a:xfrm>
              <a:off x="4947300" y="5136250"/>
              <a:ext cx="29675" cy="45550"/>
            </a:xfrm>
            <a:custGeom>
              <a:avLst/>
              <a:gdLst/>
              <a:ahLst/>
              <a:cxnLst/>
              <a:rect l="l" t="t" r="r" b="b"/>
              <a:pathLst>
                <a:path w="1187" h="1822" extrusionOk="0">
                  <a:moveTo>
                    <a:pt x="14" y="1"/>
                  </a:moveTo>
                  <a:cubicBezTo>
                    <a:pt x="1" y="380"/>
                    <a:pt x="53" y="947"/>
                    <a:pt x="500" y="1365"/>
                  </a:cubicBezTo>
                  <a:lnTo>
                    <a:pt x="594" y="1822"/>
                  </a:lnTo>
                  <a:cubicBezTo>
                    <a:pt x="594" y="1822"/>
                    <a:pt x="782" y="1485"/>
                    <a:pt x="918" y="1203"/>
                  </a:cubicBezTo>
                  <a:cubicBezTo>
                    <a:pt x="931" y="1174"/>
                    <a:pt x="944" y="1135"/>
                    <a:pt x="960" y="1109"/>
                  </a:cubicBezTo>
                  <a:cubicBezTo>
                    <a:pt x="1012" y="1080"/>
                    <a:pt x="1067" y="1054"/>
                    <a:pt x="1122" y="1041"/>
                  </a:cubicBezTo>
                  <a:cubicBezTo>
                    <a:pt x="1148" y="986"/>
                    <a:pt x="1161" y="947"/>
                    <a:pt x="1174" y="892"/>
                  </a:cubicBezTo>
                  <a:cubicBezTo>
                    <a:pt x="1174" y="879"/>
                    <a:pt x="1187" y="866"/>
                    <a:pt x="1187" y="837"/>
                  </a:cubicBezTo>
                  <a:lnTo>
                    <a:pt x="1187" y="837"/>
                  </a:lnTo>
                  <a:cubicBezTo>
                    <a:pt x="1161" y="850"/>
                    <a:pt x="1148" y="850"/>
                    <a:pt x="1122" y="850"/>
                  </a:cubicBezTo>
                  <a:cubicBezTo>
                    <a:pt x="1106" y="850"/>
                    <a:pt x="1106" y="850"/>
                    <a:pt x="1093" y="866"/>
                  </a:cubicBezTo>
                  <a:lnTo>
                    <a:pt x="1080" y="866"/>
                  </a:lnTo>
                  <a:cubicBezTo>
                    <a:pt x="1067" y="866"/>
                    <a:pt x="1054" y="879"/>
                    <a:pt x="1041" y="879"/>
                  </a:cubicBezTo>
                  <a:cubicBezTo>
                    <a:pt x="1025" y="879"/>
                    <a:pt x="1025" y="879"/>
                    <a:pt x="1012" y="892"/>
                  </a:cubicBezTo>
                  <a:lnTo>
                    <a:pt x="999" y="892"/>
                  </a:lnTo>
                  <a:cubicBezTo>
                    <a:pt x="986" y="905"/>
                    <a:pt x="986" y="905"/>
                    <a:pt x="973" y="905"/>
                  </a:cubicBezTo>
                  <a:cubicBezTo>
                    <a:pt x="973" y="918"/>
                    <a:pt x="973" y="918"/>
                    <a:pt x="960" y="918"/>
                  </a:cubicBezTo>
                  <a:cubicBezTo>
                    <a:pt x="944" y="947"/>
                    <a:pt x="931" y="986"/>
                    <a:pt x="918" y="1012"/>
                  </a:cubicBezTo>
                  <a:cubicBezTo>
                    <a:pt x="782" y="1297"/>
                    <a:pt x="594" y="1634"/>
                    <a:pt x="594" y="1634"/>
                  </a:cubicBezTo>
                  <a:lnTo>
                    <a:pt x="500" y="1174"/>
                  </a:lnTo>
                  <a:cubicBezTo>
                    <a:pt x="121" y="824"/>
                    <a:pt x="27" y="364"/>
                    <a:pt x="1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42"/>
            <p:cNvSpPr/>
            <p:nvPr/>
          </p:nvSpPr>
          <p:spPr>
            <a:xfrm>
              <a:off x="4914575" y="5156825"/>
              <a:ext cx="31050" cy="27725"/>
            </a:xfrm>
            <a:custGeom>
              <a:avLst/>
              <a:gdLst/>
              <a:ahLst/>
              <a:cxnLst/>
              <a:rect l="l" t="t" r="r" b="b"/>
              <a:pathLst>
                <a:path w="1242" h="1109" extrusionOk="0">
                  <a:moveTo>
                    <a:pt x="688" y="1"/>
                  </a:moveTo>
                  <a:cubicBezTo>
                    <a:pt x="377" y="1"/>
                    <a:pt x="1" y="325"/>
                    <a:pt x="1" y="623"/>
                  </a:cubicBezTo>
                  <a:cubicBezTo>
                    <a:pt x="1" y="934"/>
                    <a:pt x="377" y="1109"/>
                    <a:pt x="688" y="1109"/>
                  </a:cubicBezTo>
                  <a:cubicBezTo>
                    <a:pt x="986" y="1109"/>
                    <a:pt x="1242" y="866"/>
                    <a:pt x="1242" y="555"/>
                  </a:cubicBezTo>
                  <a:cubicBezTo>
                    <a:pt x="1242" y="257"/>
                    <a:pt x="986" y="1"/>
                    <a:pt x="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42"/>
            <p:cNvSpPr/>
            <p:nvPr/>
          </p:nvSpPr>
          <p:spPr>
            <a:xfrm>
              <a:off x="4914175" y="5156375"/>
              <a:ext cx="32100" cy="23800"/>
            </a:xfrm>
            <a:custGeom>
              <a:avLst/>
              <a:gdLst/>
              <a:ahLst/>
              <a:cxnLst/>
              <a:rect l="l" t="t" r="r" b="b"/>
              <a:pathLst>
                <a:path w="1284" h="952" extrusionOk="0">
                  <a:moveTo>
                    <a:pt x="704" y="1"/>
                  </a:moveTo>
                  <a:cubicBezTo>
                    <a:pt x="624" y="1"/>
                    <a:pt x="544" y="16"/>
                    <a:pt x="474" y="45"/>
                  </a:cubicBezTo>
                  <a:cubicBezTo>
                    <a:pt x="380" y="87"/>
                    <a:pt x="286" y="142"/>
                    <a:pt x="218" y="223"/>
                  </a:cubicBezTo>
                  <a:cubicBezTo>
                    <a:pt x="137" y="288"/>
                    <a:pt x="82" y="369"/>
                    <a:pt x="43" y="466"/>
                  </a:cubicBezTo>
                  <a:cubicBezTo>
                    <a:pt x="30" y="518"/>
                    <a:pt x="17" y="560"/>
                    <a:pt x="17" y="612"/>
                  </a:cubicBezTo>
                  <a:cubicBezTo>
                    <a:pt x="1" y="667"/>
                    <a:pt x="17" y="722"/>
                    <a:pt x="43" y="761"/>
                  </a:cubicBezTo>
                  <a:cubicBezTo>
                    <a:pt x="17" y="667"/>
                    <a:pt x="30" y="560"/>
                    <a:pt x="69" y="479"/>
                  </a:cubicBezTo>
                  <a:cubicBezTo>
                    <a:pt x="111" y="385"/>
                    <a:pt x="179" y="317"/>
                    <a:pt x="244" y="249"/>
                  </a:cubicBezTo>
                  <a:cubicBezTo>
                    <a:pt x="325" y="181"/>
                    <a:pt x="406" y="126"/>
                    <a:pt x="487" y="100"/>
                  </a:cubicBezTo>
                  <a:cubicBezTo>
                    <a:pt x="559" y="71"/>
                    <a:pt x="629" y="55"/>
                    <a:pt x="698" y="55"/>
                  </a:cubicBezTo>
                  <a:cubicBezTo>
                    <a:pt x="723" y="55"/>
                    <a:pt x="747" y="57"/>
                    <a:pt x="772" y="61"/>
                  </a:cubicBezTo>
                  <a:cubicBezTo>
                    <a:pt x="960" y="74"/>
                    <a:pt x="1135" y="207"/>
                    <a:pt x="1203" y="398"/>
                  </a:cubicBezTo>
                  <a:cubicBezTo>
                    <a:pt x="1271" y="573"/>
                    <a:pt x="1245" y="790"/>
                    <a:pt x="1122" y="952"/>
                  </a:cubicBezTo>
                  <a:cubicBezTo>
                    <a:pt x="1190" y="871"/>
                    <a:pt x="1232" y="774"/>
                    <a:pt x="1258" y="680"/>
                  </a:cubicBezTo>
                  <a:cubicBezTo>
                    <a:pt x="1284" y="586"/>
                    <a:pt x="1271" y="479"/>
                    <a:pt x="1245" y="385"/>
                  </a:cubicBezTo>
                  <a:cubicBezTo>
                    <a:pt x="1177" y="181"/>
                    <a:pt x="989" y="32"/>
                    <a:pt x="785" y="6"/>
                  </a:cubicBezTo>
                  <a:cubicBezTo>
                    <a:pt x="758" y="3"/>
                    <a:pt x="731" y="1"/>
                    <a:pt x="704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42"/>
            <p:cNvSpPr/>
            <p:nvPr/>
          </p:nvSpPr>
          <p:spPr>
            <a:xfrm>
              <a:off x="4920650" y="5159500"/>
              <a:ext cx="19550" cy="19300"/>
            </a:xfrm>
            <a:custGeom>
              <a:avLst/>
              <a:gdLst/>
              <a:ahLst/>
              <a:cxnLst/>
              <a:rect l="l" t="t" r="r" b="b"/>
              <a:pathLst>
                <a:path w="782" h="772" extrusionOk="0">
                  <a:moveTo>
                    <a:pt x="390" y="1"/>
                  </a:moveTo>
                  <a:cubicBezTo>
                    <a:pt x="283" y="1"/>
                    <a:pt x="202" y="30"/>
                    <a:pt x="121" y="98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80"/>
                  </a:lnTo>
                  <a:cubicBezTo>
                    <a:pt x="1" y="474"/>
                    <a:pt x="27" y="555"/>
                    <a:pt x="82" y="623"/>
                  </a:cubicBezTo>
                  <a:cubicBezTo>
                    <a:pt x="147" y="704"/>
                    <a:pt x="244" y="759"/>
                    <a:pt x="351" y="772"/>
                  </a:cubicBezTo>
                  <a:lnTo>
                    <a:pt x="390" y="772"/>
                  </a:lnTo>
                  <a:cubicBezTo>
                    <a:pt x="607" y="772"/>
                    <a:pt x="782" y="597"/>
                    <a:pt x="782" y="380"/>
                  </a:cubicBezTo>
                  <a:cubicBezTo>
                    <a:pt x="782" y="354"/>
                    <a:pt x="782" y="325"/>
                    <a:pt x="769" y="299"/>
                  </a:cubicBezTo>
                  <a:cubicBezTo>
                    <a:pt x="743" y="179"/>
                    <a:pt x="649" y="69"/>
                    <a:pt x="539" y="30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42"/>
            <p:cNvSpPr/>
            <p:nvPr/>
          </p:nvSpPr>
          <p:spPr>
            <a:xfrm>
              <a:off x="4920650" y="516192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3"/>
                    <a:pt x="14" y="134"/>
                    <a:pt x="1" y="228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42"/>
            <p:cNvSpPr/>
            <p:nvPr/>
          </p:nvSpPr>
          <p:spPr>
            <a:xfrm>
              <a:off x="4922675" y="516865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42"/>
            <p:cNvSpPr/>
            <p:nvPr/>
          </p:nvSpPr>
          <p:spPr>
            <a:xfrm>
              <a:off x="4925025" y="516395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42"/>
            <p:cNvSpPr/>
            <p:nvPr/>
          </p:nvSpPr>
          <p:spPr>
            <a:xfrm>
              <a:off x="4934100" y="516962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56" y="1"/>
                  </a:moveTo>
                  <a:cubicBezTo>
                    <a:pt x="30" y="1"/>
                    <a:pt x="1" y="30"/>
                    <a:pt x="1" y="56"/>
                  </a:cubicBezTo>
                  <a:cubicBezTo>
                    <a:pt x="1" y="98"/>
                    <a:pt x="30" y="124"/>
                    <a:pt x="56" y="124"/>
                  </a:cubicBezTo>
                  <a:cubicBezTo>
                    <a:pt x="95" y="124"/>
                    <a:pt x="124" y="98"/>
                    <a:pt x="124" y="56"/>
                  </a:cubicBezTo>
                  <a:cubicBezTo>
                    <a:pt x="124" y="30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42"/>
            <p:cNvSpPr/>
            <p:nvPr/>
          </p:nvSpPr>
          <p:spPr>
            <a:xfrm>
              <a:off x="4861200" y="5156825"/>
              <a:ext cx="31125" cy="27725"/>
            </a:xfrm>
            <a:custGeom>
              <a:avLst/>
              <a:gdLst/>
              <a:ahLst/>
              <a:cxnLst/>
              <a:rect l="l" t="t" r="r" b="b"/>
              <a:pathLst>
                <a:path w="1245" h="1109" extrusionOk="0">
                  <a:moveTo>
                    <a:pt x="555" y="1"/>
                  </a:moveTo>
                  <a:cubicBezTo>
                    <a:pt x="257" y="1"/>
                    <a:pt x="1" y="257"/>
                    <a:pt x="1" y="555"/>
                  </a:cubicBezTo>
                  <a:cubicBezTo>
                    <a:pt x="1" y="866"/>
                    <a:pt x="257" y="1109"/>
                    <a:pt x="555" y="1109"/>
                  </a:cubicBezTo>
                  <a:cubicBezTo>
                    <a:pt x="866" y="1109"/>
                    <a:pt x="1245" y="934"/>
                    <a:pt x="1245" y="623"/>
                  </a:cubicBezTo>
                  <a:cubicBezTo>
                    <a:pt x="1245" y="325"/>
                    <a:pt x="86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42"/>
            <p:cNvSpPr/>
            <p:nvPr/>
          </p:nvSpPr>
          <p:spPr>
            <a:xfrm>
              <a:off x="4860875" y="5156375"/>
              <a:ext cx="31775" cy="23800"/>
            </a:xfrm>
            <a:custGeom>
              <a:avLst/>
              <a:gdLst/>
              <a:ahLst/>
              <a:cxnLst/>
              <a:rect l="l" t="t" r="r" b="b"/>
              <a:pathLst>
                <a:path w="1271" h="952" extrusionOk="0">
                  <a:moveTo>
                    <a:pt x="573" y="1"/>
                  </a:moveTo>
                  <a:cubicBezTo>
                    <a:pt x="548" y="1"/>
                    <a:pt x="523" y="3"/>
                    <a:pt x="500" y="6"/>
                  </a:cubicBezTo>
                  <a:cubicBezTo>
                    <a:pt x="286" y="32"/>
                    <a:pt x="108" y="181"/>
                    <a:pt x="43" y="385"/>
                  </a:cubicBezTo>
                  <a:cubicBezTo>
                    <a:pt x="1" y="479"/>
                    <a:pt x="1" y="586"/>
                    <a:pt x="14" y="680"/>
                  </a:cubicBezTo>
                  <a:cubicBezTo>
                    <a:pt x="43" y="774"/>
                    <a:pt x="95" y="871"/>
                    <a:pt x="163" y="952"/>
                  </a:cubicBezTo>
                  <a:cubicBezTo>
                    <a:pt x="27" y="790"/>
                    <a:pt x="1" y="573"/>
                    <a:pt x="69" y="398"/>
                  </a:cubicBezTo>
                  <a:cubicBezTo>
                    <a:pt x="150" y="207"/>
                    <a:pt x="312" y="74"/>
                    <a:pt x="500" y="61"/>
                  </a:cubicBezTo>
                  <a:cubicBezTo>
                    <a:pt x="524" y="57"/>
                    <a:pt x="549" y="55"/>
                    <a:pt x="574" y="55"/>
                  </a:cubicBezTo>
                  <a:cubicBezTo>
                    <a:pt x="644" y="55"/>
                    <a:pt x="715" y="71"/>
                    <a:pt x="785" y="100"/>
                  </a:cubicBezTo>
                  <a:cubicBezTo>
                    <a:pt x="879" y="126"/>
                    <a:pt x="960" y="181"/>
                    <a:pt x="1028" y="249"/>
                  </a:cubicBezTo>
                  <a:cubicBezTo>
                    <a:pt x="1109" y="317"/>
                    <a:pt x="1161" y="385"/>
                    <a:pt x="1203" y="479"/>
                  </a:cubicBezTo>
                  <a:cubicBezTo>
                    <a:pt x="1242" y="560"/>
                    <a:pt x="1271" y="667"/>
                    <a:pt x="1242" y="761"/>
                  </a:cubicBezTo>
                  <a:cubicBezTo>
                    <a:pt x="1258" y="722"/>
                    <a:pt x="1271" y="667"/>
                    <a:pt x="1271" y="612"/>
                  </a:cubicBezTo>
                  <a:cubicBezTo>
                    <a:pt x="1271" y="560"/>
                    <a:pt x="1258" y="518"/>
                    <a:pt x="1229" y="466"/>
                  </a:cubicBezTo>
                  <a:cubicBezTo>
                    <a:pt x="1190" y="369"/>
                    <a:pt x="1135" y="288"/>
                    <a:pt x="1054" y="223"/>
                  </a:cubicBezTo>
                  <a:cubicBezTo>
                    <a:pt x="986" y="142"/>
                    <a:pt x="905" y="87"/>
                    <a:pt x="798" y="45"/>
                  </a:cubicBezTo>
                  <a:cubicBezTo>
                    <a:pt x="727" y="16"/>
                    <a:pt x="648" y="1"/>
                    <a:pt x="573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42"/>
            <p:cNvSpPr/>
            <p:nvPr/>
          </p:nvSpPr>
          <p:spPr>
            <a:xfrm>
              <a:off x="4868000" y="5160225"/>
              <a:ext cx="19550" cy="19225"/>
            </a:xfrm>
            <a:custGeom>
              <a:avLst/>
              <a:gdLst/>
              <a:ahLst/>
              <a:cxnLst/>
              <a:rect l="l" t="t" r="r" b="b"/>
              <a:pathLst>
                <a:path w="782" h="769" extrusionOk="0">
                  <a:moveTo>
                    <a:pt x="390" y="1"/>
                  </a:moveTo>
                  <a:cubicBezTo>
                    <a:pt x="283" y="1"/>
                    <a:pt x="202" y="27"/>
                    <a:pt x="121" y="95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77"/>
                  </a:lnTo>
                  <a:cubicBezTo>
                    <a:pt x="1" y="474"/>
                    <a:pt x="27" y="555"/>
                    <a:pt x="82" y="620"/>
                  </a:cubicBezTo>
                  <a:cubicBezTo>
                    <a:pt x="147" y="701"/>
                    <a:pt x="244" y="756"/>
                    <a:pt x="351" y="769"/>
                  </a:cubicBezTo>
                  <a:lnTo>
                    <a:pt x="390" y="769"/>
                  </a:lnTo>
                  <a:cubicBezTo>
                    <a:pt x="607" y="769"/>
                    <a:pt x="782" y="594"/>
                    <a:pt x="782" y="377"/>
                  </a:cubicBezTo>
                  <a:cubicBezTo>
                    <a:pt x="782" y="351"/>
                    <a:pt x="782" y="325"/>
                    <a:pt x="769" y="296"/>
                  </a:cubicBezTo>
                  <a:cubicBezTo>
                    <a:pt x="743" y="176"/>
                    <a:pt x="649" y="69"/>
                    <a:pt x="539" y="27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42"/>
            <p:cNvSpPr/>
            <p:nvPr/>
          </p:nvSpPr>
          <p:spPr>
            <a:xfrm>
              <a:off x="4868000" y="516257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6"/>
                    <a:pt x="14" y="137"/>
                    <a:pt x="1" y="231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4870025" y="516930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4872375" y="516460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48814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53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53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4931275" y="5140550"/>
              <a:ext cx="14350" cy="11375"/>
            </a:xfrm>
            <a:custGeom>
              <a:avLst/>
              <a:gdLst/>
              <a:ahLst/>
              <a:cxnLst/>
              <a:rect l="l" t="t" r="r" b="b"/>
              <a:pathLst>
                <a:path w="574" h="455" extrusionOk="0">
                  <a:moveTo>
                    <a:pt x="209" y="0"/>
                  </a:moveTo>
                  <a:cubicBezTo>
                    <a:pt x="82" y="0"/>
                    <a:pt x="0" y="110"/>
                    <a:pt x="62" y="234"/>
                  </a:cubicBezTo>
                  <a:cubicBezTo>
                    <a:pt x="101" y="302"/>
                    <a:pt x="156" y="341"/>
                    <a:pt x="208" y="383"/>
                  </a:cubicBezTo>
                  <a:cubicBezTo>
                    <a:pt x="263" y="409"/>
                    <a:pt x="318" y="435"/>
                    <a:pt x="370" y="451"/>
                  </a:cubicBezTo>
                  <a:cubicBezTo>
                    <a:pt x="379" y="453"/>
                    <a:pt x="388" y="454"/>
                    <a:pt x="398" y="454"/>
                  </a:cubicBezTo>
                  <a:cubicBezTo>
                    <a:pt x="446" y="454"/>
                    <a:pt x="499" y="428"/>
                    <a:pt x="532" y="396"/>
                  </a:cubicBezTo>
                  <a:cubicBezTo>
                    <a:pt x="574" y="341"/>
                    <a:pt x="561" y="273"/>
                    <a:pt x="532" y="221"/>
                  </a:cubicBezTo>
                  <a:cubicBezTo>
                    <a:pt x="506" y="166"/>
                    <a:pt x="467" y="127"/>
                    <a:pt x="412" y="85"/>
                  </a:cubicBezTo>
                  <a:cubicBezTo>
                    <a:pt x="370" y="59"/>
                    <a:pt x="318" y="17"/>
                    <a:pt x="250" y="4"/>
                  </a:cubicBezTo>
                  <a:cubicBezTo>
                    <a:pt x="236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4861525" y="5140550"/>
              <a:ext cx="14050" cy="11375"/>
            </a:xfrm>
            <a:custGeom>
              <a:avLst/>
              <a:gdLst/>
              <a:ahLst/>
              <a:cxnLst/>
              <a:rect l="l" t="t" r="r" b="b"/>
              <a:pathLst>
                <a:path w="562" h="455" extrusionOk="0">
                  <a:moveTo>
                    <a:pt x="352" y="0"/>
                  </a:moveTo>
                  <a:cubicBezTo>
                    <a:pt x="339" y="0"/>
                    <a:pt x="325" y="1"/>
                    <a:pt x="312" y="4"/>
                  </a:cubicBezTo>
                  <a:cubicBezTo>
                    <a:pt x="260" y="17"/>
                    <a:pt x="205" y="59"/>
                    <a:pt x="150" y="85"/>
                  </a:cubicBezTo>
                  <a:cubicBezTo>
                    <a:pt x="98" y="127"/>
                    <a:pt x="56" y="166"/>
                    <a:pt x="30" y="221"/>
                  </a:cubicBezTo>
                  <a:cubicBezTo>
                    <a:pt x="1" y="273"/>
                    <a:pt x="1" y="341"/>
                    <a:pt x="30" y="396"/>
                  </a:cubicBezTo>
                  <a:cubicBezTo>
                    <a:pt x="62" y="428"/>
                    <a:pt x="115" y="454"/>
                    <a:pt x="164" y="454"/>
                  </a:cubicBezTo>
                  <a:cubicBezTo>
                    <a:pt x="173" y="454"/>
                    <a:pt x="183" y="453"/>
                    <a:pt x="192" y="451"/>
                  </a:cubicBezTo>
                  <a:cubicBezTo>
                    <a:pt x="260" y="435"/>
                    <a:pt x="299" y="409"/>
                    <a:pt x="354" y="383"/>
                  </a:cubicBezTo>
                  <a:cubicBezTo>
                    <a:pt x="406" y="341"/>
                    <a:pt x="474" y="302"/>
                    <a:pt x="503" y="234"/>
                  </a:cubicBezTo>
                  <a:cubicBezTo>
                    <a:pt x="562" y="110"/>
                    <a:pt x="479" y="0"/>
                    <a:pt x="35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4895950" y="5178450"/>
              <a:ext cx="14925" cy="7800"/>
            </a:xfrm>
            <a:custGeom>
              <a:avLst/>
              <a:gdLst/>
              <a:ahLst/>
              <a:cxnLst/>
              <a:rect l="l" t="t" r="r" b="b"/>
              <a:pathLst>
                <a:path w="597" h="312" extrusionOk="0">
                  <a:moveTo>
                    <a:pt x="299" y="1"/>
                  </a:moveTo>
                  <a:lnTo>
                    <a:pt x="231" y="14"/>
                  </a:lnTo>
                  <a:lnTo>
                    <a:pt x="163" y="14"/>
                  </a:lnTo>
                  <a:cubicBezTo>
                    <a:pt x="124" y="27"/>
                    <a:pt x="82" y="40"/>
                    <a:pt x="43" y="82"/>
                  </a:cubicBezTo>
                  <a:cubicBezTo>
                    <a:pt x="30" y="82"/>
                    <a:pt x="30" y="95"/>
                    <a:pt x="17" y="108"/>
                  </a:cubicBezTo>
                  <a:cubicBezTo>
                    <a:pt x="17" y="121"/>
                    <a:pt x="1" y="134"/>
                    <a:pt x="17" y="150"/>
                  </a:cubicBezTo>
                  <a:cubicBezTo>
                    <a:pt x="1" y="176"/>
                    <a:pt x="17" y="189"/>
                    <a:pt x="30" y="215"/>
                  </a:cubicBezTo>
                  <a:cubicBezTo>
                    <a:pt x="56" y="257"/>
                    <a:pt x="98" y="283"/>
                    <a:pt x="124" y="312"/>
                  </a:cubicBezTo>
                  <a:cubicBezTo>
                    <a:pt x="98" y="270"/>
                    <a:pt x="69" y="244"/>
                    <a:pt x="56" y="202"/>
                  </a:cubicBezTo>
                  <a:cubicBezTo>
                    <a:pt x="43" y="163"/>
                    <a:pt x="43" y="121"/>
                    <a:pt x="69" y="108"/>
                  </a:cubicBezTo>
                  <a:cubicBezTo>
                    <a:pt x="98" y="82"/>
                    <a:pt x="137" y="82"/>
                    <a:pt x="179" y="69"/>
                  </a:cubicBezTo>
                  <a:lnTo>
                    <a:pt x="244" y="69"/>
                  </a:lnTo>
                  <a:lnTo>
                    <a:pt x="299" y="53"/>
                  </a:lnTo>
                  <a:lnTo>
                    <a:pt x="367" y="53"/>
                  </a:lnTo>
                  <a:cubicBezTo>
                    <a:pt x="393" y="53"/>
                    <a:pt x="406" y="53"/>
                    <a:pt x="435" y="69"/>
                  </a:cubicBezTo>
                  <a:cubicBezTo>
                    <a:pt x="474" y="69"/>
                    <a:pt x="516" y="82"/>
                    <a:pt x="542" y="95"/>
                  </a:cubicBezTo>
                  <a:cubicBezTo>
                    <a:pt x="568" y="121"/>
                    <a:pt x="568" y="163"/>
                    <a:pt x="542" y="189"/>
                  </a:cubicBezTo>
                  <a:cubicBezTo>
                    <a:pt x="529" y="231"/>
                    <a:pt x="503" y="270"/>
                    <a:pt x="474" y="296"/>
                  </a:cubicBezTo>
                  <a:cubicBezTo>
                    <a:pt x="516" y="270"/>
                    <a:pt x="542" y="244"/>
                    <a:pt x="568" y="202"/>
                  </a:cubicBezTo>
                  <a:cubicBezTo>
                    <a:pt x="584" y="189"/>
                    <a:pt x="597" y="163"/>
                    <a:pt x="597" y="134"/>
                  </a:cubicBezTo>
                  <a:cubicBezTo>
                    <a:pt x="597" y="121"/>
                    <a:pt x="597" y="108"/>
                    <a:pt x="584" y="95"/>
                  </a:cubicBezTo>
                  <a:cubicBezTo>
                    <a:pt x="584" y="95"/>
                    <a:pt x="584" y="69"/>
                    <a:pt x="568" y="69"/>
                  </a:cubicBezTo>
                  <a:cubicBezTo>
                    <a:pt x="529" y="27"/>
                    <a:pt x="474" y="14"/>
                    <a:pt x="435" y="14"/>
                  </a:cubicBezTo>
                  <a:cubicBezTo>
                    <a:pt x="406" y="14"/>
                    <a:pt x="393" y="1"/>
                    <a:pt x="367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482240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265" y="0"/>
                  </a:moveTo>
                  <a:cubicBezTo>
                    <a:pt x="245" y="0"/>
                    <a:pt x="224" y="3"/>
                    <a:pt x="205" y="10"/>
                  </a:cubicBezTo>
                  <a:cubicBezTo>
                    <a:pt x="189" y="10"/>
                    <a:pt x="176" y="23"/>
                    <a:pt x="150" y="23"/>
                  </a:cubicBezTo>
                  <a:cubicBezTo>
                    <a:pt x="137" y="39"/>
                    <a:pt x="124" y="52"/>
                    <a:pt x="108" y="65"/>
                  </a:cubicBezTo>
                  <a:cubicBezTo>
                    <a:pt x="82" y="91"/>
                    <a:pt x="56" y="120"/>
                    <a:pt x="43" y="146"/>
                  </a:cubicBezTo>
                  <a:cubicBezTo>
                    <a:pt x="27" y="185"/>
                    <a:pt x="14" y="227"/>
                    <a:pt x="14" y="253"/>
                  </a:cubicBezTo>
                  <a:cubicBezTo>
                    <a:pt x="1" y="334"/>
                    <a:pt x="14" y="402"/>
                    <a:pt x="43" y="470"/>
                  </a:cubicBezTo>
                  <a:cubicBezTo>
                    <a:pt x="27" y="402"/>
                    <a:pt x="27" y="334"/>
                    <a:pt x="43" y="266"/>
                  </a:cubicBezTo>
                  <a:cubicBezTo>
                    <a:pt x="43" y="227"/>
                    <a:pt x="56" y="201"/>
                    <a:pt x="69" y="172"/>
                  </a:cubicBezTo>
                  <a:cubicBezTo>
                    <a:pt x="82" y="133"/>
                    <a:pt x="108" y="104"/>
                    <a:pt x="137" y="91"/>
                  </a:cubicBezTo>
                  <a:cubicBezTo>
                    <a:pt x="170" y="66"/>
                    <a:pt x="205" y="51"/>
                    <a:pt x="244" y="51"/>
                  </a:cubicBezTo>
                  <a:cubicBezTo>
                    <a:pt x="265" y="51"/>
                    <a:pt x="288" y="56"/>
                    <a:pt x="312" y="65"/>
                  </a:cubicBezTo>
                  <a:cubicBezTo>
                    <a:pt x="380" y="78"/>
                    <a:pt x="432" y="104"/>
                    <a:pt x="487" y="159"/>
                  </a:cubicBezTo>
                  <a:cubicBezTo>
                    <a:pt x="529" y="201"/>
                    <a:pt x="581" y="253"/>
                    <a:pt x="610" y="321"/>
                  </a:cubicBezTo>
                  <a:cubicBezTo>
                    <a:pt x="636" y="347"/>
                    <a:pt x="636" y="376"/>
                    <a:pt x="649" y="402"/>
                  </a:cubicBezTo>
                  <a:cubicBezTo>
                    <a:pt x="662" y="444"/>
                    <a:pt x="675" y="470"/>
                    <a:pt x="691" y="509"/>
                  </a:cubicBezTo>
                  <a:cubicBezTo>
                    <a:pt x="728" y="625"/>
                    <a:pt x="730" y="766"/>
                    <a:pt x="719" y="893"/>
                  </a:cubicBezTo>
                  <a:lnTo>
                    <a:pt x="719" y="893"/>
                  </a:lnTo>
                  <a:cubicBezTo>
                    <a:pt x="722" y="870"/>
                    <a:pt x="730" y="842"/>
                    <a:pt x="730" y="820"/>
                  </a:cubicBezTo>
                  <a:cubicBezTo>
                    <a:pt x="743" y="781"/>
                    <a:pt x="743" y="739"/>
                    <a:pt x="743" y="713"/>
                  </a:cubicBezTo>
                  <a:lnTo>
                    <a:pt x="743" y="606"/>
                  </a:lnTo>
                  <a:cubicBezTo>
                    <a:pt x="743" y="564"/>
                    <a:pt x="730" y="538"/>
                    <a:pt x="730" y="496"/>
                  </a:cubicBezTo>
                  <a:cubicBezTo>
                    <a:pt x="704" y="347"/>
                    <a:pt x="636" y="214"/>
                    <a:pt x="513" y="120"/>
                  </a:cubicBezTo>
                  <a:cubicBezTo>
                    <a:pt x="461" y="65"/>
                    <a:pt x="393" y="23"/>
                    <a:pt x="325" y="10"/>
                  </a:cubicBezTo>
                  <a:cubicBezTo>
                    <a:pt x="305" y="3"/>
                    <a:pt x="285" y="0"/>
                    <a:pt x="265" y="0"/>
                  </a:cubicBezTo>
                  <a:close/>
                  <a:moveTo>
                    <a:pt x="719" y="893"/>
                  </a:moveTo>
                  <a:lnTo>
                    <a:pt x="719" y="893"/>
                  </a:lnTo>
                  <a:cubicBezTo>
                    <a:pt x="717" y="900"/>
                    <a:pt x="717" y="907"/>
                    <a:pt x="717" y="914"/>
                  </a:cubicBezTo>
                  <a:cubicBezTo>
                    <a:pt x="717" y="907"/>
                    <a:pt x="718" y="900"/>
                    <a:pt x="719" y="893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4830825" y="5173325"/>
              <a:ext cx="8125" cy="15275"/>
            </a:xfrm>
            <a:custGeom>
              <a:avLst/>
              <a:gdLst/>
              <a:ahLst/>
              <a:cxnLst/>
              <a:rect l="l" t="t" r="r" b="b"/>
              <a:pathLst>
                <a:path w="325" h="611" extrusionOk="0">
                  <a:moveTo>
                    <a:pt x="189" y="1"/>
                  </a:moveTo>
                  <a:cubicBezTo>
                    <a:pt x="162" y="1"/>
                    <a:pt x="135" y="5"/>
                    <a:pt x="111" y="15"/>
                  </a:cubicBezTo>
                  <a:cubicBezTo>
                    <a:pt x="69" y="31"/>
                    <a:pt x="43" y="57"/>
                    <a:pt x="14" y="96"/>
                  </a:cubicBezTo>
                  <a:cubicBezTo>
                    <a:pt x="1" y="138"/>
                    <a:pt x="1" y="177"/>
                    <a:pt x="1" y="206"/>
                  </a:cubicBezTo>
                  <a:cubicBezTo>
                    <a:pt x="1" y="287"/>
                    <a:pt x="30" y="355"/>
                    <a:pt x="56" y="420"/>
                  </a:cubicBezTo>
                  <a:cubicBezTo>
                    <a:pt x="82" y="488"/>
                    <a:pt x="124" y="556"/>
                    <a:pt x="163" y="611"/>
                  </a:cubicBezTo>
                  <a:cubicBezTo>
                    <a:pt x="137" y="543"/>
                    <a:pt x="111" y="475"/>
                    <a:pt x="95" y="407"/>
                  </a:cubicBezTo>
                  <a:cubicBezTo>
                    <a:pt x="69" y="339"/>
                    <a:pt x="56" y="274"/>
                    <a:pt x="56" y="206"/>
                  </a:cubicBezTo>
                  <a:cubicBezTo>
                    <a:pt x="56" y="151"/>
                    <a:pt x="69" y="83"/>
                    <a:pt x="124" y="57"/>
                  </a:cubicBezTo>
                  <a:cubicBezTo>
                    <a:pt x="176" y="31"/>
                    <a:pt x="257" y="31"/>
                    <a:pt x="325" y="31"/>
                  </a:cubicBezTo>
                  <a:cubicBezTo>
                    <a:pt x="282" y="13"/>
                    <a:pt x="234" y="1"/>
                    <a:pt x="189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496585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480" y="0"/>
                  </a:moveTo>
                  <a:cubicBezTo>
                    <a:pt x="460" y="0"/>
                    <a:pt x="440" y="3"/>
                    <a:pt x="419" y="10"/>
                  </a:cubicBezTo>
                  <a:cubicBezTo>
                    <a:pt x="351" y="23"/>
                    <a:pt x="283" y="65"/>
                    <a:pt x="231" y="120"/>
                  </a:cubicBezTo>
                  <a:cubicBezTo>
                    <a:pt x="121" y="214"/>
                    <a:pt x="56" y="347"/>
                    <a:pt x="14" y="496"/>
                  </a:cubicBezTo>
                  <a:cubicBezTo>
                    <a:pt x="14" y="538"/>
                    <a:pt x="14" y="564"/>
                    <a:pt x="1" y="606"/>
                  </a:cubicBezTo>
                  <a:lnTo>
                    <a:pt x="1" y="713"/>
                  </a:lnTo>
                  <a:cubicBezTo>
                    <a:pt x="1" y="739"/>
                    <a:pt x="14" y="781"/>
                    <a:pt x="14" y="820"/>
                  </a:cubicBezTo>
                  <a:cubicBezTo>
                    <a:pt x="14" y="849"/>
                    <a:pt x="27" y="888"/>
                    <a:pt x="40" y="914"/>
                  </a:cubicBezTo>
                  <a:cubicBezTo>
                    <a:pt x="27" y="781"/>
                    <a:pt x="27" y="632"/>
                    <a:pt x="56" y="509"/>
                  </a:cubicBezTo>
                  <a:cubicBezTo>
                    <a:pt x="69" y="470"/>
                    <a:pt x="82" y="444"/>
                    <a:pt x="95" y="402"/>
                  </a:cubicBezTo>
                  <a:cubicBezTo>
                    <a:pt x="108" y="376"/>
                    <a:pt x="121" y="347"/>
                    <a:pt x="137" y="321"/>
                  </a:cubicBezTo>
                  <a:cubicBezTo>
                    <a:pt x="176" y="253"/>
                    <a:pt x="218" y="201"/>
                    <a:pt x="270" y="159"/>
                  </a:cubicBezTo>
                  <a:cubicBezTo>
                    <a:pt x="312" y="104"/>
                    <a:pt x="380" y="78"/>
                    <a:pt x="432" y="65"/>
                  </a:cubicBezTo>
                  <a:cubicBezTo>
                    <a:pt x="456" y="56"/>
                    <a:pt x="480" y="51"/>
                    <a:pt x="503" y="51"/>
                  </a:cubicBezTo>
                  <a:cubicBezTo>
                    <a:pt x="546" y="51"/>
                    <a:pt x="587" y="66"/>
                    <a:pt x="623" y="91"/>
                  </a:cubicBezTo>
                  <a:cubicBezTo>
                    <a:pt x="649" y="104"/>
                    <a:pt x="662" y="133"/>
                    <a:pt x="675" y="172"/>
                  </a:cubicBezTo>
                  <a:cubicBezTo>
                    <a:pt x="688" y="201"/>
                    <a:pt x="704" y="227"/>
                    <a:pt x="717" y="266"/>
                  </a:cubicBezTo>
                  <a:cubicBezTo>
                    <a:pt x="730" y="334"/>
                    <a:pt x="717" y="402"/>
                    <a:pt x="717" y="470"/>
                  </a:cubicBezTo>
                  <a:cubicBezTo>
                    <a:pt x="730" y="402"/>
                    <a:pt x="743" y="334"/>
                    <a:pt x="743" y="253"/>
                  </a:cubicBezTo>
                  <a:cubicBezTo>
                    <a:pt x="730" y="227"/>
                    <a:pt x="730" y="185"/>
                    <a:pt x="717" y="146"/>
                  </a:cubicBezTo>
                  <a:cubicBezTo>
                    <a:pt x="688" y="120"/>
                    <a:pt x="675" y="91"/>
                    <a:pt x="649" y="65"/>
                  </a:cubicBezTo>
                  <a:cubicBezTo>
                    <a:pt x="623" y="52"/>
                    <a:pt x="607" y="39"/>
                    <a:pt x="594" y="23"/>
                  </a:cubicBezTo>
                  <a:cubicBezTo>
                    <a:pt x="581" y="23"/>
                    <a:pt x="555" y="10"/>
                    <a:pt x="542" y="10"/>
                  </a:cubicBezTo>
                  <a:cubicBezTo>
                    <a:pt x="521" y="3"/>
                    <a:pt x="500" y="0"/>
                    <a:pt x="4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4968200" y="5173325"/>
              <a:ext cx="7800" cy="15275"/>
            </a:xfrm>
            <a:custGeom>
              <a:avLst/>
              <a:gdLst/>
              <a:ahLst/>
              <a:cxnLst/>
              <a:rect l="l" t="t" r="r" b="b"/>
              <a:pathLst>
                <a:path w="312" h="611" extrusionOk="0">
                  <a:moveTo>
                    <a:pt x="125" y="1"/>
                  </a:moveTo>
                  <a:cubicBezTo>
                    <a:pt x="80" y="1"/>
                    <a:pt x="35" y="13"/>
                    <a:pt x="1" y="31"/>
                  </a:cubicBezTo>
                  <a:cubicBezTo>
                    <a:pt x="69" y="31"/>
                    <a:pt x="137" y="31"/>
                    <a:pt x="189" y="57"/>
                  </a:cubicBezTo>
                  <a:cubicBezTo>
                    <a:pt x="244" y="83"/>
                    <a:pt x="270" y="151"/>
                    <a:pt x="257" y="206"/>
                  </a:cubicBezTo>
                  <a:cubicBezTo>
                    <a:pt x="257" y="274"/>
                    <a:pt x="244" y="339"/>
                    <a:pt x="218" y="407"/>
                  </a:cubicBezTo>
                  <a:cubicBezTo>
                    <a:pt x="205" y="475"/>
                    <a:pt x="176" y="543"/>
                    <a:pt x="163" y="611"/>
                  </a:cubicBezTo>
                  <a:cubicBezTo>
                    <a:pt x="205" y="556"/>
                    <a:pt x="231" y="488"/>
                    <a:pt x="257" y="420"/>
                  </a:cubicBezTo>
                  <a:cubicBezTo>
                    <a:pt x="286" y="355"/>
                    <a:pt x="312" y="287"/>
                    <a:pt x="312" y="206"/>
                  </a:cubicBezTo>
                  <a:cubicBezTo>
                    <a:pt x="312" y="177"/>
                    <a:pt x="312" y="138"/>
                    <a:pt x="299" y="96"/>
                  </a:cubicBezTo>
                  <a:cubicBezTo>
                    <a:pt x="286" y="57"/>
                    <a:pt x="244" y="31"/>
                    <a:pt x="205" y="15"/>
                  </a:cubicBezTo>
                  <a:cubicBezTo>
                    <a:pt x="179" y="5"/>
                    <a:pt x="152" y="1"/>
                    <a:pt x="1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4888250" y="5193275"/>
              <a:ext cx="30400" cy="5450"/>
            </a:xfrm>
            <a:custGeom>
              <a:avLst/>
              <a:gdLst/>
              <a:ahLst/>
              <a:cxnLst/>
              <a:rect l="l" t="t" r="r" b="b"/>
              <a:pathLst>
                <a:path w="1216" h="218" extrusionOk="0">
                  <a:moveTo>
                    <a:pt x="1216" y="1"/>
                  </a:moveTo>
                  <a:lnTo>
                    <a:pt x="1216" y="1"/>
                  </a:lnTo>
                  <a:cubicBezTo>
                    <a:pt x="1119" y="56"/>
                    <a:pt x="1025" y="95"/>
                    <a:pt x="918" y="124"/>
                  </a:cubicBezTo>
                  <a:cubicBezTo>
                    <a:pt x="876" y="137"/>
                    <a:pt x="824" y="137"/>
                    <a:pt x="769" y="150"/>
                  </a:cubicBezTo>
                  <a:cubicBezTo>
                    <a:pt x="714" y="150"/>
                    <a:pt x="662" y="163"/>
                    <a:pt x="607" y="163"/>
                  </a:cubicBezTo>
                  <a:cubicBezTo>
                    <a:pt x="513" y="163"/>
                    <a:pt x="406" y="137"/>
                    <a:pt x="296" y="108"/>
                  </a:cubicBezTo>
                  <a:cubicBezTo>
                    <a:pt x="202" y="82"/>
                    <a:pt x="95" y="56"/>
                    <a:pt x="1" y="1"/>
                  </a:cubicBezTo>
                  <a:lnTo>
                    <a:pt x="1" y="1"/>
                  </a:lnTo>
                  <a:cubicBezTo>
                    <a:pt x="82" y="69"/>
                    <a:pt x="189" y="124"/>
                    <a:pt x="283" y="150"/>
                  </a:cubicBezTo>
                  <a:cubicBezTo>
                    <a:pt x="390" y="189"/>
                    <a:pt x="500" y="205"/>
                    <a:pt x="607" y="218"/>
                  </a:cubicBezTo>
                  <a:cubicBezTo>
                    <a:pt x="662" y="218"/>
                    <a:pt x="714" y="205"/>
                    <a:pt x="769" y="205"/>
                  </a:cubicBezTo>
                  <a:cubicBezTo>
                    <a:pt x="824" y="189"/>
                    <a:pt x="892" y="189"/>
                    <a:pt x="931" y="163"/>
                  </a:cubicBezTo>
                  <a:cubicBezTo>
                    <a:pt x="1038" y="137"/>
                    <a:pt x="1135" y="69"/>
                    <a:pt x="121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4897975" y="5201700"/>
              <a:ext cx="10150" cy="1725"/>
            </a:xfrm>
            <a:custGeom>
              <a:avLst/>
              <a:gdLst/>
              <a:ahLst/>
              <a:cxnLst/>
              <a:rect l="l" t="t" r="r" b="b"/>
              <a:pathLst>
                <a:path w="406" h="69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67" y="14"/>
                    <a:pt x="341" y="14"/>
                    <a:pt x="299" y="14"/>
                  </a:cubicBezTo>
                  <a:lnTo>
                    <a:pt x="98" y="14"/>
                  </a:lnTo>
                  <a:cubicBezTo>
                    <a:pt x="69" y="14"/>
                    <a:pt x="30" y="14"/>
                    <a:pt x="1" y="1"/>
                  </a:cubicBezTo>
                  <a:lnTo>
                    <a:pt x="1" y="1"/>
                  </a:lnTo>
                  <a:cubicBezTo>
                    <a:pt x="30" y="30"/>
                    <a:pt x="56" y="43"/>
                    <a:pt x="98" y="56"/>
                  </a:cubicBezTo>
                  <a:cubicBezTo>
                    <a:pt x="124" y="69"/>
                    <a:pt x="163" y="69"/>
                    <a:pt x="205" y="69"/>
                  </a:cubicBezTo>
                  <a:cubicBezTo>
                    <a:pt x="273" y="69"/>
                    <a:pt x="354" y="56"/>
                    <a:pt x="40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4825475" y="5078725"/>
              <a:ext cx="153925" cy="98375"/>
            </a:xfrm>
            <a:custGeom>
              <a:avLst/>
              <a:gdLst/>
              <a:ahLst/>
              <a:cxnLst/>
              <a:rect l="l" t="t" r="r" b="b"/>
              <a:pathLst>
                <a:path w="6157" h="3935" extrusionOk="0">
                  <a:moveTo>
                    <a:pt x="3058" y="0"/>
                  </a:moveTo>
                  <a:cubicBezTo>
                    <a:pt x="2984" y="0"/>
                    <a:pt x="2910" y="3"/>
                    <a:pt x="2836" y="8"/>
                  </a:cubicBezTo>
                  <a:cubicBezTo>
                    <a:pt x="2415" y="47"/>
                    <a:pt x="2010" y="170"/>
                    <a:pt x="1673" y="413"/>
                  </a:cubicBezTo>
                  <a:cubicBezTo>
                    <a:pt x="1566" y="478"/>
                    <a:pt x="1472" y="575"/>
                    <a:pt x="1391" y="682"/>
                  </a:cubicBezTo>
                  <a:cubicBezTo>
                    <a:pt x="1391" y="682"/>
                    <a:pt x="1378" y="682"/>
                    <a:pt x="1378" y="695"/>
                  </a:cubicBezTo>
                  <a:cubicBezTo>
                    <a:pt x="1281" y="721"/>
                    <a:pt x="1200" y="750"/>
                    <a:pt x="1148" y="776"/>
                  </a:cubicBezTo>
                  <a:cubicBezTo>
                    <a:pt x="688" y="1006"/>
                    <a:pt x="202" y="1612"/>
                    <a:pt x="66" y="2033"/>
                  </a:cubicBezTo>
                  <a:cubicBezTo>
                    <a:pt x="53" y="2085"/>
                    <a:pt x="40" y="2127"/>
                    <a:pt x="40" y="2166"/>
                  </a:cubicBezTo>
                  <a:cubicBezTo>
                    <a:pt x="1" y="2409"/>
                    <a:pt x="121" y="2843"/>
                    <a:pt x="215" y="3151"/>
                  </a:cubicBezTo>
                  <a:cubicBezTo>
                    <a:pt x="283" y="3151"/>
                    <a:pt x="351" y="3180"/>
                    <a:pt x="419" y="3219"/>
                  </a:cubicBezTo>
                  <a:cubicBezTo>
                    <a:pt x="419" y="3232"/>
                    <a:pt x="432" y="3232"/>
                    <a:pt x="445" y="3248"/>
                  </a:cubicBezTo>
                  <a:cubicBezTo>
                    <a:pt x="594" y="3543"/>
                    <a:pt x="811" y="3935"/>
                    <a:pt x="811" y="3935"/>
                  </a:cubicBezTo>
                  <a:lnTo>
                    <a:pt x="905" y="3504"/>
                  </a:lnTo>
                  <a:lnTo>
                    <a:pt x="905" y="3475"/>
                  </a:lnTo>
                  <a:cubicBezTo>
                    <a:pt x="1297" y="3112"/>
                    <a:pt x="1378" y="2613"/>
                    <a:pt x="1391" y="2247"/>
                  </a:cubicBezTo>
                  <a:cubicBezTo>
                    <a:pt x="1737" y="2333"/>
                    <a:pt x="2147" y="2369"/>
                    <a:pt x="2562" y="2369"/>
                  </a:cubicBezTo>
                  <a:cubicBezTo>
                    <a:pt x="3066" y="2369"/>
                    <a:pt x="3575" y="2316"/>
                    <a:pt x="3983" y="2234"/>
                  </a:cubicBezTo>
                  <a:cubicBezTo>
                    <a:pt x="4294" y="2179"/>
                    <a:pt x="4602" y="2085"/>
                    <a:pt x="4900" y="1936"/>
                  </a:cubicBezTo>
                  <a:lnTo>
                    <a:pt x="4900" y="1936"/>
                  </a:lnTo>
                  <a:cubicBezTo>
                    <a:pt x="4861" y="2276"/>
                    <a:pt x="4861" y="2989"/>
                    <a:pt x="5373" y="3475"/>
                  </a:cubicBezTo>
                  <a:lnTo>
                    <a:pt x="5467" y="3935"/>
                  </a:lnTo>
                  <a:cubicBezTo>
                    <a:pt x="5467" y="3935"/>
                    <a:pt x="5655" y="3598"/>
                    <a:pt x="5791" y="3313"/>
                  </a:cubicBezTo>
                  <a:cubicBezTo>
                    <a:pt x="5804" y="3287"/>
                    <a:pt x="5817" y="3248"/>
                    <a:pt x="5833" y="3219"/>
                  </a:cubicBezTo>
                  <a:cubicBezTo>
                    <a:pt x="5885" y="3193"/>
                    <a:pt x="5940" y="3167"/>
                    <a:pt x="5995" y="3151"/>
                  </a:cubicBezTo>
                  <a:cubicBezTo>
                    <a:pt x="6021" y="3099"/>
                    <a:pt x="6034" y="3057"/>
                    <a:pt x="6047" y="3005"/>
                  </a:cubicBezTo>
                  <a:cubicBezTo>
                    <a:pt x="6076" y="2924"/>
                    <a:pt x="6089" y="2843"/>
                    <a:pt x="6102" y="2762"/>
                  </a:cubicBezTo>
                  <a:cubicBezTo>
                    <a:pt x="6157" y="2396"/>
                    <a:pt x="6089" y="1965"/>
                    <a:pt x="5804" y="1492"/>
                  </a:cubicBezTo>
                  <a:cubicBezTo>
                    <a:pt x="5791" y="1479"/>
                    <a:pt x="5791" y="1479"/>
                    <a:pt x="5791" y="1466"/>
                  </a:cubicBezTo>
                  <a:cubicBezTo>
                    <a:pt x="5765" y="1424"/>
                    <a:pt x="5736" y="1385"/>
                    <a:pt x="5697" y="1343"/>
                  </a:cubicBezTo>
                  <a:cubicBezTo>
                    <a:pt x="5697" y="1330"/>
                    <a:pt x="5684" y="1317"/>
                    <a:pt x="5671" y="1304"/>
                  </a:cubicBezTo>
                  <a:cubicBezTo>
                    <a:pt x="5710" y="1236"/>
                    <a:pt x="5752" y="1168"/>
                    <a:pt x="5791" y="1100"/>
                  </a:cubicBezTo>
                  <a:cubicBezTo>
                    <a:pt x="5817" y="1045"/>
                    <a:pt x="5833" y="993"/>
                    <a:pt x="5859" y="951"/>
                  </a:cubicBezTo>
                  <a:lnTo>
                    <a:pt x="5859" y="951"/>
                  </a:lnTo>
                  <a:cubicBezTo>
                    <a:pt x="5723" y="1019"/>
                    <a:pt x="5590" y="1061"/>
                    <a:pt x="5454" y="1100"/>
                  </a:cubicBezTo>
                  <a:cubicBezTo>
                    <a:pt x="5441" y="1087"/>
                    <a:pt x="5441" y="1087"/>
                    <a:pt x="5428" y="1074"/>
                  </a:cubicBezTo>
                  <a:cubicBezTo>
                    <a:pt x="5412" y="1074"/>
                    <a:pt x="5412" y="1061"/>
                    <a:pt x="5399" y="1045"/>
                  </a:cubicBezTo>
                  <a:cubicBezTo>
                    <a:pt x="5454" y="993"/>
                    <a:pt x="5493" y="925"/>
                    <a:pt x="5548" y="857"/>
                  </a:cubicBezTo>
                  <a:cubicBezTo>
                    <a:pt x="5561" y="844"/>
                    <a:pt x="5561" y="818"/>
                    <a:pt x="5574" y="802"/>
                  </a:cubicBezTo>
                  <a:cubicBezTo>
                    <a:pt x="5642" y="721"/>
                    <a:pt x="5697" y="614"/>
                    <a:pt x="5736" y="520"/>
                  </a:cubicBezTo>
                  <a:cubicBezTo>
                    <a:pt x="5752" y="478"/>
                    <a:pt x="5765" y="452"/>
                    <a:pt x="5791" y="413"/>
                  </a:cubicBezTo>
                  <a:lnTo>
                    <a:pt x="5791" y="413"/>
                  </a:lnTo>
                  <a:cubicBezTo>
                    <a:pt x="5710" y="439"/>
                    <a:pt x="5629" y="452"/>
                    <a:pt x="5548" y="452"/>
                  </a:cubicBezTo>
                  <a:cubicBezTo>
                    <a:pt x="5509" y="455"/>
                    <a:pt x="5470" y="457"/>
                    <a:pt x="5431" y="457"/>
                  </a:cubicBezTo>
                  <a:cubicBezTo>
                    <a:pt x="4971" y="457"/>
                    <a:pt x="4512" y="241"/>
                    <a:pt x="4064" y="128"/>
                  </a:cubicBezTo>
                  <a:cubicBezTo>
                    <a:pt x="3732" y="51"/>
                    <a:pt x="3393" y="0"/>
                    <a:pt x="3058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4857150" y="51038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4826125" y="5104175"/>
              <a:ext cx="144125" cy="72925"/>
            </a:xfrm>
            <a:custGeom>
              <a:avLst/>
              <a:gdLst/>
              <a:ahLst/>
              <a:cxnLst/>
              <a:rect l="l" t="t" r="r" b="b"/>
              <a:pathLst>
                <a:path w="5765" h="2917" extrusionOk="0">
                  <a:moveTo>
                    <a:pt x="40" y="1015"/>
                  </a:moveTo>
                  <a:cubicBezTo>
                    <a:pt x="27" y="1067"/>
                    <a:pt x="14" y="1109"/>
                    <a:pt x="14" y="1148"/>
                  </a:cubicBezTo>
                  <a:cubicBezTo>
                    <a:pt x="14" y="1177"/>
                    <a:pt x="1" y="1216"/>
                    <a:pt x="1" y="1242"/>
                  </a:cubicBezTo>
                  <a:cubicBezTo>
                    <a:pt x="1" y="1501"/>
                    <a:pt x="108" y="1864"/>
                    <a:pt x="189" y="2133"/>
                  </a:cubicBezTo>
                  <a:cubicBezTo>
                    <a:pt x="257" y="2133"/>
                    <a:pt x="325" y="2162"/>
                    <a:pt x="393" y="2201"/>
                  </a:cubicBezTo>
                  <a:cubicBezTo>
                    <a:pt x="380" y="2039"/>
                    <a:pt x="364" y="1877"/>
                    <a:pt x="364" y="1715"/>
                  </a:cubicBezTo>
                  <a:cubicBezTo>
                    <a:pt x="283" y="1647"/>
                    <a:pt x="231" y="1566"/>
                    <a:pt x="189" y="1472"/>
                  </a:cubicBezTo>
                  <a:cubicBezTo>
                    <a:pt x="108" y="1323"/>
                    <a:pt x="69" y="1177"/>
                    <a:pt x="40" y="1015"/>
                  </a:cubicBezTo>
                  <a:close/>
                  <a:moveTo>
                    <a:pt x="1255" y="1"/>
                  </a:moveTo>
                  <a:cubicBezTo>
                    <a:pt x="1255" y="1"/>
                    <a:pt x="1242" y="14"/>
                    <a:pt x="1242" y="27"/>
                  </a:cubicBezTo>
                  <a:cubicBezTo>
                    <a:pt x="1203" y="461"/>
                    <a:pt x="1122" y="905"/>
                    <a:pt x="986" y="1323"/>
                  </a:cubicBezTo>
                  <a:cubicBezTo>
                    <a:pt x="960" y="1433"/>
                    <a:pt x="918" y="1540"/>
                    <a:pt x="850" y="1634"/>
                  </a:cubicBezTo>
                  <a:cubicBezTo>
                    <a:pt x="811" y="1676"/>
                    <a:pt x="769" y="1715"/>
                    <a:pt x="717" y="1757"/>
                  </a:cubicBezTo>
                  <a:cubicBezTo>
                    <a:pt x="743" y="2000"/>
                    <a:pt x="785" y="2256"/>
                    <a:pt x="879" y="2486"/>
                  </a:cubicBezTo>
                  <a:lnTo>
                    <a:pt x="879" y="2457"/>
                  </a:lnTo>
                  <a:cubicBezTo>
                    <a:pt x="1271" y="2094"/>
                    <a:pt x="1352" y="1595"/>
                    <a:pt x="1365" y="1229"/>
                  </a:cubicBezTo>
                  <a:cubicBezTo>
                    <a:pt x="1715" y="1310"/>
                    <a:pt x="2120" y="1352"/>
                    <a:pt x="2538" y="1352"/>
                  </a:cubicBezTo>
                  <a:cubicBezTo>
                    <a:pt x="3053" y="1352"/>
                    <a:pt x="3552" y="1297"/>
                    <a:pt x="3957" y="1216"/>
                  </a:cubicBezTo>
                  <a:cubicBezTo>
                    <a:pt x="4268" y="1161"/>
                    <a:pt x="4576" y="1067"/>
                    <a:pt x="4874" y="918"/>
                  </a:cubicBezTo>
                  <a:lnTo>
                    <a:pt x="4874" y="918"/>
                  </a:lnTo>
                  <a:cubicBezTo>
                    <a:pt x="4861" y="999"/>
                    <a:pt x="4861" y="1080"/>
                    <a:pt x="4861" y="1190"/>
                  </a:cubicBezTo>
                  <a:cubicBezTo>
                    <a:pt x="4861" y="1553"/>
                    <a:pt x="4942" y="2081"/>
                    <a:pt x="5347" y="2457"/>
                  </a:cubicBezTo>
                  <a:lnTo>
                    <a:pt x="5441" y="2917"/>
                  </a:lnTo>
                  <a:cubicBezTo>
                    <a:pt x="5441" y="2917"/>
                    <a:pt x="5629" y="2580"/>
                    <a:pt x="5765" y="2295"/>
                  </a:cubicBezTo>
                  <a:cubicBezTo>
                    <a:pt x="5752" y="2149"/>
                    <a:pt x="5726" y="2000"/>
                    <a:pt x="5697" y="1851"/>
                  </a:cubicBezTo>
                  <a:cubicBezTo>
                    <a:pt x="5577" y="1757"/>
                    <a:pt x="5496" y="1608"/>
                    <a:pt x="5483" y="1446"/>
                  </a:cubicBezTo>
                  <a:cubicBezTo>
                    <a:pt x="5483" y="1391"/>
                    <a:pt x="5483" y="1323"/>
                    <a:pt x="5496" y="1271"/>
                  </a:cubicBezTo>
                  <a:cubicBezTo>
                    <a:pt x="5415" y="1080"/>
                    <a:pt x="5321" y="905"/>
                    <a:pt x="5211" y="743"/>
                  </a:cubicBezTo>
                  <a:lnTo>
                    <a:pt x="5211" y="743"/>
                  </a:lnTo>
                  <a:cubicBezTo>
                    <a:pt x="5334" y="837"/>
                    <a:pt x="5441" y="947"/>
                    <a:pt x="5548" y="1054"/>
                  </a:cubicBezTo>
                  <a:cubicBezTo>
                    <a:pt x="5603" y="837"/>
                    <a:pt x="5684" y="636"/>
                    <a:pt x="5765" y="448"/>
                  </a:cubicBezTo>
                  <a:cubicBezTo>
                    <a:pt x="5739" y="406"/>
                    <a:pt x="5710" y="367"/>
                    <a:pt x="5671" y="325"/>
                  </a:cubicBezTo>
                  <a:cubicBezTo>
                    <a:pt x="5629" y="393"/>
                    <a:pt x="5577" y="448"/>
                    <a:pt x="5509" y="500"/>
                  </a:cubicBezTo>
                  <a:cubicBezTo>
                    <a:pt x="5321" y="649"/>
                    <a:pt x="5091" y="704"/>
                    <a:pt x="4861" y="756"/>
                  </a:cubicBezTo>
                  <a:cubicBezTo>
                    <a:pt x="4495" y="837"/>
                    <a:pt x="4119" y="905"/>
                    <a:pt x="3740" y="905"/>
                  </a:cubicBezTo>
                  <a:cubicBezTo>
                    <a:pt x="3646" y="905"/>
                    <a:pt x="3539" y="892"/>
                    <a:pt x="3442" y="892"/>
                  </a:cubicBezTo>
                  <a:cubicBezTo>
                    <a:pt x="3228" y="866"/>
                    <a:pt x="3024" y="824"/>
                    <a:pt x="2823" y="756"/>
                  </a:cubicBezTo>
                  <a:cubicBezTo>
                    <a:pt x="2295" y="704"/>
                    <a:pt x="1838" y="461"/>
                    <a:pt x="1417" y="124"/>
                  </a:cubicBezTo>
                  <a:cubicBezTo>
                    <a:pt x="1378" y="108"/>
                    <a:pt x="1352" y="95"/>
                    <a:pt x="1323" y="69"/>
                  </a:cubicBezTo>
                  <a:lnTo>
                    <a:pt x="1352" y="69"/>
                  </a:lnTo>
                  <a:cubicBezTo>
                    <a:pt x="1323" y="56"/>
                    <a:pt x="1284" y="27"/>
                    <a:pt x="1255" y="1"/>
                  </a:cubicBez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4858525" y="5091700"/>
              <a:ext cx="110350" cy="17200"/>
            </a:xfrm>
            <a:custGeom>
              <a:avLst/>
              <a:gdLst/>
              <a:ahLst/>
              <a:cxnLst/>
              <a:rect l="l" t="t" r="r" b="b"/>
              <a:pathLst>
                <a:path w="4414" h="688" extrusionOk="0">
                  <a:moveTo>
                    <a:pt x="4414" y="1"/>
                  </a:moveTo>
                  <a:lnTo>
                    <a:pt x="4414" y="1"/>
                  </a:lnTo>
                  <a:cubicBezTo>
                    <a:pt x="4333" y="56"/>
                    <a:pt x="4252" y="95"/>
                    <a:pt x="4158" y="137"/>
                  </a:cubicBezTo>
                  <a:cubicBezTo>
                    <a:pt x="3714" y="325"/>
                    <a:pt x="3241" y="380"/>
                    <a:pt x="2755" y="380"/>
                  </a:cubicBezTo>
                  <a:lnTo>
                    <a:pt x="2363" y="380"/>
                  </a:lnTo>
                  <a:cubicBezTo>
                    <a:pt x="1757" y="338"/>
                    <a:pt x="1148" y="231"/>
                    <a:pt x="542" y="218"/>
                  </a:cubicBezTo>
                  <a:lnTo>
                    <a:pt x="445" y="218"/>
                  </a:lnTo>
                  <a:cubicBezTo>
                    <a:pt x="380" y="218"/>
                    <a:pt x="299" y="218"/>
                    <a:pt x="218" y="244"/>
                  </a:cubicBezTo>
                  <a:cubicBezTo>
                    <a:pt x="121" y="270"/>
                    <a:pt x="27" y="351"/>
                    <a:pt x="1" y="461"/>
                  </a:cubicBezTo>
                  <a:cubicBezTo>
                    <a:pt x="27" y="406"/>
                    <a:pt x="108" y="364"/>
                    <a:pt x="163" y="364"/>
                  </a:cubicBezTo>
                  <a:cubicBezTo>
                    <a:pt x="163" y="364"/>
                    <a:pt x="176" y="364"/>
                    <a:pt x="176" y="380"/>
                  </a:cubicBezTo>
                  <a:cubicBezTo>
                    <a:pt x="730" y="406"/>
                    <a:pt x="1255" y="607"/>
                    <a:pt x="1809" y="662"/>
                  </a:cubicBezTo>
                  <a:cubicBezTo>
                    <a:pt x="1984" y="675"/>
                    <a:pt x="2175" y="688"/>
                    <a:pt x="2350" y="688"/>
                  </a:cubicBezTo>
                  <a:cubicBezTo>
                    <a:pt x="2875" y="688"/>
                    <a:pt x="3416" y="607"/>
                    <a:pt x="3915" y="445"/>
                  </a:cubicBezTo>
                  <a:cubicBezTo>
                    <a:pt x="4009" y="419"/>
                    <a:pt x="4119" y="380"/>
                    <a:pt x="4226" y="338"/>
                  </a:cubicBezTo>
                  <a:cubicBezTo>
                    <a:pt x="4239" y="325"/>
                    <a:pt x="4239" y="299"/>
                    <a:pt x="4252" y="283"/>
                  </a:cubicBezTo>
                  <a:cubicBezTo>
                    <a:pt x="4320" y="202"/>
                    <a:pt x="4375" y="95"/>
                    <a:pt x="4414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4859900" y="5102475"/>
              <a:ext cx="112050" cy="21000"/>
            </a:xfrm>
            <a:custGeom>
              <a:avLst/>
              <a:gdLst/>
              <a:ahLst/>
              <a:cxnLst/>
              <a:rect l="l" t="t" r="r" b="b"/>
              <a:pathLst>
                <a:path w="4482" h="840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4346" y="69"/>
                    <a:pt x="4213" y="111"/>
                    <a:pt x="4077" y="150"/>
                  </a:cubicBezTo>
                  <a:cubicBezTo>
                    <a:pt x="4064" y="137"/>
                    <a:pt x="4064" y="137"/>
                    <a:pt x="4051" y="124"/>
                  </a:cubicBezTo>
                  <a:cubicBezTo>
                    <a:pt x="3565" y="419"/>
                    <a:pt x="2998" y="581"/>
                    <a:pt x="2431" y="581"/>
                  </a:cubicBezTo>
                  <a:cubicBezTo>
                    <a:pt x="2295" y="581"/>
                    <a:pt x="2146" y="568"/>
                    <a:pt x="2010" y="542"/>
                  </a:cubicBezTo>
                  <a:cubicBezTo>
                    <a:pt x="1349" y="448"/>
                    <a:pt x="714" y="137"/>
                    <a:pt x="53" y="137"/>
                  </a:cubicBezTo>
                  <a:lnTo>
                    <a:pt x="1" y="137"/>
                  </a:lnTo>
                  <a:cubicBezTo>
                    <a:pt x="14" y="163"/>
                    <a:pt x="40" y="176"/>
                    <a:pt x="66" y="192"/>
                  </a:cubicBezTo>
                  <a:cubicBezTo>
                    <a:pt x="513" y="448"/>
                    <a:pt x="973" y="691"/>
                    <a:pt x="1472" y="824"/>
                  </a:cubicBezTo>
                  <a:cubicBezTo>
                    <a:pt x="1524" y="840"/>
                    <a:pt x="1579" y="840"/>
                    <a:pt x="1647" y="840"/>
                  </a:cubicBezTo>
                  <a:lnTo>
                    <a:pt x="1715" y="840"/>
                  </a:lnTo>
                  <a:cubicBezTo>
                    <a:pt x="1971" y="840"/>
                    <a:pt x="2214" y="798"/>
                    <a:pt x="2457" y="759"/>
                  </a:cubicBezTo>
                  <a:cubicBezTo>
                    <a:pt x="3131" y="636"/>
                    <a:pt x="3847" y="516"/>
                    <a:pt x="4414" y="150"/>
                  </a:cubicBezTo>
                  <a:cubicBezTo>
                    <a:pt x="4440" y="95"/>
                    <a:pt x="4456" y="43"/>
                    <a:pt x="4482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42"/>
            <p:cNvSpPr/>
            <p:nvPr/>
          </p:nvSpPr>
          <p:spPr>
            <a:xfrm>
              <a:off x="4859175" y="5105875"/>
              <a:ext cx="2375" cy="1400"/>
            </a:xfrm>
            <a:custGeom>
              <a:avLst/>
              <a:gdLst/>
              <a:ahLst/>
              <a:cxnLst/>
              <a:rect l="l" t="t" r="r" b="b"/>
              <a:pathLst>
                <a:path w="95" h="56" extrusionOk="0">
                  <a:moveTo>
                    <a:pt x="1" y="1"/>
                  </a:moveTo>
                  <a:cubicBezTo>
                    <a:pt x="30" y="27"/>
                    <a:pt x="56" y="40"/>
                    <a:pt x="95" y="56"/>
                  </a:cubicBezTo>
                  <a:cubicBezTo>
                    <a:pt x="69" y="40"/>
                    <a:pt x="43" y="27"/>
                    <a:pt x="30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4896675" y="5106200"/>
              <a:ext cx="73575" cy="20600"/>
            </a:xfrm>
            <a:custGeom>
              <a:avLst/>
              <a:gdLst/>
              <a:ahLst/>
              <a:cxnLst/>
              <a:rect l="l" t="t" r="r" b="b"/>
              <a:pathLst>
                <a:path w="2943" h="824" extrusionOk="0">
                  <a:moveTo>
                    <a:pt x="2943" y="1"/>
                  </a:moveTo>
                  <a:cubicBezTo>
                    <a:pt x="2376" y="367"/>
                    <a:pt x="1660" y="487"/>
                    <a:pt x="986" y="610"/>
                  </a:cubicBezTo>
                  <a:cubicBezTo>
                    <a:pt x="743" y="649"/>
                    <a:pt x="500" y="691"/>
                    <a:pt x="244" y="691"/>
                  </a:cubicBezTo>
                  <a:lnTo>
                    <a:pt x="176" y="691"/>
                  </a:lnTo>
                  <a:cubicBezTo>
                    <a:pt x="108" y="691"/>
                    <a:pt x="53" y="691"/>
                    <a:pt x="1" y="675"/>
                  </a:cubicBezTo>
                  <a:lnTo>
                    <a:pt x="1" y="675"/>
                  </a:lnTo>
                  <a:cubicBezTo>
                    <a:pt x="202" y="743"/>
                    <a:pt x="406" y="785"/>
                    <a:pt x="620" y="811"/>
                  </a:cubicBezTo>
                  <a:cubicBezTo>
                    <a:pt x="717" y="811"/>
                    <a:pt x="824" y="824"/>
                    <a:pt x="918" y="824"/>
                  </a:cubicBezTo>
                  <a:cubicBezTo>
                    <a:pt x="1297" y="824"/>
                    <a:pt x="1673" y="756"/>
                    <a:pt x="2039" y="675"/>
                  </a:cubicBezTo>
                  <a:cubicBezTo>
                    <a:pt x="2269" y="623"/>
                    <a:pt x="2499" y="568"/>
                    <a:pt x="2687" y="419"/>
                  </a:cubicBezTo>
                  <a:cubicBezTo>
                    <a:pt x="2755" y="367"/>
                    <a:pt x="2807" y="312"/>
                    <a:pt x="2849" y="244"/>
                  </a:cubicBezTo>
                  <a:cubicBezTo>
                    <a:pt x="2849" y="231"/>
                    <a:pt x="2836" y="218"/>
                    <a:pt x="2823" y="205"/>
                  </a:cubicBezTo>
                  <a:cubicBezTo>
                    <a:pt x="2862" y="137"/>
                    <a:pt x="2904" y="69"/>
                    <a:pt x="2943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4834875" y="5103850"/>
              <a:ext cx="23025" cy="45225"/>
            </a:xfrm>
            <a:custGeom>
              <a:avLst/>
              <a:gdLst/>
              <a:ahLst/>
              <a:cxnLst/>
              <a:rect l="l" t="t" r="r" b="b"/>
              <a:pathLst>
                <a:path w="921" h="1809" extrusionOk="0">
                  <a:moveTo>
                    <a:pt x="921" y="1"/>
                  </a:moveTo>
                  <a:cubicBezTo>
                    <a:pt x="921" y="1"/>
                    <a:pt x="905" y="1"/>
                    <a:pt x="905" y="14"/>
                  </a:cubicBezTo>
                  <a:lnTo>
                    <a:pt x="921" y="1"/>
                  </a:lnTo>
                  <a:close/>
                  <a:moveTo>
                    <a:pt x="892" y="14"/>
                  </a:moveTo>
                  <a:cubicBezTo>
                    <a:pt x="636" y="218"/>
                    <a:pt x="380" y="393"/>
                    <a:pt x="218" y="675"/>
                  </a:cubicBezTo>
                  <a:cubicBezTo>
                    <a:pt x="43" y="986"/>
                    <a:pt x="1" y="1352"/>
                    <a:pt x="14" y="1728"/>
                  </a:cubicBezTo>
                  <a:cubicBezTo>
                    <a:pt x="69" y="1770"/>
                    <a:pt x="137" y="1809"/>
                    <a:pt x="218" y="1809"/>
                  </a:cubicBezTo>
                  <a:cubicBezTo>
                    <a:pt x="273" y="1809"/>
                    <a:pt x="325" y="1796"/>
                    <a:pt x="367" y="1770"/>
                  </a:cubicBezTo>
                  <a:lnTo>
                    <a:pt x="367" y="1689"/>
                  </a:lnTo>
                  <a:cubicBezTo>
                    <a:pt x="354" y="1540"/>
                    <a:pt x="354" y="1391"/>
                    <a:pt x="367" y="1255"/>
                  </a:cubicBezTo>
                  <a:cubicBezTo>
                    <a:pt x="406" y="798"/>
                    <a:pt x="597" y="364"/>
                    <a:pt x="892" y="40"/>
                  </a:cubicBezTo>
                  <a:lnTo>
                    <a:pt x="892" y="14"/>
                  </a:ln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4835200" y="5104175"/>
              <a:ext cx="22300" cy="72925"/>
            </a:xfrm>
            <a:custGeom>
              <a:avLst/>
              <a:gdLst/>
              <a:ahLst/>
              <a:cxnLst/>
              <a:rect l="l" t="t" r="r" b="b"/>
              <a:pathLst>
                <a:path w="892" h="2917" extrusionOk="0">
                  <a:moveTo>
                    <a:pt x="879" y="1"/>
                  </a:moveTo>
                  <a:lnTo>
                    <a:pt x="879" y="27"/>
                  </a:lnTo>
                  <a:cubicBezTo>
                    <a:pt x="879" y="14"/>
                    <a:pt x="892" y="1"/>
                    <a:pt x="892" y="1"/>
                  </a:cubicBezTo>
                  <a:close/>
                  <a:moveTo>
                    <a:pt x="1" y="1715"/>
                  </a:moveTo>
                  <a:cubicBezTo>
                    <a:pt x="1" y="1877"/>
                    <a:pt x="17" y="2039"/>
                    <a:pt x="30" y="2201"/>
                  </a:cubicBezTo>
                  <a:cubicBezTo>
                    <a:pt x="30" y="2214"/>
                    <a:pt x="43" y="2214"/>
                    <a:pt x="56" y="2230"/>
                  </a:cubicBezTo>
                  <a:cubicBezTo>
                    <a:pt x="205" y="2525"/>
                    <a:pt x="422" y="2917"/>
                    <a:pt x="422" y="2917"/>
                  </a:cubicBezTo>
                  <a:lnTo>
                    <a:pt x="516" y="2486"/>
                  </a:lnTo>
                  <a:cubicBezTo>
                    <a:pt x="422" y="2256"/>
                    <a:pt x="380" y="2000"/>
                    <a:pt x="354" y="1757"/>
                  </a:cubicBezTo>
                  <a:cubicBezTo>
                    <a:pt x="312" y="1783"/>
                    <a:pt x="260" y="1796"/>
                    <a:pt x="205" y="1796"/>
                  </a:cubicBezTo>
                  <a:cubicBezTo>
                    <a:pt x="124" y="1796"/>
                    <a:pt x="56" y="1757"/>
                    <a:pt x="1" y="1715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42"/>
            <p:cNvSpPr/>
            <p:nvPr/>
          </p:nvSpPr>
          <p:spPr>
            <a:xfrm>
              <a:off x="4963500" y="5130500"/>
              <a:ext cx="14525" cy="23350"/>
            </a:xfrm>
            <a:custGeom>
              <a:avLst/>
              <a:gdLst/>
              <a:ahLst/>
              <a:cxnLst/>
              <a:rect l="l" t="t" r="r" b="b"/>
              <a:pathLst>
                <a:path w="581" h="934" extrusionOk="0">
                  <a:moveTo>
                    <a:pt x="53" y="1"/>
                  </a:moveTo>
                  <a:cubicBezTo>
                    <a:pt x="40" y="43"/>
                    <a:pt x="27" y="82"/>
                    <a:pt x="27" y="124"/>
                  </a:cubicBezTo>
                  <a:cubicBezTo>
                    <a:pt x="14" y="150"/>
                    <a:pt x="14" y="176"/>
                    <a:pt x="1" y="218"/>
                  </a:cubicBezTo>
                  <a:cubicBezTo>
                    <a:pt x="82" y="406"/>
                    <a:pt x="150" y="594"/>
                    <a:pt x="202" y="798"/>
                  </a:cubicBezTo>
                  <a:cubicBezTo>
                    <a:pt x="231" y="824"/>
                    <a:pt x="270" y="853"/>
                    <a:pt x="312" y="866"/>
                  </a:cubicBezTo>
                  <a:cubicBezTo>
                    <a:pt x="377" y="905"/>
                    <a:pt x="445" y="934"/>
                    <a:pt x="526" y="934"/>
                  </a:cubicBezTo>
                  <a:cubicBezTo>
                    <a:pt x="555" y="853"/>
                    <a:pt x="568" y="772"/>
                    <a:pt x="581" y="691"/>
                  </a:cubicBezTo>
                  <a:cubicBezTo>
                    <a:pt x="432" y="448"/>
                    <a:pt x="257" y="205"/>
                    <a:pt x="53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42"/>
            <p:cNvSpPr/>
            <p:nvPr/>
          </p:nvSpPr>
          <p:spPr>
            <a:xfrm>
              <a:off x="4956375" y="5122725"/>
              <a:ext cx="20275" cy="38825"/>
            </a:xfrm>
            <a:custGeom>
              <a:avLst/>
              <a:gdLst/>
              <a:ahLst/>
              <a:cxnLst/>
              <a:rect l="l" t="t" r="r" b="b"/>
              <a:pathLst>
                <a:path w="811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63"/>
                    <a:pt x="205" y="338"/>
                    <a:pt x="286" y="529"/>
                  </a:cubicBezTo>
                  <a:cubicBezTo>
                    <a:pt x="299" y="487"/>
                    <a:pt x="299" y="461"/>
                    <a:pt x="312" y="435"/>
                  </a:cubicBezTo>
                  <a:cubicBezTo>
                    <a:pt x="312" y="393"/>
                    <a:pt x="325" y="354"/>
                    <a:pt x="338" y="312"/>
                  </a:cubicBezTo>
                  <a:cubicBezTo>
                    <a:pt x="231" y="205"/>
                    <a:pt x="124" y="95"/>
                    <a:pt x="1" y="1"/>
                  </a:cubicBezTo>
                  <a:close/>
                  <a:moveTo>
                    <a:pt x="487" y="1109"/>
                  </a:moveTo>
                  <a:lnTo>
                    <a:pt x="487" y="1109"/>
                  </a:lnTo>
                  <a:cubicBezTo>
                    <a:pt x="516" y="1258"/>
                    <a:pt x="542" y="1407"/>
                    <a:pt x="555" y="1553"/>
                  </a:cubicBezTo>
                  <a:cubicBezTo>
                    <a:pt x="568" y="1527"/>
                    <a:pt x="581" y="1488"/>
                    <a:pt x="597" y="1459"/>
                  </a:cubicBezTo>
                  <a:cubicBezTo>
                    <a:pt x="649" y="1433"/>
                    <a:pt x="704" y="1407"/>
                    <a:pt x="759" y="1391"/>
                  </a:cubicBezTo>
                  <a:cubicBezTo>
                    <a:pt x="785" y="1339"/>
                    <a:pt x="798" y="1297"/>
                    <a:pt x="811" y="1245"/>
                  </a:cubicBezTo>
                  <a:cubicBezTo>
                    <a:pt x="730" y="1245"/>
                    <a:pt x="662" y="1216"/>
                    <a:pt x="597" y="1177"/>
                  </a:cubicBezTo>
                  <a:cubicBezTo>
                    <a:pt x="555" y="1164"/>
                    <a:pt x="516" y="1135"/>
                    <a:pt x="487" y="1109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4860225" y="5078500"/>
              <a:ext cx="103950" cy="17600"/>
            </a:xfrm>
            <a:custGeom>
              <a:avLst/>
              <a:gdLst/>
              <a:ahLst/>
              <a:cxnLst/>
              <a:rect l="l" t="t" r="r" b="b"/>
              <a:pathLst>
                <a:path w="4158" h="704" extrusionOk="0">
                  <a:moveTo>
                    <a:pt x="1689" y="1"/>
                  </a:moveTo>
                  <a:cubicBezTo>
                    <a:pt x="1608" y="1"/>
                    <a:pt x="1527" y="17"/>
                    <a:pt x="1446" y="17"/>
                  </a:cubicBezTo>
                  <a:cubicBezTo>
                    <a:pt x="1025" y="56"/>
                    <a:pt x="620" y="179"/>
                    <a:pt x="283" y="422"/>
                  </a:cubicBezTo>
                  <a:cubicBezTo>
                    <a:pt x="176" y="487"/>
                    <a:pt x="82" y="584"/>
                    <a:pt x="1" y="691"/>
                  </a:cubicBezTo>
                  <a:lnTo>
                    <a:pt x="14" y="704"/>
                  </a:lnTo>
                  <a:cubicBezTo>
                    <a:pt x="189" y="474"/>
                    <a:pt x="500" y="422"/>
                    <a:pt x="769" y="380"/>
                  </a:cubicBezTo>
                  <a:cubicBezTo>
                    <a:pt x="918" y="367"/>
                    <a:pt x="1067" y="354"/>
                    <a:pt x="1203" y="354"/>
                  </a:cubicBezTo>
                  <a:lnTo>
                    <a:pt x="1365" y="354"/>
                  </a:lnTo>
                  <a:cubicBezTo>
                    <a:pt x="1553" y="380"/>
                    <a:pt x="1741" y="435"/>
                    <a:pt x="1916" y="487"/>
                  </a:cubicBezTo>
                  <a:cubicBezTo>
                    <a:pt x="2094" y="529"/>
                    <a:pt x="2269" y="568"/>
                    <a:pt x="2444" y="610"/>
                  </a:cubicBezTo>
                  <a:cubicBezTo>
                    <a:pt x="2700" y="649"/>
                    <a:pt x="2956" y="691"/>
                    <a:pt x="3212" y="691"/>
                  </a:cubicBezTo>
                  <a:cubicBezTo>
                    <a:pt x="3322" y="691"/>
                    <a:pt x="3429" y="691"/>
                    <a:pt x="3536" y="678"/>
                  </a:cubicBezTo>
                  <a:cubicBezTo>
                    <a:pt x="3753" y="636"/>
                    <a:pt x="3970" y="568"/>
                    <a:pt x="4158" y="461"/>
                  </a:cubicBezTo>
                  <a:cubicBezTo>
                    <a:pt x="4119" y="461"/>
                    <a:pt x="4090" y="474"/>
                    <a:pt x="4051" y="474"/>
                  </a:cubicBezTo>
                  <a:cubicBezTo>
                    <a:pt x="3591" y="474"/>
                    <a:pt x="3131" y="260"/>
                    <a:pt x="2674" y="137"/>
                  </a:cubicBezTo>
                  <a:cubicBezTo>
                    <a:pt x="2350" y="56"/>
                    <a:pt x="2013" y="1"/>
                    <a:pt x="1689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4856500" y="5099150"/>
              <a:ext cx="2700" cy="33400"/>
            </a:xfrm>
            <a:custGeom>
              <a:avLst/>
              <a:gdLst/>
              <a:ahLst/>
              <a:cxnLst/>
              <a:rect l="l" t="t" r="r" b="b"/>
              <a:pathLst>
                <a:path w="108" h="133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82" y="108"/>
                    <a:pt x="56" y="215"/>
                    <a:pt x="40" y="338"/>
                  </a:cubicBezTo>
                  <a:cubicBezTo>
                    <a:pt x="27" y="445"/>
                    <a:pt x="14" y="552"/>
                    <a:pt x="1" y="675"/>
                  </a:cubicBezTo>
                  <a:lnTo>
                    <a:pt x="1" y="1012"/>
                  </a:lnTo>
                  <a:cubicBezTo>
                    <a:pt x="14" y="1080"/>
                    <a:pt x="14" y="1135"/>
                    <a:pt x="40" y="1187"/>
                  </a:cubicBezTo>
                  <a:cubicBezTo>
                    <a:pt x="56" y="1242"/>
                    <a:pt x="69" y="1297"/>
                    <a:pt x="108" y="1336"/>
                  </a:cubicBezTo>
                  <a:cubicBezTo>
                    <a:pt x="82" y="1297"/>
                    <a:pt x="69" y="1242"/>
                    <a:pt x="56" y="1187"/>
                  </a:cubicBezTo>
                  <a:cubicBezTo>
                    <a:pt x="56" y="1119"/>
                    <a:pt x="56" y="1067"/>
                    <a:pt x="40" y="1012"/>
                  </a:cubicBezTo>
                  <a:cubicBezTo>
                    <a:pt x="40" y="905"/>
                    <a:pt x="56" y="795"/>
                    <a:pt x="56" y="675"/>
                  </a:cubicBezTo>
                  <a:cubicBezTo>
                    <a:pt x="69" y="568"/>
                    <a:pt x="69" y="445"/>
                    <a:pt x="82" y="338"/>
                  </a:cubicBezTo>
                  <a:lnTo>
                    <a:pt x="95" y="17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4118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4880150" y="5285625"/>
              <a:ext cx="42150" cy="22625"/>
            </a:xfrm>
            <a:custGeom>
              <a:avLst/>
              <a:gdLst/>
              <a:ahLst/>
              <a:cxnLst/>
              <a:rect l="l" t="t" r="r" b="b"/>
              <a:pathLst>
                <a:path w="1686" h="905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" y="804"/>
                  </a:lnTo>
                  <a:lnTo>
                    <a:pt x="526" y="762"/>
                  </a:lnTo>
                  <a:lnTo>
                    <a:pt x="539" y="775"/>
                  </a:lnTo>
                  <a:cubicBezTo>
                    <a:pt x="625" y="861"/>
                    <a:pt x="737" y="904"/>
                    <a:pt x="848" y="904"/>
                  </a:cubicBezTo>
                  <a:cubicBezTo>
                    <a:pt x="964" y="904"/>
                    <a:pt x="1078" y="857"/>
                    <a:pt x="1161" y="762"/>
                  </a:cubicBezTo>
                  <a:lnTo>
                    <a:pt x="1686" y="762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42"/>
            <p:cNvSpPr/>
            <p:nvPr/>
          </p:nvSpPr>
          <p:spPr>
            <a:xfrm>
              <a:off x="4853425" y="5325225"/>
              <a:ext cx="96575" cy="78875"/>
            </a:xfrm>
            <a:custGeom>
              <a:avLst/>
              <a:gdLst/>
              <a:ahLst/>
              <a:cxnLst/>
              <a:rect l="l" t="t" r="r" b="b"/>
              <a:pathLst>
                <a:path w="3863" h="3155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cubicBezTo>
                    <a:pt x="1" y="2904"/>
                    <a:pt x="404" y="3155"/>
                    <a:pt x="1208" y="3155"/>
                  </a:cubicBezTo>
                  <a:cubicBezTo>
                    <a:pt x="1335" y="3155"/>
                    <a:pt x="1473" y="3148"/>
                    <a:pt x="1621" y="3134"/>
                  </a:cubicBezTo>
                  <a:lnTo>
                    <a:pt x="1757" y="2000"/>
                  </a:lnTo>
                  <a:cubicBezTo>
                    <a:pt x="1757" y="1945"/>
                    <a:pt x="1799" y="1919"/>
                    <a:pt x="1851" y="1919"/>
                  </a:cubicBezTo>
                  <a:lnTo>
                    <a:pt x="2013" y="1919"/>
                  </a:lnTo>
                  <a:cubicBezTo>
                    <a:pt x="2068" y="1919"/>
                    <a:pt x="2094" y="1945"/>
                    <a:pt x="2107" y="2000"/>
                  </a:cubicBezTo>
                  <a:lnTo>
                    <a:pt x="2230" y="3134"/>
                  </a:lnTo>
                  <a:cubicBezTo>
                    <a:pt x="2377" y="3148"/>
                    <a:pt x="2515" y="3155"/>
                    <a:pt x="2643" y="3155"/>
                  </a:cubicBezTo>
                  <a:cubicBezTo>
                    <a:pt x="3450" y="3155"/>
                    <a:pt x="3863" y="2904"/>
                    <a:pt x="3863" y="2904"/>
                  </a:cubicBezTo>
                  <a:cubicBezTo>
                    <a:pt x="3863" y="2324"/>
                    <a:pt x="3513" y="1365"/>
                    <a:pt x="3419" y="1054"/>
                  </a:cubicBezTo>
                  <a:cubicBezTo>
                    <a:pt x="3338" y="759"/>
                    <a:pt x="3309" y="1"/>
                    <a:pt x="330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4880150" y="5287650"/>
              <a:ext cx="42150" cy="20100"/>
            </a:xfrm>
            <a:custGeom>
              <a:avLst/>
              <a:gdLst/>
              <a:ahLst/>
              <a:cxnLst/>
              <a:rect l="l" t="t" r="r" b="b"/>
              <a:pathLst>
                <a:path w="1686" h="804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4" y="804"/>
                  </a:lnTo>
                  <a:lnTo>
                    <a:pt x="27" y="237"/>
                  </a:lnTo>
                  <a:lnTo>
                    <a:pt x="500" y="237"/>
                  </a:lnTo>
                  <a:lnTo>
                    <a:pt x="526" y="208"/>
                  </a:lnTo>
                  <a:cubicBezTo>
                    <a:pt x="608" y="106"/>
                    <a:pt x="726" y="55"/>
                    <a:pt x="844" y="55"/>
                  </a:cubicBezTo>
                  <a:cubicBezTo>
                    <a:pt x="959" y="55"/>
                    <a:pt x="1075" y="102"/>
                    <a:pt x="1161" y="195"/>
                  </a:cubicBezTo>
                  <a:lnTo>
                    <a:pt x="1187" y="237"/>
                  </a:lnTo>
                  <a:lnTo>
                    <a:pt x="1686" y="237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42"/>
            <p:cNvSpPr/>
            <p:nvPr/>
          </p:nvSpPr>
          <p:spPr>
            <a:xfrm>
              <a:off x="4880150" y="5285450"/>
              <a:ext cx="42150" cy="20175"/>
            </a:xfrm>
            <a:custGeom>
              <a:avLst/>
              <a:gdLst/>
              <a:ahLst/>
              <a:cxnLst/>
              <a:rect l="l" t="t" r="r" b="b"/>
              <a:pathLst>
                <a:path w="1686" h="807" extrusionOk="0">
                  <a:moveTo>
                    <a:pt x="1" y="1"/>
                  </a:moveTo>
                  <a:lnTo>
                    <a:pt x="27" y="620"/>
                  </a:lnTo>
                  <a:lnTo>
                    <a:pt x="500" y="620"/>
                  </a:lnTo>
                  <a:lnTo>
                    <a:pt x="526" y="649"/>
                  </a:lnTo>
                  <a:cubicBezTo>
                    <a:pt x="609" y="753"/>
                    <a:pt x="729" y="806"/>
                    <a:pt x="850" y="806"/>
                  </a:cubicBezTo>
                  <a:cubicBezTo>
                    <a:pt x="963" y="806"/>
                    <a:pt x="1076" y="759"/>
                    <a:pt x="1161" y="662"/>
                  </a:cubicBezTo>
                  <a:lnTo>
                    <a:pt x="1187" y="620"/>
                  </a:lnTo>
                  <a:lnTo>
                    <a:pt x="1686" y="620"/>
                  </a:lnTo>
                  <a:lnTo>
                    <a:pt x="1686" y="568"/>
                  </a:lnTo>
                  <a:lnTo>
                    <a:pt x="1187" y="568"/>
                  </a:lnTo>
                  <a:lnTo>
                    <a:pt x="1161" y="607"/>
                  </a:lnTo>
                  <a:cubicBezTo>
                    <a:pt x="1075" y="699"/>
                    <a:pt x="959" y="746"/>
                    <a:pt x="844" y="746"/>
                  </a:cubicBezTo>
                  <a:cubicBezTo>
                    <a:pt x="726" y="746"/>
                    <a:pt x="608" y="696"/>
                    <a:pt x="526" y="594"/>
                  </a:cubicBezTo>
                  <a:lnTo>
                    <a:pt x="500" y="568"/>
                  </a:lnTo>
                  <a:lnTo>
                    <a:pt x="27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42"/>
            <p:cNvSpPr/>
            <p:nvPr/>
          </p:nvSpPr>
          <p:spPr>
            <a:xfrm>
              <a:off x="4929400" y="5325225"/>
              <a:ext cx="20600" cy="76975"/>
            </a:xfrm>
            <a:custGeom>
              <a:avLst/>
              <a:gdLst/>
              <a:ahLst/>
              <a:cxnLst/>
              <a:rect l="l" t="t" r="r" b="b"/>
              <a:pathLst>
                <a:path w="824" h="3079" extrusionOk="0">
                  <a:moveTo>
                    <a:pt x="1" y="1"/>
                  </a:moveTo>
                  <a:cubicBezTo>
                    <a:pt x="1" y="1"/>
                    <a:pt x="1" y="759"/>
                    <a:pt x="82" y="1054"/>
                  </a:cubicBezTo>
                  <a:cubicBezTo>
                    <a:pt x="163" y="1365"/>
                    <a:pt x="325" y="2499"/>
                    <a:pt x="325" y="3079"/>
                  </a:cubicBezTo>
                  <a:lnTo>
                    <a:pt x="824" y="2904"/>
                  </a:lnTo>
                  <a:cubicBezTo>
                    <a:pt x="824" y="2324"/>
                    <a:pt x="474" y="1365"/>
                    <a:pt x="380" y="1054"/>
                  </a:cubicBezTo>
                  <a:cubicBezTo>
                    <a:pt x="299" y="759"/>
                    <a:pt x="270" y="1"/>
                    <a:pt x="270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42"/>
            <p:cNvSpPr/>
            <p:nvPr/>
          </p:nvSpPr>
          <p:spPr>
            <a:xfrm>
              <a:off x="4853425" y="5325225"/>
              <a:ext cx="20675" cy="76975"/>
            </a:xfrm>
            <a:custGeom>
              <a:avLst/>
              <a:gdLst/>
              <a:ahLst/>
              <a:cxnLst/>
              <a:rect l="l" t="t" r="r" b="b"/>
              <a:pathLst>
                <a:path w="827" h="3079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lnTo>
                    <a:pt x="487" y="3079"/>
                  </a:lnTo>
                  <a:cubicBezTo>
                    <a:pt x="487" y="2499"/>
                    <a:pt x="665" y="1365"/>
                    <a:pt x="746" y="1054"/>
                  </a:cubicBezTo>
                  <a:cubicBezTo>
                    <a:pt x="827" y="759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42"/>
            <p:cNvSpPr/>
            <p:nvPr/>
          </p:nvSpPr>
          <p:spPr>
            <a:xfrm>
              <a:off x="4870025" y="5244550"/>
              <a:ext cx="17850" cy="104350"/>
            </a:xfrm>
            <a:custGeom>
              <a:avLst/>
              <a:gdLst/>
              <a:ahLst/>
              <a:cxnLst/>
              <a:rect l="l" t="t" r="r" b="b"/>
              <a:pathLst>
                <a:path w="714" h="4174" extrusionOk="0">
                  <a:moveTo>
                    <a:pt x="1" y="1"/>
                  </a:moveTo>
                  <a:cubicBezTo>
                    <a:pt x="1" y="1"/>
                    <a:pt x="244" y="367"/>
                    <a:pt x="325" y="1083"/>
                  </a:cubicBezTo>
                  <a:cubicBezTo>
                    <a:pt x="432" y="1961"/>
                    <a:pt x="432" y="4174"/>
                    <a:pt x="432" y="4174"/>
                  </a:cubicBezTo>
                  <a:lnTo>
                    <a:pt x="633" y="4174"/>
                  </a:lnTo>
                  <a:cubicBezTo>
                    <a:pt x="633" y="4174"/>
                    <a:pt x="649" y="3458"/>
                    <a:pt x="633" y="2985"/>
                  </a:cubicBezTo>
                  <a:cubicBezTo>
                    <a:pt x="607" y="2350"/>
                    <a:pt x="714" y="30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4915225" y="5244550"/>
              <a:ext cx="17925" cy="104350"/>
            </a:xfrm>
            <a:custGeom>
              <a:avLst/>
              <a:gdLst/>
              <a:ahLst/>
              <a:cxnLst/>
              <a:rect l="l" t="t" r="r" b="b"/>
              <a:pathLst>
                <a:path w="717" h="4174" extrusionOk="0">
                  <a:moveTo>
                    <a:pt x="717" y="1"/>
                  </a:moveTo>
                  <a:cubicBezTo>
                    <a:pt x="1" y="30"/>
                    <a:pt x="108" y="2350"/>
                    <a:pt x="82" y="2985"/>
                  </a:cubicBezTo>
                  <a:cubicBezTo>
                    <a:pt x="69" y="3458"/>
                    <a:pt x="82" y="4174"/>
                    <a:pt x="82" y="4174"/>
                  </a:cubicBezTo>
                  <a:lnTo>
                    <a:pt x="283" y="4174"/>
                  </a:lnTo>
                  <a:cubicBezTo>
                    <a:pt x="283" y="4174"/>
                    <a:pt x="283" y="1961"/>
                    <a:pt x="393" y="1083"/>
                  </a:cubicBezTo>
                  <a:cubicBezTo>
                    <a:pt x="487" y="367"/>
                    <a:pt x="717" y="1"/>
                    <a:pt x="717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5" name="Google Shape;1435;p42"/>
            <p:cNvSpPr/>
            <p:nvPr/>
          </p:nvSpPr>
          <p:spPr>
            <a:xfrm>
              <a:off x="4880800" y="5342475"/>
              <a:ext cx="41500" cy="12500"/>
            </a:xfrm>
            <a:custGeom>
              <a:avLst/>
              <a:gdLst/>
              <a:ahLst/>
              <a:cxnLst/>
              <a:rect l="l" t="t" r="r" b="b"/>
              <a:pathLst>
                <a:path w="1660" h="500" extrusionOk="0">
                  <a:moveTo>
                    <a:pt x="1" y="1"/>
                  </a:moveTo>
                  <a:lnTo>
                    <a:pt x="1" y="257"/>
                  </a:lnTo>
                  <a:lnTo>
                    <a:pt x="837" y="500"/>
                  </a:lnTo>
                  <a:lnTo>
                    <a:pt x="1660" y="257"/>
                  </a:lnTo>
                  <a:lnTo>
                    <a:pt x="1660" y="1"/>
                  </a:lnTo>
                  <a:lnTo>
                    <a:pt x="837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6" name="Google Shape;1436;p42"/>
            <p:cNvSpPr/>
            <p:nvPr/>
          </p:nvSpPr>
          <p:spPr>
            <a:xfrm>
              <a:off x="4918025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63" y="0"/>
                  </a:moveTo>
                  <a:cubicBezTo>
                    <a:pt x="25" y="0"/>
                    <a:pt x="1" y="45"/>
                    <a:pt x="25" y="88"/>
                  </a:cubicBezTo>
                  <a:cubicBezTo>
                    <a:pt x="25" y="88"/>
                    <a:pt x="25" y="104"/>
                    <a:pt x="38" y="104"/>
                  </a:cubicBezTo>
                  <a:cubicBezTo>
                    <a:pt x="47" y="108"/>
                    <a:pt x="56" y="111"/>
                    <a:pt x="65" y="111"/>
                  </a:cubicBezTo>
                  <a:cubicBezTo>
                    <a:pt x="106" y="111"/>
                    <a:pt x="140" y="66"/>
                    <a:pt x="119" y="23"/>
                  </a:cubicBezTo>
                  <a:cubicBezTo>
                    <a:pt x="106" y="23"/>
                    <a:pt x="106" y="7"/>
                    <a:pt x="90" y="7"/>
                  </a:cubicBezTo>
                  <a:cubicBezTo>
                    <a:pt x="80" y="2"/>
                    <a:pt x="72" y="0"/>
                    <a:pt x="63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42"/>
            <p:cNvSpPr/>
            <p:nvPr/>
          </p:nvSpPr>
          <p:spPr>
            <a:xfrm>
              <a:off x="4918025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63" y="1"/>
                  </a:moveTo>
                  <a:cubicBezTo>
                    <a:pt x="25" y="1"/>
                    <a:pt x="1" y="44"/>
                    <a:pt x="25" y="89"/>
                  </a:cubicBezTo>
                  <a:cubicBezTo>
                    <a:pt x="25" y="102"/>
                    <a:pt x="25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06" y="21"/>
                    <a:pt x="106" y="21"/>
                    <a:pt x="90" y="8"/>
                  </a:cubicBezTo>
                  <a:cubicBezTo>
                    <a:pt x="80" y="3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8" name="Google Shape;1438;p42"/>
            <p:cNvSpPr/>
            <p:nvPr/>
          </p:nvSpPr>
          <p:spPr>
            <a:xfrm>
              <a:off x="4918050" y="5338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1" y="1"/>
                  </a:moveTo>
                  <a:cubicBezTo>
                    <a:pt x="24" y="1"/>
                    <a:pt x="0" y="42"/>
                    <a:pt x="24" y="76"/>
                  </a:cubicBezTo>
                  <a:cubicBezTo>
                    <a:pt x="24" y="89"/>
                    <a:pt x="24" y="102"/>
                    <a:pt x="37" y="102"/>
                  </a:cubicBezTo>
                  <a:cubicBezTo>
                    <a:pt x="46" y="107"/>
                    <a:pt x="56" y="109"/>
                    <a:pt x="65" y="109"/>
                  </a:cubicBezTo>
                  <a:cubicBezTo>
                    <a:pt x="106" y="109"/>
                    <a:pt x="139" y="66"/>
                    <a:pt x="118" y="21"/>
                  </a:cubicBezTo>
                  <a:cubicBezTo>
                    <a:pt x="105" y="21"/>
                    <a:pt x="105" y="8"/>
                    <a:pt x="89" y="8"/>
                  </a:cubicBezTo>
                  <a:cubicBezTo>
                    <a:pt x="79" y="3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9" name="Google Shape;1439;p42"/>
            <p:cNvSpPr/>
            <p:nvPr/>
          </p:nvSpPr>
          <p:spPr>
            <a:xfrm>
              <a:off x="4881250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75" y="0"/>
                  </a:moveTo>
                  <a:cubicBezTo>
                    <a:pt x="34" y="0"/>
                    <a:pt x="0" y="45"/>
                    <a:pt x="22" y="88"/>
                  </a:cubicBezTo>
                  <a:lnTo>
                    <a:pt x="38" y="104"/>
                  </a:lnTo>
                  <a:cubicBezTo>
                    <a:pt x="47" y="108"/>
                    <a:pt x="56" y="111"/>
                    <a:pt x="65" y="111"/>
                  </a:cubicBezTo>
                  <a:cubicBezTo>
                    <a:pt x="107" y="111"/>
                    <a:pt x="140" y="66"/>
                    <a:pt x="119" y="23"/>
                  </a:cubicBezTo>
                  <a:lnTo>
                    <a:pt x="103" y="7"/>
                  </a:ln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42"/>
            <p:cNvSpPr/>
            <p:nvPr/>
          </p:nvSpPr>
          <p:spPr>
            <a:xfrm>
              <a:off x="4881250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74" y="1"/>
                  </a:moveTo>
                  <a:cubicBezTo>
                    <a:pt x="33" y="1"/>
                    <a:pt x="0" y="44"/>
                    <a:pt x="22" y="89"/>
                  </a:cubicBezTo>
                  <a:cubicBezTo>
                    <a:pt x="22" y="102"/>
                    <a:pt x="38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19" y="21"/>
                    <a:pt x="103" y="21"/>
                    <a:pt x="103" y="8"/>
                  </a:cubicBezTo>
                  <a:cubicBezTo>
                    <a:pt x="93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881250" y="5338575"/>
              <a:ext cx="3500" cy="272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4" y="1"/>
                  </a:moveTo>
                  <a:cubicBezTo>
                    <a:pt x="33" y="1"/>
                    <a:pt x="1" y="42"/>
                    <a:pt x="22" y="76"/>
                  </a:cubicBezTo>
                  <a:cubicBezTo>
                    <a:pt x="22" y="89"/>
                    <a:pt x="38" y="102"/>
                    <a:pt x="38" y="102"/>
                  </a:cubicBezTo>
                  <a:cubicBezTo>
                    <a:pt x="47" y="107"/>
                    <a:pt x="57" y="109"/>
                    <a:pt x="66" y="109"/>
                  </a:cubicBezTo>
                  <a:cubicBezTo>
                    <a:pt x="107" y="109"/>
                    <a:pt x="140" y="66"/>
                    <a:pt x="119" y="21"/>
                  </a:cubicBezTo>
                  <a:lnTo>
                    <a:pt x="103" y="8"/>
                  </a:lnTo>
                  <a:cubicBezTo>
                    <a:pt x="93" y="3"/>
                    <a:pt x="83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853425" y="5395125"/>
              <a:ext cx="40525" cy="8975"/>
            </a:xfrm>
            <a:custGeom>
              <a:avLst/>
              <a:gdLst/>
              <a:ahLst/>
              <a:cxnLst/>
              <a:rect l="l" t="t" r="r" b="b"/>
              <a:pathLst>
                <a:path w="1621" h="359" extrusionOk="0">
                  <a:moveTo>
                    <a:pt x="1" y="1"/>
                  </a:moveTo>
                  <a:lnTo>
                    <a:pt x="1" y="108"/>
                  </a:lnTo>
                  <a:cubicBezTo>
                    <a:pt x="1" y="108"/>
                    <a:pt x="404" y="359"/>
                    <a:pt x="1199" y="359"/>
                  </a:cubicBezTo>
                  <a:cubicBezTo>
                    <a:pt x="1326" y="359"/>
                    <a:pt x="1462" y="352"/>
                    <a:pt x="1608" y="338"/>
                  </a:cubicBezTo>
                  <a:lnTo>
                    <a:pt x="1621" y="215"/>
                  </a:lnTo>
                  <a:lnTo>
                    <a:pt x="1621" y="215"/>
                  </a:lnTo>
                  <a:cubicBezTo>
                    <a:pt x="1462" y="232"/>
                    <a:pt x="1315" y="239"/>
                    <a:pt x="1179" y="239"/>
                  </a:cubicBezTo>
                  <a:cubicBezTo>
                    <a:pt x="437" y="239"/>
                    <a:pt x="36" y="23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4908825" y="5395125"/>
              <a:ext cx="41175" cy="8975"/>
            </a:xfrm>
            <a:custGeom>
              <a:avLst/>
              <a:gdLst/>
              <a:ahLst/>
              <a:cxnLst/>
              <a:rect l="l" t="t" r="r" b="b"/>
              <a:pathLst>
                <a:path w="1647" h="359" extrusionOk="0">
                  <a:moveTo>
                    <a:pt x="1647" y="1"/>
                  </a:moveTo>
                  <a:cubicBezTo>
                    <a:pt x="1600" y="23"/>
                    <a:pt x="1209" y="239"/>
                    <a:pt x="461" y="239"/>
                  </a:cubicBezTo>
                  <a:cubicBezTo>
                    <a:pt x="324" y="239"/>
                    <a:pt x="175" y="232"/>
                    <a:pt x="14" y="215"/>
                  </a:cubicBezTo>
                  <a:lnTo>
                    <a:pt x="1" y="215"/>
                  </a:lnTo>
                  <a:lnTo>
                    <a:pt x="14" y="338"/>
                  </a:lnTo>
                  <a:cubicBezTo>
                    <a:pt x="161" y="352"/>
                    <a:pt x="299" y="359"/>
                    <a:pt x="427" y="359"/>
                  </a:cubicBezTo>
                  <a:cubicBezTo>
                    <a:pt x="1234" y="359"/>
                    <a:pt x="1647" y="108"/>
                    <a:pt x="1647" y="108"/>
                  </a:cubicBezTo>
                  <a:lnTo>
                    <a:pt x="1647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EB3C356-1E81-DE43-E6BC-F831E94558F1}"/>
              </a:ext>
            </a:extLst>
          </p:cNvPr>
          <p:cNvGrpSpPr/>
          <p:nvPr/>
        </p:nvGrpSpPr>
        <p:grpSpPr>
          <a:xfrm>
            <a:off x="501614" y="1289197"/>
            <a:ext cx="10800112" cy="4524315"/>
            <a:chOff x="6840065" y="6637154"/>
            <a:chExt cx="8864411" cy="45243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5C98609-115E-4336-AD42-B80BB908E8AA}"/>
                </a:ext>
              </a:extLst>
            </p:cNvPr>
            <p:cNvSpPr txBox="1"/>
            <p:nvPr/>
          </p:nvSpPr>
          <p:spPr>
            <a:xfrm>
              <a:off x="6887308" y="6640451"/>
              <a:ext cx="87699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-150" normalizeH="0" baseline="0" noProof="0" dirty="0">
                  <a:ln w="342900">
                    <a:solidFill>
                      <a:srgbClr val="CCFFFF"/>
                    </a:solidFill>
                    <a:prstDash val="solid"/>
                  </a:ln>
                  <a:solidFill>
                    <a:srgbClr val="FC6E51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HÀNG XÓM CỦA TÔI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84CD2-E1F4-9094-8C13-4CC67CC4FAAD}"/>
                </a:ext>
              </a:extLst>
            </p:cNvPr>
            <p:cNvSpPr txBox="1"/>
            <p:nvPr/>
          </p:nvSpPr>
          <p:spPr>
            <a:xfrm>
              <a:off x="6840065" y="6637154"/>
              <a:ext cx="8864411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-15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Giới</a:t>
              </a:r>
              <a:r>
                <a:rPr kumimoji="0" lang="en-US" sz="9600" b="1" i="0" u="none" strike="noStrike" kern="1200" cap="none" spc="-15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-15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thiệu</a:t>
              </a:r>
              <a:r>
                <a:rPr kumimoji="0" lang="en-US" sz="9600" b="1" i="0" u="none" strike="noStrike" kern="1200" cap="none" spc="-15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-15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9600" b="1" i="0" u="none" strike="noStrike" kern="1200" cap="none" spc="-15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-15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9600" b="1" i="0" u="none" strike="noStrike" kern="1200" cap="none" spc="-15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-15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9600" b="1" i="0" u="none" strike="noStrike" kern="1200" cap="none" spc="-15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-15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9600" b="1" i="0" u="none" strike="noStrike" kern="1200" cap="none" spc="-15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-15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xóm</a:t>
              </a:r>
              <a:r>
                <a:rPr kumimoji="0" lang="en-US" sz="9600" b="1" i="0" u="none" strike="noStrike" kern="1200" cap="none" spc="-15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-15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của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9600" b="1" spc="-15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mình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 qua </a:t>
              </a:r>
              <a:r>
                <a:rPr lang="en-US" sz="9600" b="1" spc="-15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tranh</a:t>
              </a:r>
              <a:r>
                <a:rPr lang="en-US" sz="9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9600" b="1" spc="-15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FC6E51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vẽ</a:t>
              </a:r>
              <a:endParaRPr kumimoji="0" lang="en-US" sz="9600" b="1" i="0" u="none" strike="noStrike" kern="1200" cap="none" spc="-15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xmlns="" id="{4652191A-1B09-B93F-F64A-C69338493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C8BA7D-0BF8-0ECD-F68F-FBF794524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80C472-50D5-CB95-AA59-0347D55F9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35678" y="3976799"/>
            <a:ext cx="4395597" cy="1725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475B27-AF0F-6A7A-D9A3-B35A2C0C4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7FBD77-A658-D23B-623E-D63936FFA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xmlns="" id="{37627C2D-706B-F505-F274-A2742F48CEAE}"/>
              </a:ext>
            </a:extLst>
          </p:cNvPr>
          <p:cNvSpPr/>
          <p:nvPr/>
        </p:nvSpPr>
        <p:spPr>
          <a:xfrm>
            <a:off x="540774" y="459000"/>
            <a:ext cx="11208774" cy="5961465"/>
          </a:xfrm>
          <a:custGeom>
            <a:avLst/>
            <a:gdLst>
              <a:gd name="connsiteX0" fmla="*/ 0 w 7661923"/>
              <a:gd name="connsiteY0" fmla="*/ 590674 h 3543972"/>
              <a:gd name="connsiteX1" fmla="*/ 590674 w 7661923"/>
              <a:gd name="connsiteY1" fmla="*/ 0 h 3543972"/>
              <a:gd name="connsiteX2" fmla="*/ 7071249 w 7661923"/>
              <a:gd name="connsiteY2" fmla="*/ 0 h 3543972"/>
              <a:gd name="connsiteX3" fmla="*/ 7661923 w 7661923"/>
              <a:gd name="connsiteY3" fmla="*/ 590674 h 3543972"/>
              <a:gd name="connsiteX4" fmla="*/ 7661923 w 7661923"/>
              <a:gd name="connsiteY4" fmla="*/ 2953298 h 3543972"/>
              <a:gd name="connsiteX5" fmla="*/ 7071249 w 7661923"/>
              <a:gd name="connsiteY5" fmla="*/ 3543972 h 3543972"/>
              <a:gd name="connsiteX6" fmla="*/ 590674 w 7661923"/>
              <a:gd name="connsiteY6" fmla="*/ 3543972 h 3543972"/>
              <a:gd name="connsiteX7" fmla="*/ 0 w 7661923"/>
              <a:gd name="connsiteY7" fmla="*/ 2953298 h 3543972"/>
              <a:gd name="connsiteX8" fmla="*/ 0 w 7661923"/>
              <a:gd name="connsiteY8" fmla="*/ 590674 h 354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1923" h="3543972" fill="none" extrusionOk="0">
                <a:moveTo>
                  <a:pt x="0" y="590674"/>
                </a:moveTo>
                <a:cubicBezTo>
                  <a:pt x="-3129" y="320218"/>
                  <a:pt x="266416" y="35318"/>
                  <a:pt x="590674" y="0"/>
                </a:cubicBezTo>
                <a:cubicBezTo>
                  <a:pt x="1794467" y="-123866"/>
                  <a:pt x="6042098" y="81108"/>
                  <a:pt x="7071249" y="0"/>
                </a:cubicBezTo>
                <a:cubicBezTo>
                  <a:pt x="7404141" y="-10251"/>
                  <a:pt x="7623705" y="267606"/>
                  <a:pt x="7661923" y="590674"/>
                </a:cubicBezTo>
                <a:cubicBezTo>
                  <a:pt x="7829640" y="866682"/>
                  <a:pt x="7532024" y="2657065"/>
                  <a:pt x="7661923" y="2953298"/>
                </a:cubicBezTo>
                <a:cubicBezTo>
                  <a:pt x="7682195" y="3225688"/>
                  <a:pt x="7408293" y="3563608"/>
                  <a:pt x="7071249" y="3543972"/>
                </a:cubicBezTo>
                <a:cubicBezTo>
                  <a:pt x="5427670" y="3526117"/>
                  <a:pt x="3047081" y="3434628"/>
                  <a:pt x="590674" y="3543972"/>
                </a:cubicBezTo>
                <a:cubicBezTo>
                  <a:pt x="279635" y="3506129"/>
                  <a:pt x="27738" y="3331312"/>
                  <a:pt x="0" y="2953298"/>
                </a:cubicBezTo>
                <a:cubicBezTo>
                  <a:pt x="118672" y="2050218"/>
                  <a:pt x="-34222" y="1755439"/>
                  <a:pt x="0" y="590674"/>
                </a:cubicBezTo>
                <a:close/>
              </a:path>
              <a:path w="7661923" h="3543972" stroke="0" extrusionOk="0">
                <a:moveTo>
                  <a:pt x="0" y="590674"/>
                </a:moveTo>
                <a:cubicBezTo>
                  <a:pt x="9589" y="265019"/>
                  <a:pt x="246261" y="36136"/>
                  <a:pt x="590674" y="0"/>
                </a:cubicBezTo>
                <a:cubicBezTo>
                  <a:pt x="2619233" y="96512"/>
                  <a:pt x="3878262" y="-165548"/>
                  <a:pt x="7071249" y="0"/>
                </a:cubicBezTo>
                <a:cubicBezTo>
                  <a:pt x="7459543" y="1557"/>
                  <a:pt x="7711327" y="272522"/>
                  <a:pt x="7661923" y="590674"/>
                </a:cubicBezTo>
                <a:cubicBezTo>
                  <a:pt x="7531710" y="1385815"/>
                  <a:pt x="7786896" y="1901943"/>
                  <a:pt x="7661923" y="2953298"/>
                </a:cubicBezTo>
                <a:cubicBezTo>
                  <a:pt x="7670145" y="3235322"/>
                  <a:pt x="7423708" y="3532093"/>
                  <a:pt x="7071249" y="3543972"/>
                </a:cubicBezTo>
                <a:cubicBezTo>
                  <a:pt x="6392904" y="3705684"/>
                  <a:pt x="3771159" y="3687594"/>
                  <a:pt x="590674" y="3543972"/>
                </a:cubicBezTo>
                <a:cubicBezTo>
                  <a:pt x="308331" y="3520807"/>
                  <a:pt x="52007" y="3257170"/>
                  <a:pt x="0" y="2953298"/>
                </a:cubicBezTo>
                <a:cubicBezTo>
                  <a:pt x="128997" y="2318506"/>
                  <a:pt x="-102252" y="1067692"/>
                  <a:pt x="0" y="590674"/>
                </a:cubicBezTo>
                <a:close/>
              </a:path>
            </a:pathLst>
          </a:custGeom>
          <a:solidFill>
            <a:srgbClr val="FFFF99">
              <a:alpha val="96000"/>
            </a:srgb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413C7E7-8BFB-1114-8280-CDCB9D30224D}"/>
              </a:ext>
            </a:extLst>
          </p:cNvPr>
          <p:cNvGrpSpPr/>
          <p:nvPr/>
        </p:nvGrpSpPr>
        <p:grpSpPr>
          <a:xfrm>
            <a:off x="1040135" y="769400"/>
            <a:ext cx="8044872" cy="4154786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88D9C5F0-5205-0C30-387F-EF8DCA068641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FE6D1B3-B2E1-364B-739C-2B81B8217DE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35B9FC8B-BCA7-2097-0E0F-3E4D2BDF8A6D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82CFD11D-27D1-602D-AFC7-B89D6082C542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0638FD-2B21-F581-E664-88F5EC863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D32B6A-C461-D6A0-CF8C-1F5193C6BEAA}"/>
              </a:ext>
            </a:extLst>
          </p:cNvPr>
          <p:cNvGrpSpPr/>
          <p:nvPr/>
        </p:nvGrpSpPr>
        <p:grpSpPr>
          <a:xfrm>
            <a:off x="6291292" y="4557068"/>
            <a:ext cx="1061853" cy="1725318"/>
            <a:chOff x="973976" y="824585"/>
            <a:chExt cx="2046213" cy="396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6E4CA77-71D4-3763-0249-0BA6C6F02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976" y="824585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90A6358-486C-974A-6987-B1EA8FDEC573}"/>
                </a:ext>
              </a:extLst>
            </p:cNvPr>
            <p:cNvSpPr txBox="1"/>
            <p:nvPr/>
          </p:nvSpPr>
          <p:spPr>
            <a:xfrm>
              <a:off x="1014694" y="2671446"/>
              <a:ext cx="2005495" cy="1059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CÙNG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1B2D64B-8520-06C5-11E5-058396F3B890}"/>
              </a:ext>
            </a:extLst>
          </p:cNvPr>
          <p:cNvGrpSpPr/>
          <p:nvPr/>
        </p:nvGrpSpPr>
        <p:grpSpPr>
          <a:xfrm>
            <a:off x="10172050" y="4544843"/>
            <a:ext cx="1130629" cy="1725318"/>
            <a:chOff x="8932640" y="1947023"/>
            <a:chExt cx="2178746" cy="396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E29980D-E1AD-D2C8-E477-3123C5B32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E6D5B7E-6512-637F-108E-61841A8FADCE}"/>
                </a:ext>
              </a:extLst>
            </p:cNvPr>
            <p:cNvSpPr txBox="1"/>
            <p:nvPr/>
          </p:nvSpPr>
          <p:spPr>
            <a:xfrm>
              <a:off x="8996569" y="3955082"/>
              <a:ext cx="2114817" cy="1059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NÀO!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7CC212B-12A1-D499-6F38-ADE2268E2D03}"/>
              </a:ext>
            </a:extLst>
          </p:cNvPr>
          <p:cNvGrpSpPr/>
          <p:nvPr/>
        </p:nvGrpSpPr>
        <p:grpSpPr>
          <a:xfrm>
            <a:off x="7481345" y="4092706"/>
            <a:ext cx="1255409" cy="2195859"/>
            <a:chOff x="3560763" y="867023"/>
            <a:chExt cx="2419200" cy="5040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637EBAA-9DC2-ABA8-8F32-438752496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0B05FA0-63AC-7015-41B2-27B1469CB50B}"/>
                </a:ext>
              </a:extLst>
            </p:cNvPr>
            <p:cNvSpPr txBox="1"/>
            <p:nvPr/>
          </p:nvSpPr>
          <p:spPr>
            <a:xfrm>
              <a:off x="3748900" y="1007489"/>
              <a:ext cx="1979161" cy="1200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CHIA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EE8BC5-0667-9B66-58D8-D07159CE7FE0}"/>
              </a:ext>
            </a:extLst>
          </p:cNvPr>
          <p:cNvGrpSpPr/>
          <p:nvPr/>
        </p:nvGrpSpPr>
        <p:grpSpPr>
          <a:xfrm>
            <a:off x="8831375" y="4152725"/>
            <a:ext cx="1179188" cy="2117436"/>
            <a:chOff x="6322632" y="1184780"/>
            <a:chExt cx="2272320" cy="486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FCB7876-9B93-BCB9-C465-6326B2B42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2632" y="1184780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0384EC5-756E-E822-DE77-E5519BB1F1A2}"/>
                </a:ext>
              </a:extLst>
            </p:cNvPr>
            <p:cNvSpPr txBox="1"/>
            <p:nvPr/>
          </p:nvSpPr>
          <p:spPr>
            <a:xfrm>
              <a:off x="6544521" y="1275196"/>
              <a:ext cx="1756904" cy="1200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97132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SẺ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10FA1C5-67B8-823D-A2C2-16B7A18C59FE}"/>
              </a:ext>
            </a:extLst>
          </p:cNvPr>
          <p:cNvSpPr txBox="1"/>
          <p:nvPr/>
        </p:nvSpPr>
        <p:spPr>
          <a:xfrm>
            <a:off x="1278585" y="1225187"/>
            <a:ext cx="74149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marR="0" lvl="0" indent="-342831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0"/>
              </a:buBlip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 hàng xóm đó tên là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31" marR="0" lvl="0" indent="-342831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0"/>
              </a:buBlip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 sao em yêu quý người hàng xóm đó?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31" lvl="0" indent="-342831" algn="just" defTabSz="914217">
              <a:buBlip>
                <a:blip r:embed="rId10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Em đã quan tâm đến hàng xóm láng giềng như thế nào?</a:t>
            </a: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xmlns="" id="{748FDE9B-98FB-FB33-F749-149A3DC0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4" y="-81073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" presetClass="entr" presetSubtype="4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023EE9CB-4193-F084-B371-98162DA98BA9}"/>
              </a:ext>
            </a:extLst>
          </p:cNvPr>
          <p:cNvSpPr/>
          <p:nvPr/>
        </p:nvSpPr>
        <p:spPr>
          <a:xfrm>
            <a:off x="1022555" y="756545"/>
            <a:ext cx="10146891" cy="5501148"/>
          </a:xfrm>
          <a:prstGeom prst="roundRect">
            <a:avLst/>
          </a:prstGeom>
          <a:solidFill>
            <a:srgbClr val="FFFFFF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Pin on buongiorno">
            <a:extLst>
              <a:ext uri="{FF2B5EF4-FFF2-40B4-BE49-F238E27FC236}">
                <a16:creationId xmlns:a16="http://schemas.microsoft.com/office/drawing/2014/main" xmlns="" id="{AC8AC839-03C2-0D7C-0DC0-33A2A9A81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3" y="45743"/>
            <a:ext cx="1591847" cy="16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xmlns="" id="{5C7685FE-4928-5115-B3B1-7BDAD00D24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31848" y="6014930"/>
            <a:ext cx="9951092" cy="1027507"/>
            <a:chOff x="175" y="1761"/>
            <a:chExt cx="7341" cy="758"/>
          </a:xfrm>
        </p:grpSpPr>
        <p:grpSp>
          <p:nvGrpSpPr>
            <p:cNvPr id="20" name="Group 205">
              <a:extLst>
                <a:ext uri="{FF2B5EF4-FFF2-40B4-BE49-F238E27FC236}">
                  <a16:creationId xmlns:a16="http://schemas.microsoft.com/office/drawing/2014/main" xmlns="" id="{A03B6ACC-62AE-1432-50FC-B2C0925692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" y="1761"/>
              <a:ext cx="7125" cy="758"/>
              <a:chOff x="175" y="1761"/>
              <a:chExt cx="7125" cy="758"/>
            </a:xfrm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3EB8F691-D1E9-3BFB-75CB-1A2E35412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3EB1EA24-DA45-1513-C357-B399E020F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Rectangle 7">
                <a:extLst>
                  <a:ext uri="{FF2B5EF4-FFF2-40B4-BE49-F238E27FC236}">
                    <a16:creationId xmlns:a16="http://schemas.microsoft.com/office/drawing/2014/main" xmlns="" id="{88387055-B233-7C2D-9B27-6CD0E7E96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AA1C54AA-3E20-56E1-7175-62F913FF0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BA579FD9-65B8-F1F9-1B9E-155058043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7D94803D-3076-F406-21F7-9D3A81519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Rectangle 11">
                <a:extLst>
                  <a:ext uri="{FF2B5EF4-FFF2-40B4-BE49-F238E27FC236}">
                    <a16:creationId xmlns:a16="http://schemas.microsoft.com/office/drawing/2014/main" xmlns="" id="{F1D3961C-BAD0-22C1-7D25-4666C106C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Freeform 12">
                <a:extLst>
                  <a:ext uri="{FF2B5EF4-FFF2-40B4-BE49-F238E27FC236}">
                    <a16:creationId xmlns:a16="http://schemas.microsoft.com/office/drawing/2014/main" xmlns="" id="{685633DA-574B-8374-ECA7-ED89A06A1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xmlns="" id="{FE57EFAA-4B3A-B3FF-EAA6-560C69DCA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xmlns="" id="{5C76DC1F-C8EB-9D91-4D8C-38739648C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Rectangle 15">
                <a:extLst>
                  <a:ext uri="{FF2B5EF4-FFF2-40B4-BE49-F238E27FC236}">
                    <a16:creationId xmlns:a16="http://schemas.microsoft.com/office/drawing/2014/main" xmlns="" id="{BF6ABCCC-A2CF-9869-5B68-4785D30C9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Freeform 16">
                <a:extLst>
                  <a:ext uri="{FF2B5EF4-FFF2-40B4-BE49-F238E27FC236}">
                    <a16:creationId xmlns:a16="http://schemas.microsoft.com/office/drawing/2014/main" xmlns="" id="{325D7DAE-B4E5-EBC8-ADB2-C7496A24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Freeform 17">
                <a:extLst>
                  <a:ext uri="{FF2B5EF4-FFF2-40B4-BE49-F238E27FC236}">
                    <a16:creationId xmlns:a16="http://schemas.microsoft.com/office/drawing/2014/main" xmlns="" id="{3982DC3F-FA98-0D30-06AD-37FBE5BAD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Freeform 18">
                <a:extLst>
                  <a:ext uri="{FF2B5EF4-FFF2-40B4-BE49-F238E27FC236}">
                    <a16:creationId xmlns:a16="http://schemas.microsoft.com/office/drawing/2014/main" xmlns="" id="{26A0B6D7-084B-803C-C1E9-7F588BB1C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Rectangle 19">
                <a:extLst>
                  <a:ext uri="{FF2B5EF4-FFF2-40B4-BE49-F238E27FC236}">
                    <a16:creationId xmlns:a16="http://schemas.microsoft.com/office/drawing/2014/main" xmlns="" id="{DD7DCA39-2E48-6269-BAEB-9A9C9E8B0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Freeform 20">
                <a:extLst>
                  <a:ext uri="{FF2B5EF4-FFF2-40B4-BE49-F238E27FC236}">
                    <a16:creationId xmlns:a16="http://schemas.microsoft.com/office/drawing/2014/main" xmlns="" id="{33C6DCDF-781D-052A-E93B-EF5BEB152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xmlns="" id="{872D58C6-3F78-8C94-BA95-A4C971E80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22">
                <a:extLst>
                  <a:ext uri="{FF2B5EF4-FFF2-40B4-BE49-F238E27FC236}">
                    <a16:creationId xmlns:a16="http://schemas.microsoft.com/office/drawing/2014/main" xmlns="" id="{122D5D2D-DE2E-CAD6-71FB-4CE509BE6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Rectangle 23">
                <a:extLst>
                  <a:ext uri="{FF2B5EF4-FFF2-40B4-BE49-F238E27FC236}">
                    <a16:creationId xmlns:a16="http://schemas.microsoft.com/office/drawing/2014/main" xmlns="" id="{9699421A-FC0D-E32A-4E57-E432BDDA5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xmlns="" id="{4EEFEFCA-1847-29DE-853D-8E773E2D3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Rectangle 25">
                <a:extLst>
                  <a:ext uri="{FF2B5EF4-FFF2-40B4-BE49-F238E27FC236}">
                    <a16:creationId xmlns:a16="http://schemas.microsoft.com/office/drawing/2014/main" xmlns="" id="{E8FFF895-0369-5631-52B3-2AC50F31A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Oval 26">
                <a:extLst>
                  <a:ext uri="{FF2B5EF4-FFF2-40B4-BE49-F238E27FC236}">
                    <a16:creationId xmlns:a16="http://schemas.microsoft.com/office/drawing/2014/main" xmlns="" id="{78606E71-2C75-DF80-D476-7FFB1012E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xmlns="" id="{7F35C9C1-6408-434C-942D-8654E4DC1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xmlns="" id="{3661FAAE-C783-20D2-136C-E22CEF2F1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Rectangle 29">
                <a:extLst>
                  <a:ext uri="{FF2B5EF4-FFF2-40B4-BE49-F238E27FC236}">
                    <a16:creationId xmlns:a16="http://schemas.microsoft.com/office/drawing/2014/main" xmlns="" id="{186E6CDD-6763-3BF2-A680-DE76DA209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Oval 30">
                <a:extLst>
                  <a:ext uri="{FF2B5EF4-FFF2-40B4-BE49-F238E27FC236}">
                    <a16:creationId xmlns:a16="http://schemas.microsoft.com/office/drawing/2014/main" xmlns="" id="{417C4597-1D0C-F603-B885-52B7FB5CB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Freeform 31">
                <a:extLst>
                  <a:ext uri="{FF2B5EF4-FFF2-40B4-BE49-F238E27FC236}">
                    <a16:creationId xmlns:a16="http://schemas.microsoft.com/office/drawing/2014/main" xmlns="" id="{FC420224-E434-C91C-79D8-E76F0E645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32">
                <a:extLst>
                  <a:ext uri="{FF2B5EF4-FFF2-40B4-BE49-F238E27FC236}">
                    <a16:creationId xmlns:a16="http://schemas.microsoft.com/office/drawing/2014/main" xmlns="" id="{BB0C118A-E825-FC5E-8003-6FED3C1CD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Rectangle 33">
                <a:extLst>
                  <a:ext uri="{FF2B5EF4-FFF2-40B4-BE49-F238E27FC236}">
                    <a16:creationId xmlns:a16="http://schemas.microsoft.com/office/drawing/2014/main" xmlns="" id="{81653E5C-6D43-798E-7E86-614B7785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Oval 34">
                <a:extLst>
                  <a:ext uri="{FF2B5EF4-FFF2-40B4-BE49-F238E27FC236}">
                    <a16:creationId xmlns:a16="http://schemas.microsoft.com/office/drawing/2014/main" xmlns="" id="{F0C138D0-F5FE-0E23-3367-3D8B3CBDB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Freeform 35">
                <a:extLst>
                  <a:ext uri="{FF2B5EF4-FFF2-40B4-BE49-F238E27FC236}">
                    <a16:creationId xmlns:a16="http://schemas.microsoft.com/office/drawing/2014/main" xmlns="" id="{493D0495-EDC3-424F-C6E0-E9299F2F0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Freeform 36">
                <a:extLst>
                  <a:ext uri="{FF2B5EF4-FFF2-40B4-BE49-F238E27FC236}">
                    <a16:creationId xmlns:a16="http://schemas.microsoft.com/office/drawing/2014/main" xmlns="" id="{50B742DB-1986-7792-45C3-E90EC31E2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Rectangle 37">
                <a:extLst>
                  <a:ext uri="{FF2B5EF4-FFF2-40B4-BE49-F238E27FC236}">
                    <a16:creationId xmlns:a16="http://schemas.microsoft.com/office/drawing/2014/main" xmlns="" id="{AB36DEB8-732C-8248-9BB2-80F2FA22C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Oval 38">
                <a:extLst>
                  <a:ext uri="{FF2B5EF4-FFF2-40B4-BE49-F238E27FC236}">
                    <a16:creationId xmlns:a16="http://schemas.microsoft.com/office/drawing/2014/main" xmlns="" id="{BB6007A4-6407-BD7F-9030-A26034D49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Freeform 39">
                <a:extLst>
                  <a:ext uri="{FF2B5EF4-FFF2-40B4-BE49-F238E27FC236}">
                    <a16:creationId xmlns:a16="http://schemas.microsoft.com/office/drawing/2014/main" xmlns="" id="{5E741B14-9F3E-BB9C-9969-8890ADD32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Freeform 40">
                <a:extLst>
                  <a:ext uri="{FF2B5EF4-FFF2-40B4-BE49-F238E27FC236}">
                    <a16:creationId xmlns:a16="http://schemas.microsoft.com/office/drawing/2014/main" xmlns="" id="{FFE76B74-5719-E81D-468B-3D6BB0CC7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Freeform 41">
                <a:extLst>
                  <a:ext uri="{FF2B5EF4-FFF2-40B4-BE49-F238E27FC236}">
                    <a16:creationId xmlns:a16="http://schemas.microsoft.com/office/drawing/2014/main" xmlns="" id="{68948B90-34F8-06D9-2DDA-DD4D249DE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Freeform 42">
                <a:extLst>
                  <a:ext uri="{FF2B5EF4-FFF2-40B4-BE49-F238E27FC236}">
                    <a16:creationId xmlns:a16="http://schemas.microsoft.com/office/drawing/2014/main" xmlns="" id="{0A778AF2-F0DB-7249-479F-753E4480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Freeform 43">
                <a:extLst>
                  <a:ext uri="{FF2B5EF4-FFF2-40B4-BE49-F238E27FC236}">
                    <a16:creationId xmlns:a16="http://schemas.microsoft.com/office/drawing/2014/main" xmlns="" id="{94ABEABD-A576-C8A4-DF41-C2BEFBAFB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xmlns="" id="{193562AB-C061-F763-13FF-1721E1108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xmlns="" id="{A5E0070D-F171-79D6-A7D3-BF3474E68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xmlns="" id="{B91D8E26-945D-9C5D-8F52-15864D2D8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Rectangle 47">
                <a:extLst>
                  <a:ext uri="{FF2B5EF4-FFF2-40B4-BE49-F238E27FC236}">
                    <a16:creationId xmlns:a16="http://schemas.microsoft.com/office/drawing/2014/main" xmlns="" id="{FDF39865-9E60-F042-A378-3F0FF8A73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Oval 48">
                <a:extLst>
                  <a:ext uri="{FF2B5EF4-FFF2-40B4-BE49-F238E27FC236}">
                    <a16:creationId xmlns:a16="http://schemas.microsoft.com/office/drawing/2014/main" xmlns="" id="{BE0C9D9C-03BA-B470-5233-3C9FF3C7C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Freeform 49">
                <a:extLst>
                  <a:ext uri="{FF2B5EF4-FFF2-40B4-BE49-F238E27FC236}">
                    <a16:creationId xmlns:a16="http://schemas.microsoft.com/office/drawing/2014/main" xmlns="" id="{4D4F229E-940C-4774-F446-2BB2C9724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Freeform 50">
                <a:extLst>
                  <a:ext uri="{FF2B5EF4-FFF2-40B4-BE49-F238E27FC236}">
                    <a16:creationId xmlns:a16="http://schemas.microsoft.com/office/drawing/2014/main" xmlns="" id="{0491FEA1-F54B-1EC6-3512-97C02C4E5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7" name="Freeform 51">
                <a:extLst>
                  <a:ext uri="{FF2B5EF4-FFF2-40B4-BE49-F238E27FC236}">
                    <a16:creationId xmlns:a16="http://schemas.microsoft.com/office/drawing/2014/main" xmlns="" id="{AD0027CA-A572-EFD6-FB04-C1C165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8" name="Freeform 52">
                <a:extLst>
                  <a:ext uri="{FF2B5EF4-FFF2-40B4-BE49-F238E27FC236}">
                    <a16:creationId xmlns:a16="http://schemas.microsoft.com/office/drawing/2014/main" xmlns="" id="{F4BA9DB0-28B2-2250-B5E2-B82599AF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9" name="Freeform 53">
                <a:extLst>
                  <a:ext uri="{FF2B5EF4-FFF2-40B4-BE49-F238E27FC236}">
                    <a16:creationId xmlns:a16="http://schemas.microsoft.com/office/drawing/2014/main" xmlns="" id="{48CD8837-3E9F-3E27-9819-8CB88973E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0" name="Freeform 54">
                <a:extLst>
                  <a:ext uri="{FF2B5EF4-FFF2-40B4-BE49-F238E27FC236}">
                    <a16:creationId xmlns:a16="http://schemas.microsoft.com/office/drawing/2014/main" xmlns="" id="{6B08266F-975B-F694-C113-3BC567AEC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Freeform 55">
                <a:extLst>
                  <a:ext uri="{FF2B5EF4-FFF2-40B4-BE49-F238E27FC236}">
                    <a16:creationId xmlns:a16="http://schemas.microsoft.com/office/drawing/2014/main" xmlns="" id="{2C64CF57-5083-E4E7-1045-7EE8F027F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2" name="Freeform 56">
                <a:extLst>
                  <a:ext uri="{FF2B5EF4-FFF2-40B4-BE49-F238E27FC236}">
                    <a16:creationId xmlns:a16="http://schemas.microsoft.com/office/drawing/2014/main" xmlns="" id="{60FC729D-33DA-3358-D8F2-E2BE12D66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Rectangle 57">
                <a:extLst>
                  <a:ext uri="{FF2B5EF4-FFF2-40B4-BE49-F238E27FC236}">
                    <a16:creationId xmlns:a16="http://schemas.microsoft.com/office/drawing/2014/main" xmlns="" id="{0A15BCE1-91FD-B4BB-BF0D-355FECEA2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Oval 58">
                <a:extLst>
                  <a:ext uri="{FF2B5EF4-FFF2-40B4-BE49-F238E27FC236}">
                    <a16:creationId xmlns:a16="http://schemas.microsoft.com/office/drawing/2014/main" xmlns="" id="{201B9FE8-41E7-7EB0-6D0E-B0DDE6F83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Freeform 59">
                <a:extLst>
                  <a:ext uri="{FF2B5EF4-FFF2-40B4-BE49-F238E27FC236}">
                    <a16:creationId xmlns:a16="http://schemas.microsoft.com/office/drawing/2014/main" xmlns="" id="{37C42F04-C4D4-01C9-87F9-C7526516D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Freeform 60">
                <a:extLst>
                  <a:ext uri="{FF2B5EF4-FFF2-40B4-BE49-F238E27FC236}">
                    <a16:creationId xmlns:a16="http://schemas.microsoft.com/office/drawing/2014/main" xmlns="" id="{5D4C8EEA-7AF9-0B22-3DEE-58F5F50B1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Freeform 61">
                <a:extLst>
                  <a:ext uri="{FF2B5EF4-FFF2-40B4-BE49-F238E27FC236}">
                    <a16:creationId xmlns:a16="http://schemas.microsoft.com/office/drawing/2014/main" xmlns="" id="{7A1B4104-CF6B-891B-F7E9-0E4DDDF56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Freeform 62">
                <a:extLst>
                  <a:ext uri="{FF2B5EF4-FFF2-40B4-BE49-F238E27FC236}">
                    <a16:creationId xmlns:a16="http://schemas.microsoft.com/office/drawing/2014/main" xmlns="" id="{009C94A9-E38B-6627-2432-D0EE4371F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Freeform 63">
                <a:extLst>
                  <a:ext uri="{FF2B5EF4-FFF2-40B4-BE49-F238E27FC236}">
                    <a16:creationId xmlns:a16="http://schemas.microsoft.com/office/drawing/2014/main" xmlns="" id="{E9BED88B-02D6-484A-EEFF-6835BD11E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0" name="Freeform 64">
                <a:extLst>
                  <a:ext uri="{FF2B5EF4-FFF2-40B4-BE49-F238E27FC236}">
                    <a16:creationId xmlns:a16="http://schemas.microsoft.com/office/drawing/2014/main" xmlns="" id="{15CDCF0B-7FD8-B948-FA36-349D4192D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Freeform 65">
                <a:extLst>
                  <a:ext uri="{FF2B5EF4-FFF2-40B4-BE49-F238E27FC236}">
                    <a16:creationId xmlns:a16="http://schemas.microsoft.com/office/drawing/2014/main" xmlns="" id="{F409D9E3-62AE-BB2A-0478-35DBAA2D6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2" name="Freeform 66">
                <a:extLst>
                  <a:ext uri="{FF2B5EF4-FFF2-40B4-BE49-F238E27FC236}">
                    <a16:creationId xmlns:a16="http://schemas.microsoft.com/office/drawing/2014/main" xmlns="" id="{83F4C453-B043-2431-53BE-904493B58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Freeform 67">
                <a:extLst>
                  <a:ext uri="{FF2B5EF4-FFF2-40B4-BE49-F238E27FC236}">
                    <a16:creationId xmlns:a16="http://schemas.microsoft.com/office/drawing/2014/main" xmlns="" id="{AD084A91-0D22-8230-DE88-482BC4421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4" name="Freeform 68">
                <a:extLst>
                  <a:ext uri="{FF2B5EF4-FFF2-40B4-BE49-F238E27FC236}">
                    <a16:creationId xmlns:a16="http://schemas.microsoft.com/office/drawing/2014/main" xmlns="" id="{13439840-B13D-ECD7-4234-BABEAF1F1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5" name="Rectangle 69">
                <a:extLst>
                  <a:ext uri="{FF2B5EF4-FFF2-40B4-BE49-F238E27FC236}">
                    <a16:creationId xmlns:a16="http://schemas.microsoft.com/office/drawing/2014/main" xmlns="" id="{F7A96A52-773D-44D3-4B69-39740B41A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70">
                <a:extLst>
                  <a:ext uri="{FF2B5EF4-FFF2-40B4-BE49-F238E27FC236}">
                    <a16:creationId xmlns:a16="http://schemas.microsoft.com/office/drawing/2014/main" xmlns="" id="{2E644DE8-80A5-004C-6343-2C28B222B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71">
                <a:extLst>
                  <a:ext uri="{FF2B5EF4-FFF2-40B4-BE49-F238E27FC236}">
                    <a16:creationId xmlns:a16="http://schemas.microsoft.com/office/drawing/2014/main" xmlns="" id="{1C169015-7D7E-A970-3C8A-2CFFE25A1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72">
                <a:extLst>
                  <a:ext uri="{FF2B5EF4-FFF2-40B4-BE49-F238E27FC236}">
                    <a16:creationId xmlns:a16="http://schemas.microsoft.com/office/drawing/2014/main" xmlns="" id="{FF41BBF4-BC2C-2CC0-80EE-D03AD7E9E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73">
                <a:extLst>
                  <a:ext uri="{FF2B5EF4-FFF2-40B4-BE49-F238E27FC236}">
                    <a16:creationId xmlns:a16="http://schemas.microsoft.com/office/drawing/2014/main" xmlns="" id="{2F741589-8CF9-0E23-D0E0-CAB4174AF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Freeform 74">
                <a:extLst>
                  <a:ext uri="{FF2B5EF4-FFF2-40B4-BE49-F238E27FC236}">
                    <a16:creationId xmlns:a16="http://schemas.microsoft.com/office/drawing/2014/main" xmlns="" id="{DDF8DAA2-AACB-8398-6B4E-FA8DD1159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75">
                <a:extLst>
                  <a:ext uri="{FF2B5EF4-FFF2-40B4-BE49-F238E27FC236}">
                    <a16:creationId xmlns:a16="http://schemas.microsoft.com/office/drawing/2014/main" xmlns="" id="{36AF2730-7579-BF8F-2D57-942B2308A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76">
                <a:extLst>
                  <a:ext uri="{FF2B5EF4-FFF2-40B4-BE49-F238E27FC236}">
                    <a16:creationId xmlns:a16="http://schemas.microsoft.com/office/drawing/2014/main" xmlns="" id="{686D87BB-12A9-67AA-97E1-F13084B50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77">
                <a:extLst>
                  <a:ext uri="{FF2B5EF4-FFF2-40B4-BE49-F238E27FC236}">
                    <a16:creationId xmlns:a16="http://schemas.microsoft.com/office/drawing/2014/main" xmlns="" id="{1F6D70D9-1A9A-AE81-9A15-CCEAF9C8B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78">
                <a:extLst>
                  <a:ext uri="{FF2B5EF4-FFF2-40B4-BE49-F238E27FC236}">
                    <a16:creationId xmlns:a16="http://schemas.microsoft.com/office/drawing/2014/main" xmlns="" id="{A00D121E-518F-3400-D90E-89AC29B2F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79">
                <a:extLst>
                  <a:ext uri="{FF2B5EF4-FFF2-40B4-BE49-F238E27FC236}">
                    <a16:creationId xmlns:a16="http://schemas.microsoft.com/office/drawing/2014/main" xmlns="" id="{F78B92C2-637B-0471-D014-3E41D57F3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80">
                <a:extLst>
                  <a:ext uri="{FF2B5EF4-FFF2-40B4-BE49-F238E27FC236}">
                    <a16:creationId xmlns:a16="http://schemas.microsoft.com/office/drawing/2014/main" xmlns="" id="{30304098-B3BB-DF80-B65B-365B7AD26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81">
                <a:extLst>
                  <a:ext uri="{FF2B5EF4-FFF2-40B4-BE49-F238E27FC236}">
                    <a16:creationId xmlns:a16="http://schemas.microsoft.com/office/drawing/2014/main" xmlns="" id="{8CC3D9B6-8A52-2C73-E183-CA26E3D3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82">
                <a:extLst>
                  <a:ext uri="{FF2B5EF4-FFF2-40B4-BE49-F238E27FC236}">
                    <a16:creationId xmlns:a16="http://schemas.microsoft.com/office/drawing/2014/main" xmlns="" id="{56C233C3-82F2-6412-48BF-2763BC286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Freeform 83">
                <a:extLst>
                  <a:ext uri="{FF2B5EF4-FFF2-40B4-BE49-F238E27FC236}">
                    <a16:creationId xmlns:a16="http://schemas.microsoft.com/office/drawing/2014/main" xmlns="" id="{B8E074E3-B655-C394-5FD5-4ECD8D001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84">
                <a:extLst>
                  <a:ext uri="{FF2B5EF4-FFF2-40B4-BE49-F238E27FC236}">
                    <a16:creationId xmlns:a16="http://schemas.microsoft.com/office/drawing/2014/main" xmlns="" id="{EE0CD979-D907-397C-5656-8871F98BF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85">
                <a:extLst>
                  <a:ext uri="{FF2B5EF4-FFF2-40B4-BE49-F238E27FC236}">
                    <a16:creationId xmlns:a16="http://schemas.microsoft.com/office/drawing/2014/main" xmlns="" id="{B29F8815-2CE7-C894-66D7-7A15ED162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86">
                <a:extLst>
                  <a:ext uri="{FF2B5EF4-FFF2-40B4-BE49-F238E27FC236}">
                    <a16:creationId xmlns:a16="http://schemas.microsoft.com/office/drawing/2014/main" xmlns="" id="{64ABE164-C2F6-DAB8-4154-3501768F3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87">
                <a:extLst>
                  <a:ext uri="{FF2B5EF4-FFF2-40B4-BE49-F238E27FC236}">
                    <a16:creationId xmlns:a16="http://schemas.microsoft.com/office/drawing/2014/main" xmlns="" id="{38DAA43F-31D5-3B70-C9E3-5C61103F7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88">
                <a:extLst>
                  <a:ext uri="{FF2B5EF4-FFF2-40B4-BE49-F238E27FC236}">
                    <a16:creationId xmlns:a16="http://schemas.microsoft.com/office/drawing/2014/main" xmlns="" id="{8F90C398-0B7D-2DA3-2DEE-E97781F8B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Rectangle 89">
                <a:extLst>
                  <a:ext uri="{FF2B5EF4-FFF2-40B4-BE49-F238E27FC236}">
                    <a16:creationId xmlns:a16="http://schemas.microsoft.com/office/drawing/2014/main" xmlns="" id="{7EF9BAD1-F126-0F9E-4BE8-50342EE1A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90">
                <a:extLst>
                  <a:ext uri="{FF2B5EF4-FFF2-40B4-BE49-F238E27FC236}">
                    <a16:creationId xmlns:a16="http://schemas.microsoft.com/office/drawing/2014/main" xmlns="" id="{9990FA99-9452-6DEE-A56F-15C6E7EAE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91">
                <a:extLst>
                  <a:ext uri="{FF2B5EF4-FFF2-40B4-BE49-F238E27FC236}">
                    <a16:creationId xmlns:a16="http://schemas.microsoft.com/office/drawing/2014/main" xmlns="" id="{BB554CD7-4340-9744-03EC-566ECEDC4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92">
                <a:extLst>
                  <a:ext uri="{FF2B5EF4-FFF2-40B4-BE49-F238E27FC236}">
                    <a16:creationId xmlns:a16="http://schemas.microsoft.com/office/drawing/2014/main" xmlns="" id="{81E96A26-1815-8D30-D457-B727A6537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93">
                <a:extLst>
                  <a:ext uri="{FF2B5EF4-FFF2-40B4-BE49-F238E27FC236}">
                    <a16:creationId xmlns:a16="http://schemas.microsoft.com/office/drawing/2014/main" xmlns="" id="{451C4634-4C64-A9F9-0891-079AB9F3E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94">
                <a:extLst>
                  <a:ext uri="{FF2B5EF4-FFF2-40B4-BE49-F238E27FC236}">
                    <a16:creationId xmlns:a16="http://schemas.microsoft.com/office/drawing/2014/main" xmlns="" id="{D51AC4A6-E3C9-D1CA-681A-DF61677E5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95">
                <a:extLst>
                  <a:ext uri="{FF2B5EF4-FFF2-40B4-BE49-F238E27FC236}">
                    <a16:creationId xmlns:a16="http://schemas.microsoft.com/office/drawing/2014/main" xmlns="" id="{747DCDE7-6854-6271-CAD1-AE4858AA8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96">
                <a:extLst>
                  <a:ext uri="{FF2B5EF4-FFF2-40B4-BE49-F238E27FC236}">
                    <a16:creationId xmlns:a16="http://schemas.microsoft.com/office/drawing/2014/main" xmlns="" id="{747C3C03-C369-A87D-FF74-AE9022301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97">
                <a:extLst>
                  <a:ext uri="{FF2B5EF4-FFF2-40B4-BE49-F238E27FC236}">
                    <a16:creationId xmlns:a16="http://schemas.microsoft.com/office/drawing/2014/main" xmlns="" id="{50ECCBF1-D3E5-7AF5-BAEC-89FDF63EF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98">
                <a:extLst>
                  <a:ext uri="{FF2B5EF4-FFF2-40B4-BE49-F238E27FC236}">
                    <a16:creationId xmlns:a16="http://schemas.microsoft.com/office/drawing/2014/main" xmlns="" id="{936681D6-72EB-9CA6-B56C-C1D942A2B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99">
                <a:extLst>
                  <a:ext uri="{FF2B5EF4-FFF2-40B4-BE49-F238E27FC236}">
                    <a16:creationId xmlns:a16="http://schemas.microsoft.com/office/drawing/2014/main" xmlns="" id="{3AA790FF-F929-0D7A-CFD0-44755F221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100">
                <a:extLst>
                  <a:ext uri="{FF2B5EF4-FFF2-40B4-BE49-F238E27FC236}">
                    <a16:creationId xmlns:a16="http://schemas.microsoft.com/office/drawing/2014/main" xmlns="" id="{5FD0CF64-5CDD-DA27-6F19-45B47B38F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101">
                <a:extLst>
                  <a:ext uri="{FF2B5EF4-FFF2-40B4-BE49-F238E27FC236}">
                    <a16:creationId xmlns:a16="http://schemas.microsoft.com/office/drawing/2014/main" xmlns="" id="{63F23FC9-4557-60BE-AA98-2CEAC049B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102">
                <a:extLst>
                  <a:ext uri="{FF2B5EF4-FFF2-40B4-BE49-F238E27FC236}">
                    <a16:creationId xmlns:a16="http://schemas.microsoft.com/office/drawing/2014/main" xmlns="" id="{6D7511D1-13E4-2E01-42AE-EECBD2FAE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103">
                <a:extLst>
                  <a:ext uri="{FF2B5EF4-FFF2-40B4-BE49-F238E27FC236}">
                    <a16:creationId xmlns:a16="http://schemas.microsoft.com/office/drawing/2014/main" xmlns="" id="{0F05B1F7-FFE3-A42A-7676-907F47889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04">
                <a:extLst>
                  <a:ext uri="{FF2B5EF4-FFF2-40B4-BE49-F238E27FC236}">
                    <a16:creationId xmlns:a16="http://schemas.microsoft.com/office/drawing/2014/main" xmlns="" id="{58DBB734-95EA-E353-DE82-39EA4D489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05">
                <a:extLst>
                  <a:ext uri="{FF2B5EF4-FFF2-40B4-BE49-F238E27FC236}">
                    <a16:creationId xmlns:a16="http://schemas.microsoft.com/office/drawing/2014/main" xmlns="" id="{E2C0DF46-1307-FCEC-BDB0-A50AF6C32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06">
                <a:extLst>
                  <a:ext uri="{FF2B5EF4-FFF2-40B4-BE49-F238E27FC236}">
                    <a16:creationId xmlns:a16="http://schemas.microsoft.com/office/drawing/2014/main" xmlns="" id="{9098F24C-30D2-ED0F-A829-57E127A3D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07">
                <a:extLst>
                  <a:ext uri="{FF2B5EF4-FFF2-40B4-BE49-F238E27FC236}">
                    <a16:creationId xmlns:a16="http://schemas.microsoft.com/office/drawing/2014/main" xmlns="" id="{1F958341-DCB9-488C-34DF-58A77972E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08">
                <a:extLst>
                  <a:ext uri="{FF2B5EF4-FFF2-40B4-BE49-F238E27FC236}">
                    <a16:creationId xmlns:a16="http://schemas.microsoft.com/office/drawing/2014/main" xmlns="" id="{E4A6F6B8-B759-9BFD-31D2-D9CF63AA6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Rectangle 109">
                <a:extLst>
                  <a:ext uri="{FF2B5EF4-FFF2-40B4-BE49-F238E27FC236}">
                    <a16:creationId xmlns:a16="http://schemas.microsoft.com/office/drawing/2014/main" xmlns="" id="{56EFE45E-9389-E7BC-A7B1-8F7CEEB52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10">
                <a:extLst>
                  <a:ext uri="{FF2B5EF4-FFF2-40B4-BE49-F238E27FC236}">
                    <a16:creationId xmlns:a16="http://schemas.microsoft.com/office/drawing/2014/main" xmlns="" id="{E981D231-90DB-C8BD-F70C-C43E432B8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11">
                <a:extLst>
                  <a:ext uri="{FF2B5EF4-FFF2-40B4-BE49-F238E27FC236}">
                    <a16:creationId xmlns:a16="http://schemas.microsoft.com/office/drawing/2014/main" xmlns="" id="{3E2A1D59-5711-E708-223B-AC656B5F2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12">
                <a:extLst>
                  <a:ext uri="{FF2B5EF4-FFF2-40B4-BE49-F238E27FC236}">
                    <a16:creationId xmlns:a16="http://schemas.microsoft.com/office/drawing/2014/main" xmlns="" id="{7A52903B-30B8-C7C5-B17B-F1FFC9E2C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113">
                <a:extLst>
                  <a:ext uri="{FF2B5EF4-FFF2-40B4-BE49-F238E27FC236}">
                    <a16:creationId xmlns:a16="http://schemas.microsoft.com/office/drawing/2014/main" xmlns="" id="{CCD2C204-4FF6-B5DC-036B-F08937BA1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114">
                <a:extLst>
                  <a:ext uri="{FF2B5EF4-FFF2-40B4-BE49-F238E27FC236}">
                    <a16:creationId xmlns:a16="http://schemas.microsoft.com/office/drawing/2014/main" xmlns="" id="{42989FBC-D16E-799B-D9C9-101826F40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115">
                <a:extLst>
                  <a:ext uri="{FF2B5EF4-FFF2-40B4-BE49-F238E27FC236}">
                    <a16:creationId xmlns:a16="http://schemas.microsoft.com/office/drawing/2014/main" xmlns="" id="{8D215D8F-2895-E1B2-65F3-68FB95B18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116">
                <a:extLst>
                  <a:ext uri="{FF2B5EF4-FFF2-40B4-BE49-F238E27FC236}">
                    <a16:creationId xmlns:a16="http://schemas.microsoft.com/office/drawing/2014/main" xmlns="" id="{F48634A3-6C1A-BD94-A272-8E72A16E2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117">
                <a:extLst>
                  <a:ext uri="{FF2B5EF4-FFF2-40B4-BE49-F238E27FC236}">
                    <a16:creationId xmlns:a16="http://schemas.microsoft.com/office/drawing/2014/main" xmlns="" id="{3538274F-C95D-84DB-6D18-142A0DCF9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118">
                <a:extLst>
                  <a:ext uri="{FF2B5EF4-FFF2-40B4-BE49-F238E27FC236}">
                    <a16:creationId xmlns:a16="http://schemas.microsoft.com/office/drawing/2014/main" xmlns="" id="{D3C91D18-1ED4-1E87-E1CB-75458F811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119">
                <a:extLst>
                  <a:ext uri="{FF2B5EF4-FFF2-40B4-BE49-F238E27FC236}">
                    <a16:creationId xmlns:a16="http://schemas.microsoft.com/office/drawing/2014/main" xmlns="" id="{5463BD21-9A09-6C20-80F6-5CBA7B4EF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120">
                <a:extLst>
                  <a:ext uri="{FF2B5EF4-FFF2-40B4-BE49-F238E27FC236}">
                    <a16:creationId xmlns:a16="http://schemas.microsoft.com/office/drawing/2014/main" xmlns="" id="{5EA1A706-A88D-3272-0868-4BA9369C2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121">
                <a:extLst>
                  <a:ext uri="{FF2B5EF4-FFF2-40B4-BE49-F238E27FC236}">
                    <a16:creationId xmlns:a16="http://schemas.microsoft.com/office/drawing/2014/main" xmlns="" id="{E685933B-E75C-4970-75F8-DC7169708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122">
                <a:extLst>
                  <a:ext uri="{FF2B5EF4-FFF2-40B4-BE49-F238E27FC236}">
                    <a16:creationId xmlns:a16="http://schemas.microsoft.com/office/drawing/2014/main" xmlns="" id="{3252473C-FA61-2C08-8FB2-2A38B382B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123">
                <a:extLst>
                  <a:ext uri="{FF2B5EF4-FFF2-40B4-BE49-F238E27FC236}">
                    <a16:creationId xmlns:a16="http://schemas.microsoft.com/office/drawing/2014/main" xmlns="" id="{BBB1BD84-97D3-4FF1-F376-BEDBE1E21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124">
                <a:extLst>
                  <a:ext uri="{FF2B5EF4-FFF2-40B4-BE49-F238E27FC236}">
                    <a16:creationId xmlns:a16="http://schemas.microsoft.com/office/drawing/2014/main" xmlns="" id="{D60C2CF1-BB2E-7ED3-BBA0-E7AB1A771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125">
                <a:extLst>
                  <a:ext uri="{FF2B5EF4-FFF2-40B4-BE49-F238E27FC236}">
                    <a16:creationId xmlns:a16="http://schemas.microsoft.com/office/drawing/2014/main" xmlns="" id="{39DCA6DF-6030-D92D-ED7A-5700F0781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126">
                <a:extLst>
                  <a:ext uri="{FF2B5EF4-FFF2-40B4-BE49-F238E27FC236}">
                    <a16:creationId xmlns:a16="http://schemas.microsoft.com/office/drawing/2014/main" xmlns="" id="{09F9C031-871D-55AF-715D-A82C9A09C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129">
                <a:extLst>
                  <a:ext uri="{FF2B5EF4-FFF2-40B4-BE49-F238E27FC236}">
                    <a16:creationId xmlns:a16="http://schemas.microsoft.com/office/drawing/2014/main" xmlns="" id="{ECEB7C0A-4FED-BF99-AE61-A15B025CC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130">
                <a:extLst>
                  <a:ext uri="{FF2B5EF4-FFF2-40B4-BE49-F238E27FC236}">
                    <a16:creationId xmlns:a16="http://schemas.microsoft.com/office/drawing/2014/main" xmlns="" id="{C77EB39B-D0C0-449F-C87B-C435E2CE2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131">
                <a:extLst>
                  <a:ext uri="{FF2B5EF4-FFF2-40B4-BE49-F238E27FC236}">
                    <a16:creationId xmlns:a16="http://schemas.microsoft.com/office/drawing/2014/main" xmlns="" id="{2249CE21-97B0-C54B-DDFD-9BA8E4F8F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32">
                <a:extLst>
                  <a:ext uri="{FF2B5EF4-FFF2-40B4-BE49-F238E27FC236}">
                    <a16:creationId xmlns:a16="http://schemas.microsoft.com/office/drawing/2014/main" xmlns="" id="{408BEA44-8997-AE77-61DE-6BFEAA618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33">
                <a:extLst>
                  <a:ext uri="{FF2B5EF4-FFF2-40B4-BE49-F238E27FC236}">
                    <a16:creationId xmlns:a16="http://schemas.microsoft.com/office/drawing/2014/main" xmlns="" id="{6BA95C0F-0F92-7BD9-1961-B98880B3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34">
                <a:extLst>
                  <a:ext uri="{FF2B5EF4-FFF2-40B4-BE49-F238E27FC236}">
                    <a16:creationId xmlns:a16="http://schemas.microsoft.com/office/drawing/2014/main" xmlns="" id="{E717F4F0-36E0-4BA7-28BD-F302D7E46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35">
                <a:extLst>
                  <a:ext uri="{FF2B5EF4-FFF2-40B4-BE49-F238E27FC236}">
                    <a16:creationId xmlns:a16="http://schemas.microsoft.com/office/drawing/2014/main" xmlns="" id="{F6AFBE62-5680-6802-D1CF-8C2DBED34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36">
                <a:extLst>
                  <a:ext uri="{FF2B5EF4-FFF2-40B4-BE49-F238E27FC236}">
                    <a16:creationId xmlns:a16="http://schemas.microsoft.com/office/drawing/2014/main" xmlns="" id="{4C2F700E-085A-D9F1-D4CA-961B5C9EE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37">
                <a:extLst>
                  <a:ext uri="{FF2B5EF4-FFF2-40B4-BE49-F238E27FC236}">
                    <a16:creationId xmlns:a16="http://schemas.microsoft.com/office/drawing/2014/main" xmlns="" id="{8E7BCDE2-C9D1-C8CA-C66F-3080464D2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138">
                <a:extLst>
                  <a:ext uri="{FF2B5EF4-FFF2-40B4-BE49-F238E27FC236}">
                    <a16:creationId xmlns:a16="http://schemas.microsoft.com/office/drawing/2014/main" xmlns="" id="{E1DB6A95-6630-7114-D37B-22C069E08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139">
                <a:extLst>
                  <a:ext uri="{FF2B5EF4-FFF2-40B4-BE49-F238E27FC236}">
                    <a16:creationId xmlns:a16="http://schemas.microsoft.com/office/drawing/2014/main" xmlns="" id="{367BFD83-02DD-9743-5909-A339C24FF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140">
                <a:extLst>
                  <a:ext uri="{FF2B5EF4-FFF2-40B4-BE49-F238E27FC236}">
                    <a16:creationId xmlns:a16="http://schemas.microsoft.com/office/drawing/2014/main" xmlns="" id="{D83D9B84-F4EC-66F0-56E4-3BA575BD3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141">
                <a:extLst>
                  <a:ext uri="{FF2B5EF4-FFF2-40B4-BE49-F238E27FC236}">
                    <a16:creationId xmlns:a16="http://schemas.microsoft.com/office/drawing/2014/main" xmlns="" id="{48656345-6772-816B-23E9-53ABCC7C5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42">
                <a:extLst>
                  <a:ext uri="{FF2B5EF4-FFF2-40B4-BE49-F238E27FC236}">
                    <a16:creationId xmlns:a16="http://schemas.microsoft.com/office/drawing/2014/main" xmlns="" id="{3D8CA938-4F0F-61A4-ED1C-3A173D46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43">
                <a:extLst>
                  <a:ext uri="{FF2B5EF4-FFF2-40B4-BE49-F238E27FC236}">
                    <a16:creationId xmlns:a16="http://schemas.microsoft.com/office/drawing/2014/main" xmlns="" id="{73CD1423-9031-53AD-C2ED-0876240BE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44">
                <a:extLst>
                  <a:ext uri="{FF2B5EF4-FFF2-40B4-BE49-F238E27FC236}">
                    <a16:creationId xmlns:a16="http://schemas.microsoft.com/office/drawing/2014/main" xmlns="" id="{4C8412C3-1333-2113-C953-8D2CD66A7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45">
                <a:extLst>
                  <a:ext uri="{FF2B5EF4-FFF2-40B4-BE49-F238E27FC236}">
                    <a16:creationId xmlns:a16="http://schemas.microsoft.com/office/drawing/2014/main" xmlns="" id="{74C0DE32-BD93-EE55-7395-779E9899B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46">
                <a:extLst>
                  <a:ext uri="{FF2B5EF4-FFF2-40B4-BE49-F238E27FC236}">
                    <a16:creationId xmlns:a16="http://schemas.microsoft.com/office/drawing/2014/main" xmlns="" id="{2957B8F4-77F2-D0A3-DD6B-04E097FBE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47">
                <a:extLst>
                  <a:ext uri="{FF2B5EF4-FFF2-40B4-BE49-F238E27FC236}">
                    <a16:creationId xmlns:a16="http://schemas.microsoft.com/office/drawing/2014/main" xmlns="" id="{D739C33B-AAD9-434A-ED0F-2B397BF5F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48">
                <a:extLst>
                  <a:ext uri="{FF2B5EF4-FFF2-40B4-BE49-F238E27FC236}">
                    <a16:creationId xmlns:a16="http://schemas.microsoft.com/office/drawing/2014/main" xmlns="" id="{43643485-3438-28A8-537D-6FAF46E11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49">
                <a:extLst>
                  <a:ext uri="{FF2B5EF4-FFF2-40B4-BE49-F238E27FC236}">
                    <a16:creationId xmlns:a16="http://schemas.microsoft.com/office/drawing/2014/main" xmlns="" id="{109EB52A-9CB3-905C-395E-533303DF4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50">
                <a:extLst>
                  <a:ext uri="{FF2B5EF4-FFF2-40B4-BE49-F238E27FC236}">
                    <a16:creationId xmlns:a16="http://schemas.microsoft.com/office/drawing/2014/main" xmlns="" id="{98F3FDB0-CCFD-691E-6091-ED7713575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51">
                <a:extLst>
                  <a:ext uri="{FF2B5EF4-FFF2-40B4-BE49-F238E27FC236}">
                    <a16:creationId xmlns:a16="http://schemas.microsoft.com/office/drawing/2014/main" xmlns="" id="{CAD003EB-A1C4-DA4E-44FF-2F131EE4D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52">
                <a:extLst>
                  <a:ext uri="{FF2B5EF4-FFF2-40B4-BE49-F238E27FC236}">
                    <a16:creationId xmlns:a16="http://schemas.microsoft.com/office/drawing/2014/main" xmlns="" id="{655B8AEB-A6B7-2860-D10E-66CC2CF08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53">
                <a:extLst>
                  <a:ext uri="{FF2B5EF4-FFF2-40B4-BE49-F238E27FC236}">
                    <a16:creationId xmlns:a16="http://schemas.microsoft.com/office/drawing/2014/main" xmlns="" id="{93EA5A28-D31E-0587-4608-9C221E7C6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54">
                <a:extLst>
                  <a:ext uri="{FF2B5EF4-FFF2-40B4-BE49-F238E27FC236}">
                    <a16:creationId xmlns:a16="http://schemas.microsoft.com/office/drawing/2014/main" xmlns="" id="{B564B95C-A127-97D6-8338-FF252B61D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55">
                <a:extLst>
                  <a:ext uri="{FF2B5EF4-FFF2-40B4-BE49-F238E27FC236}">
                    <a16:creationId xmlns:a16="http://schemas.microsoft.com/office/drawing/2014/main" xmlns="" id="{DA8C3032-523C-7612-5D00-5AECF6467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56">
                <a:extLst>
                  <a:ext uri="{FF2B5EF4-FFF2-40B4-BE49-F238E27FC236}">
                    <a16:creationId xmlns:a16="http://schemas.microsoft.com/office/drawing/2014/main" xmlns="" id="{07AEAC15-C397-27CB-E86D-77981A3A7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57">
                <a:extLst>
                  <a:ext uri="{FF2B5EF4-FFF2-40B4-BE49-F238E27FC236}">
                    <a16:creationId xmlns:a16="http://schemas.microsoft.com/office/drawing/2014/main" xmlns="" id="{A7FA1318-992B-D520-64D4-AA13C295C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58">
                <a:extLst>
                  <a:ext uri="{FF2B5EF4-FFF2-40B4-BE49-F238E27FC236}">
                    <a16:creationId xmlns:a16="http://schemas.microsoft.com/office/drawing/2014/main" xmlns="" id="{A8B59EE2-A13E-E57A-5A15-571997EBD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59">
                <a:extLst>
                  <a:ext uri="{FF2B5EF4-FFF2-40B4-BE49-F238E27FC236}">
                    <a16:creationId xmlns:a16="http://schemas.microsoft.com/office/drawing/2014/main" xmlns="" id="{936E6509-F501-C8E6-FDCF-857AE145F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60">
                <a:extLst>
                  <a:ext uri="{FF2B5EF4-FFF2-40B4-BE49-F238E27FC236}">
                    <a16:creationId xmlns:a16="http://schemas.microsoft.com/office/drawing/2014/main" xmlns="" id="{D48EC6C3-3343-879B-1A7D-5BC8548CD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61">
                <a:extLst>
                  <a:ext uri="{FF2B5EF4-FFF2-40B4-BE49-F238E27FC236}">
                    <a16:creationId xmlns:a16="http://schemas.microsoft.com/office/drawing/2014/main" xmlns="" id="{D570E196-8692-7D3F-2B62-E4A7032E9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62">
                <a:extLst>
                  <a:ext uri="{FF2B5EF4-FFF2-40B4-BE49-F238E27FC236}">
                    <a16:creationId xmlns:a16="http://schemas.microsoft.com/office/drawing/2014/main" xmlns="" id="{360F8404-EC9E-5B6C-9206-562651E5A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63">
                <a:extLst>
                  <a:ext uri="{FF2B5EF4-FFF2-40B4-BE49-F238E27FC236}">
                    <a16:creationId xmlns:a16="http://schemas.microsoft.com/office/drawing/2014/main" xmlns="" id="{679EDD6A-D364-2281-605A-9815D0C30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64">
                <a:extLst>
                  <a:ext uri="{FF2B5EF4-FFF2-40B4-BE49-F238E27FC236}">
                    <a16:creationId xmlns:a16="http://schemas.microsoft.com/office/drawing/2014/main" xmlns="" id="{14F5E501-29CC-3CC7-1975-5A70E503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65">
                <a:extLst>
                  <a:ext uri="{FF2B5EF4-FFF2-40B4-BE49-F238E27FC236}">
                    <a16:creationId xmlns:a16="http://schemas.microsoft.com/office/drawing/2014/main" xmlns="" id="{25AABEF2-6445-DCC1-BD8E-ED7619F4A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66">
                <a:extLst>
                  <a:ext uri="{FF2B5EF4-FFF2-40B4-BE49-F238E27FC236}">
                    <a16:creationId xmlns:a16="http://schemas.microsoft.com/office/drawing/2014/main" xmlns="" id="{34D47E7E-6695-2319-6BBC-456677225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67">
                <a:extLst>
                  <a:ext uri="{FF2B5EF4-FFF2-40B4-BE49-F238E27FC236}">
                    <a16:creationId xmlns:a16="http://schemas.microsoft.com/office/drawing/2014/main" xmlns="" id="{9959C500-D909-ED63-9F2D-DDEE23DEA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68">
                <a:extLst>
                  <a:ext uri="{FF2B5EF4-FFF2-40B4-BE49-F238E27FC236}">
                    <a16:creationId xmlns:a16="http://schemas.microsoft.com/office/drawing/2014/main" xmlns="" id="{E0833711-DEE7-74CA-49A3-1A9F209CB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69">
                <a:extLst>
                  <a:ext uri="{FF2B5EF4-FFF2-40B4-BE49-F238E27FC236}">
                    <a16:creationId xmlns:a16="http://schemas.microsoft.com/office/drawing/2014/main" xmlns="" id="{A1F1A795-7425-E72F-0E70-43F41F523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170">
                <a:extLst>
                  <a:ext uri="{FF2B5EF4-FFF2-40B4-BE49-F238E27FC236}">
                    <a16:creationId xmlns:a16="http://schemas.microsoft.com/office/drawing/2014/main" xmlns="" id="{81C77206-2A38-1B6D-F49F-26205CCD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171">
                <a:extLst>
                  <a:ext uri="{FF2B5EF4-FFF2-40B4-BE49-F238E27FC236}">
                    <a16:creationId xmlns:a16="http://schemas.microsoft.com/office/drawing/2014/main" xmlns="" id="{BE6BF2E9-7DCF-88CB-E949-1544E4194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172">
                <a:extLst>
                  <a:ext uri="{FF2B5EF4-FFF2-40B4-BE49-F238E27FC236}">
                    <a16:creationId xmlns:a16="http://schemas.microsoft.com/office/drawing/2014/main" xmlns="" id="{23C23940-10E4-BB5E-BC43-3D6423D2A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173">
                <a:extLst>
                  <a:ext uri="{FF2B5EF4-FFF2-40B4-BE49-F238E27FC236}">
                    <a16:creationId xmlns:a16="http://schemas.microsoft.com/office/drawing/2014/main" xmlns="" id="{93986A2C-C286-62CD-8299-E693B0F27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Freeform 174">
                <a:extLst>
                  <a:ext uri="{FF2B5EF4-FFF2-40B4-BE49-F238E27FC236}">
                    <a16:creationId xmlns:a16="http://schemas.microsoft.com/office/drawing/2014/main" xmlns="" id="{6C8B1182-49C9-AD40-3315-00E9FDF6F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Freeform 175">
                <a:extLst>
                  <a:ext uri="{FF2B5EF4-FFF2-40B4-BE49-F238E27FC236}">
                    <a16:creationId xmlns:a16="http://schemas.microsoft.com/office/drawing/2014/main" xmlns="" id="{590A3E50-4FC3-6D8D-9B7E-7FB488D8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Freeform 176">
                <a:extLst>
                  <a:ext uri="{FF2B5EF4-FFF2-40B4-BE49-F238E27FC236}">
                    <a16:creationId xmlns:a16="http://schemas.microsoft.com/office/drawing/2014/main" xmlns="" id="{26AAC141-2FE4-082B-4CAC-44BE3B6E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Freeform 177">
                <a:extLst>
                  <a:ext uri="{FF2B5EF4-FFF2-40B4-BE49-F238E27FC236}">
                    <a16:creationId xmlns:a16="http://schemas.microsoft.com/office/drawing/2014/main" xmlns="" id="{20A4CCC0-BE58-A1F5-309E-1CDF9E9EE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4" name="Freeform 178">
                <a:extLst>
                  <a:ext uri="{FF2B5EF4-FFF2-40B4-BE49-F238E27FC236}">
                    <a16:creationId xmlns:a16="http://schemas.microsoft.com/office/drawing/2014/main" xmlns="" id="{3966472B-3C5C-2ACC-24B9-8E908CDD9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5" name="Freeform 179">
                <a:extLst>
                  <a:ext uri="{FF2B5EF4-FFF2-40B4-BE49-F238E27FC236}">
                    <a16:creationId xmlns:a16="http://schemas.microsoft.com/office/drawing/2014/main" xmlns="" id="{C187DC38-EA67-E6E8-78C5-D67EF98C1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6" name="Freeform 180">
                <a:extLst>
                  <a:ext uri="{FF2B5EF4-FFF2-40B4-BE49-F238E27FC236}">
                    <a16:creationId xmlns:a16="http://schemas.microsoft.com/office/drawing/2014/main" xmlns="" id="{A2EFAFF5-D8C4-0AFC-ED9A-B78E32240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7" name="Freeform 181">
                <a:extLst>
                  <a:ext uri="{FF2B5EF4-FFF2-40B4-BE49-F238E27FC236}">
                    <a16:creationId xmlns:a16="http://schemas.microsoft.com/office/drawing/2014/main" xmlns="" id="{3CB05102-AFF7-A925-6B48-33B581666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8" name="Freeform 182">
                <a:extLst>
                  <a:ext uri="{FF2B5EF4-FFF2-40B4-BE49-F238E27FC236}">
                    <a16:creationId xmlns:a16="http://schemas.microsoft.com/office/drawing/2014/main" xmlns="" id="{C822F943-FCD0-4EF6-7380-A07B440A3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9" name="Freeform 183">
                <a:extLst>
                  <a:ext uri="{FF2B5EF4-FFF2-40B4-BE49-F238E27FC236}">
                    <a16:creationId xmlns:a16="http://schemas.microsoft.com/office/drawing/2014/main" xmlns="" id="{A41C26AE-4D1A-AA9F-2560-936D3CA51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0" name="Freeform 184">
                <a:extLst>
                  <a:ext uri="{FF2B5EF4-FFF2-40B4-BE49-F238E27FC236}">
                    <a16:creationId xmlns:a16="http://schemas.microsoft.com/office/drawing/2014/main" xmlns="" id="{B83459A0-F592-1584-D0A8-F693C820F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1" name="Freeform 185">
                <a:extLst>
                  <a:ext uri="{FF2B5EF4-FFF2-40B4-BE49-F238E27FC236}">
                    <a16:creationId xmlns:a16="http://schemas.microsoft.com/office/drawing/2014/main" xmlns="" id="{C1507ECA-8F74-79B6-C837-DA10B63E6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186">
                <a:extLst>
                  <a:ext uri="{FF2B5EF4-FFF2-40B4-BE49-F238E27FC236}">
                    <a16:creationId xmlns:a16="http://schemas.microsoft.com/office/drawing/2014/main" xmlns="" id="{B00FD7B9-F69F-D71B-B03C-7FA23E15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187">
                <a:extLst>
                  <a:ext uri="{FF2B5EF4-FFF2-40B4-BE49-F238E27FC236}">
                    <a16:creationId xmlns:a16="http://schemas.microsoft.com/office/drawing/2014/main" xmlns="" id="{A34A1EB8-9ACC-F4E4-FED6-F073860A0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188">
                <a:extLst>
                  <a:ext uri="{FF2B5EF4-FFF2-40B4-BE49-F238E27FC236}">
                    <a16:creationId xmlns:a16="http://schemas.microsoft.com/office/drawing/2014/main" xmlns="" id="{01DDFA5A-6EDB-F8B4-F90A-5408DA6B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189">
                <a:extLst>
                  <a:ext uri="{FF2B5EF4-FFF2-40B4-BE49-F238E27FC236}">
                    <a16:creationId xmlns:a16="http://schemas.microsoft.com/office/drawing/2014/main" xmlns="" id="{188E32E1-9702-E833-E488-AB022AAF4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Freeform 190">
                <a:extLst>
                  <a:ext uri="{FF2B5EF4-FFF2-40B4-BE49-F238E27FC236}">
                    <a16:creationId xmlns:a16="http://schemas.microsoft.com/office/drawing/2014/main" xmlns="" id="{48A9503C-57CF-291A-78A7-9C7337F1F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191">
                <a:extLst>
                  <a:ext uri="{FF2B5EF4-FFF2-40B4-BE49-F238E27FC236}">
                    <a16:creationId xmlns:a16="http://schemas.microsoft.com/office/drawing/2014/main" xmlns="" id="{A1204466-BBB3-8B1B-E501-FAAFED71F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192">
                <a:extLst>
                  <a:ext uri="{FF2B5EF4-FFF2-40B4-BE49-F238E27FC236}">
                    <a16:creationId xmlns:a16="http://schemas.microsoft.com/office/drawing/2014/main" xmlns="" id="{CFA11117-0E5E-FF65-6897-FBA3657F5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193">
                <a:extLst>
                  <a:ext uri="{FF2B5EF4-FFF2-40B4-BE49-F238E27FC236}">
                    <a16:creationId xmlns:a16="http://schemas.microsoft.com/office/drawing/2014/main" xmlns="" id="{D51B8598-56CF-F8FE-BC5D-BCA437A51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194">
                <a:extLst>
                  <a:ext uri="{FF2B5EF4-FFF2-40B4-BE49-F238E27FC236}">
                    <a16:creationId xmlns:a16="http://schemas.microsoft.com/office/drawing/2014/main" xmlns="" id="{AAEDB521-5CB1-76D9-1F01-ED81FB0C4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1" name="Freeform 195">
                <a:extLst>
                  <a:ext uri="{FF2B5EF4-FFF2-40B4-BE49-F238E27FC236}">
                    <a16:creationId xmlns:a16="http://schemas.microsoft.com/office/drawing/2014/main" xmlns="" id="{5AA6B54E-CDF1-E5C9-43AB-3EE01195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2" name="Freeform 196">
                <a:extLst>
                  <a:ext uri="{FF2B5EF4-FFF2-40B4-BE49-F238E27FC236}">
                    <a16:creationId xmlns:a16="http://schemas.microsoft.com/office/drawing/2014/main" xmlns="" id="{B3B82285-D218-3029-0145-2A6512B22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3" name="Freeform 197">
                <a:extLst>
                  <a:ext uri="{FF2B5EF4-FFF2-40B4-BE49-F238E27FC236}">
                    <a16:creationId xmlns:a16="http://schemas.microsoft.com/office/drawing/2014/main" xmlns="" id="{280BB031-235A-B48E-01E2-A0787C25D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4" name="Freeform 198">
                <a:extLst>
                  <a:ext uri="{FF2B5EF4-FFF2-40B4-BE49-F238E27FC236}">
                    <a16:creationId xmlns:a16="http://schemas.microsoft.com/office/drawing/2014/main" xmlns="" id="{C97B4125-BE1B-FD99-8F37-E783A3CF3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5" name="Freeform 199">
                <a:extLst>
                  <a:ext uri="{FF2B5EF4-FFF2-40B4-BE49-F238E27FC236}">
                    <a16:creationId xmlns:a16="http://schemas.microsoft.com/office/drawing/2014/main" xmlns="" id="{554A8CBC-05A0-2E7D-37E3-3CDA51E43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6" name="Freeform 200">
                <a:extLst>
                  <a:ext uri="{FF2B5EF4-FFF2-40B4-BE49-F238E27FC236}">
                    <a16:creationId xmlns:a16="http://schemas.microsoft.com/office/drawing/2014/main" xmlns="" id="{1676949D-A37F-F60D-30EF-609614D14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7" name="Freeform 201">
                <a:extLst>
                  <a:ext uri="{FF2B5EF4-FFF2-40B4-BE49-F238E27FC236}">
                    <a16:creationId xmlns:a16="http://schemas.microsoft.com/office/drawing/2014/main" xmlns="" id="{34991328-27A7-6BEA-AB0F-BAB5A542A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8" name="Freeform 202">
                <a:extLst>
                  <a:ext uri="{FF2B5EF4-FFF2-40B4-BE49-F238E27FC236}">
                    <a16:creationId xmlns:a16="http://schemas.microsoft.com/office/drawing/2014/main" xmlns="" id="{54406BE1-6108-054A-74A9-83ECD7A38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9" name="Freeform 203">
                <a:extLst>
                  <a:ext uri="{FF2B5EF4-FFF2-40B4-BE49-F238E27FC236}">
                    <a16:creationId xmlns:a16="http://schemas.microsoft.com/office/drawing/2014/main" xmlns="" id="{8E2BA3E5-6D33-E7B3-79F3-C6389DD79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0" name="Freeform 204">
                <a:extLst>
                  <a:ext uri="{FF2B5EF4-FFF2-40B4-BE49-F238E27FC236}">
                    <a16:creationId xmlns:a16="http://schemas.microsoft.com/office/drawing/2014/main" xmlns="" id="{B8631009-268E-4739-3C7C-F21D1CC24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Freeform 206">
              <a:extLst>
                <a:ext uri="{FF2B5EF4-FFF2-40B4-BE49-F238E27FC236}">
                  <a16:creationId xmlns:a16="http://schemas.microsoft.com/office/drawing/2014/main" xmlns="" id="{5115593F-9F1C-8389-843E-E41C99107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207">
              <a:extLst>
                <a:ext uri="{FF2B5EF4-FFF2-40B4-BE49-F238E27FC236}">
                  <a16:creationId xmlns:a16="http://schemas.microsoft.com/office/drawing/2014/main" xmlns="" id="{EB3AAF2B-EA36-F613-EA4C-5E2C52A1C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xmlns="" id="{D0773445-796B-B7E8-9D2E-BDC06F1E0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09">
              <a:extLst>
                <a:ext uri="{FF2B5EF4-FFF2-40B4-BE49-F238E27FC236}">
                  <a16:creationId xmlns:a16="http://schemas.microsoft.com/office/drawing/2014/main" xmlns="" id="{3D991C9B-FBE8-8480-73F2-B07C44F94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10">
              <a:extLst>
                <a:ext uri="{FF2B5EF4-FFF2-40B4-BE49-F238E27FC236}">
                  <a16:creationId xmlns:a16="http://schemas.microsoft.com/office/drawing/2014/main" xmlns="" id="{B975A6A3-0817-E9B4-B5FB-F75E3BC98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11">
              <a:extLst>
                <a:ext uri="{FF2B5EF4-FFF2-40B4-BE49-F238E27FC236}">
                  <a16:creationId xmlns:a16="http://schemas.microsoft.com/office/drawing/2014/main" xmlns="" id="{9C599E2B-C1F2-8FB2-9F12-BE4104316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12">
              <a:extLst>
                <a:ext uri="{FF2B5EF4-FFF2-40B4-BE49-F238E27FC236}">
                  <a16:creationId xmlns:a16="http://schemas.microsoft.com/office/drawing/2014/main" xmlns="" id="{84A92CED-E734-2D18-FBA3-E3C67165C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13">
              <a:extLst>
                <a:ext uri="{FF2B5EF4-FFF2-40B4-BE49-F238E27FC236}">
                  <a16:creationId xmlns:a16="http://schemas.microsoft.com/office/drawing/2014/main" xmlns="" id="{10E78732-1715-B060-0CFC-5A55FBB5D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214">
              <a:extLst>
                <a:ext uri="{FF2B5EF4-FFF2-40B4-BE49-F238E27FC236}">
                  <a16:creationId xmlns:a16="http://schemas.microsoft.com/office/drawing/2014/main" xmlns="" id="{57D40F39-FC5D-344F-E7D9-DB7684309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15">
              <a:extLst>
                <a:ext uri="{FF2B5EF4-FFF2-40B4-BE49-F238E27FC236}">
                  <a16:creationId xmlns:a16="http://schemas.microsoft.com/office/drawing/2014/main" xmlns="" id="{0A35B4E2-9E99-A631-35F0-C65EC1CA2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216">
              <a:extLst>
                <a:ext uri="{FF2B5EF4-FFF2-40B4-BE49-F238E27FC236}">
                  <a16:creationId xmlns:a16="http://schemas.microsoft.com/office/drawing/2014/main" xmlns="" id="{36C2D8D7-5C10-47F9-79B9-140A46B4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xmlns="" id="{93BA96B0-0122-518D-F4EB-2E4950E24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218">
              <a:extLst>
                <a:ext uri="{FF2B5EF4-FFF2-40B4-BE49-F238E27FC236}">
                  <a16:creationId xmlns:a16="http://schemas.microsoft.com/office/drawing/2014/main" xmlns="" id="{600CC98D-9FD1-C889-0BE5-DD2E5576B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219">
              <a:extLst>
                <a:ext uri="{FF2B5EF4-FFF2-40B4-BE49-F238E27FC236}">
                  <a16:creationId xmlns:a16="http://schemas.microsoft.com/office/drawing/2014/main" xmlns="" id="{87EDFE36-DD55-669D-DAB3-BF45134DB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220">
              <a:extLst>
                <a:ext uri="{FF2B5EF4-FFF2-40B4-BE49-F238E27FC236}">
                  <a16:creationId xmlns:a16="http://schemas.microsoft.com/office/drawing/2014/main" xmlns="" id="{B6AF794D-6626-6791-185B-A3074BF2E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221">
              <a:extLst>
                <a:ext uri="{FF2B5EF4-FFF2-40B4-BE49-F238E27FC236}">
                  <a16:creationId xmlns:a16="http://schemas.microsoft.com/office/drawing/2014/main" xmlns="" id="{4BE9C316-1920-7C77-8ACA-D9FC8E507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222">
              <a:extLst>
                <a:ext uri="{FF2B5EF4-FFF2-40B4-BE49-F238E27FC236}">
                  <a16:creationId xmlns:a16="http://schemas.microsoft.com/office/drawing/2014/main" xmlns="" id="{A14DCF31-5368-EFB7-8AC2-E597F04EE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223">
              <a:extLst>
                <a:ext uri="{FF2B5EF4-FFF2-40B4-BE49-F238E27FC236}">
                  <a16:creationId xmlns:a16="http://schemas.microsoft.com/office/drawing/2014/main" xmlns="" id="{754A1913-A697-5E38-39D5-8C0ECA34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224">
              <a:extLst>
                <a:ext uri="{FF2B5EF4-FFF2-40B4-BE49-F238E27FC236}">
                  <a16:creationId xmlns:a16="http://schemas.microsoft.com/office/drawing/2014/main" xmlns="" id="{8ED2F009-5006-ADEA-1148-5A6221059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225">
              <a:extLst>
                <a:ext uri="{FF2B5EF4-FFF2-40B4-BE49-F238E27FC236}">
                  <a16:creationId xmlns:a16="http://schemas.microsoft.com/office/drawing/2014/main" xmlns="" id="{E28ED067-A1D1-BB05-EB87-A4458E348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226">
              <a:extLst>
                <a:ext uri="{FF2B5EF4-FFF2-40B4-BE49-F238E27FC236}">
                  <a16:creationId xmlns:a16="http://schemas.microsoft.com/office/drawing/2014/main" xmlns="" id="{AA060DD8-1075-D81A-124B-43B254B4A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227">
              <a:extLst>
                <a:ext uri="{FF2B5EF4-FFF2-40B4-BE49-F238E27FC236}">
                  <a16:creationId xmlns:a16="http://schemas.microsoft.com/office/drawing/2014/main" xmlns="" id="{EDB2CDE7-1092-99DA-4D23-5643BAF1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228">
              <a:extLst>
                <a:ext uri="{FF2B5EF4-FFF2-40B4-BE49-F238E27FC236}">
                  <a16:creationId xmlns:a16="http://schemas.microsoft.com/office/drawing/2014/main" xmlns="" id="{AC81C04A-7EEF-94F1-CA3D-127775378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29">
              <a:extLst>
                <a:ext uri="{FF2B5EF4-FFF2-40B4-BE49-F238E27FC236}">
                  <a16:creationId xmlns:a16="http://schemas.microsoft.com/office/drawing/2014/main" xmlns="" id="{6736D126-21ED-29A9-7D23-2CD1F555C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230">
              <a:extLst>
                <a:ext uri="{FF2B5EF4-FFF2-40B4-BE49-F238E27FC236}">
                  <a16:creationId xmlns:a16="http://schemas.microsoft.com/office/drawing/2014/main" xmlns="" id="{739B4B57-AADD-090D-D41B-3A3CB9ABE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231">
              <a:extLst>
                <a:ext uri="{FF2B5EF4-FFF2-40B4-BE49-F238E27FC236}">
                  <a16:creationId xmlns:a16="http://schemas.microsoft.com/office/drawing/2014/main" xmlns="" id="{59A8B2EE-2378-29C4-AA97-E2D9060FD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232">
              <a:extLst>
                <a:ext uri="{FF2B5EF4-FFF2-40B4-BE49-F238E27FC236}">
                  <a16:creationId xmlns:a16="http://schemas.microsoft.com/office/drawing/2014/main" xmlns="" id="{E3FC80D2-E4BC-9488-49EF-A162D602D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33">
              <a:extLst>
                <a:ext uri="{FF2B5EF4-FFF2-40B4-BE49-F238E27FC236}">
                  <a16:creationId xmlns:a16="http://schemas.microsoft.com/office/drawing/2014/main" xmlns="" id="{3850C6FA-31C3-C07A-888E-9E8D7374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34">
              <a:extLst>
                <a:ext uri="{FF2B5EF4-FFF2-40B4-BE49-F238E27FC236}">
                  <a16:creationId xmlns:a16="http://schemas.microsoft.com/office/drawing/2014/main" xmlns="" id="{FC8462D2-9D73-B756-7ABB-78C725D75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35">
              <a:extLst>
                <a:ext uri="{FF2B5EF4-FFF2-40B4-BE49-F238E27FC236}">
                  <a16:creationId xmlns:a16="http://schemas.microsoft.com/office/drawing/2014/main" xmlns="" id="{E888CA32-BD70-ABA8-3893-B3C2103F3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36">
              <a:extLst>
                <a:ext uri="{FF2B5EF4-FFF2-40B4-BE49-F238E27FC236}">
                  <a16:creationId xmlns:a16="http://schemas.microsoft.com/office/drawing/2014/main" xmlns="" id="{79A2C37E-D484-5BFB-07F4-D72B2C54C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37">
              <a:extLst>
                <a:ext uri="{FF2B5EF4-FFF2-40B4-BE49-F238E27FC236}">
                  <a16:creationId xmlns:a16="http://schemas.microsoft.com/office/drawing/2014/main" xmlns="" id="{C706398B-4B3B-2618-8329-FF1773F84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38">
              <a:extLst>
                <a:ext uri="{FF2B5EF4-FFF2-40B4-BE49-F238E27FC236}">
                  <a16:creationId xmlns:a16="http://schemas.microsoft.com/office/drawing/2014/main" xmlns="" id="{B99E78FC-EF9E-CDA2-5155-F27F2A6CE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39">
              <a:extLst>
                <a:ext uri="{FF2B5EF4-FFF2-40B4-BE49-F238E27FC236}">
                  <a16:creationId xmlns:a16="http://schemas.microsoft.com/office/drawing/2014/main" xmlns="" id="{3D8A2BF6-2073-5F1A-1A56-1F103F75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40">
              <a:extLst>
                <a:ext uri="{FF2B5EF4-FFF2-40B4-BE49-F238E27FC236}">
                  <a16:creationId xmlns:a16="http://schemas.microsoft.com/office/drawing/2014/main" xmlns="" id="{EC262999-30BE-0021-5DDA-3B3F7AC5A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41">
              <a:extLst>
                <a:ext uri="{FF2B5EF4-FFF2-40B4-BE49-F238E27FC236}">
                  <a16:creationId xmlns:a16="http://schemas.microsoft.com/office/drawing/2014/main" xmlns="" id="{18C8E21C-420A-36F9-34E7-715224D41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42">
              <a:extLst>
                <a:ext uri="{FF2B5EF4-FFF2-40B4-BE49-F238E27FC236}">
                  <a16:creationId xmlns:a16="http://schemas.microsoft.com/office/drawing/2014/main" xmlns="" id="{B8221058-B5E3-896A-CD7D-98849D54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243">
              <a:extLst>
                <a:ext uri="{FF2B5EF4-FFF2-40B4-BE49-F238E27FC236}">
                  <a16:creationId xmlns:a16="http://schemas.microsoft.com/office/drawing/2014/main" xmlns="" id="{2B0C5562-1612-F8C0-78E8-03F225C3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244">
              <a:extLst>
                <a:ext uri="{FF2B5EF4-FFF2-40B4-BE49-F238E27FC236}">
                  <a16:creationId xmlns:a16="http://schemas.microsoft.com/office/drawing/2014/main" xmlns="" id="{2D150839-E26A-7D44-EE25-FED799F2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245">
              <a:extLst>
                <a:ext uri="{FF2B5EF4-FFF2-40B4-BE49-F238E27FC236}">
                  <a16:creationId xmlns:a16="http://schemas.microsoft.com/office/drawing/2014/main" xmlns="" id="{4EB76825-1B31-3AA3-84EC-FFE2FD2F8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246">
              <a:extLst>
                <a:ext uri="{FF2B5EF4-FFF2-40B4-BE49-F238E27FC236}">
                  <a16:creationId xmlns:a16="http://schemas.microsoft.com/office/drawing/2014/main" xmlns="" id="{ACF4388C-E747-76E9-F142-3D2E503B9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247">
              <a:extLst>
                <a:ext uri="{FF2B5EF4-FFF2-40B4-BE49-F238E27FC236}">
                  <a16:creationId xmlns:a16="http://schemas.microsoft.com/office/drawing/2014/main" xmlns="" id="{3D6B53F0-F6F8-70F6-98FF-DD04CAF33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248">
              <a:extLst>
                <a:ext uri="{FF2B5EF4-FFF2-40B4-BE49-F238E27FC236}">
                  <a16:creationId xmlns:a16="http://schemas.microsoft.com/office/drawing/2014/main" xmlns="" id="{E2E3031D-B271-8C68-2CED-66524A466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249">
              <a:extLst>
                <a:ext uri="{FF2B5EF4-FFF2-40B4-BE49-F238E27FC236}">
                  <a16:creationId xmlns:a16="http://schemas.microsoft.com/office/drawing/2014/main" xmlns="" id="{CDFFF426-B3C2-CAE2-7ED3-ACC438158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250">
              <a:extLst>
                <a:ext uri="{FF2B5EF4-FFF2-40B4-BE49-F238E27FC236}">
                  <a16:creationId xmlns:a16="http://schemas.microsoft.com/office/drawing/2014/main" xmlns="" id="{52D266A1-43BA-026A-114D-E336CB381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251">
              <a:extLst>
                <a:ext uri="{FF2B5EF4-FFF2-40B4-BE49-F238E27FC236}">
                  <a16:creationId xmlns:a16="http://schemas.microsoft.com/office/drawing/2014/main" xmlns="" id="{9625C3B0-A3A5-9802-2CDB-A462BB5DA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252">
              <a:extLst>
                <a:ext uri="{FF2B5EF4-FFF2-40B4-BE49-F238E27FC236}">
                  <a16:creationId xmlns:a16="http://schemas.microsoft.com/office/drawing/2014/main" xmlns="" id="{72C6B8BC-7D1C-D688-412F-3FB1E3F8B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253">
              <a:extLst>
                <a:ext uri="{FF2B5EF4-FFF2-40B4-BE49-F238E27FC236}">
                  <a16:creationId xmlns:a16="http://schemas.microsoft.com/office/drawing/2014/main" xmlns="" id="{C8FD8D59-413F-B3B8-06FD-914023DA5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254">
              <a:extLst>
                <a:ext uri="{FF2B5EF4-FFF2-40B4-BE49-F238E27FC236}">
                  <a16:creationId xmlns:a16="http://schemas.microsoft.com/office/drawing/2014/main" xmlns="" id="{BD392DF6-3CEA-4DE3-7A22-53E20F423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255">
              <a:extLst>
                <a:ext uri="{FF2B5EF4-FFF2-40B4-BE49-F238E27FC236}">
                  <a16:creationId xmlns:a16="http://schemas.microsoft.com/office/drawing/2014/main" xmlns="" id="{3CB3BDFC-C049-8535-CEA6-B99E3322D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256">
              <a:extLst>
                <a:ext uri="{FF2B5EF4-FFF2-40B4-BE49-F238E27FC236}">
                  <a16:creationId xmlns:a16="http://schemas.microsoft.com/office/drawing/2014/main" xmlns="" id="{FB8E6D92-AE71-6BF2-1586-F9B268577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257">
              <a:extLst>
                <a:ext uri="{FF2B5EF4-FFF2-40B4-BE49-F238E27FC236}">
                  <a16:creationId xmlns:a16="http://schemas.microsoft.com/office/drawing/2014/main" xmlns="" id="{43EC2239-9666-6AFE-3DAA-FB315250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258">
              <a:extLst>
                <a:ext uri="{FF2B5EF4-FFF2-40B4-BE49-F238E27FC236}">
                  <a16:creationId xmlns:a16="http://schemas.microsoft.com/office/drawing/2014/main" xmlns="" id="{1283DD3B-CB02-ADB0-3F6D-6D6F8FCC3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259">
              <a:extLst>
                <a:ext uri="{FF2B5EF4-FFF2-40B4-BE49-F238E27FC236}">
                  <a16:creationId xmlns:a16="http://schemas.microsoft.com/office/drawing/2014/main" xmlns="" id="{44896556-5831-3BB0-7393-14C4C6A65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260">
              <a:extLst>
                <a:ext uri="{FF2B5EF4-FFF2-40B4-BE49-F238E27FC236}">
                  <a16:creationId xmlns:a16="http://schemas.microsoft.com/office/drawing/2014/main" xmlns="" id="{A3716A4B-7392-C971-B6A8-5DAFAED2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261">
              <a:extLst>
                <a:ext uri="{FF2B5EF4-FFF2-40B4-BE49-F238E27FC236}">
                  <a16:creationId xmlns:a16="http://schemas.microsoft.com/office/drawing/2014/main" xmlns="" id="{CAE77FEE-2D36-6712-7EF6-C432858E7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262">
              <a:extLst>
                <a:ext uri="{FF2B5EF4-FFF2-40B4-BE49-F238E27FC236}">
                  <a16:creationId xmlns:a16="http://schemas.microsoft.com/office/drawing/2014/main" xmlns="" id="{D930B637-431C-E085-BBA9-DAF25D7D7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263">
              <a:extLst>
                <a:ext uri="{FF2B5EF4-FFF2-40B4-BE49-F238E27FC236}">
                  <a16:creationId xmlns:a16="http://schemas.microsoft.com/office/drawing/2014/main" xmlns="" id="{08870B30-DE20-9008-B9B3-F00760CE2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264">
              <a:extLst>
                <a:ext uri="{FF2B5EF4-FFF2-40B4-BE49-F238E27FC236}">
                  <a16:creationId xmlns:a16="http://schemas.microsoft.com/office/drawing/2014/main" xmlns="" id="{2B655409-A9E9-A2B1-A3D9-B4E0E51CE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265">
              <a:extLst>
                <a:ext uri="{FF2B5EF4-FFF2-40B4-BE49-F238E27FC236}">
                  <a16:creationId xmlns:a16="http://schemas.microsoft.com/office/drawing/2014/main" xmlns="" id="{FBF0CF56-6662-42B0-CCE5-ABB955135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266">
              <a:extLst>
                <a:ext uri="{FF2B5EF4-FFF2-40B4-BE49-F238E27FC236}">
                  <a16:creationId xmlns:a16="http://schemas.microsoft.com/office/drawing/2014/main" xmlns="" id="{49DAB554-7AD8-0D70-4332-76387E4AE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267">
              <a:extLst>
                <a:ext uri="{FF2B5EF4-FFF2-40B4-BE49-F238E27FC236}">
                  <a16:creationId xmlns:a16="http://schemas.microsoft.com/office/drawing/2014/main" xmlns="" id="{D1939743-EDD5-9976-240E-7D2C577E6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Freeform 268">
              <a:extLst>
                <a:ext uri="{FF2B5EF4-FFF2-40B4-BE49-F238E27FC236}">
                  <a16:creationId xmlns:a16="http://schemas.microsoft.com/office/drawing/2014/main" xmlns="" id="{77F86EEB-FB15-A68F-7D6C-FAF7AF6CD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Freeform 269">
              <a:extLst>
                <a:ext uri="{FF2B5EF4-FFF2-40B4-BE49-F238E27FC236}">
                  <a16:creationId xmlns:a16="http://schemas.microsoft.com/office/drawing/2014/main" xmlns="" id="{A943FFFE-95FF-78BA-CF13-349D1A00D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270">
              <a:extLst>
                <a:ext uri="{FF2B5EF4-FFF2-40B4-BE49-F238E27FC236}">
                  <a16:creationId xmlns:a16="http://schemas.microsoft.com/office/drawing/2014/main" xmlns="" id="{431DBEA8-1B1E-B678-3613-CDDDD03B0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271">
              <a:extLst>
                <a:ext uri="{FF2B5EF4-FFF2-40B4-BE49-F238E27FC236}">
                  <a16:creationId xmlns:a16="http://schemas.microsoft.com/office/drawing/2014/main" xmlns="" id="{B1148977-D61F-4538-4DA7-08DFF941D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272">
              <a:extLst>
                <a:ext uri="{FF2B5EF4-FFF2-40B4-BE49-F238E27FC236}">
                  <a16:creationId xmlns:a16="http://schemas.microsoft.com/office/drawing/2014/main" xmlns="" id="{C918D472-508D-8921-5DA8-9107F4EF7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Freeform 273">
              <a:extLst>
                <a:ext uri="{FF2B5EF4-FFF2-40B4-BE49-F238E27FC236}">
                  <a16:creationId xmlns:a16="http://schemas.microsoft.com/office/drawing/2014/main" xmlns="" id="{5771F7DD-51D5-E0BD-2555-2F041A450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Freeform 274">
              <a:extLst>
                <a:ext uri="{FF2B5EF4-FFF2-40B4-BE49-F238E27FC236}">
                  <a16:creationId xmlns:a16="http://schemas.microsoft.com/office/drawing/2014/main" xmlns="" id="{8E467983-14D4-7B50-1E4E-F3A8BBB51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Freeform 275">
              <a:extLst>
                <a:ext uri="{FF2B5EF4-FFF2-40B4-BE49-F238E27FC236}">
                  <a16:creationId xmlns:a16="http://schemas.microsoft.com/office/drawing/2014/main" xmlns="" id="{9331339C-2B8A-2ECC-B6F0-0623D78A4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Freeform 276">
              <a:extLst>
                <a:ext uri="{FF2B5EF4-FFF2-40B4-BE49-F238E27FC236}">
                  <a16:creationId xmlns:a16="http://schemas.microsoft.com/office/drawing/2014/main" xmlns="" id="{569026C6-08A7-921C-5D69-2A5AEFC66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277">
              <a:extLst>
                <a:ext uri="{FF2B5EF4-FFF2-40B4-BE49-F238E27FC236}">
                  <a16:creationId xmlns:a16="http://schemas.microsoft.com/office/drawing/2014/main" xmlns="" id="{B99B64E9-985B-5979-3C93-1943B95D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278">
              <a:extLst>
                <a:ext uri="{FF2B5EF4-FFF2-40B4-BE49-F238E27FC236}">
                  <a16:creationId xmlns:a16="http://schemas.microsoft.com/office/drawing/2014/main" xmlns="" id="{F89F6F8C-57AF-B67A-99F0-0C96FD1EE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Freeform 279">
              <a:extLst>
                <a:ext uri="{FF2B5EF4-FFF2-40B4-BE49-F238E27FC236}">
                  <a16:creationId xmlns:a16="http://schemas.microsoft.com/office/drawing/2014/main" xmlns="" id="{A92F1D5E-6103-7574-94D5-02F7FA8E0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Freeform 280">
              <a:extLst>
                <a:ext uri="{FF2B5EF4-FFF2-40B4-BE49-F238E27FC236}">
                  <a16:creationId xmlns:a16="http://schemas.microsoft.com/office/drawing/2014/main" xmlns="" id="{AD90134C-7C6E-E0DC-587F-906D8EEB7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281">
              <a:extLst>
                <a:ext uri="{FF2B5EF4-FFF2-40B4-BE49-F238E27FC236}">
                  <a16:creationId xmlns:a16="http://schemas.microsoft.com/office/drawing/2014/main" xmlns="" id="{07FAC70F-88EE-B016-C486-8FBE5FC78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Freeform 282">
              <a:extLst>
                <a:ext uri="{FF2B5EF4-FFF2-40B4-BE49-F238E27FC236}">
                  <a16:creationId xmlns:a16="http://schemas.microsoft.com/office/drawing/2014/main" xmlns="" id="{6F02CD4A-3772-8B37-2B27-F80C89D01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Freeform 283">
              <a:extLst>
                <a:ext uri="{FF2B5EF4-FFF2-40B4-BE49-F238E27FC236}">
                  <a16:creationId xmlns:a16="http://schemas.microsoft.com/office/drawing/2014/main" xmlns="" id="{6EA60224-8D61-972A-768D-78D4C2903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Freeform 284">
              <a:extLst>
                <a:ext uri="{FF2B5EF4-FFF2-40B4-BE49-F238E27FC236}">
                  <a16:creationId xmlns:a16="http://schemas.microsoft.com/office/drawing/2014/main" xmlns="" id="{C2313667-239E-9ABF-1ADE-D6ACAA9F3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285">
              <a:extLst>
                <a:ext uri="{FF2B5EF4-FFF2-40B4-BE49-F238E27FC236}">
                  <a16:creationId xmlns:a16="http://schemas.microsoft.com/office/drawing/2014/main" xmlns="" id="{EF45A6BA-D9BF-B9EE-265E-633D99B19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Freeform 286">
              <a:extLst>
                <a:ext uri="{FF2B5EF4-FFF2-40B4-BE49-F238E27FC236}">
                  <a16:creationId xmlns:a16="http://schemas.microsoft.com/office/drawing/2014/main" xmlns="" id="{451410DC-BA10-4713-3E88-4E50AA3B5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Freeform 287">
              <a:extLst>
                <a:ext uri="{FF2B5EF4-FFF2-40B4-BE49-F238E27FC236}">
                  <a16:creationId xmlns:a16="http://schemas.microsoft.com/office/drawing/2014/main" xmlns="" id="{FB390367-E04E-38A6-58D4-D67870A17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288">
              <a:extLst>
                <a:ext uri="{FF2B5EF4-FFF2-40B4-BE49-F238E27FC236}">
                  <a16:creationId xmlns:a16="http://schemas.microsoft.com/office/drawing/2014/main" xmlns="" id="{B9DE9372-BFDB-D5B9-7EAE-E56FB94F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Freeform 289">
              <a:extLst>
                <a:ext uri="{FF2B5EF4-FFF2-40B4-BE49-F238E27FC236}">
                  <a16:creationId xmlns:a16="http://schemas.microsoft.com/office/drawing/2014/main" xmlns="" id="{0F8E9BA0-220B-8352-F5D2-4628A5482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Freeform 290">
              <a:extLst>
                <a:ext uri="{FF2B5EF4-FFF2-40B4-BE49-F238E27FC236}">
                  <a16:creationId xmlns:a16="http://schemas.microsoft.com/office/drawing/2014/main" xmlns="" id="{BF7252C7-D624-9DD9-46EA-BECB220E5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Freeform 291">
              <a:extLst>
                <a:ext uri="{FF2B5EF4-FFF2-40B4-BE49-F238E27FC236}">
                  <a16:creationId xmlns:a16="http://schemas.microsoft.com/office/drawing/2014/main" xmlns="" id="{00C2DA5B-1617-94FC-AC93-F89251122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Freeform 292">
              <a:extLst>
                <a:ext uri="{FF2B5EF4-FFF2-40B4-BE49-F238E27FC236}">
                  <a16:creationId xmlns:a16="http://schemas.microsoft.com/office/drawing/2014/main" xmlns="" id="{69DB47B3-8D5B-5896-8355-223E564F0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Freeform 293">
              <a:extLst>
                <a:ext uri="{FF2B5EF4-FFF2-40B4-BE49-F238E27FC236}">
                  <a16:creationId xmlns:a16="http://schemas.microsoft.com/office/drawing/2014/main" xmlns="" id="{E22F4163-4C15-45CB-0F57-C605C323F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Freeform 294">
              <a:extLst>
                <a:ext uri="{FF2B5EF4-FFF2-40B4-BE49-F238E27FC236}">
                  <a16:creationId xmlns:a16="http://schemas.microsoft.com/office/drawing/2014/main" xmlns="" id="{1DDB15B3-D401-7B8F-68E3-5DCC4897F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Freeform 295">
              <a:extLst>
                <a:ext uri="{FF2B5EF4-FFF2-40B4-BE49-F238E27FC236}">
                  <a16:creationId xmlns:a16="http://schemas.microsoft.com/office/drawing/2014/main" xmlns="" id="{5C24C4E8-32B8-1D53-AC71-FC2FB58D7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Freeform 296">
              <a:extLst>
                <a:ext uri="{FF2B5EF4-FFF2-40B4-BE49-F238E27FC236}">
                  <a16:creationId xmlns:a16="http://schemas.microsoft.com/office/drawing/2014/main" xmlns="" id="{EEBC1B87-487F-C8F8-DCA5-873FD5392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Freeform 297">
              <a:extLst>
                <a:ext uri="{FF2B5EF4-FFF2-40B4-BE49-F238E27FC236}">
                  <a16:creationId xmlns:a16="http://schemas.microsoft.com/office/drawing/2014/main" xmlns="" id="{5F743DBE-7682-774F-413A-957FB580C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298">
              <a:extLst>
                <a:ext uri="{FF2B5EF4-FFF2-40B4-BE49-F238E27FC236}">
                  <a16:creationId xmlns:a16="http://schemas.microsoft.com/office/drawing/2014/main" xmlns="" id="{8E7DBB43-1626-DCEF-091B-D40478A0A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299">
              <a:extLst>
                <a:ext uri="{FF2B5EF4-FFF2-40B4-BE49-F238E27FC236}">
                  <a16:creationId xmlns:a16="http://schemas.microsoft.com/office/drawing/2014/main" xmlns="" id="{4AF1DD45-CF76-E8D4-A642-59FD9D5B2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300">
              <a:extLst>
                <a:ext uri="{FF2B5EF4-FFF2-40B4-BE49-F238E27FC236}">
                  <a16:creationId xmlns:a16="http://schemas.microsoft.com/office/drawing/2014/main" xmlns="" id="{8C5D541A-028E-09F1-9C5A-86F106DE3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Freeform 301">
              <a:extLst>
                <a:ext uri="{FF2B5EF4-FFF2-40B4-BE49-F238E27FC236}">
                  <a16:creationId xmlns:a16="http://schemas.microsoft.com/office/drawing/2014/main" xmlns="" id="{3C727B0C-767E-B08F-4EA3-7C97E6AB1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302">
              <a:extLst>
                <a:ext uri="{FF2B5EF4-FFF2-40B4-BE49-F238E27FC236}">
                  <a16:creationId xmlns:a16="http://schemas.microsoft.com/office/drawing/2014/main" xmlns="" id="{3FFF45ED-0243-91FF-5247-4C3EEB59B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303">
              <a:extLst>
                <a:ext uri="{FF2B5EF4-FFF2-40B4-BE49-F238E27FC236}">
                  <a16:creationId xmlns:a16="http://schemas.microsoft.com/office/drawing/2014/main" xmlns="" id="{7F70E562-5AE8-263D-75C4-2BC723536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304">
              <a:extLst>
                <a:ext uri="{FF2B5EF4-FFF2-40B4-BE49-F238E27FC236}">
                  <a16:creationId xmlns:a16="http://schemas.microsoft.com/office/drawing/2014/main" xmlns="" id="{DCE25938-88DA-4061-1D0F-E035E5453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305">
              <a:extLst>
                <a:ext uri="{FF2B5EF4-FFF2-40B4-BE49-F238E27FC236}">
                  <a16:creationId xmlns:a16="http://schemas.microsoft.com/office/drawing/2014/main" xmlns="" id="{5D2F10DA-0998-B602-F079-69AE67E4E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1" descr="5947678d5d2f8">
            <a:extLst>
              <a:ext uri="{FF2B5EF4-FFF2-40B4-BE49-F238E27FC236}">
                <a16:creationId xmlns:a16="http://schemas.microsoft.com/office/drawing/2014/main" xmlns="" id="{7ADF382C-9599-04D1-7B87-C8F996284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5840" r="32606"/>
          <a:stretch/>
        </p:blipFill>
        <p:spPr>
          <a:xfrm>
            <a:off x="0" y="2800700"/>
            <a:ext cx="3586322" cy="4106406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xmlns="" id="{06A8F863-EB49-3092-9FEA-4A9402AAF1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07994" y="5538578"/>
            <a:ext cx="563513" cy="586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DE5301-7061-2FAD-31AB-AE516DD477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2127"/>
          <a:stretch/>
        </p:blipFill>
        <p:spPr>
          <a:xfrm>
            <a:off x="4500894" y="1098764"/>
            <a:ext cx="2807914" cy="14871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2C1873-00A7-FCD6-451E-59A2F674FEF3}"/>
              </a:ext>
            </a:extLst>
          </p:cNvPr>
          <p:cNvSpPr txBox="1"/>
          <p:nvPr/>
        </p:nvSpPr>
        <p:spPr>
          <a:xfrm>
            <a:off x="1191846" y="2172756"/>
            <a:ext cx="9808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75FD7A-55AD-4213-1815-A99E2A9D5A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6830" b="29509"/>
          <a:stretch/>
        </p:blipFill>
        <p:spPr>
          <a:xfrm>
            <a:off x="9095188" y="3784252"/>
            <a:ext cx="1956271" cy="551772"/>
          </a:xfrm>
          <a:prstGeom prst="rect">
            <a:avLst/>
          </a:prstGeom>
        </p:spPr>
      </p:pic>
      <p:pic>
        <p:nvPicPr>
          <p:cNvPr id="16" name="图片 88">
            <a:extLst>
              <a:ext uri="{FF2B5EF4-FFF2-40B4-BE49-F238E27FC236}">
                <a16:creationId xmlns:a16="http://schemas.microsoft.com/office/drawing/2014/main" xmlns="" id="{6FEF2035-6014-E331-3CA3-66C7826DF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137155" y="60617"/>
            <a:ext cx="1268705" cy="17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1310;p45">
            <a:extLst>
              <a:ext uri="{FF2B5EF4-FFF2-40B4-BE49-F238E27FC236}">
                <a16:creationId xmlns:a16="http://schemas.microsoft.com/office/drawing/2014/main" xmlns="" id="{4BB34325-2ADA-6859-0C39-98D8C5F1161E}"/>
              </a:ext>
            </a:extLst>
          </p:cNvPr>
          <p:cNvGrpSpPr/>
          <p:nvPr/>
        </p:nvGrpSpPr>
        <p:grpSpPr>
          <a:xfrm>
            <a:off x="11567148" y="3863016"/>
            <a:ext cx="325655" cy="518853"/>
            <a:chOff x="5270725" y="2347600"/>
            <a:chExt cx="123750" cy="171800"/>
          </a:xfrm>
        </p:grpSpPr>
        <p:sp>
          <p:nvSpPr>
            <p:cNvPr id="332" name="Google Shape;1311;p45">
              <a:extLst>
                <a:ext uri="{FF2B5EF4-FFF2-40B4-BE49-F238E27FC236}">
                  <a16:creationId xmlns:a16="http://schemas.microsoft.com/office/drawing/2014/main" xmlns="" id="{8FEE478E-BF08-6503-3DB3-8F1670E60D4C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1312;p45">
              <a:extLst>
                <a:ext uri="{FF2B5EF4-FFF2-40B4-BE49-F238E27FC236}">
                  <a16:creationId xmlns:a16="http://schemas.microsoft.com/office/drawing/2014/main" xmlns="" id="{BA71C2B5-1676-F4EA-C087-7F4401E5F7ED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1313;p45">
              <a:extLst>
                <a:ext uri="{FF2B5EF4-FFF2-40B4-BE49-F238E27FC236}">
                  <a16:creationId xmlns:a16="http://schemas.microsoft.com/office/drawing/2014/main" xmlns="" id="{95145969-7D32-C75B-4A17-DAFA6B4B1EA1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1314;p45">
              <a:extLst>
                <a:ext uri="{FF2B5EF4-FFF2-40B4-BE49-F238E27FC236}">
                  <a16:creationId xmlns:a16="http://schemas.microsoft.com/office/drawing/2014/main" xmlns="" id="{98414369-5359-6556-B938-E4EA8CAD6A44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1315;p45">
              <a:extLst>
                <a:ext uri="{FF2B5EF4-FFF2-40B4-BE49-F238E27FC236}">
                  <a16:creationId xmlns:a16="http://schemas.microsoft.com/office/drawing/2014/main" xmlns="" id="{BE5B5B63-2020-EFA2-D371-D1F187B7307E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1316;p45">
              <a:extLst>
                <a:ext uri="{FF2B5EF4-FFF2-40B4-BE49-F238E27FC236}">
                  <a16:creationId xmlns:a16="http://schemas.microsoft.com/office/drawing/2014/main" xmlns="" id="{47A6BF92-D742-33FF-4B0F-A5B88563F8A9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1317;p45">
              <a:extLst>
                <a:ext uri="{FF2B5EF4-FFF2-40B4-BE49-F238E27FC236}">
                  <a16:creationId xmlns:a16="http://schemas.microsoft.com/office/drawing/2014/main" xmlns="" id="{CAB8FCFC-5A5E-7456-5D1C-E15250A1811D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1318;p45">
              <a:extLst>
                <a:ext uri="{FF2B5EF4-FFF2-40B4-BE49-F238E27FC236}">
                  <a16:creationId xmlns:a16="http://schemas.microsoft.com/office/drawing/2014/main" xmlns="" id="{4580E20B-8BA7-9912-F780-C19C84BB0FDA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1319;p45">
              <a:extLst>
                <a:ext uri="{FF2B5EF4-FFF2-40B4-BE49-F238E27FC236}">
                  <a16:creationId xmlns:a16="http://schemas.microsoft.com/office/drawing/2014/main" xmlns="" id="{3851D197-D939-4C83-3CBE-394B304C2C36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1320;p45">
              <a:extLst>
                <a:ext uri="{FF2B5EF4-FFF2-40B4-BE49-F238E27FC236}">
                  <a16:creationId xmlns:a16="http://schemas.microsoft.com/office/drawing/2014/main" xmlns="" id="{FE42042E-FF95-76C1-9CBB-E730BBFCF5ED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1321;p45">
              <a:extLst>
                <a:ext uri="{FF2B5EF4-FFF2-40B4-BE49-F238E27FC236}">
                  <a16:creationId xmlns:a16="http://schemas.microsoft.com/office/drawing/2014/main" xmlns="" id="{7FDA7061-6120-FF02-E54E-3BFC50E6304D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1322;p45">
              <a:extLst>
                <a:ext uri="{FF2B5EF4-FFF2-40B4-BE49-F238E27FC236}">
                  <a16:creationId xmlns:a16="http://schemas.microsoft.com/office/drawing/2014/main" xmlns="" id="{BC880F9C-1037-2089-6485-5E61C9D72270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1323;p45">
              <a:extLst>
                <a:ext uri="{FF2B5EF4-FFF2-40B4-BE49-F238E27FC236}">
                  <a16:creationId xmlns:a16="http://schemas.microsoft.com/office/drawing/2014/main" xmlns="" id="{165D028A-46D4-F50C-96C5-8D89E63FE445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oogle Shape;1310;p45">
            <a:extLst>
              <a:ext uri="{FF2B5EF4-FFF2-40B4-BE49-F238E27FC236}">
                <a16:creationId xmlns:a16="http://schemas.microsoft.com/office/drawing/2014/main" xmlns="" id="{E567F1C8-97B4-775A-4EB1-D27F244E5F50}"/>
              </a:ext>
            </a:extLst>
          </p:cNvPr>
          <p:cNvGrpSpPr/>
          <p:nvPr/>
        </p:nvGrpSpPr>
        <p:grpSpPr>
          <a:xfrm>
            <a:off x="1783670" y="3801481"/>
            <a:ext cx="325655" cy="518853"/>
            <a:chOff x="5270725" y="2347600"/>
            <a:chExt cx="123750" cy="171800"/>
          </a:xfrm>
        </p:grpSpPr>
        <p:sp>
          <p:nvSpPr>
            <p:cNvPr id="8" name="Google Shape;1311;p45">
              <a:extLst>
                <a:ext uri="{FF2B5EF4-FFF2-40B4-BE49-F238E27FC236}">
                  <a16:creationId xmlns:a16="http://schemas.microsoft.com/office/drawing/2014/main" xmlns="" id="{1225F733-455A-E4F3-E27C-C1654518BC31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312;p45">
              <a:extLst>
                <a:ext uri="{FF2B5EF4-FFF2-40B4-BE49-F238E27FC236}">
                  <a16:creationId xmlns:a16="http://schemas.microsoft.com/office/drawing/2014/main" xmlns="" id="{F445FC15-CA95-4E23-E74E-B9D2F29F9AC2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313;p45">
              <a:extLst>
                <a:ext uri="{FF2B5EF4-FFF2-40B4-BE49-F238E27FC236}">
                  <a16:creationId xmlns:a16="http://schemas.microsoft.com/office/drawing/2014/main" xmlns="" id="{12B600F0-8250-B229-9C03-DBAC6FA2FAF4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314;p45">
              <a:extLst>
                <a:ext uri="{FF2B5EF4-FFF2-40B4-BE49-F238E27FC236}">
                  <a16:creationId xmlns:a16="http://schemas.microsoft.com/office/drawing/2014/main" xmlns="" id="{F32A2EA3-73E8-0267-8568-02D97800F5E8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315;p45">
              <a:extLst>
                <a:ext uri="{FF2B5EF4-FFF2-40B4-BE49-F238E27FC236}">
                  <a16:creationId xmlns:a16="http://schemas.microsoft.com/office/drawing/2014/main" xmlns="" id="{A66DE61C-F5E0-EF14-60F5-D240A8D58DC0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316;p45">
              <a:extLst>
                <a:ext uri="{FF2B5EF4-FFF2-40B4-BE49-F238E27FC236}">
                  <a16:creationId xmlns:a16="http://schemas.microsoft.com/office/drawing/2014/main" xmlns="" id="{47C8A6B2-FCB2-D9E0-ABB5-7BFB6B6929ED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317;p45">
              <a:extLst>
                <a:ext uri="{FF2B5EF4-FFF2-40B4-BE49-F238E27FC236}">
                  <a16:creationId xmlns:a16="http://schemas.microsoft.com/office/drawing/2014/main" xmlns="" id="{53ED64D9-B00D-BB88-A3AE-94A015A10A7B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318;p45">
              <a:extLst>
                <a:ext uri="{FF2B5EF4-FFF2-40B4-BE49-F238E27FC236}">
                  <a16:creationId xmlns:a16="http://schemas.microsoft.com/office/drawing/2014/main" xmlns="" id="{8F13A116-0CF6-229F-CA67-015768243A06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319;p45">
              <a:extLst>
                <a:ext uri="{FF2B5EF4-FFF2-40B4-BE49-F238E27FC236}">
                  <a16:creationId xmlns:a16="http://schemas.microsoft.com/office/drawing/2014/main" xmlns="" id="{F82C891E-EE75-9DBC-A7FF-DBE488640E7F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320;p45">
              <a:extLst>
                <a:ext uri="{FF2B5EF4-FFF2-40B4-BE49-F238E27FC236}">
                  <a16:creationId xmlns:a16="http://schemas.microsoft.com/office/drawing/2014/main" xmlns="" id="{792F1883-8C02-2B08-4F31-5BCCFE39E4A1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321;p45">
              <a:extLst>
                <a:ext uri="{FF2B5EF4-FFF2-40B4-BE49-F238E27FC236}">
                  <a16:creationId xmlns:a16="http://schemas.microsoft.com/office/drawing/2014/main" xmlns="" id="{E17A1D73-9B06-5326-5323-558411908E4E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322;p45">
              <a:extLst>
                <a:ext uri="{FF2B5EF4-FFF2-40B4-BE49-F238E27FC236}">
                  <a16:creationId xmlns:a16="http://schemas.microsoft.com/office/drawing/2014/main" xmlns="" id="{50A399EE-74CA-B115-FCB9-48DA095EF87A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323;p45">
              <a:extLst>
                <a:ext uri="{FF2B5EF4-FFF2-40B4-BE49-F238E27FC236}">
                  <a16:creationId xmlns:a16="http://schemas.microsoft.com/office/drawing/2014/main" xmlns="" id="{54B2DC99-3265-C836-7946-62040A82CCF9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1310;p45">
            <a:extLst>
              <a:ext uri="{FF2B5EF4-FFF2-40B4-BE49-F238E27FC236}">
                <a16:creationId xmlns:a16="http://schemas.microsoft.com/office/drawing/2014/main" xmlns="" id="{435CF495-F56B-3BBE-E57F-96E0E3064A27}"/>
              </a:ext>
            </a:extLst>
          </p:cNvPr>
          <p:cNvGrpSpPr/>
          <p:nvPr/>
        </p:nvGrpSpPr>
        <p:grpSpPr>
          <a:xfrm>
            <a:off x="10233067" y="4583183"/>
            <a:ext cx="325655" cy="518853"/>
            <a:chOff x="5270725" y="2347600"/>
            <a:chExt cx="123750" cy="171800"/>
          </a:xfrm>
        </p:grpSpPr>
        <p:sp>
          <p:nvSpPr>
            <p:cNvPr id="24" name="Google Shape;1311;p45">
              <a:extLst>
                <a:ext uri="{FF2B5EF4-FFF2-40B4-BE49-F238E27FC236}">
                  <a16:creationId xmlns:a16="http://schemas.microsoft.com/office/drawing/2014/main" xmlns="" id="{420D4461-C182-DE8A-EC32-B8A555339A2A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312;p45">
              <a:extLst>
                <a:ext uri="{FF2B5EF4-FFF2-40B4-BE49-F238E27FC236}">
                  <a16:creationId xmlns:a16="http://schemas.microsoft.com/office/drawing/2014/main" xmlns="" id="{1692C64A-13BE-F1FE-F02E-0B2F08FC7A14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313;p45">
              <a:extLst>
                <a:ext uri="{FF2B5EF4-FFF2-40B4-BE49-F238E27FC236}">
                  <a16:creationId xmlns:a16="http://schemas.microsoft.com/office/drawing/2014/main" xmlns="" id="{F407B608-F9BC-BE0D-9DE8-EB7F0869B5D0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314;p45">
              <a:extLst>
                <a:ext uri="{FF2B5EF4-FFF2-40B4-BE49-F238E27FC236}">
                  <a16:creationId xmlns:a16="http://schemas.microsoft.com/office/drawing/2014/main" xmlns="" id="{A2E00127-5C95-4A4E-BE4D-4A7AC5C56B57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315;p45">
              <a:extLst>
                <a:ext uri="{FF2B5EF4-FFF2-40B4-BE49-F238E27FC236}">
                  <a16:creationId xmlns:a16="http://schemas.microsoft.com/office/drawing/2014/main" xmlns="" id="{F4340189-1516-2DEF-9D56-93DC4E016B29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316;p45">
              <a:extLst>
                <a:ext uri="{FF2B5EF4-FFF2-40B4-BE49-F238E27FC236}">
                  <a16:creationId xmlns:a16="http://schemas.microsoft.com/office/drawing/2014/main" xmlns="" id="{44C24B4A-8436-F14B-92AE-D543E6AE711B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317;p45">
              <a:extLst>
                <a:ext uri="{FF2B5EF4-FFF2-40B4-BE49-F238E27FC236}">
                  <a16:creationId xmlns:a16="http://schemas.microsoft.com/office/drawing/2014/main" xmlns="" id="{1062530B-EEE2-75CB-2B56-50A30EFC8371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318;p45">
              <a:extLst>
                <a:ext uri="{FF2B5EF4-FFF2-40B4-BE49-F238E27FC236}">
                  <a16:creationId xmlns:a16="http://schemas.microsoft.com/office/drawing/2014/main" xmlns="" id="{5B706B79-35C8-ECD1-79F6-4C7D962ACCCE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1319;p45">
              <a:extLst>
                <a:ext uri="{FF2B5EF4-FFF2-40B4-BE49-F238E27FC236}">
                  <a16:creationId xmlns:a16="http://schemas.microsoft.com/office/drawing/2014/main" xmlns="" id="{4DC8E7C9-CA6D-C94F-4AB8-BFE3288DCB03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1320;p45">
              <a:extLst>
                <a:ext uri="{FF2B5EF4-FFF2-40B4-BE49-F238E27FC236}">
                  <a16:creationId xmlns:a16="http://schemas.microsoft.com/office/drawing/2014/main" xmlns="" id="{4B3B2FC8-ACDA-A657-E967-3071D712F0E4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1321;p45">
              <a:extLst>
                <a:ext uri="{FF2B5EF4-FFF2-40B4-BE49-F238E27FC236}">
                  <a16:creationId xmlns:a16="http://schemas.microsoft.com/office/drawing/2014/main" xmlns="" id="{76CA7FCA-1A03-2833-AF26-1A458BFF86D6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1322;p45">
              <a:extLst>
                <a:ext uri="{FF2B5EF4-FFF2-40B4-BE49-F238E27FC236}">
                  <a16:creationId xmlns:a16="http://schemas.microsoft.com/office/drawing/2014/main" xmlns="" id="{8F59758A-9F58-3C38-3747-37B2C91CBC91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1323;p45">
              <a:extLst>
                <a:ext uri="{FF2B5EF4-FFF2-40B4-BE49-F238E27FC236}">
                  <a16:creationId xmlns:a16="http://schemas.microsoft.com/office/drawing/2014/main" xmlns="" id="{802D1229-00F5-57C4-0516-BEA9587B5E21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C7895AA-378D-1879-47FC-7667EC00D853}"/>
              </a:ext>
            </a:extLst>
          </p:cNvPr>
          <p:cNvSpPr/>
          <p:nvPr/>
        </p:nvSpPr>
        <p:spPr>
          <a:xfrm>
            <a:off x="1332040" y="1258475"/>
            <a:ext cx="10135567" cy="2064009"/>
          </a:xfrm>
          <a:custGeom>
            <a:avLst/>
            <a:gdLst>
              <a:gd name="connsiteX0" fmla="*/ 0 w 10135567"/>
              <a:gd name="connsiteY0" fmla="*/ 344008 h 2064009"/>
              <a:gd name="connsiteX1" fmla="*/ 344008 w 10135567"/>
              <a:gd name="connsiteY1" fmla="*/ 0 h 2064009"/>
              <a:gd name="connsiteX2" fmla="*/ 9791559 w 10135567"/>
              <a:gd name="connsiteY2" fmla="*/ 0 h 2064009"/>
              <a:gd name="connsiteX3" fmla="*/ 10135567 w 10135567"/>
              <a:gd name="connsiteY3" fmla="*/ 344008 h 2064009"/>
              <a:gd name="connsiteX4" fmla="*/ 10135567 w 10135567"/>
              <a:gd name="connsiteY4" fmla="*/ 1720001 h 2064009"/>
              <a:gd name="connsiteX5" fmla="*/ 9791559 w 10135567"/>
              <a:gd name="connsiteY5" fmla="*/ 2064009 h 2064009"/>
              <a:gd name="connsiteX6" fmla="*/ 344008 w 10135567"/>
              <a:gd name="connsiteY6" fmla="*/ 2064009 h 2064009"/>
              <a:gd name="connsiteX7" fmla="*/ 0 w 10135567"/>
              <a:gd name="connsiteY7" fmla="*/ 1720001 h 2064009"/>
              <a:gd name="connsiteX8" fmla="*/ 0 w 10135567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5567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4789934" y="72427"/>
                  <a:pt x="7215658" y="61419"/>
                  <a:pt x="9791559" y="0"/>
                </a:cubicBezTo>
                <a:cubicBezTo>
                  <a:pt x="9979049" y="-17207"/>
                  <a:pt x="10125861" y="151082"/>
                  <a:pt x="10135567" y="344008"/>
                </a:cubicBezTo>
                <a:cubicBezTo>
                  <a:pt x="10106068" y="687273"/>
                  <a:pt x="10019422" y="1470794"/>
                  <a:pt x="10135567" y="1720001"/>
                </a:cubicBezTo>
                <a:cubicBezTo>
                  <a:pt x="10142842" y="1873066"/>
                  <a:pt x="9976022" y="2057813"/>
                  <a:pt x="9791559" y="2064009"/>
                </a:cubicBezTo>
                <a:cubicBezTo>
                  <a:pt x="7039520" y="2093836"/>
                  <a:pt x="4492432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10135567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3009286" y="123000"/>
                  <a:pt x="5947266" y="-96860"/>
                  <a:pt x="9791559" y="0"/>
                </a:cubicBezTo>
                <a:cubicBezTo>
                  <a:pt x="9961471" y="-15302"/>
                  <a:pt x="10143500" y="138024"/>
                  <a:pt x="10135567" y="344008"/>
                </a:cubicBezTo>
                <a:cubicBezTo>
                  <a:pt x="10159325" y="495932"/>
                  <a:pt x="10065771" y="1127832"/>
                  <a:pt x="10135567" y="1720001"/>
                </a:cubicBezTo>
                <a:cubicBezTo>
                  <a:pt x="10121727" y="1915005"/>
                  <a:pt x="9963198" y="2061006"/>
                  <a:pt x="9791559" y="2064009"/>
                </a:cubicBezTo>
                <a:cubicBezTo>
                  <a:pt x="5527547" y="1903302"/>
                  <a:pt x="377365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6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sng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6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xóm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láng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giềng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87" name="Picture 1386">
            <a:extLst>
              <a:ext uri="{FF2B5EF4-FFF2-40B4-BE49-F238E27FC236}">
                <a16:creationId xmlns:a16="http://schemas.microsoft.com/office/drawing/2014/main" xmlns="" id="{87D2D4ED-5F6F-EEEF-DD30-C26B949E7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93" y="694544"/>
            <a:ext cx="1082040" cy="1077252"/>
          </a:xfrm>
          <a:prstGeom prst="rect">
            <a:avLst/>
          </a:prstGeom>
        </p:spPr>
      </p:pic>
      <p:pic>
        <p:nvPicPr>
          <p:cNvPr id="1388" name="Picture 1387">
            <a:extLst>
              <a:ext uri="{FF2B5EF4-FFF2-40B4-BE49-F238E27FC236}">
                <a16:creationId xmlns:a16="http://schemas.microsoft.com/office/drawing/2014/main" xmlns="" id="{BBB6014F-65FB-AB10-2040-97B5913B8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212" y="2555404"/>
            <a:ext cx="1082040" cy="1077252"/>
          </a:xfrm>
          <a:prstGeom prst="rect">
            <a:avLst/>
          </a:prstGeom>
        </p:spPr>
      </p:pic>
      <p:sp>
        <p:nvSpPr>
          <p:cNvPr id="479" name="Freeform 9">
            <a:extLst>
              <a:ext uri="{FF2B5EF4-FFF2-40B4-BE49-F238E27FC236}">
                <a16:creationId xmlns:a16="http://schemas.microsoft.com/office/drawing/2014/main" xmlns="" id="{29903B9B-3E4C-E025-01EA-929DE79BEAB8}"/>
              </a:ext>
            </a:extLst>
          </p:cNvPr>
          <p:cNvSpPr/>
          <p:nvPr/>
        </p:nvSpPr>
        <p:spPr>
          <a:xfrm>
            <a:off x="0" y="2844572"/>
            <a:ext cx="2953599" cy="3715809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2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2B1A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66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7777E3-6F4C-A722-E321-DF4EB89C1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528" y="0"/>
            <a:ext cx="12473055" cy="685799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xmlns="" id="{56524EE4-4B98-6AFE-6E80-C7F6D5ED6450}"/>
              </a:ext>
            </a:extLst>
          </p:cNvPr>
          <p:cNvGrpSpPr/>
          <p:nvPr/>
        </p:nvGrpSpPr>
        <p:grpSpPr>
          <a:xfrm rot="21212966">
            <a:off x="-218172" y="401364"/>
            <a:ext cx="4269942" cy="3055619"/>
            <a:chOff x="789" y="5"/>
            <a:chExt cx="12230" cy="10310"/>
          </a:xfrm>
        </p:grpSpPr>
        <p:pic>
          <p:nvPicPr>
            <p:cNvPr id="9" name="图片 1" descr="ea4a2198006eddee86aff87bdbc24b16">
              <a:extLst>
                <a:ext uri="{FF2B5EF4-FFF2-40B4-BE49-F238E27FC236}">
                  <a16:creationId xmlns:a16="http://schemas.microsoft.com/office/drawing/2014/main" xmlns="" id="{501A4281-9594-DE24-4264-CD66569FB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40000">
              <a:off x="789" y="5"/>
              <a:ext cx="12230" cy="10310"/>
            </a:xfrm>
            <a:prstGeom prst="rect">
              <a:avLst/>
            </a:prstGeom>
          </p:spPr>
        </p:pic>
        <p:sp>
          <p:nvSpPr>
            <p:cNvPr id="10" name="椭圆 4">
              <a:extLst>
                <a:ext uri="{FF2B5EF4-FFF2-40B4-BE49-F238E27FC236}">
                  <a16:creationId xmlns:a16="http://schemas.microsoft.com/office/drawing/2014/main" xmlns="" id="{86E392ED-1C78-AC64-727B-7522C21D5738}"/>
                </a:ext>
              </a:extLst>
            </p:cNvPr>
            <p:cNvSpPr/>
            <p:nvPr/>
          </p:nvSpPr>
          <p:spPr>
            <a:xfrm rot="387034">
              <a:off x="1288" y="825"/>
              <a:ext cx="10781" cy="735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7D13">
                    <a:lumMod val="5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5ACFFF-5074-983D-BA25-BCD649958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32" y="-30160"/>
            <a:ext cx="8581768" cy="6853081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13FCAA7E-2B24-8B85-9275-D3D10DA14FBF}"/>
              </a:ext>
            </a:extLst>
          </p:cNvPr>
          <p:cNvSpPr/>
          <p:nvPr/>
        </p:nvSpPr>
        <p:spPr>
          <a:xfrm>
            <a:off x="182746" y="821203"/>
            <a:ext cx="3056940" cy="23083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914217">
              <a:defRPr/>
            </a:pPr>
            <a:r>
              <a:rPr lang="en-US" altLang="zh-CN" sz="3000" b="1" spc="-150" noProof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Quan sát tranh  trang 35 và cho biết bạn nào đã quan tâm đến hàng xóm láng giềng.</a:t>
            </a:r>
            <a:endParaRPr kumimoji="0" lang="zh-CN" altLang="en-US" sz="3000" b="1" i="0" u="none" strike="noStrike" kern="1200" cap="none" spc="-15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40B49236-4576-DA12-6874-9074507E543E}"/>
              </a:ext>
            </a:extLst>
          </p:cNvPr>
          <p:cNvSpPr/>
          <p:nvPr/>
        </p:nvSpPr>
        <p:spPr>
          <a:xfrm>
            <a:off x="328542" y="4291007"/>
            <a:ext cx="2375071" cy="1152922"/>
          </a:xfrm>
          <a:prstGeom prst="cloud">
            <a:avLst/>
          </a:prstGeom>
          <a:solidFill>
            <a:srgbClr val="FFFFCC"/>
          </a:solidFill>
          <a:ln w="3810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D7545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D7545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D7545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D7545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D7545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D7545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1F6BA6D-CF5E-4464-F26C-7255C0FB3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91" y="5200651"/>
            <a:ext cx="3570477" cy="16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B4DD10-4CDE-E27E-0204-B901601B7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7FDB4-EEED-B7F4-CBA1-DBA28F785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9C9AAA-E135-1256-4610-4479EDACB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4CB321-203C-DB55-A5C6-3606C75B7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pic>
        <p:nvPicPr>
          <p:cNvPr id="8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xmlns="" id="{56C0001E-D003-C3EB-B07E-1F2F18B93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xmlns="" id="{4BCCC3E1-331C-2007-0B85-76E79C94BCA3}"/>
              </a:ext>
            </a:extLst>
          </p:cNvPr>
          <p:cNvSpPr/>
          <p:nvPr/>
        </p:nvSpPr>
        <p:spPr>
          <a:xfrm>
            <a:off x="540774" y="459000"/>
            <a:ext cx="11208774" cy="5961465"/>
          </a:xfrm>
          <a:custGeom>
            <a:avLst/>
            <a:gdLst>
              <a:gd name="connsiteX0" fmla="*/ 0 w 7661923"/>
              <a:gd name="connsiteY0" fmla="*/ 590674 h 3543972"/>
              <a:gd name="connsiteX1" fmla="*/ 590674 w 7661923"/>
              <a:gd name="connsiteY1" fmla="*/ 0 h 3543972"/>
              <a:gd name="connsiteX2" fmla="*/ 7071249 w 7661923"/>
              <a:gd name="connsiteY2" fmla="*/ 0 h 3543972"/>
              <a:gd name="connsiteX3" fmla="*/ 7661923 w 7661923"/>
              <a:gd name="connsiteY3" fmla="*/ 590674 h 3543972"/>
              <a:gd name="connsiteX4" fmla="*/ 7661923 w 7661923"/>
              <a:gd name="connsiteY4" fmla="*/ 2953298 h 3543972"/>
              <a:gd name="connsiteX5" fmla="*/ 7071249 w 7661923"/>
              <a:gd name="connsiteY5" fmla="*/ 3543972 h 3543972"/>
              <a:gd name="connsiteX6" fmla="*/ 590674 w 7661923"/>
              <a:gd name="connsiteY6" fmla="*/ 3543972 h 3543972"/>
              <a:gd name="connsiteX7" fmla="*/ 0 w 7661923"/>
              <a:gd name="connsiteY7" fmla="*/ 2953298 h 3543972"/>
              <a:gd name="connsiteX8" fmla="*/ 0 w 7661923"/>
              <a:gd name="connsiteY8" fmla="*/ 590674 h 354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1923" h="3543972" fill="none" extrusionOk="0">
                <a:moveTo>
                  <a:pt x="0" y="590674"/>
                </a:moveTo>
                <a:cubicBezTo>
                  <a:pt x="-3129" y="320218"/>
                  <a:pt x="266416" y="35318"/>
                  <a:pt x="590674" y="0"/>
                </a:cubicBezTo>
                <a:cubicBezTo>
                  <a:pt x="1794467" y="-123866"/>
                  <a:pt x="6042098" y="81108"/>
                  <a:pt x="7071249" y="0"/>
                </a:cubicBezTo>
                <a:cubicBezTo>
                  <a:pt x="7404141" y="-10251"/>
                  <a:pt x="7623705" y="267606"/>
                  <a:pt x="7661923" y="590674"/>
                </a:cubicBezTo>
                <a:cubicBezTo>
                  <a:pt x="7829640" y="866682"/>
                  <a:pt x="7532024" y="2657065"/>
                  <a:pt x="7661923" y="2953298"/>
                </a:cubicBezTo>
                <a:cubicBezTo>
                  <a:pt x="7682195" y="3225688"/>
                  <a:pt x="7408293" y="3563608"/>
                  <a:pt x="7071249" y="3543972"/>
                </a:cubicBezTo>
                <a:cubicBezTo>
                  <a:pt x="5427670" y="3526117"/>
                  <a:pt x="3047081" y="3434628"/>
                  <a:pt x="590674" y="3543972"/>
                </a:cubicBezTo>
                <a:cubicBezTo>
                  <a:pt x="279635" y="3506129"/>
                  <a:pt x="27738" y="3331312"/>
                  <a:pt x="0" y="2953298"/>
                </a:cubicBezTo>
                <a:cubicBezTo>
                  <a:pt x="118672" y="2050218"/>
                  <a:pt x="-34222" y="1755439"/>
                  <a:pt x="0" y="590674"/>
                </a:cubicBezTo>
                <a:close/>
              </a:path>
              <a:path w="7661923" h="3543972" stroke="0" extrusionOk="0">
                <a:moveTo>
                  <a:pt x="0" y="590674"/>
                </a:moveTo>
                <a:cubicBezTo>
                  <a:pt x="9589" y="265019"/>
                  <a:pt x="246261" y="36136"/>
                  <a:pt x="590674" y="0"/>
                </a:cubicBezTo>
                <a:cubicBezTo>
                  <a:pt x="2619233" y="96512"/>
                  <a:pt x="3878262" y="-165548"/>
                  <a:pt x="7071249" y="0"/>
                </a:cubicBezTo>
                <a:cubicBezTo>
                  <a:pt x="7459543" y="1557"/>
                  <a:pt x="7711327" y="272522"/>
                  <a:pt x="7661923" y="590674"/>
                </a:cubicBezTo>
                <a:cubicBezTo>
                  <a:pt x="7531710" y="1385815"/>
                  <a:pt x="7786896" y="1901943"/>
                  <a:pt x="7661923" y="2953298"/>
                </a:cubicBezTo>
                <a:cubicBezTo>
                  <a:pt x="7670145" y="3235322"/>
                  <a:pt x="7423708" y="3532093"/>
                  <a:pt x="7071249" y="3543972"/>
                </a:cubicBezTo>
                <a:cubicBezTo>
                  <a:pt x="6392904" y="3705684"/>
                  <a:pt x="3771159" y="3687594"/>
                  <a:pt x="590674" y="3543972"/>
                </a:cubicBezTo>
                <a:cubicBezTo>
                  <a:pt x="308331" y="3520807"/>
                  <a:pt x="52007" y="3257170"/>
                  <a:pt x="0" y="2953298"/>
                </a:cubicBezTo>
                <a:cubicBezTo>
                  <a:pt x="128997" y="2318506"/>
                  <a:pt x="-102252" y="1067692"/>
                  <a:pt x="0" y="590674"/>
                </a:cubicBezTo>
                <a:close/>
              </a:path>
            </a:pathLst>
          </a:custGeom>
          <a:solidFill>
            <a:srgbClr val="FFFF99">
              <a:alpha val="96000"/>
            </a:srgb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499348D-D81D-484C-597C-E202F8659858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E7D129D-163D-483B-7AEF-E1DFCC45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27FCE2D-2D92-85E5-9970-48A4AEDA4234}"/>
                </a:ext>
              </a:extLst>
            </p:cNvPr>
            <p:cNvSpPr txBox="1"/>
            <p:nvPr/>
          </p:nvSpPr>
          <p:spPr>
            <a:xfrm>
              <a:off x="1497755" y="4076700"/>
              <a:ext cx="1547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CHIA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2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F138C5A-CF80-A3B3-FE22-C45FA0343582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A9A71A3-A8B0-13B6-F269-9E10EC37D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2A38C19-20A0-7B0C-90D6-A81199CD59B9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D5F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35595E3-353A-461F-FA12-9A5D62AC3ED1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8B954DA-056C-A2E6-E263-5B4065D2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8D42228-B806-D3CC-7261-0BFFF3370E9E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SẺ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A4620DE-4A66-9DE0-4CBC-CC8D27142C9B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38C5B5C-0838-D3BD-95B6-42FACB86F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B85D062-EE4B-F774-FB6A-17F1A3DE3CA0}"/>
                </a:ext>
              </a:extLst>
            </p:cNvPr>
            <p:cNvSpPr txBox="1"/>
            <p:nvPr/>
          </p:nvSpPr>
          <p:spPr>
            <a:xfrm>
              <a:off x="6495963" y="1513005"/>
              <a:ext cx="17569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56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numSld="999" showWhenStopped="0">
                    <p:cTn id="4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0155349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0155349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0155349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0155349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0155349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0155349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unnies Planner for Pre-K by Slidesgo">
  <a:themeElements>
    <a:clrScheme name="Simple Light">
      <a:dk1>
        <a:srgbClr val="266B69"/>
      </a:dk1>
      <a:lt1>
        <a:srgbClr val="93CCCB"/>
      </a:lt1>
      <a:dk2>
        <a:srgbClr val="FEFAF4"/>
      </a:dk2>
      <a:lt2>
        <a:srgbClr val="FFA799"/>
      </a:lt2>
      <a:accent1>
        <a:srgbClr val="FCB18B"/>
      </a:accent1>
      <a:accent2>
        <a:srgbClr val="FCC581"/>
      </a:accent2>
      <a:accent3>
        <a:srgbClr val="F5E8E1"/>
      </a:accent3>
      <a:accent4>
        <a:srgbClr val="2B2B2B"/>
      </a:accent4>
      <a:accent5>
        <a:srgbClr val="FFFFFF"/>
      </a:accent5>
      <a:accent6>
        <a:srgbClr val="FFFFFF"/>
      </a:accent6>
      <a:hlink>
        <a:srgbClr val="5EAEA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1970</TotalTime>
  <Words>638</Words>
  <Application>Microsoft Office PowerPoint</Application>
  <PresentationFormat>Custom</PresentationFormat>
  <Paragraphs>69</Paragraphs>
  <Slides>25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Custom Design</vt:lpstr>
      <vt:lpstr>1_Office Theme</vt:lpstr>
      <vt:lpstr>Office 主题​​</vt:lpstr>
      <vt:lpstr>5_Office Theme</vt:lpstr>
      <vt:lpstr>Office Theme</vt:lpstr>
      <vt:lpstr>Weltkindertag! by Slidego</vt:lpstr>
      <vt:lpstr>1_Weltkindertag! by Slidego</vt:lpstr>
      <vt:lpstr>World Bee Day by Slidesgo</vt:lpstr>
      <vt:lpstr>2_Office Theme</vt:lpstr>
      <vt:lpstr>Bunnies Planner for Pre-K by Slidesgo</vt:lpstr>
      <vt:lpstr>1_Custom Design</vt:lpstr>
      <vt:lpstr>6_Office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Huong VT62</cp:lastModifiedBy>
  <cp:revision>36</cp:revision>
  <dcterms:created xsi:type="dcterms:W3CDTF">2020-10-17T01:03:04Z</dcterms:created>
  <dcterms:modified xsi:type="dcterms:W3CDTF">2025-12-29T13:38:10Z</dcterms:modified>
</cp:coreProperties>
</file>