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91" r:id="rId2"/>
    <p:sldId id="757" r:id="rId3"/>
    <p:sldId id="764" r:id="rId4"/>
    <p:sldId id="765" r:id="rId5"/>
    <p:sldId id="760" r:id="rId6"/>
    <p:sldId id="325" r:id="rId7"/>
    <p:sldId id="326" r:id="rId8"/>
    <p:sldId id="293" r:id="rId9"/>
    <p:sldId id="327" r:id="rId10"/>
    <p:sldId id="328" r:id="rId11"/>
    <p:sldId id="335" r:id="rId12"/>
    <p:sldId id="759" r:id="rId13"/>
    <p:sldId id="744" r:id="rId14"/>
    <p:sldId id="336" r:id="rId15"/>
    <p:sldId id="331" r:id="rId16"/>
    <p:sldId id="755" r:id="rId17"/>
    <p:sldId id="766" r:id="rId18"/>
    <p:sldId id="743" r:id="rId19"/>
    <p:sldId id="271" r:id="rId20"/>
    <p:sldId id="737" r:id="rId21"/>
    <p:sldId id="713" r:id="rId22"/>
    <p:sldId id="738" r:id="rId23"/>
    <p:sldId id="739" r:id="rId24"/>
    <p:sldId id="740" r:id="rId25"/>
    <p:sldId id="745" r:id="rId26"/>
    <p:sldId id="753" r:id="rId27"/>
    <p:sldId id="767" r:id="rId28"/>
    <p:sldId id="754" r:id="rId29"/>
    <p:sldId id="747" r:id="rId30"/>
    <p:sldId id="333" r:id="rId31"/>
    <p:sldId id="306" r:id="rId32"/>
    <p:sldId id="334" r:id="rId33"/>
    <p:sldId id="748" r:id="rId34"/>
    <p:sldId id="749" r:id="rId35"/>
    <p:sldId id="750" r:id="rId36"/>
    <p:sldId id="751" r:id="rId37"/>
    <p:sldId id="756" r:id="rId38"/>
    <p:sldId id="299" r:id="rId39"/>
    <p:sldId id="304" r:id="rId40"/>
    <p:sldId id="324" r:id="rId41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A3"/>
    <a:srgbClr val="FFFF89"/>
    <a:srgbClr val="0066FF"/>
    <a:srgbClr val="FFFF66"/>
    <a:srgbClr val="FFFF99"/>
    <a:srgbClr val="FFCC66"/>
    <a:srgbClr val="006AB5"/>
    <a:srgbClr val="FF3300"/>
    <a:srgbClr val="005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00" autoAdjust="0"/>
    <p:restoredTop sz="94585" autoAdjust="0"/>
  </p:normalViewPr>
  <p:slideViewPr>
    <p:cSldViewPr snapToGrid="0" snapToObjects="1" showGuides="1">
      <p:cViewPr>
        <p:scale>
          <a:sx n="60" d="100"/>
          <a:sy n="60" d="100"/>
        </p:scale>
        <p:origin x="1209" y="678"/>
      </p:cViewPr>
      <p:guideLst>
        <p:guide orient="horz" pos="162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6820992"/>
        <c:axId val="145433728"/>
      </c:barChart>
      <c:catAx>
        <c:axId val="15682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45433728"/>
        <c:crossesAt val="0"/>
        <c:auto val="0"/>
        <c:lblAlgn val="ctr"/>
        <c:lblOffset val="100"/>
        <c:tickLblSkip val="1"/>
        <c:noMultiLvlLbl val="0"/>
      </c:catAx>
      <c:valAx>
        <c:axId val="14543372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82099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34000128"/>
        <c:axId val="103285312"/>
      </c:barChart>
      <c:catAx>
        <c:axId val="13400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03285312"/>
        <c:crossesAt val="0"/>
        <c:auto val="0"/>
        <c:lblAlgn val="ctr"/>
        <c:lblOffset val="100"/>
        <c:tickLblSkip val="1"/>
        <c:noMultiLvlLbl val="0"/>
      </c:catAx>
      <c:valAx>
        <c:axId val="1032853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00012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3184256"/>
        <c:axId val="103292224"/>
      </c:barChart>
      <c:catAx>
        <c:axId val="15318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03292224"/>
        <c:crossesAt val="0"/>
        <c:auto val="0"/>
        <c:lblAlgn val="ctr"/>
        <c:lblOffset val="100"/>
        <c:tickLblSkip val="1"/>
        <c:noMultiLvlLbl val="0"/>
      </c:catAx>
      <c:valAx>
        <c:axId val="10329222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18425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5279872"/>
        <c:axId val="153138240"/>
      </c:barChart>
      <c:catAx>
        <c:axId val="15527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53138240"/>
        <c:crossesAt val="0"/>
        <c:auto val="0"/>
        <c:lblAlgn val="ctr"/>
        <c:lblOffset val="100"/>
        <c:tickLblSkip val="1"/>
        <c:noMultiLvlLbl val="0"/>
      </c:catAx>
      <c:valAx>
        <c:axId val="1531382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27987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6102144"/>
        <c:axId val="155683648"/>
      </c:barChart>
      <c:catAx>
        <c:axId val="15610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55683648"/>
        <c:crossesAt val="0"/>
        <c:auto val="0"/>
        <c:lblAlgn val="ctr"/>
        <c:lblOffset val="100"/>
        <c:tickLblSkip val="1"/>
        <c:noMultiLvlLbl val="0"/>
      </c:catAx>
      <c:valAx>
        <c:axId val="15568364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102144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6820992"/>
        <c:axId val="145433728"/>
      </c:barChart>
      <c:catAx>
        <c:axId val="15682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45433728"/>
        <c:crossesAt val="0"/>
        <c:auto val="0"/>
        <c:lblAlgn val="ctr"/>
        <c:lblOffset val="100"/>
        <c:tickLblSkip val="1"/>
        <c:noMultiLvlLbl val="0"/>
      </c:catAx>
      <c:valAx>
        <c:axId val="14543372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82099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7F81E-6028-4797-BA13-BBB0B0831042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4D6FA-D008-4A0B-BBB0-6F01CA5612C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7136-B673-4C0E-8906-73F66364D915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45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8B714-0019-DDC9-A63B-4FD0AEB04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9449585-56D6-99D1-4997-71E6139E8F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E2D46AF-8AD3-852D-E68E-E08E47E54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8F833D-B153-433B-1307-242720CAE7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99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54DC7-2348-11E6-EBDD-11A4893C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353FE6-3DB1-B380-1DD9-AF6A9B533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E0D4B3B-6DCF-54E6-6802-1C2497BB7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B62B14-13DA-D476-5B55-51597A761F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44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7136-B673-4C0E-8906-73F66364D915}" type="slidenum">
              <a:rPr lang="zh-CN" altLang="en-US" smtClean="0">
                <a:solidFill>
                  <a:prstClr val="black"/>
                </a:solidFill>
              </a:rPr>
              <a:t>40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0E7E3-A109-5121-08B5-83C1C26EE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C7F53B-B7AF-37AC-D06A-22F186E3E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A2D2152-51E8-7A1A-F621-A8B3AEAB0B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0849AD-A23C-1D50-EF6B-0F03F62FF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94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F1A78-A9C8-710F-A5FF-F057D833E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D056D1-8657-97E0-6E53-0D418439CE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1426A-DB3F-0E8C-D589-5965E6058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DAF76-C88C-90D2-FF00-3375B4CD7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70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AB29A-295E-A504-F305-3D0BECFAD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B22615-F793-0456-469C-02454FF4FF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A3C085D-B061-3243-EE8F-E71BEA8F6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5B027D-2BD0-D35D-96B3-F7A659F52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570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03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94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02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-1" r="35358" b="42743"/>
          <a:stretch>
            <a:fillRect/>
          </a:stretch>
        </p:blipFill>
        <p:spPr>
          <a:xfrm>
            <a:off x="-13063" y="-1"/>
            <a:ext cx="9163043" cy="5143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5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1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25.jpeg"/><Relationship Id="rId18" Type="http://schemas.openxmlformats.org/officeDocument/2006/relationships/image" Target="../media/image29.png"/><Relationship Id="rId3" Type="http://schemas.microsoft.com/office/2007/relationships/media" Target="../media/media3.wma"/><Relationship Id="rId7" Type="http://schemas.openxmlformats.org/officeDocument/2006/relationships/audio" Target="../media/audio4.wav"/><Relationship Id="rId12" Type="http://schemas.openxmlformats.org/officeDocument/2006/relationships/image" Target="../media/image24.png"/><Relationship Id="rId17" Type="http://schemas.openxmlformats.org/officeDocument/2006/relationships/slide" Target="slide15.xml"/><Relationship Id="rId2" Type="http://schemas.openxmlformats.org/officeDocument/2006/relationships/video" Target="../media/media2.wmv"/><Relationship Id="rId16" Type="http://schemas.openxmlformats.org/officeDocument/2006/relationships/image" Target="../media/image28.gif"/><Relationship Id="rId1" Type="http://schemas.microsoft.com/office/2007/relationships/media" Target="../media/media2.wm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7.gif"/><Relationship Id="rId10" Type="http://schemas.openxmlformats.org/officeDocument/2006/relationships/image" Target="../media/image22.png"/><Relationship Id="rId4" Type="http://schemas.openxmlformats.org/officeDocument/2006/relationships/audio" Target="../media/media3.wma"/><Relationship Id="rId9" Type="http://schemas.openxmlformats.org/officeDocument/2006/relationships/audio" Target="../media/audio5.wav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22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audio7.wav"/><Relationship Id="rId11" Type="http://schemas.openxmlformats.org/officeDocument/2006/relationships/audio" Target="../media/audio5.wav"/><Relationship Id="rId5" Type="http://schemas.openxmlformats.org/officeDocument/2006/relationships/audio" Target="../media/audio6.wav"/><Relationship Id="rId15" Type="http://schemas.openxmlformats.org/officeDocument/2006/relationships/image" Target="../media/image26.png"/><Relationship Id="rId10" Type="http://schemas.openxmlformats.org/officeDocument/2006/relationships/chart" Target="../charts/chart2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4.jpeg"/><Relationship Id="rId1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5.wav"/><Relationship Id="rId18" Type="http://schemas.openxmlformats.org/officeDocument/2006/relationships/image" Target="../media/image26.png"/><Relationship Id="rId3" Type="http://schemas.microsoft.com/office/2007/relationships/media" Target="../media/media3.wma"/><Relationship Id="rId7" Type="http://schemas.openxmlformats.org/officeDocument/2006/relationships/audio" Target="../media/audio6.wav"/><Relationship Id="rId12" Type="http://schemas.openxmlformats.org/officeDocument/2006/relationships/chart" Target="../charts/chart3.xml"/><Relationship Id="rId17" Type="http://schemas.openxmlformats.org/officeDocument/2006/relationships/image" Target="../media/image25.jpeg"/><Relationship Id="rId2" Type="http://schemas.openxmlformats.org/officeDocument/2006/relationships/video" Target="../media/media2.wmv"/><Relationship Id="rId16" Type="http://schemas.openxmlformats.org/officeDocument/2006/relationships/image" Target="../media/image24.png"/><Relationship Id="rId1" Type="http://schemas.microsoft.com/office/2007/relationships/media" Target="../media/media2.wm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4.jpe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3.png"/><Relationship Id="rId10" Type="http://schemas.openxmlformats.org/officeDocument/2006/relationships/audio" Target="../media/audio8.wav"/><Relationship Id="rId4" Type="http://schemas.openxmlformats.org/officeDocument/2006/relationships/audio" Target="../media/media3.wma"/><Relationship Id="rId9" Type="http://schemas.openxmlformats.org/officeDocument/2006/relationships/audio" Target="../media/audio4.wav"/><Relationship Id="rId1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5.wav"/><Relationship Id="rId18" Type="http://schemas.openxmlformats.org/officeDocument/2006/relationships/image" Target="../media/image26.png"/><Relationship Id="rId3" Type="http://schemas.microsoft.com/office/2007/relationships/media" Target="../media/media3.wma"/><Relationship Id="rId7" Type="http://schemas.openxmlformats.org/officeDocument/2006/relationships/audio" Target="../media/audio6.wav"/><Relationship Id="rId12" Type="http://schemas.openxmlformats.org/officeDocument/2006/relationships/chart" Target="../charts/chart4.xml"/><Relationship Id="rId17" Type="http://schemas.openxmlformats.org/officeDocument/2006/relationships/image" Target="../media/image25.jpeg"/><Relationship Id="rId2" Type="http://schemas.openxmlformats.org/officeDocument/2006/relationships/video" Target="../media/media2.wmv"/><Relationship Id="rId16" Type="http://schemas.openxmlformats.org/officeDocument/2006/relationships/image" Target="../media/image24.png"/><Relationship Id="rId1" Type="http://schemas.microsoft.com/office/2007/relationships/media" Target="../media/media2.wm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4.jpe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3.png"/><Relationship Id="rId10" Type="http://schemas.openxmlformats.org/officeDocument/2006/relationships/audio" Target="../media/audio8.wav"/><Relationship Id="rId4" Type="http://schemas.openxmlformats.org/officeDocument/2006/relationships/audio" Target="../media/media3.wma"/><Relationship Id="rId9" Type="http://schemas.openxmlformats.org/officeDocument/2006/relationships/audio" Target="../media/audio4.wav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5.wav"/><Relationship Id="rId18" Type="http://schemas.openxmlformats.org/officeDocument/2006/relationships/image" Target="../media/image26.png"/><Relationship Id="rId3" Type="http://schemas.microsoft.com/office/2007/relationships/media" Target="../media/media3.wma"/><Relationship Id="rId7" Type="http://schemas.openxmlformats.org/officeDocument/2006/relationships/audio" Target="../media/audio6.wav"/><Relationship Id="rId12" Type="http://schemas.openxmlformats.org/officeDocument/2006/relationships/chart" Target="../charts/chart5.xml"/><Relationship Id="rId17" Type="http://schemas.openxmlformats.org/officeDocument/2006/relationships/image" Target="../media/image25.jpeg"/><Relationship Id="rId2" Type="http://schemas.openxmlformats.org/officeDocument/2006/relationships/video" Target="../media/media2.wmv"/><Relationship Id="rId16" Type="http://schemas.openxmlformats.org/officeDocument/2006/relationships/image" Target="../media/image24.png"/><Relationship Id="rId1" Type="http://schemas.microsoft.com/office/2007/relationships/media" Target="../media/media2.wm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4.jpe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3.png"/><Relationship Id="rId10" Type="http://schemas.openxmlformats.org/officeDocument/2006/relationships/audio" Target="../media/audio8.wav"/><Relationship Id="rId4" Type="http://schemas.openxmlformats.org/officeDocument/2006/relationships/audio" Target="../media/media3.wma"/><Relationship Id="rId9" Type="http://schemas.openxmlformats.org/officeDocument/2006/relationships/audio" Target="../media/audio4.wav"/><Relationship Id="rId1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5.wav"/><Relationship Id="rId18" Type="http://schemas.openxmlformats.org/officeDocument/2006/relationships/image" Target="../media/image26.png"/><Relationship Id="rId3" Type="http://schemas.microsoft.com/office/2007/relationships/media" Target="../media/media3.wma"/><Relationship Id="rId7" Type="http://schemas.openxmlformats.org/officeDocument/2006/relationships/audio" Target="../media/audio6.wav"/><Relationship Id="rId12" Type="http://schemas.openxmlformats.org/officeDocument/2006/relationships/chart" Target="../charts/chart6.xml"/><Relationship Id="rId17" Type="http://schemas.openxmlformats.org/officeDocument/2006/relationships/image" Target="../media/image25.jpeg"/><Relationship Id="rId2" Type="http://schemas.openxmlformats.org/officeDocument/2006/relationships/video" Target="../media/media2.wmv"/><Relationship Id="rId16" Type="http://schemas.openxmlformats.org/officeDocument/2006/relationships/image" Target="../media/image24.png"/><Relationship Id="rId1" Type="http://schemas.microsoft.com/office/2007/relationships/media" Target="../media/media2.wm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4.jpe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3.png"/><Relationship Id="rId10" Type="http://schemas.openxmlformats.org/officeDocument/2006/relationships/audio" Target="../media/audio8.wav"/><Relationship Id="rId4" Type="http://schemas.openxmlformats.org/officeDocument/2006/relationships/audio" Target="../media/media3.wma"/><Relationship Id="rId9" Type="http://schemas.openxmlformats.org/officeDocument/2006/relationships/audio" Target="../media/audio4.wav"/><Relationship Id="rId1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37.xml"/><Relationship Id="rId7" Type="http://schemas.openxmlformats.org/officeDocument/2006/relationships/slide" Target="slide3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39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rhomework.net/quiz/assignment/1157-1764477910-81662700647143013" TargetMode="External"/><Relationship Id="rId4" Type="http://schemas.openxmlformats.org/officeDocument/2006/relationships/audio" Target="../media/audio10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" Target="slide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597763-D95D-58C4-EDFA-33E4825AD2CF}"/>
              </a:ext>
            </a:extLst>
          </p:cNvPr>
          <p:cNvGrpSpPr/>
          <p:nvPr/>
        </p:nvGrpSpPr>
        <p:grpSpPr>
          <a:xfrm>
            <a:off x="2936066" y="2471149"/>
            <a:ext cx="2017137" cy="238166"/>
            <a:chOff x="2138051" y="1383893"/>
            <a:chExt cx="3596611" cy="411958"/>
          </a:xfrm>
        </p:grpSpPr>
        <p:sp>
          <p:nvSpPr>
            <p:cNvPr id="15" name="椭圆 14"/>
            <p:cNvSpPr/>
            <p:nvPr/>
          </p:nvSpPr>
          <p:spPr>
            <a:xfrm>
              <a:off x="3219753" y="1383893"/>
              <a:ext cx="411958" cy="4119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718076" y="1383893"/>
              <a:ext cx="411958" cy="4119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4216399" y="1383893"/>
              <a:ext cx="411958" cy="4119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4699547" y="1589872"/>
              <a:ext cx="1035115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2138051" y="1589872"/>
              <a:ext cx="1035115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/>
        </p:nvSpPr>
        <p:spPr>
          <a:xfrm>
            <a:off x="68834" y="295066"/>
            <a:ext cx="7498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ontserrat SemiBold" panose="00000700000000000000" charset="0"/>
                <a:ea typeface="字酷堂海藏楷体" panose="02010609030101010101" pitchFamily="49" charset="-122"/>
                <a:cs typeface="Montserrat SemiBold" panose="00000700000000000000" charset="0"/>
                <a:sym typeface="Arial" panose="020B0604020202020204" pitchFamily="34" charset="0"/>
              </a:rPr>
              <a:t>UNIT 5: OUR CUSTOMS AND TRADITIONS</a:t>
            </a:r>
            <a:endParaRPr lang="zh-CN" altLang="en-US" sz="4800" b="1" dirty="0">
              <a:solidFill>
                <a:schemeClr val="accent3">
                  <a:lumMod val="60000"/>
                  <a:lumOff val="40000"/>
                </a:schemeClr>
              </a:solidFill>
              <a:latin typeface="Montserrat SemiBold" panose="00000700000000000000" charset="0"/>
              <a:ea typeface="字酷堂海藏楷体" panose="02010609030101010101" pitchFamily="49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pic>
        <p:nvPicPr>
          <p:cNvPr id="4" name="XIN CHAO VIET NAM  DU LỊCH XUYEN VIET  PHIÊN BẢN FLYCAM  HELLO VIET NAM">
            <a:hlinkClick r:id="" action="ppaction://media"/>
            <a:extLst>
              <a:ext uri="{FF2B5EF4-FFF2-40B4-BE49-F238E27FC236}">
                <a16:creationId xmlns:a16="http://schemas.microsoft.com/office/drawing/2014/main" id="{09962A67-B109-0E6A-43BE-6EA416F7E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4113" y="1079896"/>
            <a:ext cx="1089355" cy="1089355"/>
          </a:xfrm>
          <a:prstGeom prst="rect">
            <a:avLst/>
          </a:prstGeom>
        </p:spPr>
      </p:pic>
      <p:sp>
        <p:nvSpPr>
          <p:cNvPr id="5" name="文本框 22">
            <a:extLst>
              <a:ext uri="{FF2B5EF4-FFF2-40B4-BE49-F238E27FC236}">
                <a16:creationId xmlns:a16="http://schemas.microsoft.com/office/drawing/2014/main" id="{B87366E5-3903-9386-F06E-88FB1C30DB73}"/>
              </a:ext>
            </a:extLst>
          </p:cNvPr>
          <p:cNvSpPr txBox="1"/>
          <p:nvPr/>
        </p:nvSpPr>
        <p:spPr>
          <a:xfrm>
            <a:off x="232357" y="1851169"/>
            <a:ext cx="7424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Montserrat SemiBold" panose="00000700000000000000" charset="0"/>
                <a:ea typeface="字酷堂海藏楷体" panose="02010609030101010101" pitchFamily="49" charset="-122"/>
                <a:cs typeface="Montserrat SemiBold" panose="00000700000000000000" charset="0"/>
                <a:sym typeface="Arial" panose="020B0604020202020204" pitchFamily="34" charset="0"/>
              </a:rPr>
              <a:t>&gt;&gt;&gt; A CLOSER LOOK 2 &lt;&lt;&lt;</a:t>
            </a:r>
            <a:endParaRPr lang="zh-CN" altLang="en-US" sz="3200" b="1" dirty="0">
              <a:solidFill>
                <a:srgbClr val="FF0000"/>
              </a:solidFill>
              <a:latin typeface="Montserrat SemiBold" panose="00000700000000000000" charset="0"/>
              <a:ea typeface="字酷堂海藏楷体" panose="02010609030101010101" pitchFamily="49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MH_Entry_1">
            <a:hlinkClick r:id="" action="ppaction://noaction"/>
            <a:extLst>
              <a:ext uri="{FF2B5EF4-FFF2-40B4-BE49-F238E27FC236}">
                <a16:creationId xmlns:a16="http://schemas.microsoft.com/office/drawing/2014/main" id="{BC55DB65-139D-EF14-9150-5B7EAE6E44D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9406" y="75236"/>
            <a:ext cx="9362812" cy="737769"/>
          </a:xfrm>
          <a:prstGeom prst="rect">
            <a:avLst/>
          </a:prstGeom>
          <a:solidFill>
            <a:srgbClr val="FFCC66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3200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We use the zero article </a:t>
            </a:r>
            <a:endParaRPr lang="zh-CN" altLang="en-US" sz="3200" dirty="0">
              <a:solidFill>
                <a:srgbClr val="FFFFFF"/>
              </a:solidFill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grpSp>
        <p:nvGrpSpPr>
          <p:cNvPr id="3" name="Group 57">
            <a:extLst>
              <a:ext uri="{FF2B5EF4-FFF2-40B4-BE49-F238E27FC236}">
                <a16:creationId xmlns:a16="http://schemas.microsoft.com/office/drawing/2014/main" id="{002B8F4C-DB66-1ED2-9880-B8AF933B6503}"/>
              </a:ext>
            </a:extLst>
          </p:cNvPr>
          <p:cNvGrpSpPr/>
          <p:nvPr/>
        </p:nvGrpSpPr>
        <p:grpSpPr>
          <a:xfrm>
            <a:off x="414960" y="1503091"/>
            <a:ext cx="1684740" cy="2369474"/>
            <a:chOff x="3285725" y="973793"/>
            <a:chExt cx="2882322" cy="4169707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2C3EB82-65A7-3D1F-B5EA-E518A0189A41}"/>
                </a:ext>
              </a:extLst>
            </p:cNvPr>
            <p:cNvSpPr/>
            <p:nvPr/>
          </p:nvSpPr>
          <p:spPr bwMode="auto">
            <a:xfrm>
              <a:off x="3739829" y="3869949"/>
              <a:ext cx="2081691" cy="531173"/>
            </a:xfrm>
            <a:custGeom>
              <a:avLst/>
              <a:gdLst>
                <a:gd name="T0" fmla="*/ 831 w 1419"/>
                <a:gd name="T1" fmla="*/ 0 h 362"/>
                <a:gd name="T2" fmla="*/ 831 w 1419"/>
                <a:gd name="T3" fmla="*/ 24 h 362"/>
                <a:gd name="T4" fmla="*/ 835 w 1419"/>
                <a:gd name="T5" fmla="*/ 37 h 362"/>
                <a:gd name="T6" fmla="*/ 847 w 1419"/>
                <a:gd name="T7" fmla="*/ 60 h 362"/>
                <a:gd name="T8" fmla="*/ 858 w 1419"/>
                <a:gd name="T9" fmla="*/ 99 h 362"/>
                <a:gd name="T10" fmla="*/ 858 w 1419"/>
                <a:gd name="T11" fmla="*/ 100 h 362"/>
                <a:gd name="T12" fmla="*/ 858 w 1419"/>
                <a:gd name="T13" fmla="*/ 101 h 362"/>
                <a:gd name="T14" fmla="*/ 858 w 1419"/>
                <a:gd name="T15" fmla="*/ 101 h 362"/>
                <a:gd name="T16" fmla="*/ 791 w 1419"/>
                <a:gd name="T17" fmla="*/ 154 h 362"/>
                <a:gd name="T18" fmla="*/ 724 w 1419"/>
                <a:gd name="T19" fmla="*/ 96 h 362"/>
                <a:gd name="T20" fmla="*/ 724 w 1419"/>
                <a:gd name="T21" fmla="*/ 96 h 362"/>
                <a:gd name="T22" fmla="*/ 735 w 1419"/>
                <a:gd name="T23" fmla="*/ 60 h 362"/>
                <a:gd name="T24" fmla="*/ 746 w 1419"/>
                <a:gd name="T25" fmla="*/ 39 h 362"/>
                <a:gd name="T26" fmla="*/ 750 w 1419"/>
                <a:gd name="T27" fmla="*/ 24 h 362"/>
                <a:gd name="T28" fmla="*/ 751 w 1419"/>
                <a:gd name="T29" fmla="*/ 24 h 362"/>
                <a:gd name="T30" fmla="*/ 751 w 1419"/>
                <a:gd name="T31" fmla="*/ 0 h 362"/>
                <a:gd name="T32" fmla="*/ 30 w 1419"/>
                <a:gd name="T33" fmla="*/ 0 h 362"/>
                <a:gd name="T34" fmla="*/ 0 w 1419"/>
                <a:gd name="T35" fmla="*/ 161 h 362"/>
                <a:gd name="T36" fmla="*/ 876 w 1419"/>
                <a:gd name="T37" fmla="*/ 362 h 362"/>
                <a:gd name="T38" fmla="*/ 953 w 1419"/>
                <a:gd name="T39" fmla="*/ 133 h 362"/>
                <a:gd name="T40" fmla="*/ 1362 w 1419"/>
                <a:gd name="T41" fmla="*/ 133 h 362"/>
                <a:gd name="T42" fmla="*/ 1419 w 1419"/>
                <a:gd name="T43" fmla="*/ 0 h 362"/>
                <a:gd name="T44" fmla="*/ 831 w 1419"/>
                <a:gd name="T45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19" h="362">
                  <a:moveTo>
                    <a:pt x="831" y="0"/>
                  </a:moveTo>
                  <a:cubicBezTo>
                    <a:pt x="831" y="24"/>
                    <a:pt x="831" y="24"/>
                    <a:pt x="831" y="24"/>
                  </a:cubicBezTo>
                  <a:cubicBezTo>
                    <a:pt x="835" y="37"/>
                    <a:pt x="835" y="37"/>
                    <a:pt x="835" y="37"/>
                  </a:cubicBezTo>
                  <a:cubicBezTo>
                    <a:pt x="838" y="46"/>
                    <a:pt x="840" y="50"/>
                    <a:pt x="847" y="60"/>
                  </a:cubicBezTo>
                  <a:cubicBezTo>
                    <a:pt x="856" y="71"/>
                    <a:pt x="859" y="84"/>
                    <a:pt x="858" y="99"/>
                  </a:cubicBezTo>
                  <a:cubicBezTo>
                    <a:pt x="858" y="99"/>
                    <a:pt x="858" y="100"/>
                    <a:pt x="858" y="100"/>
                  </a:cubicBezTo>
                  <a:cubicBezTo>
                    <a:pt x="858" y="101"/>
                    <a:pt x="858" y="101"/>
                    <a:pt x="858" y="101"/>
                  </a:cubicBezTo>
                  <a:cubicBezTo>
                    <a:pt x="858" y="101"/>
                    <a:pt x="858" y="101"/>
                    <a:pt x="858" y="101"/>
                  </a:cubicBezTo>
                  <a:cubicBezTo>
                    <a:pt x="855" y="130"/>
                    <a:pt x="826" y="154"/>
                    <a:pt x="791" y="154"/>
                  </a:cubicBezTo>
                  <a:cubicBezTo>
                    <a:pt x="754" y="154"/>
                    <a:pt x="724" y="128"/>
                    <a:pt x="724" y="96"/>
                  </a:cubicBezTo>
                  <a:cubicBezTo>
                    <a:pt x="724" y="96"/>
                    <a:pt x="724" y="96"/>
                    <a:pt x="724" y="96"/>
                  </a:cubicBezTo>
                  <a:cubicBezTo>
                    <a:pt x="723" y="82"/>
                    <a:pt x="727" y="71"/>
                    <a:pt x="735" y="60"/>
                  </a:cubicBezTo>
                  <a:cubicBezTo>
                    <a:pt x="741" y="51"/>
                    <a:pt x="744" y="47"/>
                    <a:pt x="746" y="39"/>
                  </a:cubicBezTo>
                  <a:cubicBezTo>
                    <a:pt x="750" y="24"/>
                    <a:pt x="750" y="24"/>
                    <a:pt x="750" y="24"/>
                  </a:cubicBezTo>
                  <a:cubicBezTo>
                    <a:pt x="751" y="24"/>
                    <a:pt x="751" y="24"/>
                    <a:pt x="751" y="24"/>
                  </a:cubicBezTo>
                  <a:cubicBezTo>
                    <a:pt x="751" y="0"/>
                    <a:pt x="751" y="0"/>
                    <a:pt x="75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8" y="87"/>
                    <a:pt x="0" y="161"/>
                    <a:pt x="0" y="161"/>
                  </a:cubicBezTo>
                  <a:cubicBezTo>
                    <a:pt x="876" y="362"/>
                    <a:pt x="876" y="362"/>
                    <a:pt x="876" y="362"/>
                  </a:cubicBezTo>
                  <a:cubicBezTo>
                    <a:pt x="876" y="362"/>
                    <a:pt x="908" y="149"/>
                    <a:pt x="953" y="133"/>
                  </a:cubicBezTo>
                  <a:cubicBezTo>
                    <a:pt x="997" y="117"/>
                    <a:pt x="1278" y="237"/>
                    <a:pt x="1362" y="133"/>
                  </a:cubicBezTo>
                  <a:cubicBezTo>
                    <a:pt x="1399" y="87"/>
                    <a:pt x="1414" y="40"/>
                    <a:pt x="1419" y="0"/>
                  </a:cubicBezTo>
                  <a:lnTo>
                    <a:pt x="8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4BA989CA-B280-A6A6-6A18-BDF04BC15B99}"/>
                </a:ext>
              </a:extLst>
            </p:cNvPr>
            <p:cNvSpPr/>
            <p:nvPr/>
          </p:nvSpPr>
          <p:spPr bwMode="auto">
            <a:xfrm>
              <a:off x="5224584" y="1646612"/>
              <a:ext cx="730995" cy="633614"/>
            </a:xfrm>
            <a:custGeom>
              <a:avLst/>
              <a:gdLst>
                <a:gd name="T0" fmla="*/ 382 w 498"/>
                <a:gd name="T1" fmla="*/ 0 h 432"/>
                <a:gd name="T2" fmla="*/ 0 w 498"/>
                <a:gd name="T3" fmla="*/ 0 h 432"/>
                <a:gd name="T4" fmla="*/ 0 w 498"/>
                <a:gd name="T5" fmla="*/ 432 h 432"/>
                <a:gd name="T6" fmla="*/ 65 w 498"/>
                <a:gd name="T7" fmla="*/ 432 h 432"/>
                <a:gd name="T8" fmla="*/ 65 w 498"/>
                <a:gd name="T9" fmla="*/ 420 h 432"/>
                <a:gd name="T10" fmla="*/ 62 w 498"/>
                <a:gd name="T11" fmla="*/ 407 h 432"/>
                <a:gd name="T12" fmla="*/ 49 w 498"/>
                <a:gd name="T13" fmla="*/ 384 h 432"/>
                <a:gd name="T14" fmla="*/ 39 w 498"/>
                <a:gd name="T15" fmla="*/ 345 h 432"/>
                <a:gd name="T16" fmla="*/ 39 w 498"/>
                <a:gd name="T17" fmla="*/ 344 h 432"/>
                <a:gd name="T18" fmla="*/ 39 w 498"/>
                <a:gd name="T19" fmla="*/ 343 h 432"/>
                <a:gd name="T20" fmla="*/ 39 w 498"/>
                <a:gd name="T21" fmla="*/ 343 h 432"/>
                <a:gd name="T22" fmla="*/ 106 w 498"/>
                <a:gd name="T23" fmla="*/ 290 h 432"/>
                <a:gd name="T24" fmla="*/ 173 w 498"/>
                <a:gd name="T25" fmla="*/ 348 h 432"/>
                <a:gd name="T26" fmla="*/ 173 w 498"/>
                <a:gd name="T27" fmla="*/ 348 h 432"/>
                <a:gd name="T28" fmla="*/ 162 w 498"/>
                <a:gd name="T29" fmla="*/ 384 h 432"/>
                <a:gd name="T30" fmla="*/ 150 w 498"/>
                <a:gd name="T31" fmla="*/ 405 h 432"/>
                <a:gd name="T32" fmla="*/ 146 w 498"/>
                <a:gd name="T33" fmla="*/ 420 h 432"/>
                <a:gd name="T34" fmla="*/ 146 w 498"/>
                <a:gd name="T35" fmla="*/ 420 h 432"/>
                <a:gd name="T36" fmla="*/ 146 w 498"/>
                <a:gd name="T37" fmla="*/ 432 h 432"/>
                <a:gd name="T38" fmla="*/ 491 w 498"/>
                <a:gd name="T39" fmla="*/ 432 h 432"/>
                <a:gd name="T40" fmla="*/ 382 w 498"/>
                <a:gd name="T41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8" h="432">
                  <a:moveTo>
                    <a:pt x="38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65" y="432"/>
                    <a:pt x="65" y="432"/>
                    <a:pt x="65" y="432"/>
                  </a:cubicBezTo>
                  <a:cubicBezTo>
                    <a:pt x="65" y="420"/>
                    <a:pt x="65" y="420"/>
                    <a:pt x="65" y="420"/>
                  </a:cubicBezTo>
                  <a:cubicBezTo>
                    <a:pt x="62" y="407"/>
                    <a:pt x="62" y="407"/>
                    <a:pt x="62" y="407"/>
                  </a:cubicBezTo>
                  <a:cubicBezTo>
                    <a:pt x="59" y="398"/>
                    <a:pt x="56" y="394"/>
                    <a:pt x="49" y="384"/>
                  </a:cubicBezTo>
                  <a:cubicBezTo>
                    <a:pt x="41" y="373"/>
                    <a:pt x="37" y="360"/>
                    <a:pt x="39" y="345"/>
                  </a:cubicBezTo>
                  <a:cubicBezTo>
                    <a:pt x="39" y="345"/>
                    <a:pt x="39" y="344"/>
                    <a:pt x="39" y="344"/>
                  </a:cubicBezTo>
                  <a:cubicBezTo>
                    <a:pt x="39" y="343"/>
                    <a:pt x="39" y="343"/>
                    <a:pt x="39" y="343"/>
                  </a:cubicBezTo>
                  <a:cubicBezTo>
                    <a:pt x="39" y="343"/>
                    <a:pt x="39" y="343"/>
                    <a:pt x="39" y="343"/>
                  </a:cubicBezTo>
                  <a:cubicBezTo>
                    <a:pt x="42" y="314"/>
                    <a:pt x="71" y="290"/>
                    <a:pt x="106" y="290"/>
                  </a:cubicBezTo>
                  <a:cubicBezTo>
                    <a:pt x="143" y="290"/>
                    <a:pt x="173" y="316"/>
                    <a:pt x="173" y="348"/>
                  </a:cubicBezTo>
                  <a:cubicBezTo>
                    <a:pt x="173" y="348"/>
                    <a:pt x="173" y="348"/>
                    <a:pt x="173" y="348"/>
                  </a:cubicBezTo>
                  <a:cubicBezTo>
                    <a:pt x="173" y="362"/>
                    <a:pt x="170" y="373"/>
                    <a:pt x="162" y="384"/>
                  </a:cubicBezTo>
                  <a:cubicBezTo>
                    <a:pt x="156" y="393"/>
                    <a:pt x="153" y="397"/>
                    <a:pt x="150" y="405"/>
                  </a:cubicBezTo>
                  <a:cubicBezTo>
                    <a:pt x="146" y="420"/>
                    <a:pt x="146" y="420"/>
                    <a:pt x="146" y="420"/>
                  </a:cubicBezTo>
                  <a:cubicBezTo>
                    <a:pt x="146" y="420"/>
                    <a:pt x="146" y="420"/>
                    <a:pt x="146" y="420"/>
                  </a:cubicBezTo>
                  <a:cubicBezTo>
                    <a:pt x="146" y="432"/>
                    <a:pt x="146" y="432"/>
                    <a:pt x="146" y="432"/>
                  </a:cubicBezTo>
                  <a:cubicBezTo>
                    <a:pt x="491" y="432"/>
                    <a:pt x="491" y="432"/>
                    <a:pt x="491" y="432"/>
                  </a:cubicBezTo>
                  <a:cubicBezTo>
                    <a:pt x="498" y="320"/>
                    <a:pt x="483" y="157"/>
                    <a:pt x="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A3E5025F-9BA3-8CCF-6632-DF19C35187D7}"/>
                </a:ext>
              </a:extLst>
            </p:cNvPr>
            <p:cNvSpPr/>
            <p:nvPr/>
          </p:nvSpPr>
          <p:spPr bwMode="auto">
            <a:xfrm>
              <a:off x="4063592" y="973793"/>
              <a:ext cx="1642841" cy="565319"/>
            </a:xfrm>
            <a:custGeom>
              <a:avLst/>
              <a:gdLst>
                <a:gd name="T0" fmla="*/ 793 w 1120"/>
                <a:gd name="T1" fmla="*/ 146 h 385"/>
                <a:gd name="T2" fmla="*/ 0 w 1120"/>
                <a:gd name="T3" fmla="*/ 136 h 385"/>
                <a:gd name="T4" fmla="*/ 0 w 1120"/>
                <a:gd name="T5" fmla="*/ 385 h 385"/>
                <a:gd name="T6" fmla="*/ 603 w 1120"/>
                <a:gd name="T7" fmla="*/ 385 h 385"/>
                <a:gd name="T8" fmla="*/ 603 w 1120"/>
                <a:gd name="T9" fmla="*/ 342 h 385"/>
                <a:gd name="T10" fmla="*/ 600 w 1120"/>
                <a:gd name="T11" fmla="*/ 330 h 385"/>
                <a:gd name="T12" fmla="*/ 587 w 1120"/>
                <a:gd name="T13" fmla="*/ 307 h 385"/>
                <a:gd name="T14" fmla="*/ 577 w 1120"/>
                <a:gd name="T15" fmla="*/ 267 h 385"/>
                <a:gd name="T16" fmla="*/ 577 w 1120"/>
                <a:gd name="T17" fmla="*/ 266 h 385"/>
                <a:gd name="T18" fmla="*/ 577 w 1120"/>
                <a:gd name="T19" fmla="*/ 266 h 385"/>
                <a:gd name="T20" fmla="*/ 577 w 1120"/>
                <a:gd name="T21" fmla="*/ 266 h 385"/>
                <a:gd name="T22" fmla="*/ 644 w 1120"/>
                <a:gd name="T23" fmla="*/ 212 h 385"/>
                <a:gd name="T24" fmla="*/ 711 w 1120"/>
                <a:gd name="T25" fmla="*/ 270 h 385"/>
                <a:gd name="T26" fmla="*/ 711 w 1120"/>
                <a:gd name="T27" fmla="*/ 270 h 385"/>
                <a:gd name="T28" fmla="*/ 700 w 1120"/>
                <a:gd name="T29" fmla="*/ 307 h 385"/>
                <a:gd name="T30" fmla="*/ 688 w 1120"/>
                <a:gd name="T31" fmla="*/ 327 h 385"/>
                <a:gd name="T32" fmla="*/ 684 w 1120"/>
                <a:gd name="T33" fmla="*/ 342 h 385"/>
                <a:gd name="T34" fmla="*/ 684 w 1120"/>
                <a:gd name="T35" fmla="*/ 342 h 385"/>
                <a:gd name="T36" fmla="*/ 684 w 1120"/>
                <a:gd name="T37" fmla="*/ 385 h 385"/>
                <a:gd name="T38" fmla="*/ 1120 w 1120"/>
                <a:gd name="T39" fmla="*/ 385 h 385"/>
                <a:gd name="T40" fmla="*/ 793 w 1120"/>
                <a:gd name="T41" fmla="*/ 14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0" h="385">
                  <a:moveTo>
                    <a:pt x="793" y="146"/>
                  </a:moveTo>
                  <a:cubicBezTo>
                    <a:pt x="476" y="0"/>
                    <a:pt x="207" y="32"/>
                    <a:pt x="0" y="136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603" y="385"/>
                    <a:pt x="603" y="385"/>
                    <a:pt x="603" y="385"/>
                  </a:cubicBezTo>
                  <a:cubicBezTo>
                    <a:pt x="603" y="342"/>
                    <a:pt x="603" y="342"/>
                    <a:pt x="603" y="342"/>
                  </a:cubicBezTo>
                  <a:cubicBezTo>
                    <a:pt x="600" y="330"/>
                    <a:pt x="600" y="330"/>
                    <a:pt x="600" y="330"/>
                  </a:cubicBezTo>
                  <a:cubicBezTo>
                    <a:pt x="597" y="320"/>
                    <a:pt x="594" y="316"/>
                    <a:pt x="587" y="307"/>
                  </a:cubicBezTo>
                  <a:cubicBezTo>
                    <a:pt x="579" y="295"/>
                    <a:pt x="575" y="282"/>
                    <a:pt x="577" y="267"/>
                  </a:cubicBezTo>
                  <a:cubicBezTo>
                    <a:pt x="577" y="267"/>
                    <a:pt x="577" y="267"/>
                    <a:pt x="577" y="266"/>
                  </a:cubicBezTo>
                  <a:cubicBezTo>
                    <a:pt x="577" y="266"/>
                    <a:pt x="577" y="266"/>
                    <a:pt x="577" y="266"/>
                  </a:cubicBezTo>
                  <a:cubicBezTo>
                    <a:pt x="577" y="266"/>
                    <a:pt x="577" y="266"/>
                    <a:pt x="577" y="266"/>
                  </a:cubicBezTo>
                  <a:cubicBezTo>
                    <a:pt x="580" y="236"/>
                    <a:pt x="609" y="212"/>
                    <a:pt x="644" y="212"/>
                  </a:cubicBezTo>
                  <a:cubicBezTo>
                    <a:pt x="681" y="212"/>
                    <a:pt x="711" y="238"/>
                    <a:pt x="711" y="270"/>
                  </a:cubicBezTo>
                  <a:cubicBezTo>
                    <a:pt x="711" y="270"/>
                    <a:pt x="711" y="270"/>
                    <a:pt x="711" y="270"/>
                  </a:cubicBezTo>
                  <a:cubicBezTo>
                    <a:pt x="712" y="284"/>
                    <a:pt x="708" y="296"/>
                    <a:pt x="700" y="307"/>
                  </a:cubicBezTo>
                  <a:cubicBezTo>
                    <a:pt x="694" y="315"/>
                    <a:pt x="691" y="319"/>
                    <a:pt x="688" y="327"/>
                  </a:cubicBezTo>
                  <a:cubicBezTo>
                    <a:pt x="684" y="342"/>
                    <a:pt x="684" y="342"/>
                    <a:pt x="684" y="342"/>
                  </a:cubicBezTo>
                  <a:cubicBezTo>
                    <a:pt x="684" y="342"/>
                    <a:pt x="684" y="342"/>
                    <a:pt x="684" y="342"/>
                  </a:cubicBezTo>
                  <a:cubicBezTo>
                    <a:pt x="684" y="385"/>
                    <a:pt x="684" y="385"/>
                    <a:pt x="684" y="385"/>
                  </a:cubicBezTo>
                  <a:cubicBezTo>
                    <a:pt x="1120" y="385"/>
                    <a:pt x="1120" y="385"/>
                    <a:pt x="1120" y="385"/>
                  </a:cubicBezTo>
                  <a:cubicBezTo>
                    <a:pt x="1046" y="297"/>
                    <a:pt x="941" y="215"/>
                    <a:pt x="793" y="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1E13F0BD-429D-FD89-1241-F6380C7EA1DC}"/>
                </a:ext>
              </a:extLst>
            </p:cNvPr>
            <p:cNvSpPr/>
            <p:nvPr/>
          </p:nvSpPr>
          <p:spPr bwMode="auto">
            <a:xfrm>
              <a:off x="4626382" y="3128837"/>
              <a:ext cx="295939" cy="634878"/>
            </a:xfrm>
            <a:custGeom>
              <a:avLst/>
              <a:gdLst>
                <a:gd name="T0" fmla="*/ 234 w 234"/>
                <a:gd name="T1" fmla="*/ 0 h 502"/>
                <a:gd name="T2" fmla="*/ 0 w 234"/>
                <a:gd name="T3" fmla="*/ 0 h 502"/>
                <a:gd name="T4" fmla="*/ 0 w 234"/>
                <a:gd name="T5" fmla="*/ 502 h 502"/>
                <a:gd name="T6" fmla="*/ 0 w 234"/>
                <a:gd name="T7" fmla="*/ 502 h 502"/>
                <a:gd name="T8" fmla="*/ 234 w 234"/>
                <a:gd name="T9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502">
                  <a:moveTo>
                    <a:pt x="234" y="0"/>
                  </a:moveTo>
                  <a:lnTo>
                    <a:pt x="0" y="0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91105C46-91C5-E226-3AF2-95B5C1D7E142}"/>
                </a:ext>
              </a:extLst>
            </p:cNvPr>
            <p:cNvSpPr/>
            <p:nvPr/>
          </p:nvSpPr>
          <p:spPr bwMode="auto">
            <a:xfrm>
              <a:off x="3609565" y="1235586"/>
              <a:ext cx="345263" cy="303528"/>
            </a:xfrm>
            <a:custGeom>
              <a:avLst/>
              <a:gdLst>
                <a:gd name="T0" fmla="*/ 235 w 235"/>
                <a:gd name="T1" fmla="*/ 207 h 207"/>
                <a:gd name="T2" fmla="*/ 235 w 235"/>
                <a:gd name="T3" fmla="*/ 0 h 207"/>
                <a:gd name="T4" fmla="*/ 0 w 235"/>
                <a:gd name="T5" fmla="*/ 207 h 207"/>
                <a:gd name="T6" fmla="*/ 235 w 235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207">
                  <a:moveTo>
                    <a:pt x="235" y="207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141" y="58"/>
                    <a:pt x="62" y="132"/>
                    <a:pt x="0" y="207"/>
                  </a:cubicBezTo>
                  <a:lnTo>
                    <a:pt x="235" y="2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28497D84-D8EC-9F62-B8F2-E47035C53132}"/>
                </a:ext>
              </a:extLst>
            </p:cNvPr>
            <p:cNvSpPr/>
            <p:nvPr/>
          </p:nvSpPr>
          <p:spPr bwMode="auto">
            <a:xfrm>
              <a:off x="4063592" y="1646612"/>
              <a:ext cx="902994" cy="633614"/>
            </a:xfrm>
            <a:custGeom>
              <a:avLst/>
              <a:gdLst>
                <a:gd name="T0" fmla="*/ 714 w 714"/>
                <a:gd name="T1" fmla="*/ 0 h 501"/>
                <a:gd name="T2" fmla="*/ 0 w 714"/>
                <a:gd name="T3" fmla="*/ 0 h 501"/>
                <a:gd name="T4" fmla="*/ 0 w 714"/>
                <a:gd name="T5" fmla="*/ 501 h 501"/>
                <a:gd name="T6" fmla="*/ 433 w 714"/>
                <a:gd name="T7" fmla="*/ 501 h 501"/>
                <a:gd name="T8" fmla="*/ 714 w 714"/>
                <a:gd name="T9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501">
                  <a:moveTo>
                    <a:pt x="714" y="0"/>
                  </a:moveTo>
                  <a:lnTo>
                    <a:pt x="0" y="0"/>
                  </a:lnTo>
                  <a:lnTo>
                    <a:pt x="0" y="501"/>
                  </a:lnTo>
                  <a:lnTo>
                    <a:pt x="433" y="501"/>
                  </a:lnTo>
                  <a:lnTo>
                    <a:pt x="71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64130D0D-7C28-82DA-F725-0D04FBE14B15}"/>
                </a:ext>
              </a:extLst>
            </p:cNvPr>
            <p:cNvSpPr/>
            <p:nvPr/>
          </p:nvSpPr>
          <p:spPr bwMode="auto">
            <a:xfrm>
              <a:off x="3297185" y="4378358"/>
              <a:ext cx="2174014" cy="765142"/>
            </a:xfrm>
            <a:custGeom>
              <a:avLst/>
              <a:gdLst>
                <a:gd name="T0" fmla="*/ 0 w 1719"/>
                <a:gd name="T1" fmla="*/ 605 h 605"/>
                <a:gd name="T2" fmla="*/ 224 w 1719"/>
                <a:gd name="T3" fmla="*/ 0 h 605"/>
                <a:gd name="T4" fmla="*/ 1440 w 1719"/>
                <a:gd name="T5" fmla="*/ 261 h 605"/>
                <a:gd name="T6" fmla="*/ 1440 w 1719"/>
                <a:gd name="T7" fmla="*/ 218 h 605"/>
                <a:gd name="T8" fmla="*/ 1719 w 1719"/>
                <a:gd name="T9" fmla="*/ 605 h 605"/>
                <a:gd name="T10" fmla="*/ 0 w 1719"/>
                <a:gd name="T11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19" h="605">
                  <a:moveTo>
                    <a:pt x="0" y="605"/>
                  </a:moveTo>
                  <a:lnTo>
                    <a:pt x="224" y="0"/>
                  </a:lnTo>
                  <a:lnTo>
                    <a:pt x="1440" y="261"/>
                  </a:lnTo>
                  <a:lnTo>
                    <a:pt x="1440" y="218"/>
                  </a:lnTo>
                  <a:lnTo>
                    <a:pt x="1719" y="605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8E4B8DE3-B0DA-DCB9-5496-D42E1B1ABC7A}"/>
                </a:ext>
              </a:extLst>
            </p:cNvPr>
            <p:cNvSpPr/>
            <p:nvPr/>
          </p:nvSpPr>
          <p:spPr bwMode="auto">
            <a:xfrm>
              <a:off x="3580477" y="3995155"/>
              <a:ext cx="1537871" cy="713289"/>
            </a:xfrm>
            <a:custGeom>
              <a:avLst/>
              <a:gdLst>
                <a:gd name="T0" fmla="*/ 1216 w 1216"/>
                <a:gd name="T1" fmla="*/ 564 h 564"/>
                <a:gd name="T2" fmla="*/ 0 w 1216"/>
                <a:gd name="T3" fmla="*/ 303 h 564"/>
                <a:gd name="T4" fmla="*/ 102 w 1216"/>
                <a:gd name="T5" fmla="*/ 0 h 564"/>
                <a:gd name="T6" fmla="*/ 1216 w 1216"/>
                <a:gd name="T7" fmla="*/ 260 h 564"/>
                <a:gd name="T8" fmla="*/ 1216 w 1216"/>
                <a:gd name="T9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6" h="564">
                  <a:moveTo>
                    <a:pt x="1216" y="564"/>
                  </a:moveTo>
                  <a:lnTo>
                    <a:pt x="0" y="303"/>
                  </a:lnTo>
                  <a:lnTo>
                    <a:pt x="102" y="0"/>
                  </a:lnTo>
                  <a:lnTo>
                    <a:pt x="1216" y="260"/>
                  </a:lnTo>
                  <a:lnTo>
                    <a:pt x="1216" y="5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2" name="Freeform 50">
              <a:extLst>
                <a:ext uri="{FF2B5EF4-FFF2-40B4-BE49-F238E27FC236}">
                  <a16:creationId xmlns:a16="http://schemas.microsoft.com/office/drawing/2014/main" id="{C9498A18-F715-D894-6971-3B90C1164BF5}"/>
                </a:ext>
              </a:extLst>
            </p:cNvPr>
            <p:cNvSpPr/>
            <p:nvPr/>
          </p:nvSpPr>
          <p:spPr bwMode="auto">
            <a:xfrm>
              <a:off x="4063592" y="2055109"/>
              <a:ext cx="1367137" cy="967493"/>
            </a:xfrm>
            <a:custGeom>
              <a:avLst/>
              <a:gdLst>
                <a:gd name="connsiteX0" fmla="*/ 875170 w 1367137"/>
                <a:gd name="connsiteY0" fmla="*/ 0 h 967493"/>
                <a:gd name="connsiteX1" fmla="*/ 940741 w 1367137"/>
                <a:gd name="connsiteY1" fmla="*/ 52782 h 967493"/>
                <a:gd name="connsiteX2" fmla="*/ 930541 w 1367137"/>
                <a:gd name="connsiteY2" fmla="*/ 95300 h 967493"/>
                <a:gd name="connsiteX3" fmla="*/ 908684 w 1367137"/>
                <a:gd name="connsiteY3" fmla="*/ 136352 h 967493"/>
                <a:gd name="connsiteX4" fmla="*/ 901398 w 1367137"/>
                <a:gd name="connsiteY4" fmla="*/ 162743 h 967493"/>
                <a:gd name="connsiteX5" fmla="*/ 901398 w 1367137"/>
                <a:gd name="connsiteY5" fmla="*/ 331350 h 967493"/>
                <a:gd name="connsiteX6" fmla="*/ 1054757 w 1367137"/>
                <a:gd name="connsiteY6" fmla="*/ 331350 h 967493"/>
                <a:gd name="connsiteX7" fmla="*/ 1054757 w 1367137"/>
                <a:gd name="connsiteY7" fmla="*/ 471137 h 967493"/>
                <a:gd name="connsiteX8" fmla="*/ 1074553 w 1367137"/>
                <a:gd name="connsiteY8" fmla="*/ 470966 h 967493"/>
                <a:gd name="connsiteX9" fmla="*/ 1202403 w 1367137"/>
                <a:gd name="connsiteY9" fmla="*/ 469855 h 967493"/>
                <a:gd name="connsiteX10" fmla="*/ 1231820 w 1367137"/>
                <a:gd name="connsiteY10" fmla="*/ 462512 h 967493"/>
                <a:gd name="connsiteX11" fmla="*/ 1270062 w 1367137"/>
                <a:gd name="connsiteY11" fmla="*/ 441950 h 967493"/>
                <a:gd name="connsiteX12" fmla="*/ 1308304 w 1367137"/>
                <a:gd name="connsiteY12" fmla="*/ 430201 h 967493"/>
                <a:gd name="connsiteX13" fmla="*/ 1367137 w 1367137"/>
                <a:gd name="connsiteY13" fmla="*/ 497760 h 967493"/>
                <a:gd name="connsiteX14" fmla="*/ 1312716 w 1367137"/>
                <a:gd name="connsiteY14" fmla="*/ 563851 h 967493"/>
                <a:gd name="connsiteX15" fmla="*/ 1270062 w 1367137"/>
                <a:gd name="connsiteY15" fmla="*/ 553571 h 967493"/>
                <a:gd name="connsiteX16" fmla="*/ 1228879 w 1367137"/>
                <a:gd name="connsiteY16" fmla="*/ 530072 h 967493"/>
                <a:gd name="connsiteX17" fmla="*/ 1228879 w 1367137"/>
                <a:gd name="connsiteY17" fmla="*/ 531540 h 967493"/>
                <a:gd name="connsiteX18" fmla="*/ 1202403 w 1367137"/>
                <a:gd name="connsiteY18" fmla="*/ 524197 h 967493"/>
                <a:gd name="connsiteX19" fmla="*/ 1089089 w 1367137"/>
                <a:gd name="connsiteY19" fmla="*/ 524197 h 967493"/>
                <a:gd name="connsiteX20" fmla="*/ 1054757 w 1367137"/>
                <a:gd name="connsiteY20" fmla="*/ 524197 h 967493"/>
                <a:gd name="connsiteX21" fmla="*/ 1054757 w 1367137"/>
                <a:gd name="connsiteY21" fmla="*/ 967493 h 967493"/>
                <a:gd name="connsiteX22" fmla="*/ 212712 w 1367137"/>
                <a:gd name="connsiteY22" fmla="*/ 967493 h 967493"/>
                <a:gd name="connsiteX23" fmla="*/ 212712 w 1367137"/>
                <a:gd name="connsiteY23" fmla="*/ 935172 h 967493"/>
                <a:gd name="connsiteX24" fmla="*/ 218580 w 1367137"/>
                <a:gd name="connsiteY24" fmla="*/ 913135 h 967493"/>
                <a:gd name="connsiteX25" fmla="*/ 236183 w 1367137"/>
                <a:gd name="connsiteY25" fmla="*/ 883751 h 967493"/>
                <a:gd name="connsiteX26" fmla="*/ 252320 w 1367137"/>
                <a:gd name="connsiteY26" fmla="*/ 829393 h 967493"/>
                <a:gd name="connsiteX27" fmla="*/ 154033 w 1367137"/>
                <a:gd name="connsiteY27" fmla="*/ 745651 h 967493"/>
                <a:gd name="connsiteX28" fmla="*/ 55745 w 1367137"/>
                <a:gd name="connsiteY28" fmla="*/ 823516 h 967493"/>
                <a:gd name="connsiteX29" fmla="*/ 55745 w 1367137"/>
                <a:gd name="connsiteY29" fmla="*/ 826455 h 967493"/>
                <a:gd name="connsiteX30" fmla="*/ 70415 w 1367137"/>
                <a:gd name="connsiteY30" fmla="*/ 883751 h 967493"/>
                <a:gd name="connsiteX31" fmla="*/ 89486 w 1367137"/>
                <a:gd name="connsiteY31" fmla="*/ 917542 h 967493"/>
                <a:gd name="connsiteX32" fmla="*/ 93886 w 1367137"/>
                <a:gd name="connsiteY32" fmla="*/ 935172 h 967493"/>
                <a:gd name="connsiteX33" fmla="*/ 93886 w 1367137"/>
                <a:gd name="connsiteY33" fmla="*/ 967493 h 967493"/>
                <a:gd name="connsiteX34" fmla="*/ 0 w 1367137"/>
                <a:gd name="connsiteY34" fmla="*/ 967493 h 967493"/>
                <a:gd name="connsiteX35" fmla="*/ 0 w 1367137"/>
                <a:gd name="connsiteY35" fmla="*/ 331350 h 967493"/>
                <a:gd name="connsiteX36" fmla="*/ 706605 w 1367137"/>
                <a:gd name="connsiteY36" fmla="*/ 331350 h 967493"/>
                <a:gd name="connsiteX37" fmla="*/ 848941 w 1367137"/>
                <a:gd name="connsiteY37" fmla="*/ 331350 h 967493"/>
                <a:gd name="connsiteX38" fmla="*/ 848941 w 1367137"/>
                <a:gd name="connsiteY38" fmla="*/ 162743 h 967493"/>
                <a:gd name="connsiteX39" fmla="*/ 841655 w 1367137"/>
                <a:gd name="connsiteY39" fmla="*/ 133420 h 967493"/>
                <a:gd name="connsiteX40" fmla="*/ 840198 w 1367137"/>
                <a:gd name="connsiteY40" fmla="*/ 133420 h 967493"/>
                <a:gd name="connsiteX41" fmla="*/ 819798 w 1367137"/>
                <a:gd name="connsiteY41" fmla="*/ 95300 h 967493"/>
                <a:gd name="connsiteX42" fmla="*/ 809598 w 1367137"/>
                <a:gd name="connsiteY42" fmla="*/ 57180 h 967493"/>
                <a:gd name="connsiteX43" fmla="*/ 875170 w 1367137"/>
                <a:gd name="connsiteY43" fmla="*/ 0 h 9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367137" h="967493">
                  <a:moveTo>
                    <a:pt x="875170" y="0"/>
                  </a:moveTo>
                  <a:cubicBezTo>
                    <a:pt x="910141" y="0"/>
                    <a:pt x="939284" y="23458"/>
                    <a:pt x="940741" y="52782"/>
                  </a:cubicBezTo>
                  <a:cubicBezTo>
                    <a:pt x="942198" y="68909"/>
                    <a:pt x="939284" y="83571"/>
                    <a:pt x="930541" y="95300"/>
                  </a:cubicBezTo>
                  <a:cubicBezTo>
                    <a:pt x="918884" y="111428"/>
                    <a:pt x="914513" y="120224"/>
                    <a:pt x="908684" y="136352"/>
                  </a:cubicBezTo>
                  <a:cubicBezTo>
                    <a:pt x="908684" y="136352"/>
                    <a:pt x="908684" y="136352"/>
                    <a:pt x="901398" y="162743"/>
                  </a:cubicBezTo>
                  <a:cubicBezTo>
                    <a:pt x="901398" y="162743"/>
                    <a:pt x="901398" y="162743"/>
                    <a:pt x="901398" y="331350"/>
                  </a:cubicBezTo>
                  <a:lnTo>
                    <a:pt x="1054757" y="331350"/>
                  </a:lnTo>
                  <a:lnTo>
                    <a:pt x="1054757" y="471137"/>
                  </a:lnTo>
                  <a:lnTo>
                    <a:pt x="1074553" y="470966"/>
                  </a:lnTo>
                  <a:cubicBezTo>
                    <a:pt x="1099330" y="470750"/>
                    <a:pt x="1138974" y="470406"/>
                    <a:pt x="1202403" y="469855"/>
                  </a:cubicBezTo>
                  <a:cubicBezTo>
                    <a:pt x="1202403" y="469855"/>
                    <a:pt x="1202403" y="469855"/>
                    <a:pt x="1231820" y="462512"/>
                  </a:cubicBezTo>
                  <a:cubicBezTo>
                    <a:pt x="1246529" y="456637"/>
                    <a:pt x="1255354" y="452231"/>
                    <a:pt x="1270062" y="441950"/>
                  </a:cubicBezTo>
                  <a:cubicBezTo>
                    <a:pt x="1281829" y="433138"/>
                    <a:pt x="1293595" y="428732"/>
                    <a:pt x="1308304" y="430201"/>
                  </a:cubicBezTo>
                  <a:cubicBezTo>
                    <a:pt x="1340662" y="430201"/>
                    <a:pt x="1367137" y="461043"/>
                    <a:pt x="1367137" y="497760"/>
                  </a:cubicBezTo>
                  <a:cubicBezTo>
                    <a:pt x="1367137" y="533009"/>
                    <a:pt x="1343604" y="560914"/>
                    <a:pt x="1312716" y="563851"/>
                  </a:cubicBezTo>
                  <a:cubicBezTo>
                    <a:pt x="1296537" y="565320"/>
                    <a:pt x="1283300" y="562383"/>
                    <a:pt x="1270062" y="553571"/>
                  </a:cubicBezTo>
                  <a:cubicBezTo>
                    <a:pt x="1253883" y="540352"/>
                    <a:pt x="1246529" y="535946"/>
                    <a:pt x="1228879" y="530072"/>
                  </a:cubicBezTo>
                  <a:cubicBezTo>
                    <a:pt x="1228879" y="530072"/>
                    <a:pt x="1228879" y="530072"/>
                    <a:pt x="1228879" y="531540"/>
                  </a:cubicBezTo>
                  <a:lnTo>
                    <a:pt x="1202403" y="524197"/>
                  </a:lnTo>
                  <a:cubicBezTo>
                    <a:pt x="1202403" y="524197"/>
                    <a:pt x="1202403" y="524197"/>
                    <a:pt x="1089089" y="524197"/>
                  </a:cubicBezTo>
                  <a:lnTo>
                    <a:pt x="1054757" y="524197"/>
                  </a:lnTo>
                  <a:lnTo>
                    <a:pt x="1054757" y="967493"/>
                  </a:lnTo>
                  <a:cubicBezTo>
                    <a:pt x="1054757" y="967493"/>
                    <a:pt x="1054757" y="967493"/>
                    <a:pt x="212712" y="967493"/>
                  </a:cubicBezTo>
                  <a:cubicBezTo>
                    <a:pt x="212712" y="967493"/>
                    <a:pt x="212712" y="967493"/>
                    <a:pt x="212712" y="935172"/>
                  </a:cubicBezTo>
                  <a:cubicBezTo>
                    <a:pt x="212712" y="935172"/>
                    <a:pt x="212712" y="935172"/>
                    <a:pt x="218580" y="913135"/>
                  </a:cubicBezTo>
                  <a:cubicBezTo>
                    <a:pt x="222980" y="901381"/>
                    <a:pt x="225914" y="895505"/>
                    <a:pt x="236183" y="883751"/>
                  </a:cubicBezTo>
                  <a:cubicBezTo>
                    <a:pt x="247919" y="867591"/>
                    <a:pt x="252320" y="849961"/>
                    <a:pt x="252320" y="829393"/>
                  </a:cubicBezTo>
                  <a:cubicBezTo>
                    <a:pt x="252320" y="783849"/>
                    <a:pt x="208311" y="745651"/>
                    <a:pt x="154033" y="745651"/>
                  </a:cubicBezTo>
                  <a:cubicBezTo>
                    <a:pt x="102688" y="745651"/>
                    <a:pt x="60146" y="779442"/>
                    <a:pt x="55745" y="823516"/>
                  </a:cubicBezTo>
                  <a:cubicBezTo>
                    <a:pt x="55745" y="824985"/>
                    <a:pt x="55745" y="824985"/>
                    <a:pt x="55745" y="826455"/>
                  </a:cubicBezTo>
                  <a:cubicBezTo>
                    <a:pt x="52811" y="847023"/>
                    <a:pt x="58679" y="866122"/>
                    <a:pt x="70415" y="883751"/>
                  </a:cubicBezTo>
                  <a:cubicBezTo>
                    <a:pt x="80684" y="896974"/>
                    <a:pt x="83618" y="902850"/>
                    <a:pt x="89486" y="917542"/>
                  </a:cubicBezTo>
                  <a:cubicBezTo>
                    <a:pt x="89486" y="917542"/>
                    <a:pt x="89486" y="917542"/>
                    <a:pt x="93886" y="935172"/>
                  </a:cubicBezTo>
                  <a:cubicBezTo>
                    <a:pt x="93886" y="935172"/>
                    <a:pt x="93886" y="935172"/>
                    <a:pt x="93886" y="967493"/>
                  </a:cubicBezTo>
                  <a:cubicBezTo>
                    <a:pt x="93886" y="967493"/>
                    <a:pt x="93886" y="967493"/>
                    <a:pt x="0" y="967493"/>
                  </a:cubicBezTo>
                  <a:cubicBezTo>
                    <a:pt x="0" y="967493"/>
                    <a:pt x="0" y="967493"/>
                    <a:pt x="0" y="331350"/>
                  </a:cubicBezTo>
                  <a:cubicBezTo>
                    <a:pt x="0" y="331350"/>
                    <a:pt x="0" y="331350"/>
                    <a:pt x="706605" y="331350"/>
                  </a:cubicBezTo>
                  <a:lnTo>
                    <a:pt x="848941" y="331350"/>
                  </a:lnTo>
                  <a:cubicBezTo>
                    <a:pt x="848941" y="331350"/>
                    <a:pt x="848941" y="331350"/>
                    <a:pt x="848941" y="162743"/>
                  </a:cubicBezTo>
                  <a:cubicBezTo>
                    <a:pt x="848941" y="162743"/>
                    <a:pt x="848941" y="162743"/>
                    <a:pt x="841655" y="133420"/>
                  </a:cubicBezTo>
                  <a:cubicBezTo>
                    <a:pt x="841655" y="133420"/>
                    <a:pt x="841655" y="133420"/>
                    <a:pt x="840198" y="133420"/>
                  </a:cubicBezTo>
                  <a:cubicBezTo>
                    <a:pt x="835827" y="118758"/>
                    <a:pt x="829998" y="109961"/>
                    <a:pt x="819798" y="95300"/>
                  </a:cubicBezTo>
                  <a:cubicBezTo>
                    <a:pt x="811056" y="83571"/>
                    <a:pt x="808141" y="71842"/>
                    <a:pt x="809598" y="57180"/>
                  </a:cubicBezTo>
                  <a:cubicBezTo>
                    <a:pt x="809598" y="24925"/>
                    <a:pt x="838741" y="0"/>
                    <a:pt x="875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6FA7F83B-CE0E-FE8F-1E9D-05F8812CB358}"/>
                </a:ext>
              </a:extLst>
            </p:cNvPr>
            <p:cNvSpPr/>
            <p:nvPr/>
          </p:nvSpPr>
          <p:spPr bwMode="auto">
            <a:xfrm>
              <a:off x="3476772" y="2826574"/>
              <a:ext cx="1042111" cy="937140"/>
            </a:xfrm>
            <a:custGeom>
              <a:avLst/>
              <a:gdLst>
                <a:gd name="connsiteX0" fmla="*/ 740582 w 1042111"/>
                <a:gd name="connsiteY0" fmla="*/ 0 h 937140"/>
                <a:gd name="connsiteX1" fmla="*/ 806672 w 1042111"/>
                <a:gd name="connsiteY1" fmla="*/ 54289 h 937140"/>
                <a:gd name="connsiteX2" fmla="*/ 794923 w 1042111"/>
                <a:gd name="connsiteY2" fmla="*/ 96840 h 937140"/>
                <a:gd name="connsiteX3" fmla="*/ 772893 w 1042111"/>
                <a:gd name="connsiteY3" fmla="*/ 137923 h 937140"/>
                <a:gd name="connsiteX4" fmla="*/ 767018 w 1042111"/>
                <a:gd name="connsiteY4" fmla="*/ 162866 h 937140"/>
                <a:gd name="connsiteX5" fmla="*/ 767018 w 1042111"/>
                <a:gd name="connsiteY5" fmla="*/ 280821 h 937140"/>
                <a:gd name="connsiteX6" fmla="*/ 767018 w 1042111"/>
                <a:gd name="connsiteY6" fmla="*/ 302262 h 937140"/>
                <a:gd name="connsiteX7" fmla="*/ 833111 w 1042111"/>
                <a:gd name="connsiteY7" fmla="*/ 302262 h 937140"/>
                <a:gd name="connsiteX8" fmla="*/ 1042110 w 1042111"/>
                <a:gd name="connsiteY8" fmla="*/ 302262 h 937140"/>
                <a:gd name="connsiteX9" fmla="*/ 1042110 w 1042111"/>
                <a:gd name="connsiteY9" fmla="*/ 302263 h 937140"/>
                <a:gd name="connsiteX10" fmla="*/ 1042111 w 1042111"/>
                <a:gd name="connsiteY10" fmla="*/ 302262 h 937140"/>
                <a:gd name="connsiteX11" fmla="*/ 1042111 w 1042111"/>
                <a:gd name="connsiteY11" fmla="*/ 937140 h 937140"/>
                <a:gd name="connsiteX12" fmla="*/ 1042110 w 1042111"/>
                <a:gd name="connsiteY12" fmla="*/ 937140 h 937140"/>
                <a:gd name="connsiteX13" fmla="*/ 1040702 w 1042111"/>
                <a:gd name="connsiteY13" fmla="*/ 937140 h 937140"/>
                <a:gd name="connsiteX14" fmla="*/ 1040702 w 1042111"/>
                <a:gd name="connsiteY14" fmla="*/ 937140 h 937140"/>
                <a:gd name="connsiteX15" fmla="*/ 1030843 w 1042111"/>
                <a:gd name="connsiteY15" fmla="*/ 937140 h 937140"/>
                <a:gd name="connsiteX16" fmla="*/ 1030838 w 1042111"/>
                <a:gd name="connsiteY16" fmla="*/ 937140 h 937140"/>
                <a:gd name="connsiteX17" fmla="*/ 1004082 w 1042111"/>
                <a:gd name="connsiteY17" fmla="*/ 937140 h 937140"/>
                <a:gd name="connsiteX18" fmla="*/ 1004063 w 1042111"/>
                <a:gd name="connsiteY18" fmla="*/ 937140 h 937140"/>
                <a:gd name="connsiteX19" fmla="*/ 981723 w 1042111"/>
                <a:gd name="connsiteY19" fmla="*/ 937140 h 937140"/>
                <a:gd name="connsiteX20" fmla="*/ 981693 w 1042111"/>
                <a:gd name="connsiteY20" fmla="*/ 937140 h 937140"/>
                <a:gd name="connsiteX21" fmla="*/ 951970 w 1042111"/>
                <a:gd name="connsiteY21" fmla="*/ 937140 h 937140"/>
                <a:gd name="connsiteX22" fmla="*/ 951924 w 1042111"/>
                <a:gd name="connsiteY22" fmla="*/ 937140 h 937140"/>
                <a:gd name="connsiteX23" fmla="*/ 913766 w 1042111"/>
                <a:gd name="connsiteY23" fmla="*/ 937140 h 937140"/>
                <a:gd name="connsiteX24" fmla="*/ 913700 w 1042111"/>
                <a:gd name="connsiteY24" fmla="*/ 937140 h 937140"/>
                <a:gd name="connsiteX25" fmla="*/ 866055 w 1042111"/>
                <a:gd name="connsiteY25" fmla="*/ 937140 h 937140"/>
                <a:gd name="connsiteX26" fmla="*/ 865964 w 1042111"/>
                <a:gd name="connsiteY26" fmla="*/ 937140 h 937140"/>
                <a:gd name="connsiteX27" fmla="*/ 807781 w 1042111"/>
                <a:gd name="connsiteY27" fmla="*/ 937140 h 937140"/>
                <a:gd name="connsiteX28" fmla="*/ 807660 w 1042111"/>
                <a:gd name="connsiteY28" fmla="*/ 937140 h 937140"/>
                <a:gd name="connsiteX29" fmla="*/ 737887 w 1042111"/>
                <a:gd name="connsiteY29" fmla="*/ 937140 h 937140"/>
                <a:gd name="connsiteX30" fmla="*/ 737729 w 1042111"/>
                <a:gd name="connsiteY30" fmla="*/ 937140 h 937140"/>
                <a:gd name="connsiteX31" fmla="*/ 655316 w 1042111"/>
                <a:gd name="connsiteY31" fmla="*/ 937140 h 937140"/>
                <a:gd name="connsiteX32" fmla="*/ 655116 w 1042111"/>
                <a:gd name="connsiteY32" fmla="*/ 937140 h 937140"/>
                <a:gd name="connsiteX33" fmla="*/ 559014 w 1042111"/>
                <a:gd name="connsiteY33" fmla="*/ 937140 h 937140"/>
                <a:gd name="connsiteX34" fmla="*/ 558764 w 1042111"/>
                <a:gd name="connsiteY34" fmla="*/ 937140 h 937140"/>
                <a:gd name="connsiteX35" fmla="*/ 447923 w 1042111"/>
                <a:gd name="connsiteY35" fmla="*/ 937140 h 937140"/>
                <a:gd name="connsiteX36" fmla="*/ 447615 w 1042111"/>
                <a:gd name="connsiteY36" fmla="*/ 937140 h 937140"/>
                <a:gd name="connsiteX37" fmla="*/ 320987 w 1042111"/>
                <a:gd name="connsiteY37" fmla="*/ 937140 h 937140"/>
                <a:gd name="connsiteX38" fmla="*/ 320613 w 1042111"/>
                <a:gd name="connsiteY38" fmla="*/ 937140 h 937140"/>
                <a:gd name="connsiteX39" fmla="*/ 325012 w 1042111"/>
                <a:gd name="connsiteY39" fmla="*/ 831327 h 937140"/>
                <a:gd name="connsiteX40" fmla="*/ 323202 w 1042111"/>
                <a:gd name="connsiteY40" fmla="*/ 777915 h 937140"/>
                <a:gd name="connsiteX41" fmla="*/ 319975 w 1042111"/>
                <a:gd name="connsiteY41" fmla="*/ 753187 h 937140"/>
                <a:gd name="connsiteX42" fmla="*/ 314183 w 1042111"/>
                <a:gd name="connsiteY42" fmla="*/ 721555 h 937140"/>
                <a:gd name="connsiteX43" fmla="*/ 308725 w 1042111"/>
                <a:gd name="connsiteY43" fmla="*/ 703337 h 937140"/>
                <a:gd name="connsiteX44" fmla="*/ 290823 w 1042111"/>
                <a:gd name="connsiteY44" fmla="*/ 670540 h 937140"/>
                <a:gd name="connsiteX45" fmla="*/ 288351 w 1042111"/>
                <a:gd name="connsiteY45" fmla="*/ 666729 h 937140"/>
                <a:gd name="connsiteX46" fmla="*/ 288618 w 1042111"/>
                <a:gd name="connsiteY46" fmla="*/ 666600 h 937140"/>
                <a:gd name="connsiteX47" fmla="*/ 201785 w 1042111"/>
                <a:gd name="connsiteY47" fmla="*/ 576095 h 937140"/>
                <a:gd name="connsiteX48" fmla="*/ 0 w 1042111"/>
                <a:gd name="connsiteY48" fmla="*/ 302262 h 937140"/>
                <a:gd name="connsiteX49" fmla="*/ 290208 w 1042111"/>
                <a:gd name="connsiteY49" fmla="*/ 302262 h 937140"/>
                <a:gd name="connsiteX50" fmla="*/ 290208 w 1042111"/>
                <a:gd name="connsiteY50" fmla="*/ 325776 h 937140"/>
                <a:gd name="connsiteX51" fmla="*/ 284345 w 1042111"/>
                <a:gd name="connsiteY51" fmla="*/ 349290 h 937140"/>
                <a:gd name="connsiteX52" fmla="*/ 266757 w 1042111"/>
                <a:gd name="connsiteY52" fmla="*/ 378683 h 937140"/>
                <a:gd name="connsiteX53" fmla="*/ 250634 w 1042111"/>
                <a:gd name="connsiteY53" fmla="*/ 431589 h 937140"/>
                <a:gd name="connsiteX54" fmla="*/ 348836 w 1042111"/>
                <a:gd name="connsiteY54" fmla="*/ 516827 h 937140"/>
                <a:gd name="connsiteX55" fmla="*/ 447037 w 1042111"/>
                <a:gd name="connsiteY55" fmla="*/ 438937 h 937140"/>
                <a:gd name="connsiteX56" fmla="*/ 447037 w 1042111"/>
                <a:gd name="connsiteY56" fmla="*/ 437468 h 937140"/>
                <a:gd name="connsiteX57" fmla="*/ 447037 w 1042111"/>
                <a:gd name="connsiteY57" fmla="*/ 435998 h 937140"/>
                <a:gd name="connsiteX58" fmla="*/ 432380 w 1042111"/>
                <a:gd name="connsiteY58" fmla="*/ 378683 h 937140"/>
                <a:gd name="connsiteX59" fmla="*/ 413326 w 1042111"/>
                <a:gd name="connsiteY59" fmla="*/ 344881 h 937140"/>
                <a:gd name="connsiteX60" fmla="*/ 408929 w 1042111"/>
                <a:gd name="connsiteY60" fmla="*/ 325776 h 937140"/>
                <a:gd name="connsiteX61" fmla="*/ 408929 w 1042111"/>
                <a:gd name="connsiteY61" fmla="*/ 302262 h 937140"/>
                <a:gd name="connsiteX62" fmla="*/ 676053 w 1042111"/>
                <a:gd name="connsiteY62" fmla="*/ 302262 h 937140"/>
                <a:gd name="connsiteX63" fmla="*/ 712677 w 1042111"/>
                <a:gd name="connsiteY63" fmla="*/ 302262 h 937140"/>
                <a:gd name="connsiteX64" fmla="*/ 712677 w 1042111"/>
                <a:gd name="connsiteY64" fmla="*/ 295952 h 937140"/>
                <a:gd name="connsiteX65" fmla="*/ 712677 w 1042111"/>
                <a:gd name="connsiteY65" fmla="*/ 162866 h 937140"/>
                <a:gd name="connsiteX66" fmla="*/ 705334 w 1042111"/>
                <a:gd name="connsiteY66" fmla="*/ 134988 h 937140"/>
                <a:gd name="connsiteX67" fmla="*/ 683304 w 1042111"/>
                <a:gd name="connsiteY67" fmla="*/ 96840 h 937140"/>
                <a:gd name="connsiteX68" fmla="*/ 673023 w 1042111"/>
                <a:gd name="connsiteY68" fmla="*/ 57223 h 937140"/>
                <a:gd name="connsiteX69" fmla="*/ 740582 w 1042111"/>
                <a:gd name="connsiteY69" fmla="*/ 0 h 93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042111" h="937140">
                  <a:moveTo>
                    <a:pt x="740582" y="0"/>
                  </a:moveTo>
                  <a:cubicBezTo>
                    <a:pt x="775830" y="0"/>
                    <a:pt x="803735" y="23476"/>
                    <a:pt x="806672" y="54289"/>
                  </a:cubicBezTo>
                  <a:cubicBezTo>
                    <a:pt x="808141" y="70429"/>
                    <a:pt x="805204" y="83634"/>
                    <a:pt x="794923" y="96840"/>
                  </a:cubicBezTo>
                  <a:cubicBezTo>
                    <a:pt x="783174" y="111512"/>
                    <a:pt x="778768" y="120316"/>
                    <a:pt x="772893" y="137923"/>
                  </a:cubicBezTo>
                  <a:lnTo>
                    <a:pt x="767018" y="162866"/>
                  </a:lnTo>
                  <a:cubicBezTo>
                    <a:pt x="767018" y="162866"/>
                    <a:pt x="767018" y="162866"/>
                    <a:pt x="767018" y="280821"/>
                  </a:cubicBezTo>
                  <a:lnTo>
                    <a:pt x="767018" y="302262"/>
                  </a:lnTo>
                  <a:lnTo>
                    <a:pt x="833111" y="302262"/>
                  </a:lnTo>
                  <a:cubicBezTo>
                    <a:pt x="893708" y="302262"/>
                    <a:pt x="962963" y="302262"/>
                    <a:pt x="1042110" y="302262"/>
                  </a:cubicBezTo>
                  <a:lnTo>
                    <a:pt x="1042110" y="302263"/>
                  </a:lnTo>
                  <a:lnTo>
                    <a:pt x="1042111" y="302262"/>
                  </a:lnTo>
                  <a:cubicBezTo>
                    <a:pt x="1042111" y="302262"/>
                    <a:pt x="1042111" y="302262"/>
                    <a:pt x="1042111" y="937140"/>
                  </a:cubicBezTo>
                  <a:lnTo>
                    <a:pt x="1042110" y="937140"/>
                  </a:lnTo>
                  <a:lnTo>
                    <a:pt x="1040702" y="937140"/>
                  </a:lnTo>
                  <a:lnTo>
                    <a:pt x="1040702" y="937140"/>
                  </a:lnTo>
                  <a:lnTo>
                    <a:pt x="1030843" y="937140"/>
                  </a:lnTo>
                  <a:lnTo>
                    <a:pt x="1030838" y="937140"/>
                  </a:lnTo>
                  <a:lnTo>
                    <a:pt x="1004082" y="937140"/>
                  </a:lnTo>
                  <a:lnTo>
                    <a:pt x="1004063" y="937140"/>
                  </a:lnTo>
                  <a:lnTo>
                    <a:pt x="981723" y="937140"/>
                  </a:lnTo>
                  <a:lnTo>
                    <a:pt x="981693" y="937140"/>
                  </a:lnTo>
                  <a:lnTo>
                    <a:pt x="951970" y="937140"/>
                  </a:lnTo>
                  <a:lnTo>
                    <a:pt x="951924" y="937140"/>
                  </a:lnTo>
                  <a:lnTo>
                    <a:pt x="913766" y="937140"/>
                  </a:lnTo>
                  <a:lnTo>
                    <a:pt x="913700" y="937140"/>
                  </a:lnTo>
                  <a:lnTo>
                    <a:pt x="866055" y="937140"/>
                  </a:lnTo>
                  <a:lnTo>
                    <a:pt x="865964" y="937140"/>
                  </a:lnTo>
                  <a:lnTo>
                    <a:pt x="807781" y="937140"/>
                  </a:lnTo>
                  <a:lnTo>
                    <a:pt x="807660" y="937140"/>
                  </a:lnTo>
                  <a:lnTo>
                    <a:pt x="737887" y="937140"/>
                  </a:lnTo>
                  <a:lnTo>
                    <a:pt x="737729" y="937140"/>
                  </a:lnTo>
                  <a:lnTo>
                    <a:pt x="655316" y="937140"/>
                  </a:lnTo>
                  <a:lnTo>
                    <a:pt x="655116" y="937140"/>
                  </a:lnTo>
                  <a:lnTo>
                    <a:pt x="559014" y="937140"/>
                  </a:lnTo>
                  <a:lnTo>
                    <a:pt x="558764" y="937140"/>
                  </a:lnTo>
                  <a:lnTo>
                    <a:pt x="447923" y="937140"/>
                  </a:lnTo>
                  <a:lnTo>
                    <a:pt x="447615" y="937140"/>
                  </a:lnTo>
                  <a:lnTo>
                    <a:pt x="320987" y="937140"/>
                  </a:lnTo>
                  <a:lnTo>
                    <a:pt x="320613" y="937140"/>
                  </a:lnTo>
                  <a:cubicBezTo>
                    <a:pt x="323546" y="900400"/>
                    <a:pt x="325012" y="865129"/>
                    <a:pt x="325012" y="831327"/>
                  </a:cubicBezTo>
                  <a:cubicBezTo>
                    <a:pt x="325012" y="812589"/>
                    <a:pt x="324462" y="794678"/>
                    <a:pt x="323202" y="777915"/>
                  </a:cubicBezTo>
                  <a:lnTo>
                    <a:pt x="319975" y="753187"/>
                  </a:lnTo>
                  <a:lnTo>
                    <a:pt x="314183" y="721555"/>
                  </a:lnTo>
                  <a:lnTo>
                    <a:pt x="308725" y="703337"/>
                  </a:lnTo>
                  <a:lnTo>
                    <a:pt x="290823" y="670540"/>
                  </a:lnTo>
                  <a:lnTo>
                    <a:pt x="288351" y="666729"/>
                  </a:lnTo>
                  <a:lnTo>
                    <a:pt x="288618" y="666600"/>
                  </a:lnTo>
                  <a:lnTo>
                    <a:pt x="201785" y="576095"/>
                  </a:lnTo>
                  <a:cubicBezTo>
                    <a:pt x="120095" y="485230"/>
                    <a:pt x="53864" y="393746"/>
                    <a:pt x="0" y="302262"/>
                  </a:cubicBezTo>
                  <a:cubicBezTo>
                    <a:pt x="0" y="302262"/>
                    <a:pt x="0" y="302262"/>
                    <a:pt x="290208" y="302262"/>
                  </a:cubicBezTo>
                  <a:cubicBezTo>
                    <a:pt x="290208" y="302262"/>
                    <a:pt x="290208" y="302262"/>
                    <a:pt x="290208" y="325776"/>
                  </a:cubicBezTo>
                  <a:cubicBezTo>
                    <a:pt x="290208" y="325776"/>
                    <a:pt x="290208" y="325776"/>
                    <a:pt x="284345" y="349290"/>
                  </a:cubicBezTo>
                  <a:cubicBezTo>
                    <a:pt x="279948" y="359578"/>
                    <a:pt x="277016" y="366926"/>
                    <a:pt x="266757" y="378683"/>
                  </a:cubicBezTo>
                  <a:cubicBezTo>
                    <a:pt x="255031" y="394849"/>
                    <a:pt x="250634" y="412484"/>
                    <a:pt x="250634" y="431589"/>
                  </a:cubicBezTo>
                  <a:cubicBezTo>
                    <a:pt x="250634" y="478617"/>
                    <a:pt x="294605" y="516827"/>
                    <a:pt x="348836" y="516827"/>
                  </a:cubicBezTo>
                  <a:cubicBezTo>
                    <a:pt x="401601" y="516827"/>
                    <a:pt x="442640" y="483026"/>
                    <a:pt x="447037" y="438937"/>
                  </a:cubicBezTo>
                  <a:cubicBezTo>
                    <a:pt x="447037" y="438937"/>
                    <a:pt x="447037" y="438937"/>
                    <a:pt x="447037" y="437468"/>
                  </a:cubicBezTo>
                  <a:cubicBezTo>
                    <a:pt x="447037" y="437468"/>
                    <a:pt x="447037" y="437468"/>
                    <a:pt x="447037" y="435998"/>
                  </a:cubicBezTo>
                  <a:cubicBezTo>
                    <a:pt x="449969" y="413954"/>
                    <a:pt x="444106" y="396318"/>
                    <a:pt x="432380" y="378683"/>
                  </a:cubicBezTo>
                  <a:cubicBezTo>
                    <a:pt x="422120" y="365456"/>
                    <a:pt x="419189" y="359578"/>
                    <a:pt x="413326" y="344881"/>
                  </a:cubicBezTo>
                  <a:cubicBezTo>
                    <a:pt x="413326" y="344881"/>
                    <a:pt x="413326" y="344881"/>
                    <a:pt x="408929" y="325776"/>
                  </a:cubicBezTo>
                  <a:cubicBezTo>
                    <a:pt x="408929" y="325776"/>
                    <a:pt x="408929" y="325776"/>
                    <a:pt x="408929" y="302262"/>
                  </a:cubicBezTo>
                  <a:cubicBezTo>
                    <a:pt x="408929" y="302262"/>
                    <a:pt x="408929" y="302262"/>
                    <a:pt x="676053" y="302262"/>
                  </a:cubicBezTo>
                  <a:lnTo>
                    <a:pt x="712677" y="302262"/>
                  </a:lnTo>
                  <a:lnTo>
                    <a:pt x="712677" y="295952"/>
                  </a:lnTo>
                  <a:cubicBezTo>
                    <a:pt x="712677" y="270160"/>
                    <a:pt x="712677" y="228893"/>
                    <a:pt x="712677" y="162866"/>
                  </a:cubicBezTo>
                  <a:cubicBezTo>
                    <a:pt x="712677" y="162866"/>
                    <a:pt x="712677" y="162866"/>
                    <a:pt x="705334" y="134988"/>
                  </a:cubicBezTo>
                  <a:cubicBezTo>
                    <a:pt x="699459" y="120316"/>
                    <a:pt x="695053" y="111512"/>
                    <a:pt x="683304" y="96840"/>
                  </a:cubicBezTo>
                  <a:cubicBezTo>
                    <a:pt x="675960" y="85101"/>
                    <a:pt x="671554" y="71896"/>
                    <a:pt x="673023" y="57223"/>
                  </a:cubicBezTo>
                  <a:cubicBezTo>
                    <a:pt x="673023" y="26411"/>
                    <a:pt x="703865" y="0"/>
                    <a:pt x="740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4" name="Freeform 52">
              <a:extLst>
                <a:ext uri="{FF2B5EF4-FFF2-40B4-BE49-F238E27FC236}">
                  <a16:creationId xmlns:a16="http://schemas.microsoft.com/office/drawing/2014/main" id="{D2CC52F6-8EA8-0C28-543D-7E5A709CACDA}"/>
                </a:ext>
              </a:extLst>
            </p:cNvPr>
            <p:cNvSpPr/>
            <p:nvPr/>
          </p:nvSpPr>
          <p:spPr bwMode="auto">
            <a:xfrm>
              <a:off x="5224583" y="2099374"/>
              <a:ext cx="918170" cy="923229"/>
            </a:xfrm>
            <a:custGeom>
              <a:avLst/>
              <a:gdLst>
                <a:gd name="connsiteX0" fmla="*/ 155558 w 918170"/>
                <a:gd name="connsiteY0" fmla="*/ 0 h 923229"/>
                <a:gd name="connsiteX1" fmla="*/ 221129 w 918170"/>
                <a:gd name="connsiteY1" fmla="*/ 52846 h 923229"/>
                <a:gd name="connsiteX2" fmla="*/ 210929 w 918170"/>
                <a:gd name="connsiteY2" fmla="*/ 95417 h 923229"/>
                <a:gd name="connsiteX3" fmla="*/ 187615 w 918170"/>
                <a:gd name="connsiteY3" fmla="*/ 136520 h 923229"/>
                <a:gd name="connsiteX4" fmla="*/ 189072 w 918170"/>
                <a:gd name="connsiteY4" fmla="*/ 136520 h 923229"/>
                <a:gd name="connsiteX5" fmla="*/ 181786 w 918170"/>
                <a:gd name="connsiteY5" fmla="*/ 162943 h 923229"/>
                <a:gd name="connsiteX6" fmla="*/ 181786 w 918170"/>
                <a:gd name="connsiteY6" fmla="*/ 274068 h 923229"/>
                <a:gd name="connsiteX7" fmla="*/ 181786 w 918170"/>
                <a:gd name="connsiteY7" fmla="*/ 287086 h 923229"/>
                <a:gd name="connsiteX8" fmla="*/ 229728 w 918170"/>
                <a:gd name="connsiteY8" fmla="*/ 287086 h 923229"/>
                <a:gd name="connsiteX9" fmla="*/ 706962 w 918170"/>
                <a:gd name="connsiteY9" fmla="*/ 287086 h 923229"/>
                <a:gd name="connsiteX10" fmla="*/ 684961 w 918170"/>
                <a:gd name="connsiteY10" fmla="*/ 391396 h 923229"/>
                <a:gd name="connsiteX11" fmla="*/ 918170 w 918170"/>
                <a:gd name="connsiteY11" fmla="*/ 923229 h 923229"/>
                <a:gd name="connsiteX12" fmla="*/ 573490 w 918170"/>
                <a:gd name="connsiteY12" fmla="*/ 923229 h 923229"/>
                <a:gd name="connsiteX13" fmla="*/ 573490 w 918170"/>
                <a:gd name="connsiteY13" fmla="*/ 879155 h 923229"/>
                <a:gd name="connsiteX14" fmla="*/ 579357 w 918170"/>
                <a:gd name="connsiteY14" fmla="*/ 857117 h 923229"/>
                <a:gd name="connsiteX15" fmla="*/ 596957 w 918170"/>
                <a:gd name="connsiteY15" fmla="*/ 826265 h 923229"/>
                <a:gd name="connsiteX16" fmla="*/ 613091 w 918170"/>
                <a:gd name="connsiteY16" fmla="*/ 773376 h 923229"/>
                <a:gd name="connsiteX17" fmla="*/ 514821 w 918170"/>
                <a:gd name="connsiteY17" fmla="*/ 688165 h 923229"/>
                <a:gd name="connsiteX18" fmla="*/ 416550 w 918170"/>
                <a:gd name="connsiteY18" fmla="*/ 766030 h 923229"/>
                <a:gd name="connsiteX19" fmla="*/ 416550 w 918170"/>
                <a:gd name="connsiteY19" fmla="*/ 767499 h 923229"/>
                <a:gd name="connsiteX20" fmla="*/ 416550 w 918170"/>
                <a:gd name="connsiteY20" fmla="*/ 768968 h 923229"/>
                <a:gd name="connsiteX21" fmla="*/ 431217 w 918170"/>
                <a:gd name="connsiteY21" fmla="*/ 826265 h 923229"/>
                <a:gd name="connsiteX22" fmla="*/ 450285 w 918170"/>
                <a:gd name="connsiteY22" fmla="*/ 860056 h 923229"/>
                <a:gd name="connsiteX23" fmla="*/ 454685 w 918170"/>
                <a:gd name="connsiteY23" fmla="*/ 879155 h 923229"/>
                <a:gd name="connsiteX24" fmla="*/ 454685 w 918170"/>
                <a:gd name="connsiteY24" fmla="*/ 923229 h 923229"/>
                <a:gd name="connsiteX25" fmla="*/ 0 w 918170"/>
                <a:gd name="connsiteY25" fmla="*/ 923229 h 923229"/>
                <a:gd name="connsiteX26" fmla="*/ 0 w 918170"/>
                <a:gd name="connsiteY26" fmla="*/ 511866 h 923229"/>
                <a:gd name="connsiteX27" fmla="*/ 41068 w 918170"/>
                <a:gd name="connsiteY27" fmla="*/ 511866 h 923229"/>
                <a:gd name="connsiteX28" fmla="*/ 64536 w 918170"/>
                <a:gd name="connsiteY28" fmla="*/ 517743 h 923229"/>
                <a:gd name="connsiteX29" fmla="*/ 93871 w 918170"/>
                <a:gd name="connsiteY29" fmla="*/ 535373 h 923229"/>
                <a:gd name="connsiteX30" fmla="*/ 146673 w 918170"/>
                <a:gd name="connsiteY30" fmla="*/ 551534 h 923229"/>
                <a:gd name="connsiteX31" fmla="*/ 231743 w 918170"/>
                <a:gd name="connsiteY31" fmla="*/ 453100 h 923229"/>
                <a:gd name="connsiteX32" fmla="*/ 154006 w 918170"/>
                <a:gd name="connsiteY32" fmla="*/ 354667 h 923229"/>
                <a:gd name="connsiteX33" fmla="*/ 151073 w 918170"/>
                <a:gd name="connsiteY33" fmla="*/ 354667 h 923229"/>
                <a:gd name="connsiteX34" fmla="*/ 93871 w 918170"/>
                <a:gd name="connsiteY34" fmla="*/ 369359 h 923229"/>
                <a:gd name="connsiteX35" fmla="*/ 60135 w 918170"/>
                <a:gd name="connsiteY35" fmla="*/ 388458 h 923229"/>
                <a:gd name="connsiteX36" fmla="*/ 41068 w 918170"/>
                <a:gd name="connsiteY36" fmla="*/ 392865 h 923229"/>
                <a:gd name="connsiteX37" fmla="*/ 0 w 918170"/>
                <a:gd name="connsiteY37" fmla="*/ 392865 h 923229"/>
                <a:gd name="connsiteX38" fmla="*/ 0 w 918170"/>
                <a:gd name="connsiteY38" fmla="*/ 287086 h 923229"/>
                <a:gd name="connsiteX39" fmla="*/ 125824 w 918170"/>
                <a:gd name="connsiteY39" fmla="*/ 287086 h 923229"/>
                <a:gd name="connsiteX40" fmla="*/ 128963 w 918170"/>
                <a:gd name="connsiteY40" fmla="*/ 287086 h 923229"/>
                <a:gd name="connsiteX41" fmla="*/ 128715 w 918170"/>
                <a:gd name="connsiteY41" fmla="*/ 258841 h 923229"/>
                <a:gd name="connsiteX42" fmla="*/ 127872 w 918170"/>
                <a:gd name="connsiteY42" fmla="*/ 162943 h 923229"/>
                <a:gd name="connsiteX43" fmla="*/ 120586 w 918170"/>
                <a:gd name="connsiteY43" fmla="*/ 133584 h 923229"/>
                <a:gd name="connsiteX44" fmla="*/ 100186 w 918170"/>
                <a:gd name="connsiteY44" fmla="*/ 95417 h 923229"/>
                <a:gd name="connsiteX45" fmla="*/ 88529 w 918170"/>
                <a:gd name="connsiteY45" fmla="*/ 57250 h 923229"/>
                <a:gd name="connsiteX46" fmla="*/ 155558 w 918170"/>
                <a:gd name="connsiteY46" fmla="*/ 0 h 92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18170" h="923229">
                  <a:moveTo>
                    <a:pt x="155558" y="0"/>
                  </a:moveTo>
                  <a:cubicBezTo>
                    <a:pt x="190529" y="0"/>
                    <a:pt x="218215" y="23487"/>
                    <a:pt x="221129" y="52846"/>
                  </a:cubicBezTo>
                  <a:cubicBezTo>
                    <a:pt x="222586" y="70462"/>
                    <a:pt x="219672" y="83673"/>
                    <a:pt x="210929" y="95417"/>
                  </a:cubicBezTo>
                  <a:cubicBezTo>
                    <a:pt x="199272" y="111564"/>
                    <a:pt x="193443" y="120372"/>
                    <a:pt x="187615" y="136520"/>
                  </a:cubicBezTo>
                  <a:cubicBezTo>
                    <a:pt x="187615" y="136520"/>
                    <a:pt x="187615" y="136520"/>
                    <a:pt x="189072" y="136520"/>
                  </a:cubicBezTo>
                  <a:lnTo>
                    <a:pt x="181786" y="162943"/>
                  </a:lnTo>
                  <a:cubicBezTo>
                    <a:pt x="181786" y="162943"/>
                    <a:pt x="181786" y="162943"/>
                    <a:pt x="181786" y="274068"/>
                  </a:cubicBezTo>
                  <a:lnTo>
                    <a:pt x="181786" y="287086"/>
                  </a:lnTo>
                  <a:lnTo>
                    <a:pt x="229728" y="287086"/>
                  </a:lnTo>
                  <a:cubicBezTo>
                    <a:pt x="334150" y="287086"/>
                    <a:pt x="486036" y="287086"/>
                    <a:pt x="706962" y="287086"/>
                  </a:cubicBezTo>
                  <a:cubicBezTo>
                    <a:pt x="696695" y="353198"/>
                    <a:pt x="683494" y="364951"/>
                    <a:pt x="684961" y="391396"/>
                  </a:cubicBezTo>
                  <a:cubicBezTo>
                    <a:pt x="692295" y="536842"/>
                    <a:pt x="918170" y="923229"/>
                    <a:pt x="918170" y="923229"/>
                  </a:cubicBezTo>
                  <a:cubicBezTo>
                    <a:pt x="918170" y="923229"/>
                    <a:pt x="918170" y="923229"/>
                    <a:pt x="573490" y="923229"/>
                  </a:cubicBezTo>
                  <a:cubicBezTo>
                    <a:pt x="573490" y="923229"/>
                    <a:pt x="573490" y="923229"/>
                    <a:pt x="573490" y="879155"/>
                  </a:cubicBezTo>
                  <a:cubicBezTo>
                    <a:pt x="573490" y="879155"/>
                    <a:pt x="573490" y="879155"/>
                    <a:pt x="579357" y="857117"/>
                  </a:cubicBezTo>
                  <a:cubicBezTo>
                    <a:pt x="583757" y="845364"/>
                    <a:pt x="586690" y="839487"/>
                    <a:pt x="596957" y="826265"/>
                  </a:cubicBezTo>
                  <a:cubicBezTo>
                    <a:pt x="608691" y="810104"/>
                    <a:pt x="613091" y="792475"/>
                    <a:pt x="613091" y="773376"/>
                  </a:cubicBezTo>
                  <a:cubicBezTo>
                    <a:pt x="613091" y="726363"/>
                    <a:pt x="569090" y="688165"/>
                    <a:pt x="514821" y="688165"/>
                  </a:cubicBezTo>
                  <a:cubicBezTo>
                    <a:pt x="462019" y="688165"/>
                    <a:pt x="420950" y="721955"/>
                    <a:pt x="416550" y="766030"/>
                  </a:cubicBezTo>
                  <a:cubicBezTo>
                    <a:pt x="416550" y="766030"/>
                    <a:pt x="416550" y="766030"/>
                    <a:pt x="416550" y="767499"/>
                  </a:cubicBezTo>
                  <a:cubicBezTo>
                    <a:pt x="416550" y="767499"/>
                    <a:pt x="416550" y="768968"/>
                    <a:pt x="416550" y="768968"/>
                  </a:cubicBezTo>
                  <a:cubicBezTo>
                    <a:pt x="413617" y="791005"/>
                    <a:pt x="419484" y="808635"/>
                    <a:pt x="431217" y="826265"/>
                  </a:cubicBezTo>
                  <a:cubicBezTo>
                    <a:pt x="441485" y="839487"/>
                    <a:pt x="444418" y="846833"/>
                    <a:pt x="450285" y="860056"/>
                  </a:cubicBezTo>
                  <a:lnTo>
                    <a:pt x="454685" y="879155"/>
                  </a:lnTo>
                  <a:cubicBezTo>
                    <a:pt x="454685" y="879155"/>
                    <a:pt x="454685" y="879155"/>
                    <a:pt x="454685" y="923229"/>
                  </a:cubicBezTo>
                  <a:cubicBezTo>
                    <a:pt x="454685" y="923229"/>
                    <a:pt x="454685" y="923229"/>
                    <a:pt x="0" y="923229"/>
                  </a:cubicBezTo>
                  <a:cubicBezTo>
                    <a:pt x="0" y="923229"/>
                    <a:pt x="0" y="923229"/>
                    <a:pt x="0" y="511866"/>
                  </a:cubicBezTo>
                  <a:cubicBezTo>
                    <a:pt x="0" y="511866"/>
                    <a:pt x="0" y="511866"/>
                    <a:pt x="41068" y="511866"/>
                  </a:cubicBezTo>
                  <a:cubicBezTo>
                    <a:pt x="41068" y="511866"/>
                    <a:pt x="41068" y="511866"/>
                    <a:pt x="64536" y="517743"/>
                  </a:cubicBezTo>
                  <a:cubicBezTo>
                    <a:pt x="76269" y="522151"/>
                    <a:pt x="82136" y="526558"/>
                    <a:pt x="93871" y="535373"/>
                  </a:cubicBezTo>
                  <a:cubicBezTo>
                    <a:pt x="110005" y="547126"/>
                    <a:pt x="127605" y="551534"/>
                    <a:pt x="146673" y="551534"/>
                  </a:cubicBezTo>
                  <a:cubicBezTo>
                    <a:pt x="193608" y="551534"/>
                    <a:pt x="231743" y="507459"/>
                    <a:pt x="231743" y="453100"/>
                  </a:cubicBezTo>
                  <a:cubicBezTo>
                    <a:pt x="231743" y="401680"/>
                    <a:pt x="198008" y="359075"/>
                    <a:pt x="154006" y="354667"/>
                  </a:cubicBezTo>
                  <a:cubicBezTo>
                    <a:pt x="152540" y="354667"/>
                    <a:pt x="152540" y="354667"/>
                    <a:pt x="151073" y="354667"/>
                  </a:cubicBezTo>
                  <a:cubicBezTo>
                    <a:pt x="130539" y="351729"/>
                    <a:pt x="111471" y="357605"/>
                    <a:pt x="93871" y="369359"/>
                  </a:cubicBezTo>
                  <a:cubicBezTo>
                    <a:pt x="80670" y="379643"/>
                    <a:pt x="74803" y="382581"/>
                    <a:pt x="60135" y="388458"/>
                  </a:cubicBezTo>
                  <a:cubicBezTo>
                    <a:pt x="60135" y="388458"/>
                    <a:pt x="60135" y="388458"/>
                    <a:pt x="41068" y="392865"/>
                  </a:cubicBezTo>
                  <a:cubicBezTo>
                    <a:pt x="41068" y="392865"/>
                    <a:pt x="41068" y="392865"/>
                    <a:pt x="0" y="392865"/>
                  </a:cubicBezTo>
                  <a:cubicBezTo>
                    <a:pt x="0" y="392865"/>
                    <a:pt x="0" y="392865"/>
                    <a:pt x="0" y="287086"/>
                  </a:cubicBezTo>
                  <a:cubicBezTo>
                    <a:pt x="0" y="287086"/>
                    <a:pt x="0" y="287086"/>
                    <a:pt x="125824" y="287086"/>
                  </a:cubicBezTo>
                  <a:lnTo>
                    <a:pt x="128963" y="287086"/>
                  </a:lnTo>
                  <a:lnTo>
                    <a:pt x="128715" y="258841"/>
                  </a:lnTo>
                  <a:cubicBezTo>
                    <a:pt x="128510" y="235514"/>
                    <a:pt x="128237" y="204412"/>
                    <a:pt x="127872" y="162943"/>
                  </a:cubicBezTo>
                  <a:cubicBezTo>
                    <a:pt x="127872" y="162943"/>
                    <a:pt x="127872" y="162943"/>
                    <a:pt x="120586" y="133584"/>
                  </a:cubicBezTo>
                  <a:cubicBezTo>
                    <a:pt x="114758" y="118904"/>
                    <a:pt x="110386" y="110096"/>
                    <a:pt x="100186" y="95417"/>
                  </a:cubicBezTo>
                  <a:cubicBezTo>
                    <a:pt x="91444" y="83673"/>
                    <a:pt x="88529" y="71930"/>
                    <a:pt x="88529" y="57250"/>
                  </a:cubicBezTo>
                  <a:cubicBezTo>
                    <a:pt x="88529" y="24955"/>
                    <a:pt x="119129" y="0"/>
                    <a:pt x="155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5" name="Freeform 53">
              <a:extLst>
                <a:ext uri="{FF2B5EF4-FFF2-40B4-BE49-F238E27FC236}">
                  <a16:creationId xmlns:a16="http://schemas.microsoft.com/office/drawing/2014/main" id="{DC456F14-A83B-A75F-3829-A5A247DAE556}"/>
                </a:ext>
              </a:extLst>
            </p:cNvPr>
            <p:cNvSpPr/>
            <p:nvPr/>
          </p:nvSpPr>
          <p:spPr bwMode="auto">
            <a:xfrm>
              <a:off x="4626382" y="2815192"/>
              <a:ext cx="1541665" cy="1253315"/>
            </a:xfrm>
            <a:custGeom>
              <a:avLst/>
              <a:gdLst>
                <a:gd name="connsiteX0" fmla="*/ 1113667 w 1541665"/>
                <a:gd name="connsiteY0" fmla="*/ 0 h 1253315"/>
                <a:gd name="connsiteX1" fmla="*/ 1179758 w 1541665"/>
                <a:gd name="connsiteY1" fmla="*/ 52768 h 1253315"/>
                <a:gd name="connsiteX2" fmla="*/ 1168008 w 1541665"/>
                <a:gd name="connsiteY2" fmla="*/ 95275 h 1253315"/>
                <a:gd name="connsiteX3" fmla="*/ 1145978 w 1541665"/>
                <a:gd name="connsiteY3" fmla="*/ 136317 h 1253315"/>
                <a:gd name="connsiteX4" fmla="*/ 1140103 w 1541665"/>
                <a:gd name="connsiteY4" fmla="*/ 162701 h 1253315"/>
                <a:gd name="connsiteX5" fmla="*/ 1139119 w 1541665"/>
                <a:gd name="connsiteY5" fmla="*/ 288392 h 1253315"/>
                <a:gd name="connsiteX6" fmla="*/ 1138922 w 1541665"/>
                <a:gd name="connsiteY6" fmla="*/ 313644 h 1253315"/>
                <a:gd name="connsiteX7" fmla="*/ 1147451 w 1541665"/>
                <a:gd name="connsiteY7" fmla="*/ 313644 h 1253315"/>
                <a:gd name="connsiteX8" fmla="*/ 1541665 w 1541665"/>
                <a:gd name="connsiteY8" fmla="*/ 313644 h 1253315"/>
                <a:gd name="connsiteX9" fmla="*/ 1306968 w 1541665"/>
                <a:gd name="connsiteY9" fmla="*/ 406231 h 1253315"/>
                <a:gd name="connsiteX10" fmla="*/ 1292300 w 1541665"/>
                <a:gd name="connsiteY10" fmla="*/ 438562 h 1253315"/>
                <a:gd name="connsiteX11" fmla="*/ 1268830 w 1541665"/>
                <a:gd name="connsiteY11" fmla="*/ 512044 h 1253315"/>
                <a:gd name="connsiteX12" fmla="*/ 1301101 w 1541665"/>
                <a:gd name="connsiteY12" fmla="*/ 606100 h 1253315"/>
                <a:gd name="connsiteX13" fmla="*/ 1251228 w 1541665"/>
                <a:gd name="connsiteY13" fmla="*/ 700156 h 1253315"/>
                <a:gd name="connsiteX14" fmla="*/ 1276164 w 1541665"/>
                <a:gd name="connsiteY14" fmla="*/ 779515 h 1253315"/>
                <a:gd name="connsiteX15" fmla="*/ 1195487 w 1541665"/>
                <a:gd name="connsiteY15" fmla="*/ 850057 h 1253315"/>
                <a:gd name="connsiteX16" fmla="*/ 1194020 w 1541665"/>
                <a:gd name="connsiteY16" fmla="*/ 948522 h 1253315"/>
                <a:gd name="connsiteX17" fmla="*/ 1135346 w 1541665"/>
                <a:gd name="connsiteY17" fmla="*/ 948522 h 1253315"/>
                <a:gd name="connsiteX18" fmla="*/ 374753 w 1541665"/>
                <a:gd name="connsiteY18" fmla="*/ 948522 h 1253315"/>
                <a:gd name="connsiteX19" fmla="*/ 300344 w 1541665"/>
                <a:gd name="connsiteY19" fmla="*/ 948522 h 1253315"/>
                <a:gd name="connsiteX20" fmla="*/ 300344 w 1541665"/>
                <a:gd name="connsiteY20" fmla="*/ 962197 h 1253315"/>
                <a:gd name="connsiteX21" fmla="*/ 300344 w 1541665"/>
                <a:gd name="connsiteY21" fmla="*/ 1090671 h 1253315"/>
                <a:gd name="connsiteX22" fmla="*/ 307688 w 1541665"/>
                <a:gd name="connsiteY22" fmla="*/ 1119976 h 1253315"/>
                <a:gd name="connsiteX23" fmla="*/ 329718 w 1541665"/>
                <a:gd name="connsiteY23" fmla="*/ 1158073 h 1253315"/>
                <a:gd name="connsiteX24" fmla="*/ 339999 w 1541665"/>
                <a:gd name="connsiteY24" fmla="*/ 1196170 h 1253315"/>
                <a:gd name="connsiteX25" fmla="*/ 273908 w 1541665"/>
                <a:gd name="connsiteY25" fmla="*/ 1253315 h 1253315"/>
                <a:gd name="connsiteX26" fmla="*/ 207818 w 1541665"/>
                <a:gd name="connsiteY26" fmla="*/ 1200566 h 1253315"/>
                <a:gd name="connsiteX27" fmla="*/ 218098 w 1541665"/>
                <a:gd name="connsiteY27" fmla="*/ 1158073 h 1253315"/>
                <a:gd name="connsiteX28" fmla="*/ 240129 w 1541665"/>
                <a:gd name="connsiteY28" fmla="*/ 1117046 h 1253315"/>
                <a:gd name="connsiteX29" fmla="*/ 247472 w 1541665"/>
                <a:gd name="connsiteY29" fmla="*/ 1090671 h 1253315"/>
                <a:gd name="connsiteX30" fmla="*/ 247472 w 1541665"/>
                <a:gd name="connsiteY30" fmla="*/ 976804 h 1253315"/>
                <a:gd name="connsiteX31" fmla="*/ 247472 w 1541665"/>
                <a:gd name="connsiteY31" fmla="*/ 948522 h 1253315"/>
                <a:gd name="connsiteX32" fmla="*/ 199850 w 1541665"/>
                <a:gd name="connsiteY32" fmla="*/ 948522 h 1253315"/>
                <a:gd name="connsiteX33" fmla="*/ 0 w 1541665"/>
                <a:gd name="connsiteY33" fmla="*/ 948522 h 1253315"/>
                <a:gd name="connsiteX34" fmla="*/ 0 w 1541665"/>
                <a:gd name="connsiteY34" fmla="*/ 313644 h 1253315"/>
                <a:gd name="connsiteX35" fmla="*/ 274384 w 1541665"/>
                <a:gd name="connsiteY35" fmla="*/ 313644 h 1253315"/>
                <a:gd name="connsiteX36" fmla="*/ 295939 w 1541665"/>
                <a:gd name="connsiteY36" fmla="*/ 313644 h 1253315"/>
                <a:gd name="connsiteX37" fmla="*/ 376383 w 1541665"/>
                <a:gd name="connsiteY37" fmla="*/ 313644 h 1253315"/>
                <a:gd name="connsiteX38" fmla="*/ 978449 w 1541665"/>
                <a:gd name="connsiteY38" fmla="*/ 313644 h 1253315"/>
                <a:gd name="connsiteX39" fmla="*/ 1085762 w 1541665"/>
                <a:gd name="connsiteY39" fmla="*/ 313644 h 1253315"/>
                <a:gd name="connsiteX40" fmla="*/ 1085762 w 1541665"/>
                <a:gd name="connsiteY40" fmla="*/ 304515 h 1253315"/>
                <a:gd name="connsiteX41" fmla="*/ 1085762 w 1541665"/>
                <a:gd name="connsiteY41" fmla="*/ 162701 h 1253315"/>
                <a:gd name="connsiteX42" fmla="*/ 1078419 w 1541665"/>
                <a:gd name="connsiteY42" fmla="*/ 133386 h 1253315"/>
                <a:gd name="connsiteX43" fmla="*/ 1056389 w 1541665"/>
                <a:gd name="connsiteY43" fmla="*/ 95275 h 1253315"/>
                <a:gd name="connsiteX44" fmla="*/ 1046108 w 1541665"/>
                <a:gd name="connsiteY44" fmla="*/ 57165 h 1253315"/>
                <a:gd name="connsiteX45" fmla="*/ 1113667 w 1541665"/>
                <a:gd name="connsiteY45" fmla="*/ 0 h 125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541665" h="1253315">
                  <a:moveTo>
                    <a:pt x="1113667" y="0"/>
                  </a:moveTo>
                  <a:cubicBezTo>
                    <a:pt x="1147447" y="0"/>
                    <a:pt x="1176820" y="23452"/>
                    <a:pt x="1179758" y="52768"/>
                  </a:cubicBezTo>
                  <a:cubicBezTo>
                    <a:pt x="1181226" y="68891"/>
                    <a:pt x="1178289" y="83549"/>
                    <a:pt x="1168008" y="95275"/>
                  </a:cubicBezTo>
                  <a:cubicBezTo>
                    <a:pt x="1156259" y="111399"/>
                    <a:pt x="1151853" y="120194"/>
                    <a:pt x="1145978" y="136317"/>
                  </a:cubicBezTo>
                  <a:lnTo>
                    <a:pt x="1140103" y="162701"/>
                  </a:lnTo>
                  <a:cubicBezTo>
                    <a:pt x="1140103" y="162701"/>
                    <a:pt x="1140103" y="162701"/>
                    <a:pt x="1139119" y="288392"/>
                  </a:cubicBezTo>
                  <a:lnTo>
                    <a:pt x="1138922" y="313644"/>
                  </a:lnTo>
                  <a:lnTo>
                    <a:pt x="1147451" y="313644"/>
                  </a:lnTo>
                  <a:cubicBezTo>
                    <a:pt x="1266153" y="313644"/>
                    <a:pt x="1397134" y="313644"/>
                    <a:pt x="1541665" y="313644"/>
                  </a:cubicBezTo>
                  <a:cubicBezTo>
                    <a:pt x="1541665" y="313644"/>
                    <a:pt x="1541665" y="313644"/>
                    <a:pt x="1306968" y="406231"/>
                  </a:cubicBezTo>
                  <a:cubicBezTo>
                    <a:pt x="1306968" y="406231"/>
                    <a:pt x="1306968" y="406231"/>
                    <a:pt x="1292300" y="438562"/>
                  </a:cubicBezTo>
                  <a:cubicBezTo>
                    <a:pt x="1292300" y="438562"/>
                    <a:pt x="1292300" y="438562"/>
                    <a:pt x="1268830" y="512044"/>
                  </a:cubicBezTo>
                  <a:cubicBezTo>
                    <a:pt x="1268830" y="512044"/>
                    <a:pt x="1290833" y="586994"/>
                    <a:pt x="1301101" y="606100"/>
                  </a:cubicBezTo>
                  <a:cubicBezTo>
                    <a:pt x="1324571" y="654597"/>
                    <a:pt x="1251228" y="700156"/>
                    <a:pt x="1251228" y="700156"/>
                  </a:cubicBezTo>
                  <a:cubicBezTo>
                    <a:pt x="1251228" y="700156"/>
                    <a:pt x="1301101" y="723670"/>
                    <a:pt x="1276164" y="779515"/>
                  </a:cubicBezTo>
                  <a:cubicBezTo>
                    <a:pt x="1264430" y="803029"/>
                    <a:pt x="1195487" y="850057"/>
                    <a:pt x="1195487" y="850057"/>
                  </a:cubicBezTo>
                  <a:cubicBezTo>
                    <a:pt x="1195487" y="850057"/>
                    <a:pt x="1195487" y="850057"/>
                    <a:pt x="1194020" y="948522"/>
                  </a:cubicBezTo>
                  <a:cubicBezTo>
                    <a:pt x="1194020" y="948522"/>
                    <a:pt x="1194020" y="948522"/>
                    <a:pt x="1135346" y="948522"/>
                  </a:cubicBezTo>
                  <a:cubicBezTo>
                    <a:pt x="1135346" y="948522"/>
                    <a:pt x="1135346" y="948522"/>
                    <a:pt x="374753" y="948522"/>
                  </a:cubicBezTo>
                  <a:lnTo>
                    <a:pt x="300344" y="948522"/>
                  </a:lnTo>
                  <a:lnTo>
                    <a:pt x="300344" y="962197"/>
                  </a:lnTo>
                  <a:cubicBezTo>
                    <a:pt x="300344" y="987095"/>
                    <a:pt x="300344" y="1026932"/>
                    <a:pt x="300344" y="1090671"/>
                  </a:cubicBezTo>
                  <a:cubicBezTo>
                    <a:pt x="300344" y="1090671"/>
                    <a:pt x="300344" y="1090671"/>
                    <a:pt x="307688" y="1119976"/>
                  </a:cubicBezTo>
                  <a:cubicBezTo>
                    <a:pt x="313562" y="1134629"/>
                    <a:pt x="317968" y="1143420"/>
                    <a:pt x="329718" y="1158073"/>
                  </a:cubicBezTo>
                  <a:cubicBezTo>
                    <a:pt x="338530" y="1169795"/>
                    <a:pt x="341467" y="1181517"/>
                    <a:pt x="339999" y="1196170"/>
                  </a:cubicBezTo>
                  <a:cubicBezTo>
                    <a:pt x="339999" y="1228406"/>
                    <a:pt x="310625" y="1253315"/>
                    <a:pt x="273908" y="1253315"/>
                  </a:cubicBezTo>
                  <a:cubicBezTo>
                    <a:pt x="238660" y="1253315"/>
                    <a:pt x="209286" y="1229871"/>
                    <a:pt x="207818" y="1200566"/>
                  </a:cubicBezTo>
                  <a:cubicBezTo>
                    <a:pt x="204880" y="1182982"/>
                    <a:pt x="209286" y="1169795"/>
                    <a:pt x="218098" y="1158073"/>
                  </a:cubicBezTo>
                  <a:cubicBezTo>
                    <a:pt x="229848" y="1141955"/>
                    <a:pt x="234254" y="1133163"/>
                    <a:pt x="240129" y="1117046"/>
                  </a:cubicBezTo>
                  <a:lnTo>
                    <a:pt x="247472" y="1090671"/>
                  </a:lnTo>
                  <a:cubicBezTo>
                    <a:pt x="247472" y="1090671"/>
                    <a:pt x="247472" y="1090671"/>
                    <a:pt x="247472" y="976804"/>
                  </a:cubicBezTo>
                  <a:lnTo>
                    <a:pt x="247472" y="948522"/>
                  </a:lnTo>
                  <a:lnTo>
                    <a:pt x="199850" y="948522"/>
                  </a:lnTo>
                  <a:cubicBezTo>
                    <a:pt x="137484" y="948522"/>
                    <a:pt x="70959" y="948522"/>
                    <a:pt x="0" y="948522"/>
                  </a:cubicBezTo>
                  <a:cubicBezTo>
                    <a:pt x="0" y="948522"/>
                    <a:pt x="0" y="948522"/>
                    <a:pt x="0" y="313644"/>
                  </a:cubicBezTo>
                  <a:cubicBezTo>
                    <a:pt x="0" y="313644"/>
                    <a:pt x="0" y="313644"/>
                    <a:pt x="274384" y="313644"/>
                  </a:cubicBezTo>
                  <a:lnTo>
                    <a:pt x="295939" y="313644"/>
                  </a:lnTo>
                  <a:lnTo>
                    <a:pt x="376383" y="313644"/>
                  </a:lnTo>
                  <a:cubicBezTo>
                    <a:pt x="517527" y="313644"/>
                    <a:pt x="711599" y="313644"/>
                    <a:pt x="978449" y="313644"/>
                  </a:cubicBezTo>
                  <a:lnTo>
                    <a:pt x="1085762" y="313644"/>
                  </a:lnTo>
                  <a:lnTo>
                    <a:pt x="1085762" y="304515"/>
                  </a:lnTo>
                  <a:cubicBezTo>
                    <a:pt x="1085762" y="277032"/>
                    <a:pt x="1085762" y="233059"/>
                    <a:pt x="1085762" y="162701"/>
                  </a:cubicBezTo>
                  <a:cubicBezTo>
                    <a:pt x="1085762" y="162701"/>
                    <a:pt x="1085762" y="162701"/>
                    <a:pt x="1078419" y="133386"/>
                  </a:cubicBezTo>
                  <a:cubicBezTo>
                    <a:pt x="1072544" y="118728"/>
                    <a:pt x="1068138" y="109933"/>
                    <a:pt x="1056389" y="95275"/>
                  </a:cubicBezTo>
                  <a:cubicBezTo>
                    <a:pt x="1049045" y="83549"/>
                    <a:pt x="1044639" y="71823"/>
                    <a:pt x="1046108" y="57165"/>
                  </a:cubicBezTo>
                  <a:cubicBezTo>
                    <a:pt x="1046108" y="24918"/>
                    <a:pt x="1076950" y="0"/>
                    <a:pt x="1113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F305D24A-5557-FE13-C2D8-A33C0B76014C}"/>
                </a:ext>
              </a:extLst>
            </p:cNvPr>
            <p:cNvSpPr/>
            <p:nvPr/>
          </p:nvSpPr>
          <p:spPr bwMode="auto">
            <a:xfrm>
              <a:off x="3295921" y="1646612"/>
              <a:ext cx="658907" cy="633614"/>
            </a:xfrm>
            <a:custGeom>
              <a:avLst/>
              <a:gdLst>
                <a:gd name="T0" fmla="*/ 449 w 449"/>
                <a:gd name="T1" fmla="*/ 0 h 432"/>
                <a:gd name="T2" fmla="*/ 159 w 449"/>
                <a:gd name="T3" fmla="*/ 0 h 432"/>
                <a:gd name="T4" fmla="*/ 99 w 449"/>
                <a:gd name="T5" fmla="*/ 103 h 432"/>
                <a:gd name="T6" fmla="*/ 0 w 449"/>
                <a:gd name="T7" fmla="*/ 432 h 432"/>
                <a:gd name="T8" fmla="*/ 271 w 449"/>
                <a:gd name="T9" fmla="*/ 432 h 432"/>
                <a:gd name="T10" fmla="*/ 271 w 449"/>
                <a:gd name="T11" fmla="*/ 391 h 432"/>
                <a:gd name="T12" fmla="*/ 268 w 449"/>
                <a:gd name="T13" fmla="*/ 378 h 432"/>
                <a:gd name="T14" fmla="*/ 255 w 449"/>
                <a:gd name="T15" fmla="*/ 355 h 432"/>
                <a:gd name="T16" fmla="*/ 244 w 449"/>
                <a:gd name="T17" fmla="*/ 316 h 432"/>
                <a:gd name="T18" fmla="*/ 245 w 449"/>
                <a:gd name="T19" fmla="*/ 315 h 432"/>
                <a:gd name="T20" fmla="*/ 245 w 449"/>
                <a:gd name="T21" fmla="*/ 314 h 432"/>
                <a:gd name="T22" fmla="*/ 245 w 449"/>
                <a:gd name="T23" fmla="*/ 314 h 432"/>
                <a:gd name="T24" fmla="*/ 311 w 449"/>
                <a:gd name="T25" fmla="*/ 261 h 432"/>
                <a:gd name="T26" fmla="*/ 379 w 449"/>
                <a:gd name="T27" fmla="*/ 319 h 432"/>
                <a:gd name="T28" fmla="*/ 378 w 449"/>
                <a:gd name="T29" fmla="*/ 319 h 432"/>
                <a:gd name="T30" fmla="*/ 368 w 449"/>
                <a:gd name="T31" fmla="*/ 355 h 432"/>
                <a:gd name="T32" fmla="*/ 356 w 449"/>
                <a:gd name="T33" fmla="*/ 376 h 432"/>
                <a:gd name="T34" fmla="*/ 352 w 449"/>
                <a:gd name="T35" fmla="*/ 391 h 432"/>
                <a:gd name="T36" fmla="*/ 352 w 449"/>
                <a:gd name="T37" fmla="*/ 391 h 432"/>
                <a:gd name="T38" fmla="*/ 352 w 449"/>
                <a:gd name="T39" fmla="*/ 432 h 432"/>
                <a:gd name="T40" fmla="*/ 449 w 449"/>
                <a:gd name="T41" fmla="*/ 432 h 432"/>
                <a:gd name="T42" fmla="*/ 449 w 449"/>
                <a:gd name="T43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9" h="432">
                  <a:moveTo>
                    <a:pt x="449" y="0"/>
                  </a:moveTo>
                  <a:cubicBezTo>
                    <a:pt x="159" y="0"/>
                    <a:pt x="159" y="0"/>
                    <a:pt x="159" y="0"/>
                  </a:cubicBezTo>
                  <a:cubicBezTo>
                    <a:pt x="135" y="35"/>
                    <a:pt x="115" y="70"/>
                    <a:pt x="99" y="103"/>
                  </a:cubicBezTo>
                  <a:cubicBezTo>
                    <a:pt x="54" y="195"/>
                    <a:pt x="15" y="308"/>
                    <a:pt x="0" y="432"/>
                  </a:cubicBezTo>
                  <a:cubicBezTo>
                    <a:pt x="271" y="432"/>
                    <a:pt x="271" y="432"/>
                    <a:pt x="271" y="432"/>
                  </a:cubicBezTo>
                  <a:cubicBezTo>
                    <a:pt x="271" y="391"/>
                    <a:pt x="271" y="391"/>
                    <a:pt x="271" y="391"/>
                  </a:cubicBezTo>
                  <a:cubicBezTo>
                    <a:pt x="268" y="378"/>
                    <a:pt x="268" y="378"/>
                    <a:pt x="268" y="378"/>
                  </a:cubicBezTo>
                  <a:cubicBezTo>
                    <a:pt x="264" y="369"/>
                    <a:pt x="262" y="365"/>
                    <a:pt x="255" y="355"/>
                  </a:cubicBezTo>
                  <a:cubicBezTo>
                    <a:pt x="246" y="344"/>
                    <a:pt x="243" y="331"/>
                    <a:pt x="244" y="316"/>
                  </a:cubicBezTo>
                  <a:cubicBezTo>
                    <a:pt x="244" y="316"/>
                    <a:pt x="245" y="315"/>
                    <a:pt x="245" y="315"/>
                  </a:cubicBezTo>
                  <a:cubicBezTo>
                    <a:pt x="245" y="314"/>
                    <a:pt x="245" y="314"/>
                    <a:pt x="245" y="314"/>
                  </a:cubicBezTo>
                  <a:cubicBezTo>
                    <a:pt x="245" y="314"/>
                    <a:pt x="245" y="314"/>
                    <a:pt x="245" y="314"/>
                  </a:cubicBezTo>
                  <a:cubicBezTo>
                    <a:pt x="247" y="284"/>
                    <a:pt x="276" y="261"/>
                    <a:pt x="311" y="261"/>
                  </a:cubicBezTo>
                  <a:cubicBezTo>
                    <a:pt x="348" y="261"/>
                    <a:pt x="379" y="287"/>
                    <a:pt x="379" y="319"/>
                  </a:cubicBezTo>
                  <a:cubicBezTo>
                    <a:pt x="378" y="319"/>
                    <a:pt x="378" y="319"/>
                    <a:pt x="378" y="319"/>
                  </a:cubicBezTo>
                  <a:cubicBezTo>
                    <a:pt x="379" y="332"/>
                    <a:pt x="376" y="344"/>
                    <a:pt x="368" y="355"/>
                  </a:cubicBezTo>
                  <a:cubicBezTo>
                    <a:pt x="361" y="364"/>
                    <a:pt x="359" y="368"/>
                    <a:pt x="356" y="376"/>
                  </a:cubicBezTo>
                  <a:cubicBezTo>
                    <a:pt x="352" y="391"/>
                    <a:pt x="352" y="391"/>
                    <a:pt x="352" y="391"/>
                  </a:cubicBezTo>
                  <a:cubicBezTo>
                    <a:pt x="352" y="391"/>
                    <a:pt x="352" y="391"/>
                    <a:pt x="352" y="391"/>
                  </a:cubicBezTo>
                  <a:cubicBezTo>
                    <a:pt x="352" y="432"/>
                    <a:pt x="352" y="432"/>
                    <a:pt x="352" y="432"/>
                  </a:cubicBezTo>
                  <a:cubicBezTo>
                    <a:pt x="449" y="432"/>
                    <a:pt x="449" y="432"/>
                    <a:pt x="449" y="432"/>
                  </a:cubicBezTo>
                  <a:lnTo>
                    <a:pt x="4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7" name="Freeform 55">
              <a:extLst>
                <a:ext uri="{FF2B5EF4-FFF2-40B4-BE49-F238E27FC236}">
                  <a16:creationId xmlns:a16="http://schemas.microsoft.com/office/drawing/2014/main" id="{768D31BB-A800-E168-7CF4-D34AF4D912A9}"/>
                </a:ext>
              </a:extLst>
            </p:cNvPr>
            <p:cNvSpPr/>
            <p:nvPr/>
          </p:nvSpPr>
          <p:spPr bwMode="auto">
            <a:xfrm>
              <a:off x="4063592" y="1312731"/>
              <a:ext cx="1054757" cy="967494"/>
            </a:xfrm>
            <a:custGeom>
              <a:avLst/>
              <a:gdLst>
                <a:gd name="connsiteX0" fmla="*/ 0 w 1054757"/>
                <a:gd name="connsiteY0" fmla="*/ 333881 h 967494"/>
                <a:gd name="connsiteX1" fmla="*/ 2060 w 1054757"/>
                <a:gd name="connsiteY1" fmla="*/ 333881 h 967494"/>
                <a:gd name="connsiteX2" fmla="*/ 16481 w 1054757"/>
                <a:gd name="connsiteY2" fmla="*/ 333881 h 967494"/>
                <a:gd name="connsiteX3" fmla="*/ 55622 w 1054757"/>
                <a:gd name="connsiteY3" fmla="*/ 333881 h 967494"/>
                <a:gd name="connsiteX4" fmla="*/ 131845 w 1054757"/>
                <a:gd name="connsiteY4" fmla="*/ 333881 h 967494"/>
                <a:gd name="connsiteX5" fmla="*/ 187724 w 1054757"/>
                <a:gd name="connsiteY5" fmla="*/ 333881 h 967494"/>
                <a:gd name="connsiteX6" fmla="*/ 257509 w 1054757"/>
                <a:gd name="connsiteY6" fmla="*/ 333881 h 967494"/>
                <a:gd name="connsiteX7" fmla="*/ 342745 w 1054757"/>
                <a:gd name="connsiteY7" fmla="*/ 333881 h 967494"/>
                <a:gd name="connsiteX8" fmla="*/ 444976 w 1054757"/>
                <a:gd name="connsiteY8" fmla="*/ 333881 h 967494"/>
                <a:gd name="connsiteX9" fmla="*/ 565747 w 1054757"/>
                <a:gd name="connsiteY9" fmla="*/ 333881 h 967494"/>
                <a:gd name="connsiteX10" fmla="*/ 706605 w 1054757"/>
                <a:gd name="connsiteY10" fmla="*/ 333881 h 967494"/>
                <a:gd name="connsiteX11" fmla="*/ 869093 w 1054757"/>
                <a:gd name="connsiteY11" fmla="*/ 333881 h 967494"/>
                <a:gd name="connsiteX12" fmla="*/ 902994 w 1054757"/>
                <a:gd name="connsiteY12" fmla="*/ 333881 h 967494"/>
                <a:gd name="connsiteX13" fmla="*/ 1054757 w 1054757"/>
                <a:gd name="connsiteY13" fmla="*/ 333881 h 967494"/>
                <a:gd name="connsiteX14" fmla="*/ 1054757 w 1054757"/>
                <a:gd name="connsiteY14" fmla="*/ 967494 h 967494"/>
                <a:gd name="connsiteX15" fmla="*/ 934465 w 1054757"/>
                <a:gd name="connsiteY15" fmla="*/ 967494 h 967494"/>
                <a:gd name="connsiteX16" fmla="*/ 934465 w 1054757"/>
                <a:gd name="connsiteY16" fmla="*/ 905893 h 967494"/>
                <a:gd name="connsiteX17" fmla="*/ 935932 w 1054757"/>
                <a:gd name="connsiteY17" fmla="*/ 905893 h 967494"/>
                <a:gd name="connsiteX18" fmla="*/ 940333 w 1054757"/>
                <a:gd name="connsiteY18" fmla="*/ 883892 h 967494"/>
                <a:gd name="connsiteX19" fmla="*/ 957937 w 1054757"/>
                <a:gd name="connsiteY19" fmla="*/ 853092 h 967494"/>
                <a:gd name="connsiteX20" fmla="*/ 974073 w 1054757"/>
                <a:gd name="connsiteY20" fmla="*/ 800291 h 967494"/>
                <a:gd name="connsiteX21" fmla="*/ 875786 w 1054757"/>
                <a:gd name="connsiteY21" fmla="*/ 715222 h 967494"/>
                <a:gd name="connsiteX22" fmla="*/ 777498 w 1054757"/>
                <a:gd name="connsiteY22" fmla="*/ 792957 h 967494"/>
                <a:gd name="connsiteX23" fmla="*/ 777498 w 1054757"/>
                <a:gd name="connsiteY23" fmla="*/ 794424 h 967494"/>
                <a:gd name="connsiteX24" fmla="*/ 777498 w 1054757"/>
                <a:gd name="connsiteY24" fmla="*/ 795891 h 967494"/>
                <a:gd name="connsiteX25" fmla="*/ 793635 w 1054757"/>
                <a:gd name="connsiteY25" fmla="*/ 853092 h 967494"/>
                <a:gd name="connsiteX26" fmla="*/ 811239 w 1054757"/>
                <a:gd name="connsiteY26" fmla="*/ 886826 h 967494"/>
                <a:gd name="connsiteX27" fmla="*/ 817107 w 1054757"/>
                <a:gd name="connsiteY27" fmla="*/ 905893 h 967494"/>
                <a:gd name="connsiteX28" fmla="*/ 817107 w 1054757"/>
                <a:gd name="connsiteY28" fmla="*/ 967494 h 967494"/>
                <a:gd name="connsiteX29" fmla="*/ 551587 w 1054757"/>
                <a:gd name="connsiteY29" fmla="*/ 967494 h 967494"/>
                <a:gd name="connsiteX30" fmla="*/ 547614 w 1054757"/>
                <a:gd name="connsiteY30" fmla="*/ 967494 h 967494"/>
                <a:gd name="connsiteX31" fmla="*/ 472390 w 1054757"/>
                <a:gd name="connsiteY31" fmla="*/ 967494 h 967494"/>
                <a:gd name="connsiteX32" fmla="*/ 378830 w 1054757"/>
                <a:gd name="connsiteY32" fmla="*/ 967494 h 967494"/>
                <a:gd name="connsiteX33" fmla="*/ 269709 w 1054757"/>
                <a:gd name="connsiteY33" fmla="*/ 967494 h 967494"/>
                <a:gd name="connsiteX34" fmla="*/ 143832 w 1054757"/>
                <a:gd name="connsiteY34" fmla="*/ 967494 h 967494"/>
                <a:gd name="connsiteX35" fmla="*/ 0 w 1054757"/>
                <a:gd name="connsiteY35" fmla="*/ 967494 h 967494"/>
                <a:gd name="connsiteX36" fmla="*/ 0 w 1054757"/>
                <a:gd name="connsiteY36" fmla="*/ 966257 h 967494"/>
                <a:gd name="connsiteX37" fmla="*/ 0 w 1054757"/>
                <a:gd name="connsiteY37" fmla="*/ 957594 h 967494"/>
                <a:gd name="connsiteX38" fmla="*/ 0 w 1054757"/>
                <a:gd name="connsiteY38" fmla="*/ 934081 h 967494"/>
                <a:gd name="connsiteX39" fmla="*/ 0 w 1054757"/>
                <a:gd name="connsiteY39" fmla="*/ 888292 h 967494"/>
                <a:gd name="connsiteX40" fmla="*/ 0 w 1054757"/>
                <a:gd name="connsiteY40" fmla="*/ 854725 h 967494"/>
                <a:gd name="connsiteX41" fmla="*/ 0 w 1054757"/>
                <a:gd name="connsiteY41" fmla="*/ 812803 h 967494"/>
                <a:gd name="connsiteX42" fmla="*/ 0 w 1054757"/>
                <a:gd name="connsiteY42" fmla="*/ 761601 h 967494"/>
                <a:gd name="connsiteX43" fmla="*/ 0 w 1054757"/>
                <a:gd name="connsiteY43" fmla="*/ 700189 h 967494"/>
                <a:gd name="connsiteX44" fmla="*/ 0 w 1054757"/>
                <a:gd name="connsiteY44" fmla="*/ 627639 h 967494"/>
                <a:gd name="connsiteX45" fmla="*/ 0 w 1054757"/>
                <a:gd name="connsiteY45" fmla="*/ 543023 h 967494"/>
                <a:gd name="connsiteX46" fmla="*/ 0 w 1054757"/>
                <a:gd name="connsiteY46" fmla="*/ 445413 h 967494"/>
                <a:gd name="connsiteX47" fmla="*/ 944096 w 1054757"/>
                <a:gd name="connsiteY47" fmla="*/ 0 h 967494"/>
                <a:gd name="connsiteX48" fmla="*/ 1010286 w 1054757"/>
                <a:gd name="connsiteY48" fmla="*/ 54421 h 967494"/>
                <a:gd name="connsiteX49" fmla="*/ 999990 w 1054757"/>
                <a:gd name="connsiteY49" fmla="*/ 97075 h 967494"/>
                <a:gd name="connsiteX50" fmla="*/ 976456 w 1054757"/>
                <a:gd name="connsiteY50" fmla="*/ 138259 h 967494"/>
                <a:gd name="connsiteX51" fmla="*/ 977926 w 1054757"/>
                <a:gd name="connsiteY51" fmla="*/ 138259 h 967494"/>
                <a:gd name="connsiteX52" fmla="*/ 970572 w 1054757"/>
                <a:gd name="connsiteY52" fmla="*/ 163263 h 967494"/>
                <a:gd name="connsiteX53" fmla="*/ 970572 w 1054757"/>
                <a:gd name="connsiteY53" fmla="*/ 333880 h 967494"/>
                <a:gd name="connsiteX54" fmla="*/ 917620 w 1054757"/>
                <a:gd name="connsiteY54" fmla="*/ 333880 h 967494"/>
                <a:gd name="connsiteX55" fmla="*/ 916149 w 1054757"/>
                <a:gd name="connsiteY55" fmla="*/ 163263 h 967494"/>
                <a:gd name="connsiteX56" fmla="*/ 908794 w 1054757"/>
                <a:gd name="connsiteY56" fmla="*/ 135317 h 967494"/>
                <a:gd name="connsiteX57" fmla="*/ 888201 w 1054757"/>
                <a:gd name="connsiteY57" fmla="*/ 97075 h 967494"/>
                <a:gd name="connsiteX58" fmla="*/ 876434 w 1054757"/>
                <a:gd name="connsiteY58" fmla="*/ 57363 h 967494"/>
                <a:gd name="connsiteX59" fmla="*/ 944096 w 1054757"/>
                <a:gd name="connsiteY59" fmla="*/ 0 h 96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54757" h="967494">
                  <a:moveTo>
                    <a:pt x="0" y="333881"/>
                  </a:moveTo>
                  <a:lnTo>
                    <a:pt x="2060" y="333881"/>
                  </a:lnTo>
                  <a:lnTo>
                    <a:pt x="16481" y="333881"/>
                  </a:lnTo>
                  <a:lnTo>
                    <a:pt x="55622" y="333881"/>
                  </a:lnTo>
                  <a:lnTo>
                    <a:pt x="131845" y="333881"/>
                  </a:lnTo>
                  <a:lnTo>
                    <a:pt x="187724" y="333881"/>
                  </a:lnTo>
                  <a:lnTo>
                    <a:pt x="257509" y="333881"/>
                  </a:lnTo>
                  <a:lnTo>
                    <a:pt x="342745" y="333881"/>
                  </a:lnTo>
                  <a:lnTo>
                    <a:pt x="444976" y="333881"/>
                  </a:lnTo>
                  <a:lnTo>
                    <a:pt x="565747" y="333881"/>
                  </a:lnTo>
                  <a:lnTo>
                    <a:pt x="706605" y="333881"/>
                  </a:lnTo>
                  <a:lnTo>
                    <a:pt x="869093" y="333881"/>
                  </a:lnTo>
                  <a:lnTo>
                    <a:pt x="902994" y="333881"/>
                  </a:lnTo>
                  <a:lnTo>
                    <a:pt x="1054757" y="333881"/>
                  </a:lnTo>
                  <a:cubicBezTo>
                    <a:pt x="1054757" y="333881"/>
                    <a:pt x="1054757" y="333881"/>
                    <a:pt x="1054757" y="967494"/>
                  </a:cubicBezTo>
                  <a:cubicBezTo>
                    <a:pt x="1054757" y="967494"/>
                    <a:pt x="1054757" y="967494"/>
                    <a:pt x="934465" y="967494"/>
                  </a:cubicBezTo>
                  <a:cubicBezTo>
                    <a:pt x="934465" y="967494"/>
                    <a:pt x="934465" y="967494"/>
                    <a:pt x="934465" y="905893"/>
                  </a:cubicBezTo>
                  <a:cubicBezTo>
                    <a:pt x="934465" y="905893"/>
                    <a:pt x="934465" y="905893"/>
                    <a:pt x="935932" y="905893"/>
                  </a:cubicBezTo>
                  <a:cubicBezTo>
                    <a:pt x="935932" y="905893"/>
                    <a:pt x="935932" y="905893"/>
                    <a:pt x="940333" y="883892"/>
                  </a:cubicBezTo>
                  <a:cubicBezTo>
                    <a:pt x="944734" y="872159"/>
                    <a:pt x="949135" y="866292"/>
                    <a:pt x="957937" y="853092"/>
                  </a:cubicBezTo>
                  <a:cubicBezTo>
                    <a:pt x="969673" y="836958"/>
                    <a:pt x="975540" y="819358"/>
                    <a:pt x="974073" y="800291"/>
                  </a:cubicBezTo>
                  <a:cubicBezTo>
                    <a:pt x="974073" y="753356"/>
                    <a:pt x="930064" y="715222"/>
                    <a:pt x="875786" y="715222"/>
                  </a:cubicBezTo>
                  <a:cubicBezTo>
                    <a:pt x="824442" y="715222"/>
                    <a:pt x="781899" y="748956"/>
                    <a:pt x="777498" y="792957"/>
                  </a:cubicBezTo>
                  <a:cubicBezTo>
                    <a:pt x="777498" y="792957"/>
                    <a:pt x="777498" y="792957"/>
                    <a:pt x="777498" y="794424"/>
                  </a:cubicBezTo>
                  <a:cubicBezTo>
                    <a:pt x="777498" y="794424"/>
                    <a:pt x="777498" y="795891"/>
                    <a:pt x="777498" y="795891"/>
                  </a:cubicBezTo>
                  <a:cubicBezTo>
                    <a:pt x="776031" y="817891"/>
                    <a:pt x="780432" y="836958"/>
                    <a:pt x="793635" y="853092"/>
                  </a:cubicBezTo>
                  <a:cubicBezTo>
                    <a:pt x="803904" y="866292"/>
                    <a:pt x="806838" y="873626"/>
                    <a:pt x="811239" y="886826"/>
                  </a:cubicBezTo>
                  <a:cubicBezTo>
                    <a:pt x="811239" y="886826"/>
                    <a:pt x="811239" y="886826"/>
                    <a:pt x="817107" y="905893"/>
                  </a:cubicBezTo>
                  <a:cubicBezTo>
                    <a:pt x="817107" y="905893"/>
                    <a:pt x="817107" y="905893"/>
                    <a:pt x="817107" y="967494"/>
                  </a:cubicBezTo>
                  <a:cubicBezTo>
                    <a:pt x="817107" y="967494"/>
                    <a:pt x="817107" y="967494"/>
                    <a:pt x="551587" y="967494"/>
                  </a:cubicBezTo>
                  <a:lnTo>
                    <a:pt x="547614" y="967494"/>
                  </a:lnTo>
                  <a:lnTo>
                    <a:pt x="472390" y="967494"/>
                  </a:lnTo>
                  <a:lnTo>
                    <a:pt x="378830" y="967494"/>
                  </a:lnTo>
                  <a:lnTo>
                    <a:pt x="269709" y="967494"/>
                  </a:lnTo>
                  <a:lnTo>
                    <a:pt x="143832" y="967494"/>
                  </a:lnTo>
                  <a:lnTo>
                    <a:pt x="0" y="967494"/>
                  </a:lnTo>
                  <a:lnTo>
                    <a:pt x="0" y="966257"/>
                  </a:lnTo>
                  <a:lnTo>
                    <a:pt x="0" y="957594"/>
                  </a:lnTo>
                  <a:lnTo>
                    <a:pt x="0" y="934081"/>
                  </a:lnTo>
                  <a:lnTo>
                    <a:pt x="0" y="888292"/>
                  </a:lnTo>
                  <a:lnTo>
                    <a:pt x="0" y="854725"/>
                  </a:lnTo>
                  <a:lnTo>
                    <a:pt x="0" y="812803"/>
                  </a:lnTo>
                  <a:lnTo>
                    <a:pt x="0" y="761601"/>
                  </a:lnTo>
                  <a:lnTo>
                    <a:pt x="0" y="700189"/>
                  </a:lnTo>
                  <a:lnTo>
                    <a:pt x="0" y="627639"/>
                  </a:lnTo>
                  <a:lnTo>
                    <a:pt x="0" y="543023"/>
                  </a:lnTo>
                  <a:lnTo>
                    <a:pt x="0" y="445413"/>
                  </a:lnTo>
                  <a:close/>
                  <a:moveTo>
                    <a:pt x="944096" y="0"/>
                  </a:moveTo>
                  <a:cubicBezTo>
                    <a:pt x="979397" y="0"/>
                    <a:pt x="1007345" y="23533"/>
                    <a:pt x="1010286" y="54421"/>
                  </a:cubicBezTo>
                  <a:cubicBezTo>
                    <a:pt x="1011757" y="70600"/>
                    <a:pt x="1008815" y="83838"/>
                    <a:pt x="999990" y="97075"/>
                  </a:cubicBezTo>
                  <a:cubicBezTo>
                    <a:pt x="988223" y="111784"/>
                    <a:pt x="983810" y="120609"/>
                    <a:pt x="976456" y="138259"/>
                  </a:cubicBezTo>
                  <a:cubicBezTo>
                    <a:pt x="976456" y="138259"/>
                    <a:pt x="976456" y="138259"/>
                    <a:pt x="977926" y="138259"/>
                  </a:cubicBezTo>
                  <a:lnTo>
                    <a:pt x="970572" y="163263"/>
                  </a:lnTo>
                  <a:cubicBezTo>
                    <a:pt x="970572" y="163263"/>
                    <a:pt x="970572" y="163263"/>
                    <a:pt x="970572" y="333880"/>
                  </a:cubicBezTo>
                  <a:cubicBezTo>
                    <a:pt x="970572" y="333880"/>
                    <a:pt x="970572" y="333880"/>
                    <a:pt x="917620" y="333880"/>
                  </a:cubicBezTo>
                  <a:cubicBezTo>
                    <a:pt x="917620" y="333880"/>
                    <a:pt x="917620" y="333880"/>
                    <a:pt x="916149" y="163263"/>
                  </a:cubicBezTo>
                  <a:cubicBezTo>
                    <a:pt x="916149" y="163263"/>
                    <a:pt x="916149" y="163263"/>
                    <a:pt x="908794" y="135317"/>
                  </a:cubicBezTo>
                  <a:cubicBezTo>
                    <a:pt x="902910" y="119138"/>
                    <a:pt x="898498" y="111784"/>
                    <a:pt x="888201" y="97075"/>
                  </a:cubicBezTo>
                  <a:cubicBezTo>
                    <a:pt x="879376" y="85308"/>
                    <a:pt x="876434" y="72071"/>
                    <a:pt x="876434" y="57363"/>
                  </a:cubicBezTo>
                  <a:cubicBezTo>
                    <a:pt x="876434" y="26475"/>
                    <a:pt x="907323" y="0"/>
                    <a:pt x="9440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8" name="Freeform 56">
              <a:extLst>
                <a:ext uri="{FF2B5EF4-FFF2-40B4-BE49-F238E27FC236}">
                  <a16:creationId xmlns:a16="http://schemas.microsoft.com/office/drawing/2014/main" id="{6704BF59-A9D6-3882-74AA-D54E42F1DF1B}"/>
                </a:ext>
              </a:extLst>
            </p:cNvPr>
            <p:cNvSpPr/>
            <p:nvPr/>
          </p:nvSpPr>
          <p:spPr bwMode="auto">
            <a:xfrm>
              <a:off x="3285725" y="2056374"/>
              <a:ext cx="669102" cy="1259638"/>
            </a:xfrm>
            <a:custGeom>
              <a:avLst/>
              <a:gdLst>
                <a:gd name="connsiteX0" fmla="*/ 466016 w 669102"/>
                <a:gd name="connsiteY0" fmla="*/ 0 h 1259638"/>
                <a:gd name="connsiteX1" fmla="*/ 533575 w 669102"/>
                <a:gd name="connsiteY1" fmla="*/ 52814 h 1259638"/>
                <a:gd name="connsiteX2" fmla="*/ 532107 w 669102"/>
                <a:gd name="connsiteY2" fmla="*/ 52814 h 1259638"/>
                <a:gd name="connsiteX3" fmla="*/ 521826 w 669102"/>
                <a:gd name="connsiteY3" fmla="*/ 95358 h 1259638"/>
                <a:gd name="connsiteX4" fmla="*/ 499796 w 669102"/>
                <a:gd name="connsiteY4" fmla="*/ 136436 h 1259638"/>
                <a:gd name="connsiteX5" fmla="*/ 493921 w 669102"/>
                <a:gd name="connsiteY5" fmla="*/ 162843 h 1259638"/>
                <a:gd name="connsiteX6" fmla="*/ 492452 w 669102"/>
                <a:gd name="connsiteY6" fmla="*/ 330086 h 1259638"/>
                <a:gd name="connsiteX7" fmla="*/ 551551 w 669102"/>
                <a:gd name="connsiteY7" fmla="*/ 330086 h 1259638"/>
                <a:gd name="connsiteX8" fmla="*/ 669102 w 669102"/>
                <a:gd name="connsiteY8" fmla="*/ 330086 h 1259638"/>
                <a:gd name="connsiteX9" fmla="*/ 669102 w 669102"/>
                <a:gd name="connsiteY9" fmla="*/ 966229 h 1259638"/>
                <a:gd name="connsiteX10" fmla="*/ 573757 w 669102"/>
                <a:gd name="connsiteY10" fmla="*/ 966229 h 1259638"/>
                <a:gd name="connsiteX11" fmla="*/ 567273 w 669102"/>
                <a:gd name="connsiteY11" fmla="*/ 966229 h 1259638"/>
                <a:gd name="connsiteX12" fmla="*/ 567273 w 669102"/>
                <a:gd name="connsiteY12" fmla="*/ 1002174 h 1259638"/>
                <a:gd name="connsiteX13" fmla="*/ 567273 w 669102"/>
                <a:gd name="connsiteY13" fmla="*/ 1096493 h 1259638"/>
                <a:gd name="connsiteX14" fmla="*/ 574617 w 669102"/>
                <a:gd name="connsiteY14" fmla="*/ 1125888 h 1259638"/>
                <a:gd name="connsiteX15" fmla="*/ 596647 w 669102"/>
                <a:gd name="connsiteY15" fmla="*/ 1164102 h 1259638"/>
                <a:gd name="connsiteX16" fmla="*/ 606927 w 669102"/>
                <a:gd name="connsiteY16" fmla="*/ 1202317 h 1259638"/>
                <a:gd name="connsiteX17" fmla="*/ 539368 w 669102"/>
                <a:gd name="connsiteY17" fmla="*/ 1259638 h 1259638"/>
                <a:gd name="connsiteX18" fmla="*/ 473278 w 669102"/>
                <a:gd name="connsiteY18" fmla="*/ 1206726 h 1259638"/>
                <a:gd name="connsiteX19" fmla="*/ 485027 w 669102"/>
                <a:gd name="connsiteY19" fmla="*/ 1164102 h 1259638"/>
                <a:gd name="connsiteX20" fmla="*/ 507057 w 669102"/>
                <a:gd name="connsiteY20" fmla="*/ 1122949 h 1259638"/>
                <a:gd name="connsiteX21" fmla="*/ 512932 w 669102"/>
                <a:gd name="connsiteY21" fmla="*/ 1096493 h 1259638"/>
                <a:gd name="connsiteX22" fmla="*/ 512932 w 669102"/>
                <a:gd name="connsiteY22" fmla="*/ 987198 h 1259638"/>
                <a:gd name="connsiteX23" fmla="*/ 512932 w 669102"/>
                <a:gd name="connsiteY23" fmla="*/ 966229 h 1259638"/>
                <a:gd name="connsiteX24" fmla="*/ 495022 w 669102"/>
                <a:gd name="connsiteY24" fmla="*/ 966229 h 1259638"/>
                <a:gd name="connsiteX25" fmla="*/ 133389 w 669102"/>
                <a:gd name="connsiteY25" fmla="*/ 966229 h 1259638"/>
                <a:gd name="connsiteX26" fmla="*/ 1295 w 669102"/>
                <a:gd name="connsiteY26" fmla="*/ 330086 h 1259638"/>
                <a:gd name="connsiteX27" fmla="*/ 359491 w 669102"/>
                <a:gd name="connsiteY27" fmla="*/ 330086 h 1259638"/>
                <a:gd name="connsiteX28" fmla="*/ 439580 w 669102"/>
                <a:gd name="connsiteY28" fmla="*/ 330086 h 1259638"/>
                <a:gd name="connsiteX29" fmla="*/ 439580 w 669102"/>
                <a:gd name="connsiteY29" fmla="*/ 162843 h 1259638"/>
                <a:gd name="connsiteX30" fmla="*/ 432237 w 669102"/>
                <a:gd name="connsiteY30" fmla="*/ 133502 h 1259638"/>
                <a:gd name="connsiteX31" fmla="*/ 410207 w 669102"/>
                <a:gd name="connsiteY31" fmla="*/ 95358 h 1259638"/>
                <a:gd name="connsiteX32" fmla="*/ 399926 w 669102"/>
                <a:gd name="connsiteY32" fmla="*/ 57215 h 1259638"/>
                <a:gd name="connsiteX33" fmla="*/ 466016 w 669102"/>
                <a:gd name="connsiteY33" fmla="*/ 0 h 125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69102" h="1259638">
                  <a:moveTo>
                    <a:pt x="466016" y="0"/>
                  </a:moveTo>
                  <a:cubicBezTo>
                    <a:pt x="501265" y="0"/>
                    <a:pt x="530638" y="23473"/>
                    <a:pt x="533575" y="52814"/>
                  </a:cubicBezTo>
                  <a:cubicBezTo>
                    <a:pt x="533575" y="52814"/>
                    <a:pt x="533575" y="52814"/>
                    <a:pt x="532107" y="52814"/>
                  </a:cubicBezTo>
                  <a:cubicBezTo>
                    <a:pt x="535044" y="68951"/>
                    <a:pt x="532107" y="83622"/>
                    <a:pt x="521826" y="95358"/>
                  </a:cubicBezTo>
                  <a:cubicBezTo>
                    <a:pt x="510077" y="111496"/>
                    <a:pt x="505671" y="120298"/>
                    <a:pt x="499796" y="136436"/>
                  </a:cubicBezTo>
                  <a:lnTo>
                    <a:pt x="493921" y="162843"/>
                  </a:lnTo>
                  <a:cubicBezTo>
                    <a:pt x="493921" y="162843"/>
                    <a:pt x="493921" y="162843"/>
                    <a:pt x="492452" y="330086"/>
                  </a:cubicBezTo>
                  <a:lnTo>
                    <a:pt x="551551" y="330086"/>
                  </a:lnTo>
                  <a:cubicBezTo>
                    <a:pt x="588235" y="330086"/>
                    <a:pt x="627364" y="330086"/>
                    <a:pt x="669102" y="330086"/>
                  </a:cubicBezTo>
                  <a:lnTo>
                    <a:pt x="669102" y="966229"/>
                  </a:lnTo>
                  <a:cubicBezTo>
                    <a:pt x="669102" y="966229"/>
                    <a:pt x="669102" y="966229"/>
                    <a:pt x="573757" y="966229"/>
                  </a:cubicBezTo>
                  <a:lnTo>
                    <a:pt x="567273" y="966229"/>
                  </a:lnTo>
                  <a:lnTo>
                    <a:pt x="567273" y="1002174"/>
                  </a:lnTo>
                  <a:cubicBezTo>
                    <a:pt x="567273" y="1025116"/>
                    <a:pt x="567273" y="1055706"/>
                    <a:pt x="567273" y="1096493"/>
                  </a:cubicBezTo>
                  <a:cubicBezTo>
                    <a:pt x="567273" y="1096493"/>
                    <a:pt x="567273" y="1096493"/>
                    <a:pt x="574617" y="1125888"/>
                  </a:cubicBezTo>
                  <a:cubicBezTo>
                    <a:pt x="580491" y="1140586"/>
                    <a:pt x="584897" y="1149405"/>
                    <a:pt x="596647" y="1164102"/>
                  </a:cubicBezTo>
                  <a:cubicBezTo>
                    <a:pt x="603990" y="1175861"/>
                    <a:pt x="608396" y="1187619"/>
                    <a:pt x="606927" y="1202317"/>
                  </a:cubicBezTo>
                  <a:cubicBezTo>
                    <a:pt x="606927" y="1234652"/>
                    <a:pt x="576085" y="1259638"/>
                    <a:pt x="539368" y="1259638"/>
                  </a:cubicBezTo>
                  <a:cubicBezTo>
                    <a:pt x="505589" y="1259638"/>
                    <a:pt x="476215" y="1236122"/>
                    <a:pt x="473278" y="1206726"/>
                  </a:cubicBezTo>
                  <a:cubicBezTo>
                    <a:pt x="471809" y="1190559"/>
                    <a:pt x="474746" y="1177330"/>
                    <a:pt x="485027" y="1164102"/>
                  </a:cubicBezTo>
                  <a:cubicBezTo>
                    <a:pt x="496777" y="1147935"/>
                    <a:pt x="501183" y="1140586"/>
                    <a:pt x="507057" y="1122949"/>
                  </a:cubicBezTo>
                  <a:lnTo>
                    <a:pt x="512932" y="1096493"/>
                  </a:lnTo>
                  <a:cubicBezTo>
                    <a:pt x="512932" y="1096493"/>
                    <a:pt x="512932" y="1096493"/>
                    <a:pt x="512932" y="987198"/>
                  </a:cubicBezTo>
                  <a:lnTo>
                    <a:pt x="512932" y="966229"/>
                  </a:lnTo>
                  <a:lnTo>
                    <a:pt x="495022" y="966229"/>
                  </a:lnTo>
                  <a:cubicBezTo>
                    <a:pt x="415894" y="966229"/>
                    <a:pt x="300799" y="966229"/>
                    <a:pt x="133389" y="966229"/>
                  </a:cubicBezTo>
                  <a:cubicBezTo>
                    <a:pt x="27714" y="745856"/>
                    <a:pt x="-7511" y="529891"/>
                    <a:pt x="1295" y="330086"/>
                  </a:cubicBezTo>
                  <a:cubicBezTo>
                    <a:pt x="1295" y="330086"/>
                    <a:pt x="1295" y="330086"/>
                    <a:pt x="359491" y="330086"/>
                  </a:cubicBezTo>
                  <a:lnTo>
                    <a:pt x="439580" y="330086"/>
                  </a:lnTo>
                  <a:cubicBezTo>
                    <a:pt x="439580" y="330086"/>
                    <a:pt x="439580" y="330086"/>
                    <a:pt x="439580" y="162843"/>
                  </a:cubicBezTo>
                  <a:cubicBezTo>
                    <a:pt x="439580" y="162843"/>
                    <a:pt x="439580" y="162843"/>
                    <a:pt x="432237" y="133502"/>
                  </a:cubicBezTo>
                  <a:cubicBezTo>
                    <a:pt x="426362" y="118831"/>
                    <a:pt x="421956" y="110029"/>
                    <a:pt x="410207" y="95358"/>
                  </a:cubicBezTo>
                  <a:cubicBezTo>
                    <a:pt x="402863" y="83622"/>
                    <a:pt x="398457" y="71886"/>
                    <a:pt x="399926" y="57215"/>
                  </a:cubicBezTo>
                  <a:cubicBezTo>
                    <a:pt x="399926" y="24940"/>
                    <a:pt x="429299" y="0"/>
                    <a:pt x="466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ED216E-DD0A-1E08-7E15-0BB3789EDD13}"/>
              </a:ext>
            </a:extLst>
          </p:cNvPr>
          <p:cNvGrpSpPr/>
          <p:nvPr/>
        </p:nvGrpSpPr>
        <p:grpSpPr>
          <a:xfrm>
            <a:off x="2514173" y="894297"/>
            <a:ext cx="6311183" cy="625310"/>
            <a:chOff x="2514173" y="1217464"/>
            <a:chExt cx="6311183" cy="625310"/>
          </a:xfrm>
        </p:grpSpPr>
        <p:sp>
          <p:nvSpPr>
            <p:cNvPr id="19" name="椭圆 5">
              <a:extLst>
                <a:ext uri="{FF2B5EF4-FFF2-40B4-BE49-F238E27FC236}">
                  <a16:creationId xmlns:a16="http://schemas.microsoft.com/office/drawing/2014/main" id="{8168EA7E-7502-EBF5-8BAE-0911C488FCD8}"/>
                </a:ext>
              </a:extLst>
            </p:cNvPr>
            <p:cNvSpPr/>
            <p:nvPr/>
          </p:nvSpPr>
          <p:spPr>
            <a:xfrm>
              <a:off x="2514173" y="1310823"/>
              <a:ext cx="401493" cy="38487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16F8005-5FAF-5EE7-589C-67EF1C7394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7649" y="1505711"/>
              <a:ext cx="893494" cy="71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2B4EAF0-B6A3-F320-2EAA-521EAD036C33}"/>
                </a:ext>
              </a:extLst>
            </p:cNvPr>
            <p:cNvSpPr/>
            <p:nvPr/>
          </p:nvSpPr>
          <p:spPr>
            <a:xfrm>
              <a:off x="3631315" y="1217464"/>
              <a:ext cx="5194041" cy="62531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with uncountable or abstract nouns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F39E658-0675-53C3-4CA7-F354D871D64D}"/>
              </a:ext>
            </a:extLst>
          </p:cNvPr>
          <p:cNvGrpSpPr/>
          <p:nvPr/>
        </p:nvGrpSpPr>
        <p:grpSpPr>
          <a:xfrm>
            <a:off x="2514173" y="2255112"/>
            <a:ext cx="6311183" cy="612632"/>
            <a:chOff x="2514173" y="2255112"/>
            <a:chExt cx="6311183" cy="61263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E6CB3B7-B5C3-0B32-FBB5-AE0E13AD61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7649" y="2527248"/>
              <a:ext cx="893494" cy="719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54D7F20-945F-BBC0-984C-99543A49EFB8}"/>
                </a:ext>
              </a:extLst>
            </p:cNvPr>
            <p:cNvSpPr/>
            <p:nvPr/>
          </p:nvSpPr>
          <p:spPr>
            <a:xfrm>
              <a:off x="3631315" y="2255112"/>
              <a:ext cx="5194041" cy="61263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when making general statements</a:t>
              </a:r>
            </a:p>
          </p:txBody>
        </p:sp>
        <p:sp>
          <p:nvSpPr>
            <p:cNvPr id="32" name="椭圆 5">
              <a:extLst>
                <a:ext uri="{FF2B5EF4-FFF2-40B4-BE49-F238E27FC236}">
                  <a16:creationId xmlns:a16="http://schemas.microsoft.com/office/drawing/2014/main" id="{D21F944C-3EA9-527E-D699-5A2531082522}"/>
                </a:ext>
              </a:extLst>
            </p:cNvPr>
            <p:cNvSpPr/>
            <p:nvPr/>
          </p:nvSpPr>
          <p:spPr>
            <a:xfrm>
              <a:off x="2514173" y="2332360"/>
              <a:ext cx="401493" cy="38487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898C462-071D-B9B4-6790-0DD00848EBE7}"/>
              </a:ext>
            </a:extLst>
          </p:cNvPr>
          <p:cNvGrpSpPr/>
          <p:nvPr/>
        </p:nvGrpSpPr>
        <p:grpSpPr>
          <a:xfrm>
            <a:off x="2514173" y="3524848"/>
            <a:ext cx="6311183" cy="954515"/>
            <a:chOff x="2514173" y="3261691"/>
            <a:chExt cx="6311183" cy="954515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B09FB46-13B1-2CC2-35A9-A06DE26C13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7649" y="3741654"/>
              <a:ext cx="893494" cy="719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44CB2AC-7DE8-CBDB-37FA-578CF3DC50FF}"/>
                </a:ext>
              </a:extLst>
            </p:cNvPr>
            <p:cNvSpPr/>
            <p:nvPr/>
          </p:nvSpPr>
          <p:spPr>
            <a:xfrm>
              <a:off x="3631315" y="3261691"/>
              <a:ext cx="5194041" cy="9545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when describing general forms of transport. </a:t>
              </a:r>
            </a:p>
          </p:txBody>
        </p:sp>
        <p:sp>
          <p:nvSpPr>
            <p:cNvPr id="34" name="椭圆 5">
              <a:extLst>
                <a:ext uri="{FF2B5EF4-FFF2-40B4-BE49-F238E27FC236}">
                  <a16:creationId xmlns:a16="http://schemas.microsoft.com/office/drawing/2014/main" id="{F51F49A7-5C9F-BC60-A116-E5E2AAE0C1A6}"/>
                </a:ext>
              </a:extLst>
            </p:cNvPr>
            <p:cNvSpPr/>
            <p:nvPr/>
          </p:nvSpPr>
          <p:spPr>
            <a:xfrm>
              <a:off x="2514173" y="3546766"/>
              <a:ext cx="401493" cy="384874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AB1B075-B8F4-2394-9E98-1F195E94C945}"/>
              </a:ext>
            </a:extLst>
          </p:cNvPr>
          <p:cNvSpPr/>
          <p:nvPr/>
        </p:nvSpPr>
        <p:spPr>
          <a:xfrm>
            <a:off x="3652997" y="1579195"/>
            <a:ext cx="5172359" cy="40416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Sugar, Salt, Money, Education, …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21B8337-36F4-E58E-B1A7-45EECDCE8FBD}"/>
              </a:ext>
            </a:extLst>
          </p:cNvPr>
          <p:cNvSpPr/>
          <p:nvPr/>
        </p:nvSpPr>
        <p:spPr>
          <a:xfrm>
            <a:off x="3631315" y="2943540"/>
            <a:ext cx="5172359" cy="40416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Students should work hard.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A9109BE-F7D4-7569-99BC-56A2D248BE83}"/>
              </a:ext>
            </a:extLst>
          </p:cNvPr>
          <p:cNvSpPr/>
          <p:nvPr/>
        </p:nvSpPr>
        <p:spPr>
          <a:xfrm>
            <a:off x="3631314" y="4545322"/>
            <a:ext cx="5172359" cy="404167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by bike, by air, by train, …</a:t>
            </a:r>
          </a:p>
        </p:txBody>
      </p:sp>
    </p:spTree>
    <p:extLst>
      <p:ext uri="{BB962C8B-B14F-4D97-AF65-F5344CB8AC3E}">
        <p14:creationId xmlns:p14="http://schemas.microsoft.com/office/powerpoint/2010/main" val="210909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9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FC3A84-D9A9-F271-8313-D04C2BC91AC3}"/>
              </a:ext>
            </a:extLst>
          </p:cNvPr>
          <p:cNvGrpSpPr/>
          <p:nvPr/>
        </p:nvGrpSpPr>
        <p:grpSpPr>
          <a:xfrm>
            <a:off x="2028594" y="574383"/>
            <a:ext cx="7058658" cy="594197"/>
            <a:chOff x="2481602" y="1165018"/>
            <a:chExt cx="6413582" cy="542056"/>
          </a:xfrm>
        </p:grpSpPr>
        <p:sp>
          <p:nvSpPr>
            <p:cNvPr id="3" name="椭圆 5">
              <a:extLst>
                <a:ext uri="{FF2B5EF4-FFF2-40B4-BE49-F238E27FC236}">
                  <a16:creationId xmlns:a16="http://schemas.microsoft.com/office/drawing/2014/main" id="{0298914A-D0A3-B42A-F6A3-19F8FD08D61B}"/>
                </a:ext>
              </a:extLst>
            </p:cNvPr>
            <p:cNvSpPr/>
            <p:nvPr/>
          </p:nvSpPr>
          <p:spPr>
            <a:xfrm>
              <a:off x="2481602" y="1208107"/>
              <a:ext cx="401493" cy="38487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6F2FE8B-DCFB-CF8A-CAEC-7B85B272C5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6759" y="1400544"/>
              <a:ext cx="893494" cy="71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F677115-A228-5BC0-BDAE-F56353E16192}"/>
                </a:ext>
              </a:extLst>
            </p:cNvPr>
            <p:cNvSpPr/>
            <p:nvPr/>
          </p:nvSpPr>
          <p:spPr>
            <a:xfrm>
              <a:off x="3701143" y="1165018"/>
              <a:ext cx="5194041" cy="54205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 when talking about years, months, days.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C06CA25-B2A6-281B-2EA1-A90397B32A6F}"/>
              </a:ext>
            </a:extLst>
          </p:cNvPr>
          <p:cNvGrpSpPr/>
          <p:nvPr/>
        </p:nvGrpSpPr>
        <p:grpSpPr>
          <a:xfrm>
            <a:off x="2064441" y="2065657"/>
            <a:ext cx="6991805" cy="789374"/>
            <a:chOff x="2514173" y="2092552"/>
            <a:chExt cx="6297014" cy="78937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E2C8911-906B-10C9-5FF4-476CB70ECF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7649" y="2527248"/>
              <a:ext cx="893494" cy="719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7BE5A7F-836C-8DDE-CCD2-DE6C0CB5E578}"/>
                </a:ext>
              </a:extLst>
            </p:cNvPr>
            <p:cNvSpPr/>
            <p:nvPr/>
          </p:nvSpPr>
          <p:spPr>
            <a:xfrm>
              <a:off x="3675661" y="2092552"/>
              <a:ext cx="5135526" cy="78937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when talking about school subjects, sports, and games</a:t>
              </a:r>
            </a:p>
          </p:txBody>
        </p:sp>
        <p:sp>
          <p:nvSpPr>
            <p:cNvPr id="9" name="椭圆 5">
              <a:extLst>
                <a:ext uri="{FF2B5EF4-FFF2-40B4-BE49-F238E27FC236}">
                  <a16:creationId xmlns:a16="http://schemas.microsoft.com/office/drawing/2014/main" id="{8B458BA8-6028-19FE-D374-1A6FF8EF4909}"/>
                </a:ext>
              </a:extLst>
            </p:cNvPr>
            <p:cNvSpPr/>
            <p:nvPr/>
          </p:nvSpPr>
          <p:spPr>
            <a:xfrm>
              <a:off x="2514173" y="2332360"/>
              <a:ext cx="401493" cy="38487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Group 57">
            <a:extLst>
              <a:ext uri="{FF2B5EF4-FFF2-40B4-BE49-F238E27FC236}">
                <a16:creationId xmlns:a16="http://schemas.microsoft.com/office/drawing/2014/main" id="{C6AFDE4E-AF62-97F8-4700-74CEB38A15A9}"/>
              </a:ext>
            </a:extLst>
          </p:cNvPr>
          <p:cNvGrpSpPr/>
          <p:nvPr/>
        </p:nvGrpSpPr>
        <p:grpSpPr>
          <a:xfrm>
            <a:off x="155220" y="1104844"/>
            <a:ext cx="1684740" cy="2369474"/>
            <a:chOff x="3285725" y="973793"/>
            <a:chExt cx="2882322" cy="416970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621E353-4B89-1243-7A03-6588C10A47A4}"/>
                </a:ext>
              </a:extLst>
            </p:cNvPr>
            <p:cNvSpPr/>
            <p:nvPr/>
          </p:nvSpPr>
          <p:spPr bwMode="auto">
            <a:xfrm>
              <a:off x="3739829" y="3869949"/>
              <a:ext cx="2081691" cy="531173"/>
            </a:xfrm>
            <a:custGeom>
              <a:avLst/>
              <a:gdLst>
                <a:gd name="T0" fmla="*/ 831 w 1419"/>
                <a:gd name="T1" fmla="*/ 0 h 362"/>
                <a:gd name="T2" fmla="*/ 831 w 1419"/>
                <a:gd name="T3" fmla="*/ 24 h 362"/>
                <a:gd name="T4" fmla="*/ 835 w 1419"/>
                <a:gd name="T5" fmla="*/ 37 h 362"/>
                <a:gd name="T6" fmla="*/ 847 w 1419"/>
                <a:gd name="T7" fmla="*/ 60 h 362"/>
                <a:gd name="T8" fmla="*/ 858 w 1419"/>
                <a:gd name="T9" fmla="*/ 99 h 362"/>
                <a:gd name="T10" fmla="*/ 858 w 1419"/>
                <a:gd name="T11" fmla="*/ 100 h 362"/>
                <a:gd name="T12" fmla="*/ 858 w 1419"/>
                <a:gd name="T13" fmla="*/ 101 h 362"/>
                <a:gd name="T14" fmla="*/ 858 w 1419"/>
                <a:gd name="T15" fmla="*/ 101 h 362"/>
                <a:gd name="T16" fmla="*/ 791 w 1419"/>
                <a:gd name="T17" fmla="*/ 154 h 362"/>
                <a:gd name="T18" fmla="*/ 724 w 1419"/>
                <a:gd name="T19" fmla="*/ 96 h 362"/>
                <a:gd name="T20" fmla="*/ 724 w 1419"/>
                <a:gd name="T21" fmla="*/ 96 h 362"/>
                <a:gd name="T22" fmla="*/ 735 w 1419"/>
                <a:gd name="T23" fmla="*/ 60 h 362"/>
                <a:gd name="T24" fmla="*/ 746 w 1419"/>
                <a:gd name="T25" fmla="*/ 39 h 362"/>
                <a:gd name="T26" fmla="*/ 750 w 1419"/>
                <a:gd name="T27" fmla="*/ 24 h 362"/>
                <a:gd name="T28" fmla="*/ 751 w 1419"/>
                <a:gd name="T29" fmla="*/ 24 h 362"/>
                <a:gd name="T30" fmla="*/ 751 w 1419"/>
                <a:gd name="T31" fmla="*/ 0 h 362"/>
                <a:gd name="T32" fmla="*/ 30 w 1419"/>
                <a:gd name="T33" fmla="*/ 0 h 362"/>
                <a:gd name="T34" fmla="*/ 0 w 1419"/>
                <a:gd name="T35" fmla="*/ 161 h 362"/>
                <a:gd name="T36" fmla="*/ 876 w 1419"/>
                <a:gd name="T37" fmla="*/ 362 h 362"/>
                <a:gd name="T38" fmla="*/ 953 w 1419"/>
                <a:gd name="T39" fmla="*/ 133 h 362"/>
                <a:gd name="T40" fmla="*/ 1362 w 1419"/>
                <a:gd name="T41" fmla="*/ 133 h 362"/>
                <a:gd name="T42" fmla="*/ 1419 w 1419"/>
                <a:gd name="T43" fmla="*/ 0 h 362"/>
                <a:gd name="T44" fmla="*/ 831 w 1419"/>
                <a:gd name="T45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19" h="362">
                  <a:moveTo>
                    <a:pt x="831" y="0"/>
                  </a:moveTo>
                  <a:cubicBezTo>
                    <a:pt x="831" y="24"/>
                    <a:pt x="831" y="24"/>
                    <a:pt x="831" y="24"/>
                  </a:cubicBezTo>
                  <a:cubicBezTo>
                    <a:pt x="835" y="37"/>
                    <a:pt x="835" y="37"/>
                    <a:pt x="835" y="37"/>
                  </a:cubicBezTo>
                  <a:cubicBezTo>
                    <a:pt x="838" y="46"/>
                    <a:pt x="840" y="50"/>
                    <a:pt x="847" y="60"/>
                  </a:cubicBezTo>
                  <a:cubicBezTo>
                    <a:pt x="856" y="71"/>
                    <a:pt x="859" y="84"/>
                    <a:pt x="858" y="99"/>
                  </a:cubicBezTo>
                  <a:cubicBezTo>
                    <a:pt x="858" y="99"/>
                    <a:pt x="858" y="100"/>
                    <a:pt x="858" y="100"/>
                  </a:cubicBezTo>
                  <a:cubicBezTo>
                    <a:pt x="858" y="101"/>
                    <a:pt x="858" y="101"/>
                    <a:pt x="858" y="101"/>
                  </a:cubicBezTo>
                  <a:cubicBezTo>
                    <a:pt x="858" y="101"/>
                    <a:pt x="858" y="101"/>
                    <a:pt x="858" y="101"/>
                  </a:cubicBezTo>
                  <a:cubicBezTo>
                    <a:pt x="855" y="130"/>
                    <a:pt x="826" y="154"/>
                    <a:pt x="791" y="154"/>
                  </a:cubicBezTo>
                  <a:cubicBezTo>
                    <a:pt x="754" y="154"/>
                    <a:pt x="724" y="128"/>
                    <a:pt x="724" y="96"/>
                  </a:cubicBezTo>
                  <a:cubicBezTo>
                    <a:pt x="724" y="96"/>
                    <a:pt x="724" y="96"/>
                    <a:pt x="724" y="96"/>
                  </a:cubicBezTo>
                  <a:cubicBezTo>
                    <a:pt x="723" y="82"/>
                    <a:pt x="727" y="71"/>
                    <a:pt x="735" y="60"/>
                  </a:cubicBezTo>
                  <a:cubicBezTo>
                    <a:pt x="741" y="51"/>
                    <a:pt x="744" y="47"/>
                    <a:pt x="746" y="39"/>
                  </a:cubicBezTo>
                  <a:cubicBezTo>
                    <a:pt x="750" y="24"/>
                    <a:pt x="750" y="24"/>
                    <a:pt x="750" y="24"/>
                  </a:cubicBezTo>
                  <a:cubicBezTo>
                    <a:pt x="751" y="24"/>
                    <a:pt x="751" y="24"/>
                    <a:pt x="751" y="24"/>
                  </a:cubicBezTo>
                  <a:cubicBezTo>
                    <a:pt x="751" y="0"/>
                    <a:pt x="751" y="0"/>
                    <a:pt x="75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8" y="87"/>
                    <a:pt x="0" y="161"/>
                    <a:pt x="0" y="161"/>
                  </a:cubicBezTo>
                  <a:cubicBezTo>
                    <a:pt x="876" y="362"/>
                    <a:pt x="876" y="362"/>
                    <a:pt x="876" y="362"/>
                  </a:cubicBezTo>
                  <a:cubicBezTo>
                    <a:pt x="876" y="362"/>
                    <a:pt x="908" y="149"/>
                    <a:pt x="953" y="133"/>
                  </a:cubicBezTo>
                  <a:cubicBezTo>
                    <a:pt x="997" y="117"/>
                    <a:pt x="1278" y="237"/>
                    <a:pt x="1362" y="133"/>
                  </a:cubicBezTo>
                  <a:cubicBezTo>
                    <a:pt x="1399" y="87"/>
                    <a:pt x="1414" y="40"/>
                    <a:pt x="1419" y="0"/>
                  </a:cubicBezTo>
                  <a:lnTo>
                    <a:pt x="8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FC9168D-5129-76D1-1654-FC5DB93AD97F}"/>
                </a:ext>
              </a:extLst>
            </p:cNvPr>
            <p:cNvSpPr/>
            <p:nvPr/>
          </p:nvSpPr>
          <p:spPr bwMode="auto">
            <a:xfrm>
              <a:off x="5224584" y="1646612"/>
              <a:ext cx="730995" cy="633614"/>
            </a:xfrm>
            <a:custGeom>
              <a:avLst/>
              <a:gdLst>
                <a:gd name="T0" fmla="*/ 382 w 498"/>
                <a:gd name="T1" fmla="*/ 0 h 432"/>
                <a:gd name="T2" fmla="*/ 0 w 498"/>
                <a:gd name="T3" fmla="*/ 0 h 432"/>
                <a:gd name="T4" fmla="*/ 0 w 498"/>
                <a:gd name="T5" fmla="*/ 432 h 432"/>
                <a:gd name="T6" fmla="*/ 65 w 498"/>
                <a:gd name="T7" fmla="*/ 432 h 432"/>
                <a:gd name="T8" fmla="*/ 65 w 498"/>
                <a:gd name="T9" fmla="*/ 420 h 432"/>
                <a:gd name="T10" fmla="*/ 62 w 498"/>
                <a:gd name="T11" fmla="*/ 407 h 432"/>
                <a:gd name="T12" fmla="*/ 49 w 498"/>
                <a:gd name="T13" fmla="*/ 384 h 432"/>
                <a:gd name="T14" fmla="*/ 39 w 498"/>
                <a:gd name="T15" fmla="*/ 345 h 432"/>
                <a:gd name="T16" fmla="*/ 39 w 498"/>
                <a:gd name="T17" fmla="*/ 344 h 432"/>
                <a:gd name="T18" fmla="*/ 39 w 498"/>
                <a:gd name="T19" fmla="*/ 343 h 432"/>
                <a:gd name="T20" fmla="*/ 39 w 498"/>
                <a:gd name="T21" fmla="*/ 343 h 432"/>
                <a:gd name="T22" fmla="*/ 106 w 498"/>
                <a:gd name="T23" fmla="*/ 290 h 432"/>
                <a:gd name="T24" fmla="*/ 173 w 498"/>
                <a:gd name="T25" fmla="*/ 348 h 432"/>
                <a:gd name="T26" fmla="*/ 173 w 498"/>
                <a:gd name="T27" fmla="*/ 348 h 432"/>
                <a:gd name="T28" fmla="*/ 162 w 498"/>
                <a:gd name="T29" fmla="*/ 384 h 432"/>
                <a:gd name="T30" fmla="*/ 150 w 498"/>
                <a:gd name="T31" fmla="*/ 405 h 432"/>
                <a:gd name="T32" fmla="*/ 146 w 498"/>
                <a:gd name="T33" fmla="*/ 420 h 432"/>
                <a:gd name="T34" fmla="*/ 146 w 498"/>
                <a:gd name="T35" fmla="*/ 420 h 432"/>
                <a:gd name="T36" fmla="*/ 146 w 498"/>
                <a:gd name="T37" fmla="*/ 432 h 432"/>
                <a:gd name="T38" fmla="*/ 491 w 498"/>
                <a:gd name="T39" fmla="*/ 432 h 432"/>
                <a:gd name="T40" fmla="*/ 382 w 498"/>
                <a:gd name="T41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8" h="432">
                  <a:moveTo>
                    <a:pt x="38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65" y="432"/>
                    <a:pt x="65" y="432"/>
                    <a:pt x="65" y="432"/>
                  </a:cubicBezTo>
                  <a:cubicBezTo>
                    <a:pt x="65" y="420"/>
                    <a:pt x="65" y="420"/>
                    <a:pt x="65" y="420"/>
                  </a:cubicBezTo>
                  <a:cubicBezTo>
                    <a:pt x="62" y="407"/>
                    <a:pt x="62" y="407"/>
                    <a:pt x="62" y="407"/>
                  </a:cubicBezTo>
                  <a:cubicBezTo>
                    <a:pt x="59" y="398"/>
                    <a:pt x="56" y="394"/>
                    <a:pt x="49" y="384"/>
                  </a:cubicBezTo>
                  <a:cubicBezTo>
                    <a:pt x="41" y="373"/>
                    <a:pt x="37" y="360"/>
                    <a:pt x="39" y="345"/>
                  </a:cubicBezTo>
                  <a:cubicBezTo>
                    <a:pt x="39" y="345"/>
                    <a:pt x="39" y="344"/>
                    <a:pt x="39" y="344"/>
                  </a:cubicBezTo>
                  <a:cubicBezTo>
                    <a:pt x="39" y="343"/>
                    <a:pt x="39" y="343"/>
                    <a:pt x="39" y="343"/>
                  </a:cubicBezTo>
                  <a:cubicBezTo>
                    <a:pt x="39" y="343"/>
                    <a:pt x="39" y="343"/>
                    <a:pt x="39" y="343"/>
                  </a:cubicBezTo>
                  <a:cubicBezTo>
                    <a:pt x="42" y="314"/>
                    <a:pt x="71" y="290"/>
                    <a:pt x="106" y="290"/>
                  </a:cubicBezTo>
                  <a:cubicBezTo>
                    <a:pt x="143" y="290"/>
                    <a:pt x="173" y="316"/>
                    <a:pt x="173" y="348"/>
                  </a:cubicBezTo>
                  <a:cubicBezTo>
                    <a:pt x="173" y="348"/>
                    <a:pt x="173" y="348"/>
                    <a:pt x="173" y="348"/>
                  </a:cubicBezTo>
                  <a:cubicBezTo>
                    <a:pt x="173" y="362"/>
                    <a:pt x="170" y="373"/>
                    <a:pt x="162" y="384"/>
                  </a:cubicBezTo>
                  <a:cubicBezTo>
                    <a:pt x="156" y="393"/>
                    <a:pt x="153" y="397"/>
                    <a:pt x="150" y="405"/>
                  </a:cubicBezTo>
                  <a:cubicBezTo>
                    <a:pt x="146" y="420"/>
                    <a:pt x="146" y="420"/>
                    <a:pt x="146" y="420"/>
                  </a:cubicBezTo>
                  <a:cubicBezTo>
                    <a:pt x="146" y="420"/>
                    <a:pt x="146" y="420"/>
                    <a:pt x="146" y="420"/>
                  </a:cubicBezTo>
                  <a:cubicBezTo>
                    <a:pt x="146" y="432"/>
                    <a:pt x="146" y="432"/>
                    <a:pt x="146" y="432"/>
                  </a:cubicBezTo>
                  <a:cubicBezTo>
                    <a:pt x="491" y="432"/>
                    <a:pt x="491" y="432"/>
                    <a:pt x="491" y="432"/>
                  </a:cubicBezTo>
                  <a:cubicBezTo>
                    <a:pt x="498" y="320"/>
                    <a:pt x="483" y="157"/>
                    <a:pt x="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56DCAC8-FC4E-34C3-627B-27AD657C9047}"/>
                </a:ext>
              </a:extLst>
            </p:cNvPr>
            <p:cNvSpPr/>
            <p:nvPr/>
          </p:nvSpPr>
          <p:spPr bwMode="auto">
            <a:xfrm>
              <a:off x="4063592" y="973793"/>
              <a:ext cx="1642841" cy="565319"/>
            </a:xfrm>
            <a:custGeom>
              <a:avLst/>
              <a:gdLst>
                <a:gd name="T0" fmla="*/ 793 w 1120"/>
                <a:gd name="T1" fmla="*/ 146 h 385"/>
                <a:gd name="T2" fmla="*/ 0 w 1120"/>
                <a:gd name="T3" fmla="*/ 136 h 385"/>
                <a:gd name="T4" fmla="*/ 0 w 1120"/>
                <a:gd name="T5" fmla="*/ 385 h 385"/>
                <a:gd name="T6" fmla="*/ 603 w 1120"/>
                <a:gd name="T7" fmla="*/ 385 h 385"/>
                <a:gd name="T8" fmla="*/ 603 w 1120"/>
                <a:gd name="T9" fmla="*/ 342 h 385"/>
                <a:gd name="T10" fmla="*/ 600 w 1120"/>
                <a:gd name="T11" fmla="*/ 330 h 385"/>
                <a:gd name="T12" fmla="*/ 587 w 1120"/>
                <a:gd name="T13" fmla="*/ 307 h 385"/>
                <a:gd name="T14" fmla="*/ 577 w 1120"/>
                <a:gd name="T15" fmla="*/ 267 h 385"/>
                <a:gd name="T16" fmla="*/ 577 w 1120"/>
                <a:gd name="T17" fmla="*/ 266 h 385"/>
                <a:gd name="T18" fmla="*/ 577 w 1120"/>
                <a:gd name="T19" fmla="*/ 266 h 385"/>
                <a:gd name="T20" fmla="*/ 577 w 1120"/>
                <a:gd name="T21" fmla="*/ 266 h 385"/>
                <a:gd name="T22" fmla="*/ 644 w 1120"/>
                <a:gd name="T23" fmla="*/ 212 h 385"/>
                <a:gd name="T24" fmla="*/ 711 w 1120"/>
                <a:gd name="T25" fmla="*/ 270 h 385"/>
                <a:gd name="T26" fmla="*/ 711 w 1120"/>
                <a:gd name="T27" fmla="*/ 270 h 385"/>
                <a:gd name="T28" fmla="*/ 700 w 1120"/>
                <a:gd name="T29" fmla="*/ 307 h 385"/>
                <a:gd name="T30" fmla="*/ 688 w 1120"/>
                <a:gd name="T31" fmla="*/ 327 h 385"/>
                <a:gd name="T32" fmla="*/ 684 w 1120"/>
                <a:gd name="T33" fmla="*/ 342 h 385"/>
                <a:gd name="T34" fmla="*/ 684 w 1120"/>
                <a:gd name="T35" fmla="*/ 342 h 385"/>
                <a:gd name="T36" fmla="*/ 684 w 1120"/>
                <a:gd name="T37" fmla="*/ 385 h 385"/>
                <a:gd name="T38" fmla="*/ 1120 w 1120"/>
                <a:gd name="T39" fmla="*/ 385 h 385"/>
                <a:gd name="T40" fmla="*/ 793 w 1120"/>
                <a:gd name="T41" fmla="*/ 14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0" h="385">
                  <a:moveTo>
                    <a:pt x="793" y="146"/>
                  </a:moveTo>
                  <a:cubicBezTo>
                    <a:pt x="476" y="0"/>
                    <a:pt x="207" y="32"/>
                    <a:pt x="0" y="136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603" y="385"/>
                    <a:pt x="603" y="385"/>
                    <a:pt x="603" y="385"/>
                  </a:cubicBezTo>
                  <a:cubicBezTo>
                    <a:pt x="603" y="342"/>
                    <a:pt x="603" y="342"/>
                    <a:pt x="603" y="342"/>
                  </a:cubicBezTo>
                  <a:cubicBezTo>
                    <a:pt x="600" y="330"/>
                    <a:pt x="600" y="330"/>
                    <a:pt x="600" y="330"/>
                  </a:cubicBezTo>
                  <a:cubicBezTo>
                    <a:pt x="597" y="320"/>
                    <a:pt x="594" y="316"/>
                    <a:pt x="587" y="307"/>
                  </a:cubicBezTo>
                  <a:cubicBezTo>
                    <a:pt x="579" y="295"/>
                    <a:pt x="575" y="282"/>
                    <a:pt x="577" y="267"/>
                  </a:cubicBezTo>
                  <a:cubicBezTo>
                    <a:pt x="577" y="267"/>
                    <a:pt x="577" y="267"/>
                    <a:pt x="577" y="266"/>
                  </a:cubicBezTo>
                  <a:cubicBezTo>
                    <a:pt x="577" y="266"/>
                    <a:pt x="577" y="266"/>
                    <a:pt x="577" y="266"/>
                  </a:cubicBezTo>
                  <a:cubicBezTo>
                    <a:pt x="577" y="266"/>
                    <a:pt x="577" y="266"/>
                    <a:pt x="577" y="266"/>
                  </a:cubicBezTo>
                  <a:cubicBezTo>
                    <a:pt x="580" y="236"/>
                    <a:pt x="609" y="212"/>
                    <a:pt x="644" y="212"/>
                  </a:cubicBezTo>
                  <a:cubicBezTo>
                    <a:pt x="681" y="212"/>
                    <a:pt x="711" y="238"/>
                    <a:pt x="711" y="270"/>
                  </a:cubicBezTo>
                  <a:cubicBezTo>
                    <a:pt x="711" y="270"/>
                    <a:pt x="711" y="270"/>
                    <a:pt x="711" y="270"/>
                  </a:cubicBezTo>
                  <a:cubicBezTo>
                    <a:pt x="712" y="284"/>
                    <a:pt x="708" y="296"/>
                    <a:pt x="700" y="307"/>
                  </a:cubicBezTo>
                  <a:cubicBezTo>
                    <a:pt x="694" y="315"/>
                    <a:pt x="691" y="319"/>
                    <a:pt x="688" y="327"/>
                  </a:cubicBezTo>
                  <a:cubicBezTo>
                    <a:pt x="684" y="342"/>
                    <a:pt x="684" y="342"/>
                    <a:pt x="684" y="342"/>
                  </a:cubicBezTo>
                  <a:cubicBezTo>
                    <a:pt x="684" y="342"/>
                    <a:pt x="684" y="342"/>
                    <a:pt x="684" y="342"/>
                  </a:cubicBezTo>
                  <a:cubicBezTo>
                    <a:pt x="684" y="385"/>
                    <a:pt x="684" y="385"/>
                    <a:pt x="684" y="385"/>
                  </a:cubicBezTo>
                  <a:cubicBezTo>
                    <a:pt x="1120" y="385"/>
                    <a:pt x="1120" y="385"/>
                    <a:pt x="1120" y="385"/>
                  </a:cubicBezTo>
                  <a:cubicBezTo>
                    <a:pt x="1046" y="297"/>
                    <a:pt x="941" y="215"/>
                    <a:pt x="793" y="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9F8CEDC-EEC2-6F9E-A7D8-1ADE09231B1B}"/>
                </a:ext>
              </a:extLst>
            </p:cNvPr>
            <p:cNvSpPr/>
            <p:nvPr/>
          </p:nvSpPr>
          <p:spPr bwMode="auto">
            <a:xfrm>
              <a:off x="4626382" y="3128837"/>
              <a:ext cx="295939" cy="634878"/>
            </a:xfrm>
            <a:custGeom>
              <a:avLst/>
              <a:gdLst>
                <a:gd name="T0" fmla="*/ 234 w 234"/>
                <a:gd name="T1" fmla="*/ 0 h 502"/>
                <a:gd name="T2" fmla="*/ 0 w 234"/>
                <a:gd name="T3" fmla="*/ 0 h 502"/>
                <a:gd name="T4" fmla="*/ 0 w 234"/>
                <a:gd name="T5" fmla="*/ 502 h 502"/>
                <a:gd name="T6" fmla="*/ 0 w 234"/>
                <a:gd name="T7" fmla="*/ 502 h 502"/>
                <a:gd name="T8" fmla="*/ 234 w 234"/>
                <a:gd name="T9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502">
                  <a:moveTo>
                    <a:pt x="234" y="0"/>
                  </a:moveTo>
                  <a:lnTo>
                    <a:pt x="0" y="0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C77EEDDF-A632-C53D-F7C4-CD82DC70EF17}"/>
                </a:ext>
              </a:extLst>
            </p:cNvPr>
            <p:cNvSpPr/>
            <p:nvPr/>
          </p:nvSpPr>
          <p:spPr bwMode="auto">
            <a:xfrm>
              <a:off x="3609565" y="1235586"/>
              <a:ext cx="345263" cy="303528"/>
            </a:xfrm>
            <a:custGeom>
              <a:avLst/>
              <a:gdLst>
                <a:gd name="T0" fmla="*/ 235 w 235"/>
                <a:gd name="T1" fmla="*/ 207 h 207"/>
                <a:gd name="T2" fmla="*/ 235 w 235"/>
                <a:gd name="T3" fmla="*/ 0 h 207"/>
                <a:gd name="T4" fmla="*/ 0 w 235"/>
                <a:gd name="T5" fmla="*/ 207 h 207"/>
                <a:gd name="T6" fmla="*/ 235 w 235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207">
                  <a:moveTo>
                    <a:pt x="235" y="207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141" y="58"/>
                    <a:pt x="62" y="132"/>
                    <a:pt x="0" y="207"/>
                  </a:cubicBezTo>
                  <a:lnTo>
                    <a:pt x="235" y="2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D897B759-A3D9-E043-3C50-53C26FBA40C4}"/>
                </a:ext>
              </a:extLst>
            </p:cNvPr>
            <p:cNvSpPr/>
            <p:nvPr/>
          </p:nvSpPr>
          <p:spPr bwMode="auto">
            <a:xfrm>
              <a:off x="4063592" y="1646612"/>
              <a:ext cx="902994" cy="633614"/>
            </a:xfrm>
            <a:custGeom>
              <a:avLst/>
              <a:gdLst>
                <a:gd name="T0" fmla="*/ 714 w 714"/>
                <a:gd name="T1" fmla="*/ 0 h 501"/>
                <a:gd name="T2" fmla="*/ 0 w 714"/>
                <a:gd name="T3" fmla="*/ 0 h 501"/>
                <a:gd name="T4" fmla="*/ 0 w 714"/>
                <a:gd name="T5" fmla="*/ 501 h 501"/>
                <a:gd name="T6" fmla="*/ 433 w 714"/>
                <a:gd name="T7" fmla="*/ 501 h 501"/>
                <a:gd name="T8" fmla="*/ 714 w 714"/>
                <a:gd name="T9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501">
                  <a:moveTo>
                    <a:pt x="714" y="0"/>
                  </a:moveTo>
                  <a:lnTo>
                    <a:pt x="0" y="0"/>
                  </a:lnTo>
                  <a:lnTo>
                    <a:pt x="0" y="501"/>
                  </a:lnTo>
                  <a:lnTo>
                    <a:pt x="433" y="501"/>
                  </a:lnTo>
                  <a:lnTo>
                    <a:pt x="71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98DB1337-5FE3-90C7-5D3A-D4F044A9DB34}"/>
                </a:ext>
              </a:extLst>
            </p:cNvPr>
            <p:cNvSpPr/>
            <p:nvPr/>
          </p:nvSpPr>
          <p:spPr bwMode="auto">
            <a:xfrm>
              <a:off x="3297185" y="4378358"/>
              <a:ext cx="2174014" cy="765142"/>
            </a:xfrm>
            <a:custGeom>
              <a:avLst/>
              <a:gdLst>
                <a:gd name="T0" fmla="*/ 0 w 1719"/>
                <a:gd name="T1" fmla="*/ 605 h 605"/>
                <a:gd name="T2" fmla="*/ 224 w 1719"/>
                <a:gd name="T3" fmla="*/ 0 h 605"/>
                <a:gd name="T4" fmla="*/ 1440 w 1719"/>
                <a:gd name="T5" fmla="*/ 261 h 605"/>
                <a:gd name="T6" fmla="*/ 1440 w 1719"/>
                <a:gd name="T7" fmla="*/ 218 h 605"/>
                <a:gd name="T8" fmla="*/ 1719 w 1719"/>
                <a:gd name="T9" fmla="*/ 605 h 605"/>
                <a:gd name="T10" fmla="*/ 0 w 1719"/>
                <a:gd name="T11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19" h="605">
                  <a:moveTo>
                    <a:pt x="0" y="605"/>
                  </a:moveTo>
                  <a:lnTo>
                    <a:pt x="224" y="0"/>
                  </a:lnTo>
                  <a:lnTo>
                    <a:pt x="1440" y="261"/>
                  </a:lnTo>
                  <a:lnTo>
                    <a:pt x="1440" y="218"/>
                  </a:lnTo>
                  <a:lnTo>
                    <a:pt x="1719" y="605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1F057131-3877-7658-5BCB-0F11518626C6}"/>
                </a:ext>
              </a:extLst>
            </p:cNvPr>
            <p:cNvSpPr/>
            <p:nvPr/>
          </p:nvSpPr>
          <p:spPr bwMode="auto">
            <a:xfrm>
              <a:off x="3580477" y="3995155"/>
              <a:ext cx="1537871" cy="713289"/>
            </a:xfrm>
            <a:custGeom>
              <a:avLst/>
              <a:gdLst>
                <a:gd name="T0" fmla="*/ 1216 w 1216"/>
                <a:gd name="T1" fmla="*/ 564 h 564"/>
                <a:gd name="T2" fmla="*/ 0 w 1216"/>
                <a:gd name="T3" fmla="*/ 303 h 564"/>
                <a:gd name="T4" fmla="*/ 102 w 1216"/>
                <a:gd name="T5" fmla="*/ 0 h 564"/>
                <a:gd name="T6" fmla="*/ 1216 w 1216"/>
                <a:gd name="T7" fmla="*/ 260 h 564"/>
                <a:gd name="T8" fmla="*/ 1216 w 1216"/>
                <a:gd name="T9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6" h="564">
                  <a:moveTo>
                    <a:pt x="1216" y="564"/>
                  </a:moveTo>
                  <a:lnTo>
                    <a:pt x="0" y="303"/>
                  </a:lnTo>
                  <a:lnTo>
                    <a:pt x="102" y="0"/>
                  </a:lnTo>
                  <a:lnTo>
                    <a:pt x="1216" y="260"/>
                  </a:lnTo>
                  <a:lnTo>
                    <a:pt x="1216" y="5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9" name="Freeform 50">
              <a:extLst>
                <a:ext uri="{FF2B5EF4-FFF2-40B4-BE49-F238E27FC236}">
                  <a16:creationId xmlns:a16="http://schemas.microsoft.com/office/drawing/2014/main" id="{26A11750-1F82-D70A-ABFB-57AC229413F8}"/>
                </a:ext>
              </a:extLst>
            </p:cNvPr>
            <p:cNvSpPr/>
            <p:nvPr/>
          </p:nvSpPr>
          <p:spPr bwMode="auto">
            <a:xfrm>
              <a:off x="4063592" y="2055109"/>
              <a:ext cx="1367137" cy="967493"/>
            </a:xfrm>
            <a:custGeom>
              <a:avLst/>
              <a:gdLst>
                <a:gd name="connsiteX0" fmla="*/ 875170 w 1367137"/>
                <a:gd name="connsiteY0" fmla="*/ 0 h 967493"/>
                <a:gd name="connsiteX1" fmla="*/ 940741 w 1367137"/>
                <a:gd name="connsiteY1" fmla="*/ 52782 h 967493"/>
                <a:gd name="connsiteX2" fmla="*/ 930541 w 1367137"/>
                <a:gd name="connsiteY2" fmla="*/ 95300 h 967493"/>
                <a:gd name="connsiteX3" fmla="*/ 908684 w 1367137"/>
                <a:gd name="connsiteY3" fmla="*/ 136352 h 967493"/>
                <a:gd name="connsiteX4" fmla="*/ 901398 w 1367137"/>
                <a:gd name="connsiteY4" fmla="*/ 162743 h 967493"/>
                <a:gd name="connsiteX5" fmla="*/ 901398 w 1367137"/>
                <a:gd name="connsiteY5" fmla="*/ 331350 h 967493"/>
                <a:gd name="connsiteX6" fmla="*/ 1054757 w 1367137"/>
                <a:gd name="connsiteY6" fmla="*/ 331350 h 967493"/>
                <a:gd name="connsiteX7" fmla="*/ 1054757 w 1367137"/>
                <a:gd name="connsiteY7" fmla="*/ 471137 h 967493"/>
                <a:gd name="connsiteX8" fmla="*/ 1074553 w 1367137"/>
                <a:gd name="connsiteY8" fmla="*/ 470966 h 967493"/>
                <a:gd name="connsiteX9" fmla="*/ 1202403 w 1367137"/>
                <a:gd name="connsiteY9" fmla="*/ 469855 h 967493"/>
                <a:gd name="connsiteX10" fmla="*/ 1231820 w 1367137"/>
                <a:gd name="connsiteY10" fmla="*/ 462512 h 967493"/>
                <a:gd name="connsiteX11" fmla="*/ 1270062 w 1367137"/>
                <a:gd name="connsiteY11" fmla="*/ 441950 h 967493"/>
                <a:gd name="connsiteX12" fmla="*/ 1308304 w 1367137"/>
                <a:gd name="connsiteY12" fmla="*/ 430201 h 967493"/>
                <a:gd name="connsiteX13" fmla="*/ 1367137 w 1367137"/>
                <a:gd name="connsiteY13" fmla="*/ 497760 h 967493"/>
                <a:gd name="connsiteX14" fmla="*/ 1312716 w 1367137"/>
                <a:gd name="connsiteY14" fmla="*/ 563851 h 967493"/>
                <a:gd name="connsiteX15" fmla="*/ 1270062 w 1367137"/>
                <a:gd name="connsiteY15" fmla="*/ 553571 h 967493"/>
                <a:gd name="connsiteX16" fmla="*/ 1228879 w 1367137"/>
                <a:gd name="connsiteY16" fmla="*/ 530072 h 967493"/>
                <a:gd name="connsiteX17" fmla="*/ 1228879 w 1367137"/>
                <a:gd name="connsiteY17" fmla="*/ 531540 h 967493"/>
                <a:gd name="connsiteX18" fmla="*/ 1202403 w 1367137"/>
                <a:gd name="connsiteY18" fmla="*/ 524197 h 967493"/>
                <a:gd name="connsiteX19" fmla="*/ 1089089 w 1367137"/>
                <a:gd name="connsiteY19" fmla="*/ 524197 h 967493"/>
                <a:gd name="connsiteX20" fmla="*/ 1054757 w 1367137"/>
                <a:gd name="connsiteY20" fmla="*/ 524197 h 967493"/>
                <a:gd name="connsiteX21" fmla="*/ 1054757 w 1367137"/>
                <a:gd name="connsiteY21" fmla="*/ 967493 h 967493"/>
                <a:gd name="connsiteX22" fmla="*/ 212712 w 1367137"/>
                <a:gd name="connsiteY22" fmla="*/ 967493 h 967493"/>
                <a:gd name="connsiteX23" fmla="*/ 212712 w 1367137"/>
                <a:gd name="connsiteY23" fmla="*/ 935172 h 967493"/>
                <a:gd name="connsiteX24" fmla="*/ 218580 w 1367137"/>
                <a:gd name="connsiteY24" fmla="*/ 913135 h 967493"/>
                <a:gd name="connsiteX25" fmla="*/ 236183 w 1367137"/>
                <a:gd name="connsiteY25" fmla="*/ 883751 h 967493"/>
                <a:gd name="connsiteX26" fmla="*/ 252320 w 1367137"/>
                <a:gd name="connsiteY26" fmla="*/ 829393 h 967493"/>
                <a:gd name="connsiteX27" fmla="*/ 154033 w 1367137"/>
                <a:gd name="connsiteY27" fmla="*/ 745651 h 967493"/>
                <a:gd name="connsiteX28" fmla="*/ 55745 w 1367137"/>
                <a:gd name="connsiteY28" fmla="*/ 823516 h 967493"/>
                <a:gd name="connsiteX29" fmla="*/ 55745 w 1367137"/>
                <a:gd name="connsiteY29" fmla="*/ 826455 h 967493"/>
                <a:gd name="connsiteX30" fmla="*/ 70415 w 1367137"/>
                <a:gd name="connsiteY30" fmla="*/ 883751 h 967493"/>
                <a:gd name="connsiteX31" fmla="*/ 89486 w 1367137"/>
                <a:gd name="connsiteY31" fmla="*/ 917542 h 967493"/>
                <a:gd name="connsiteX32" fmla="*/ 93886 w 1367137"/>
                <a:gd name="connsiteY32" fmla="*/ 935172 h 967493"/>
                <a:gd name="connsiteX33" fmla="*/ 93886 w 1367137"/>
                <a:gd name="connsiteY33" fmla="*/ 967493 h 967493"/>
                <a:gd name="connsiteX34" fmla="*/ 0 w 1367137"/>
                <a:gd name="connsiteY34" fmla="*/ 967493 h 967493"/>
                <a:gd name="connsiteX35" fmla="*/ 0 w 1367137"/>
                <a:gd name="connsiteY35" fmla="*/ 331350 h 967493"/>
                <a:gd name="connsiteX36" fmla="*/ 706605 w 1367137"/>
                <a:gd name="connsiteY36" fmla="*/ 331350 h 967493"/>
                <a:gd name="connsiteX37" fmla="*/ 848941 w 1367137"/>
                <a:gd name="connsiteY37" fmla="*/ 331350 h 967493"/>
                <a:gd name="connsiteX38" fmla="*/ 848941 w 1367137"/>
                <a:gd name="connsiteY38" fmla="*/ 162743 h 967493"/>
                <a:gd name="connsiteX39" fmla="*/ 841655 w 1367137"/>
                <a:gd name="connsiteY39" fmla="*/ 133420 h 967493"/>
                <a:gd name="connsiteX40" fmla="*/ 840198 w 1367137"/>
                <a:gd name="connsiteY40" fmla="*/ 133420 h 967493"/>
                <a:gd name="connsiteX41" fmla="*/ 819798 w 1367137"/>
                <a:gd name="connsiteY41" fmla="*/ 95300 h 967493"/>
                <a:gd name="connsiteX42" fmla="*/ 809598 w 1367137"/>
                <a:gd name="connsiteY42" fmla="*/ 57180 h 967493"/>
                <a:gd name="connsiteX43" fmla="*/ 875170 w 1367137"/>
                <a:gd name="connsiteY43" fmla="*/ 0 h 9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367137" h="967493">
                  <a:moveTo>
                    <a:pt x="875170" y="0"/>
                  </a:moveTo>
                  <a:cubicBezTo>
                    <a:pt x="910141" y="0"/>
                    <a:pt x="939284" y="23458"/>
                    <a:pt x="940741" y="52782"/>
                  </a:cubicBezTo>
                  <a:cubicBezTo>
                    <a:pt x="942198" y="68909"/>
                    <a:pt x="939284" y="83571"/>
                    <a:pt x="930541" y="95300"/>
                  </a:cubicBezTo>
                  <a:cubicBezTo>
                    <a:pt x="918884" y="111428"/>
                    <a:pt x="914513" y="120224"/>
                    <a:pt x="908684" y="136352"/>
                  </a:cubicBezTo>
                  <a:cubicBezTo>
                    <a:pt x="908684" y="136352"/>
                    <a:pt x="908684" y="136352"/>
                    <a:pt x="901398" y="162743"/>
                  </a:cubicBezTo>
                  <a:cubicBezTo>
                    <a:pt x="901398" y="162743"/>
                    <a:pt x="901398" y="162743"/>
                    <a:pt x="901398" y="331350"/>
                  </a:cubicBezTo>
                  <a:lnTo>
                    <a:pt x="1054757" y="331350"/>
                  </a:lnTo>
                  <a:lnTo>
                    <a:pt x="1054757" y="471137"/>
                  </a:lnTo>
                  <a:lnTo>
                    <a:pt x="1074553" y="470966"/>
                  </a:lnTo>
                  <a:cubicBezTo>
                    <a:pt x="1099330" y="470750"/>
                    <a:pt x="1138974" y="470406"/>
                    <a:pt x="1202403" y="469855"/>
                  </a:cubicBezTo>
                  <a:cubicBezTo>
                    <a:pt x="1202403" y="469855"/>
                    <a:pt x="1202403" y="469855"/>
                    <a:pt x="1231820" y="462512"/>
                  </a:cubicBezTo>
                  <a:cubicBezTo>
                    <a:pt x="1246529" y="456637"/>
                    <a:pt x="1255354" y="452231"/>
                    <a:pt x="1270062" y="441950"/>
                  </a:cubicBezTo>
                  <a:cubicBezTo>
                    <a:pt x="1281829" y="433138"/>
                    <a:pt x="1293595" y="428732"/>
                    <a:pt x="1308304" y="430201"/>
                  </a:cubicBezTo>
                  <a:cubicBezTo>
                    <a:pt x="1340662" y="430201"/>
                    <a:pt x="1367137" y="461043"/>
                    <a:pt x="1367137" y="497760"/>
                  </a:cubicBezTo>
                  <a:cubicBezTo>
                    <a:pt x="1367137" y="533009"/>
                    <a:pt x="1343604" y="560914"/>
                    <a:pt x="1312716" y="563851"/>
                  </a:cubicBezTo>
                  <a:cubicBezTo>
                    <a:pt x="1296537" y="565320"/>
                    <a:pt x="1283300" y="562383"/>
                    <a:pt x="1270062" y="553571"/>
                  </a:cubicBezTo>
                  <a:cubicBezTo>
                    <a:pt x="1253883" y="540352"/>
                    <a:pt x="1246529" y="535946"/>
                    <a:pt x="1228879" y="530072"/>
                  </a:cubicBezTo>
                  <a:cubicBezTo>
                    <a:pt x="1228879" y="530072"/>
                    <a:pt x="1228879" y="530072"/>
                    <a:pt x="1228879" y="531540"/>
                  </a:cubicBezTo>
                  <a:lnTo>
                    <a:pt x="1202403" y="524197"/>
                  </a:lnTo>
                  <a:cubicBezTo>
                    <a:pt x="1202403" y="524197"/>
                    <a:pt x="1202403" y="524197"/>
                    <a:pt x="1089089" y="524197"/>
                  </a:cubicBezTo>
                  <a:lnTo>
                    <a:pt x="1054757" y="524197"/>
                  </a:lnTo>
                  <a:lnTo>
                    <a:pt x="1054757" y="967493"/>
                  </a:lnTo>
                  <a:cubicBezTo>
                    <a:pt x="1054757" y="967493"/>
                    <a:pt x="1054757" y="967493"/>
                    <a:pt x="212712" y="967493"/>
                  </a:cubicBezTo>
                  <a:cubicBezTo>
                    <a:pt x="212712" y="967493"/>
                    <a:pt x="212712" y="967493"/>
                    <a:pt x="212712" y="935172"/>
                  </a:cubicBezTo>
                  <a:cubicBezTo>
                    <a:pt x="212712" y="935172"/>
                    <a:pt x="212712" y="935172"/>
                    <a:pt x="218580" y="913135"/>
                  </a:cubicBezTo>
                  <a:cubicBezTo>
                    <a:pt x="222980" y="901381"/>
                    <a:pt x="225914" y="895505"/>
                    <a:pt x="236183" y="883751"/>
                  </a:cubicBezTo>
                  <a:cubicBezTo>
                    <a:pt x="247919" y="867591"/>
                    <a:pt x="252320" y="849961"/>
                    <a:pt x="252320" y="829393"/>
                  </a:cubicBezTo>
                  <a:cubicBezTo>
                    <a:pt x="252320" y="783849"/>
                    <a:pt x="208311" y="745651"/>
                    <a:pt x="154033" y="745651"/>
                  </a:cubicBezTo>
                  <a:cubicBezTo>
                    <a:pt x="102688" y="745651"/>
                    <a:pt x="60146" y="779442"/>
                    <a:pt x="55745" y="823516"/>
                  </a:cubicBezTo>
                  <a:cubicBezTo>
                    <a:pt x="55745" y="824985"/>
                    <a:pt x="55745" y="824985"/>
                    <a:pt x="55745" y="826455"/>
                  </a:cubicBezTo>
                  <a:cubicBezTo>
                    <a:pt x="52811" y="847023"/>
                    <a:pt x="58679" y="866122"/>
                    <a:pt x="70415" y="883751"/>
                  </a:cubicBezTo>
                  <a:cubicBezTo>
                    <a:pt x="80684" y="896974"/>
                    <a:pt x="83618" y="902850"/>
                    <a:pt x="89486" y="917542"/>
                  </a:cubicBezTo>
                  <a:cubicBezTo>
                    <a:pt x="89486" y="917542"/>
                    <a:pt x="89486" y="917542"/>
                    <a:pt x="93886" y="935172"/>
                  </a:cubicBezTo>
                  <a:cubicBezTo>
                    <a:pt x="93886" y="935172"/>
                    <a:pt x="93886" y="935172"/>
                    <a:pt x="93886" y="967493"/>
                  </a:cubicBezTo>
                  <a:cubicBezTo>
                    <a:pt x="93886" y="967493"/>
                    <a:pt x="93886" y="967493"/>
                    <a:pt x="0" y="967493"/>
                  </a:cubicBezTo>
                  <a:cubicBezTo>
                    <a:pt x="0" y="967493"/>
                    <a:pt x="0" y="967493"/>
                    <a:pt x="0" y="331350"/>
                  </a:cubicBezTo>
                  <a:cubicBezTo>
                    <a:pt x="0" y="331350"/>
                    <a:pt x="0" y="331350"/>
                    <a:pt x="706605" y="331350"/>
                  </a:cubicBezTo>
                  <a:lnTo>
                    <a:pt x="848941" y="331350"/>
                  </a:lnTo>
                  <a:cubicBezTo>
                    <a:pt x="848941" y="331350"/>
                    <a:pt x="848941" y="331350"/>
                    <a:pt x="848941" y="162743"/>
                  </a:cubicBezTo>
                  <a:cubicBezTo>
                    <a:pt x="848941" y="162743"/>
                    <a:pt x="848941" y="162743"/>
                    <a:pt x="841655" y="133420"/>
                  </a:cubicBezTo>
                  <a:cubicBezTo>
                    <a:pt x="841655" y="133420"/>
                    <a:pt x="841655" y="133420"/>
                    <a:pt x="840198" y="133420"/>
                  </a:cubicBezTo>
                  <a:cubicBezTo>
                    <a:pt x="835827" y="118758"/>
                    <a:pt x="829998" y="109961"/>
                    <a:pt x="819798" y="95300"/>
                  </a:cubicBezTo>
                  <a:cubicBezTo>
                    <a:pt x="811056" y="83571"/>
                    <a:pt x="808141" y="71842"/>
                    <a:pt x="809598" y="57180"/>
                  </a:cubicBezTo>
                  <a:cubicBezTo>
                    <a:pt x="809598" y="24925"/>
                    <a:pt x="838741" y="0"/>
                    <a:pt x="875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0" name="Freeform 51">
              <a:extLst>
                <a:ext uri="{FF2B5EF4-FFF2-40B4-BE49-F238E27FC236}">
                  <a16:creationId xmlns:a16="http://schemas.microsoft.com/office/drawing/2014/main" id="{02C2AC42-6DAA-D0B4-AF5B-701D8F9B08A7}"/>
                </a:ext>
              </a:extLst>
            </p:cNvPr>
            <p:cNvSpPr/>
            <p:nvPr/>
          </p:nvSpPr>
          <p:spPr bwMode="auto">
            <a:xfrm>
              <a:off x="3476772" y="2826574"/>
              <a:ext cx="1042111" cy="937140"/>
            </a:xfrm>
            <a:custGeom>
              <a:avLst/>
              <a:gdLst>
                <a:gd name="connsiteX0" fmla="*/ 740582 w 1042111"/>
                <a:gd name="connsiteY0" fmla="*/ 0 h 937140"/>
                <a:gd name="connsiteX1" fmla="*/ 806672 w 1042111"/>
                <a:gd name="connsiteY1" fmla="*/ 54289 h 937140"/>
                <a:gd name="connsiteX2" fmla="*/ 794923 w 1042111"/>
                <a:gd name="connsiteY2" fmla="*/ 96840 h 937140"/>
                <a:gd name="connsiteX3" fmla="*/ 772893 w 1042111"/>
                <a:gd name="connsiteY3" fmla="*/ 137923 h 937140"/>
                <a:gd name="connsiteX4" fmla="*/ 767018 w 1042111"/>
                <a:gd name="connsiteY4" fmla="*/ 162866 h 937140"/>
                <a:gd name="connsiteX5" fmla="*/ 767018 w 1042111"/>
                <a:gd name="connsiteY5" fmla="*/ 280821 h 937140"/>
                <a:gd name="connsiteX6" fmla="*/ 767018 w 1042111"/>
                <a:gd name="connsiteY6" fmla="*/ 302262 h 937140"/>
                <a:gd name="connsiteX7" fmla="*/ 833111 w 1042111"/>
                <a:gd name="connsiteY7" fmla="*/ 302262 h 937140"/>
                <a:gd name="connsiteX8" fmla="*/ 1042110 w 1042111"/>
                <a:gd name="connsiteY8" fmla="*/ 302262 h 937140"/>
                <a:gd name="connsiteX9" fmla="*/ 1042110 w 1042111"/>
                <a:gd name="connsiteY9" fmla="*/ 302263 h 937140"/>
                <a:gd name="connsiteX10" fmla="*/ 1042111 w 1042111"/>
                <a:gd name="connsiteY10" fmla="*/ 302262 h 937140"/>
                <a:gd name="connsiteX11" fmla="*/ 1042111 w 1042111"/>
                <a:gd name="connsiteY11" fmla="*/ 937140 h 937140"/>
                <a:gd name="connsiteX12" fmla="*/ 1042110 w 1042111"/>
                <a:gd name="connsiteY12" fmla="*/ 937140 h 937140"/>
                <a:gd name="connsiteX13" fmla="*/ 1040702 w 1042111"/>
                <a:gd name="connsiteY13" fmla="*/ 937140 h 937140"/>
                <a:gd name="connsiteX14" fmla="*/ 1040702 w 1042111"/>
                <a:gd name="connsiteY14" fmla="*/ 937140 h 937140"/>
                <a:gd name="connsiteX15" fmla="*/ 1030843 w 1042111"/>
                <a:gd name="connsiteY15" fmla="*/ 937140 h 937140"/>
                <a:gd name="connsiteX16" fmla="*/ 1030838 w 1042111"/>
                <a:gd name="connsiteY16" fmla="*/ 937140 h 937140"/>
                <a:gd name="connsiteX17" fmla="*/ 1004082 w 1042111"/>
                <a:gd name="connsiteY17" fmla="*/ 937140 h 937140"/>
                <a:gd name="connsiteX18" fmla="*/ 1004063 w 1042111"/>
                <a:gd name="connsiteY18" fmla="*/ 937140 h 937140"/>
                <a:gd name="connsiteX19" fmla="*/ 981723 w 1042111"/>
                <a:gd name="connsiteY19" fmla="*/ 937140 h 937140"/>
                <a:gd name="connsiteX20" fmla="*/ 981693 w 1042111"/>
                <a:gd name="connsiteY20" fmla="*/ 937140 h 937140"/>
                <a:gd name="connsiteX21" fmla="*/ 951970 w 1042111"/>
                <a:gd name="connsiteY21" fmla="*/ 937140 h 937140"/>
                <a:gd name="connsiteX22" fmla="*/ 951924 w 1042111"/>
                <a:gd name="connsiteY22" fmla="*/ 937140 h 937140"/>
                <a:gd name="connsiteX23" fmla="*/ 913766 w 1042111"/>
                <a:gd name="connsiteY23" fmla="*/ 937140 h 937140"/>
                <a:gd name="connsiteX24" fmla="*/ 913700 w 1042111"/>
                <a:gd name="connsiteY24" fmla="*/ 937140 h 937140"/>
                <a:gd name="connsiteX25" fmla="*/ 866055 w 1042111"/>
                <a:gd name="connsiteY25" fmla="*/ 937140 h 937140"/>
                <a:gd name="connsiteX26" fmla="*/ 865964 w 1042111"/>
                <a:gd name="connsiteY26" fmla="*/ 937140 h 937140"/>
                <a:gd name="connsiteX27" fmla="*/ 807781 w 1042111"/>
                <a:gd name="connsiteY27" fmla="*/ 937140 h 937140"/>
                <a:gd name="connsiteX28" fmla="*/ 807660 w 1042111"/>
                <a:gd name="connsiteY28" fmla="*/ 937140 h 937140"/>
                <a:gd name="connsiteX29" fmla="*/ 737887 w 1042111"/>
                <a:gd name="connsiteY29" fmla="*/ 937140 h 937140"/>
                <a:gd name="connsiteX30" fmla="*/ 737729 w 1042111"/>
                <a:gd name="connsiteY30" fmla="*/ 937140 h 937140"/>
                <a:gd name="connsiteX31" fmla="*/ 655316 w 1042111"/>
                <a:gd name="connsiteY31" fmla="*/ 937140 h 937140"/>
                <a:gd name="connsiteX32" fmla="*/ 655116 w 1042111"/>
                <a:gd name="connsiteY32" fmla="*/ 937140 h 937140"/>
                <a:gd name="connsiteX33" fmla="*/ 559014 w 1042111"/>
                <a:gd name="connsiteY33" fmla="*/ 937140 h 937140"/>
                <a:gd name="connsiteX34" fmla="*/ 558764 w 1042111"/>
                <a:gd name="connsiteY34" fmla="*/ 937140 h 937140"/>
                <a:gd name="connsiteX35" fmla="*/ 447923 w 1042111"/>
                <a:gd name="connsiteY35" fmla="*/ 937140 h 937140"/>
                <a:gd name="connsiteX36" fmla="*/ 447615 w 1042111"/>
                <a:gd name="connsiteY36" fmla="*/ 937140 h 937140"/>
                <a:gd name="connsiteX37" fmla="*/ 320987 w 1042111"/>
                <a:gd name="connsiteY37" fmla="*/ 937140 h 937140"/>
                <a:gd name="connsiteX38" fmla="*/ 320613 w 1042111"/>
                <a:gd name="connsiteY38" fmla="*/ 937140 h 937140"/>
                <a:gd name="connsiteX39" fmla="*/ 325012 w 1042111"/>
                <a:gd name="connsiteY39" fmla="*/ 831327 h 937140"/>
                <a:gd name="connsiteX40" fmla="*/ 323202 w 1042111"/>
                <a:gd name="connsiteY40" fmla="*/ 777915 h 937140"/>
                <a:gd name="connsiteX41" fmla="*/ 319975 w 1042111"/>
                <a:gd name="connsiteY41" fmla="*/ 753187 h 937140"/>
                <a:gd name="connsiteX42" fmla="*/ 314183 w 1042111"/>
                <a:gd name="connsiteY42" fmla="*/ 721555 h 937140"/>
                <a:gd name="connsiteX43" fmla="*/ 308725 w 1042111"/>
                <a:gd name="connsiteY43" fmla="*/ 703337 h 937140"/>
                <a:gd name="connsiteX44" fmla="*/ 290823 w 1042111"/>
                <a:gd name="connsiteY44" fmla="*/ 670540 h 937140"/>
                <a:gd name="connsiteX45" fmla="*/ 288351 w 1042111"/>
                <a:gd name="connsiteY45" fmla="*/ 666729 h 937140"/>
                <a:gd name="connsiteX46" fmla="*/ 288618 w 1042111"/>
                <a:gd name="connsiteY46" fmla="*/ 666600 h 937140"/>
                <a:gd name="connsiteX47" fmla="*/ 201785 w 1042111"/>
                <a:gd name="connsiteY47" fmla="*/ 576095 h 937140"/>
                <a:gd name="connsiteX48" fmla="*/ 0 w 1042111"/>
                <a:gd name="connsiteY48" fmla="*/ 302262 h 937140"/>
                <a:gd name="connsiteX49" fmla="*/ 290208 w 1042111"/>
                <a:gd name="connsiteY49" fmla="*/ 302262 h 937140"/>
                <a:gd name="connsiteX50" fmla="*/ 290208 w 1042111"/>
                <a:gd name="connsiteY50" fmla="*/ 325776 h 937140"/>
                <a:gd name="connsiteX51" fmla="*/ 284345 w 1042111"/>
                <a:gd name="connsiteY51" fmla="*/ 349290 h 937140"/>
                <a:gd name="connsiteX52" fmla="*/ 266757 w 1042111"/>
                <a:gd name="connsiteY52" fmla="*/ 378683 h 937140"/>
                <a:gd name="connsiteX53" fmla="*/ 250634 w 1042111"/>
                <a:gd name="connsiteY53" fmla="*/ 431589 h 937140"/>
                <a:gd name="connsiteX54" fmla="*/ 348836 w 1042111"/>
                <a:gd name="connsiteY54" fmla="*/ 516827 h 937140"/>
                <a:gd name="connsiteX55" fmla="*/ 447037 w 1042111"/>
                <a:gd name="connsiteY55" fmla="*/ 438937 h 937140"/>
                <a:gd name="connsiteX56" fmla="*/ 447037 w 1042111"/>
                <a:gd name="connsiteY56" fmla="*/ 437468 h 937140"/>
                <a:gd name="connsiteX57" fmla="*/ 447037 w 1042111"/>
                <a:gd name="connsiteY57" fmla="*/ 435998 h 937140"/>
                <a:gd name="connsiteX58" fmla="*/ 432380 w 1042111"/>
                <a:gd name="connsiteY58" fmla="*/ 378683 h 937140"/>
                <a:gd name="connsiteX59" fmla="*/ 413326 w 1042111"/>
                <a:gd name="connsiteY59" fmla="*/ 344881 h 937140"/>
                <a:gd name="connsiteX60" fmla="*/ 408929 w 1042111"/>
                <a:gd name="connsiteY60" fmla="*/ 325776 h 937140"/>
                <a:gd name="connsiteX61" fmla="*/ 408929 w 1042111"/>
                <a:gd name="connsiteY61" fmla="*/ 302262 h 937140"/>
                <a:gd name="connsiteX62" fmla="*/ 676053 w 1042111"/>
                <a:gd name="connsiteY62" fmla="*/ 302262 h 937140"/>
                <a:gd name="connsiteX63" fmla="*/ 712677 w 1042111"/>
                <a:gd name="connsiteY63" fmla="*/ 302262 h 937140"/>
                <a:gd name="connsiteX64" fmla="*/ 712677 w 1042111"/>
                <a:gd name="connsiteY64" fmla="*/ 295952 h 937140"/>
                <a:gd name="connsiteX65" fmla="*/ 712677 w 1042111"/>
                <a:gd name="connsiteY65" fmla="*/ 162866 h 937140"/>
                <a:gd name="connsiteX66" fmla="*/ 705334 w 1042111"/>
                <a:gd name="connsiteY66" fmla="*/ 134988 h 937140"/>
                <a:gd name="connsiteX67" fmla="*/ 683304 w 1042111"/>
                <a:gd name="connsiteY67" fmla="*/ 96840 h 937140"/>
                <a:gd name="connsiteX68" fmla="*/ 673023 w 1042111"/>
                <a:gd name="connsiteY68" fmla="*/ 57223 h 937140"/>
                <a:gd name="connsiteX69" fmla="*/ 740582 w 1042111"/>
                <a:gd name="connsiteY69" fmla="*/ 0 h 93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042111" h="937140">
                  <a:moveTo>
                    <a:pt x="740582" y="0"/>
                  </a:moveTo>
                  <a:cubicBezTo>
                    <a:pt x="775830" y="0"/>
                    <a:pt x="803735" y="23476"/>
                    <a:pt x="806672" y="54289"/>
                  </a:cubicBezTo>
                  <a:cubicBezTo>
                    <a:pt x="808141" y="70429"/>
                    <a:pt x="805204" y="83634"/>
                    <a:pt x="794923" y="96840"/>
                  </a:cubicBezTo>
                  <a:cubicBezTo>
                    <a:pt x="783174" y="111512"/>
                    <a:pt x="778768" y="120316"/>
                    <a:pt x="772893" y="137923"/>
                  </a:cubicBezTo>
                  <a:lnTo>
                    <a:pt x="767018" y="162866"/>
                  </a:lnTo>
                  <a:cubicBezTo>
                    <a:pt x="767018" y="162866"/>
                    <a:pt x="767018" y="162866"/>
                    <a:pt x="767018" y="280821"/>
                  </a:cubicBezTo>
                  <a:lnTo>
                    <a:pt x="767018" y="302262"/>
                  </a:lnTo>
                  <a:lnTo>
                    <a:pt x="833111" y="302262"/>
                  </a:lnTo>
                  <a:cubicBezTo>
                    <a:pt x="893708" y="302262"/>
                    <a:pt x="962963" y="302262"/>
                    <a:pt x="1042110" y="302262"/>
                  </a:cubicBezTo>
                  <a:lnTo>
                    <a:pt x="1042110" y="302263"/>
                  </a:lnTo>
                  <a:lnTo>
                    <a:pt x="1042111" y="302262"/>
                  </a:lnTo>
                  <a:cubicBezTo>
                    <a:pt x="1042111" y="302262"/>
                    <a:pt x="1042111" y="302262"/>
                    <a:pt x="1042111" y="937140"/>
                  </a:cubicBezTo>
                  <a:lnTo>
                    <a:pt x="1042110" y="937140"/>
                  </a:lnTo>
                  <a:lnTo>
                    <a:pt x="1040702" y="937140"/>
                  </a:lnTo>
                  <a:lnTo>
                    <a:pt x="1040702" y="937140"/>
                  </a:lnTo>
                  <a:lnTo>
                    <a:pt x="1030843" y="937140"/>
                  </a:lnTo>
                  <a:lnTo>
                    <a:pt x="1030838" y="937140"/>
                  </a:lnTo>
                  <a:lnTo>
                    <a:pt x="1004082" y="937140"/>
                  </a:lnTo>
                  <a:lnTo>
                    <a:pt x="1004063" y="937140"/>
                  </a:lnTo>
                  <a:lnTo>
                    <a:pt x="981723" y="937140"/>
                  </a:lnTo>
                  <a:lnTo>
                    <a:pt x="981693" y="937140"/>
                  </a:lnTo>
                  <a:lnTo>
                    <a:pt x="951970" y="937140"/>
                  </a:lnTo>
                  <a:lnTo>
                    <a:pt x="951924" y="937140"/>
                  </a:lnTo>
                  <a:lnTo>
                    <a:pt x="913766" y="937140"/>
                  </a:lnTo>
                  <a:lnTo>
                    <a:pt x="913700" y="937140"/>
                  </a:lnTo>
                  <a:lnTo>
                    <a:pt x="866055" y="937140"/>
                  </a:lnTo>
                  <a:lnTo>
                    <a:pt x="865964" y="937140"/>
                  </a:lnTo>
                  <a:lnTo>
                    <a:pt x="807781" y="937140"/>
                  </a:lnTo>
                  <a:lnTo>
                    <a:pt x="807660" y="937140"/>
                  </a:lnTo>
                  <a:lnTo>
                    <a:pt x="737887" y="937140"/>
                  </a:lnTo>
                  <a:lnTo>
                    <a:pt x="737729" y="937140"/>
                  </a:lnTo>
                  <a:lnTo>
                    <a:pt x="655316" y="937140"/>
                  </a:lnTo>
                  <a:lnTo>
                    <a:pt x="655116" y="937140"/>
                  </a:lnTo>
                  <a:lnTo>
                    <a:pt x="559014" y="937140"/>
                  </a:lnTo>
                  <a:lnTo>
                    <a:pt x="558764" y="937140"/>
                  </a:lnTo>
                  <a:lnTo>
                    <a:pt x="447923" y="937140"/>
                  </a:lnTo>
                  <a:lnTo>
                    <a:pt x="447615" y="937140"/>
                  </a:lnTo>
                  <a:lnTo>
                    <a:pt x="320987" y="937140"/>
                  </a:lnTo>
                  <a:lnTo>
                    <a:pt x="320613" y="937140"/>
                  </a:lnTo>
                  <a:cubicBezTo>
                    <a:pt x="323546" y="900400"/>
                    <a:pt x="325012" y="865129"/>
                    <a:pt x="325012" y="831327"/>
                  </a:cubicBezTo>
                  <a:cubicBezTo>
                    <a:pt x="325012" y="812589"/>
                    <a:pt x="324462" y="794678"/>
                    <a:pt x="323202" y="777915"/>
                  </a:cubicBezTo>
                  <a:lnTo>
                    <a:pt x="319975" y="753187"/>
                  </a:lnTo>
                  <a:lnTo>
                    <a:pt x="314183" y="721555"/>
                  </a:lnTo>
                  <a:lnTo>
                    <a:pt x="308725" y="703337"/>
                  </a:lnTo>
                  <a:lnTo>
                    <a:pt x="290823" y="670540"/>
                  </a:lnTo>
                  <a:lnTo>
                    <a:pt x="288351" y="666729"/>
                  </a:lnTo>
                  <a:lnTo>
                    <a:pt x="288618" y="666600"/>
                  </a:lnTo>
                  <a:lnTo>
                    <a:pt x="201785" y="576095"/>
                  </a:lnTo>
                  <a:cubicBezTo>
                    <a:pt x="120095" y="485230"/>
                    <a:pt x="53864" y="393746"/>
                    <a:pt x="0" y="302262"/>
                  </a:cubicBezTo>
                  <a:cubicBezTo>
                    <a:pt x="0" y="302262"/>
                    <a:pt x="0" y="302262"/>
                    <a:pt x="290208" y="302262"/>
                  </a:cubicBezTo>
                  <a:cubicBezTo>
                    <a:pt x="290208" y="302262"/>
                    <a:pt x="290208" y="302262"/>
                    <a:pt x="290208" y="325776"/>
                  </a:cubicBezTo>
                  <a:cubicBezTo>
                    <a:pt x="290208" y="325776"/>
                    <a:pt x="290208" y="325776"/>
                    <a:pt x="284345" y="349290"/>
                  </a:cubicBezTo>
                  <a:cubicBezTo>
                    <a:pt x="279948" y="359578"/>
                    <a:pt x="277016" y="366926"/>
                    <a:pt x="266757" y="378683"/>
                  </a:cubicBezTo>
                  <a:cubicBezTo>
                    <a:pt x="255031" y="394849"/>
                    <a:pt x="250634" y="412484"/>
                    <a:pt x="250634" y="431589"/>
                  </a:cubicBezTo>
                  <a:cubicBezTo>
                    <a:pt x="250634" y="478617"/>
                    <a:pt x="294605" y="516827"/>
                    <a:pt x="348836" y="516827"/>
                  </a:cubicBezTo>
                  <a:cubicBezTo>
                    <a:pt x="401601" y="516827"/>
                    <a:pt x="442640" y="483026"/>
                    <a:pt x="447037" y="438937"/>
                  </a:cubicBezTo>
                  <a:cubicBezTo>
                    <a:pt x="447037" y="438937"/>
                    <a:pt x="447037" y="438937"/>
                    <a:pt x="447037" y="437468"/>
                  </a:cubicBezTo>
                  <a:cubicBezTo>
                    <a:pt x="447037" y="437468"/>
                    <a:pt x="447037" y="437468"/>
                    <a:pt x="447037" y="435998"/>
                  </a:cubicBezTo>
                  <a:cubicBezTo>
                    <a:pt x="449969" y="413954"/>
                    <a:pt x="444106" y="396318"/>
                    <a:pt x="432380" y="378683"/>
                  </a:cubicBezTo>
                  <a:cubicBezTo>
                    <a:pt x="422120" y="365456"/>
                    <a:pt x="419189" y="359578"/>
                    <a:pt x="413326" y="344881"/>
                  </a:cubicBezTo>
                  <a:cubicBezTo>
                    <a:pt x="413326" y="344881"/>
                    <a:pt x="413326" y="344881"/>
                    <a:pt x="408929" y="325776"/>
                  </a:cubicBezTo>
                  <a:cubicBezTo>
                    <a:pt x="408929" y="325776"/>
                    <a:pt x="408929" y="325776"/>
                    <a:pt x="408929" y="302262"/>
                  </a:cubicBezTo>
                  <a:cubicBezTo>
                    <a:pt x="408929" y="302262"/>
                    <a:pt x="408929" y="302262"/>
                    <a:pt x="676053" y="302262"/>
                  </a:cubicBezTo>
                  <a:lnTo>
                    <a:pt x="712677" y="302262"/>
                  </a:lnTo>
                  <a:lnTo>
                    <a:pt x="712677" y="295952"/>
                  </a:lnTo>
                  <a:cubicBezTo>
                    <a:pt x="712677" y="270160"/>
                    <a:pt x="712677" y="228893"/>
                    <a:pt x="712677" y="162866"/>
                  </a:cubicBezTo>
                  <a:cubicBezTo>
                    <a:pt x="712677" y="162866"/>
                    <a:pt x="712677" y="162866"/>
                    <a:pt x="705334" y="134988"/>
                  </a:cubicBezTo>
                  <a:cubicBezTo>
                    <a:pt x="699459" y="120316"/>
                    <a:pt x="695053" y="111512"/>
                    <a:pt x="683304" y="96840"/>
                  </a:cubicBezTo>
                  <a:cubicBezTo>
                    <a:pt x="675960" y="85101"/>
                    <a:pt x="671554" y="71896"/>
                    <a:pt x="673023" y="57223"/>
                  </a:cubicBezTo>
                  <a:cubicBezTo>
                    <a:pt x="673023" y="26411"/>
                    <a:pt x="703865" y="0"/>
                    <a:pt x="740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1" name="Freeform 52">
              <a:extLst>
                <a:ext uri="{FF2B5EF4-FFF2-40B4-BE49-F238E27FC236}">
                  <a16:creationId xmlns:a16="http://schemas.microsoft.com/office/drawing/2014/main" id="{87D8E50F-158E-9C84-B5D2-E528154D93DE}"/>
                </a:ext>
              </a:extLst>
            </p:cNvPr>
            <p:cNvSpPr/>
            <p:nvPr/>
          </p:nvSpPr>
          <p:spPr bwMode="auto">
            <a:xfrm>
              <a:off x="5224583" y="2099374"/>
              <a:ext cx="918170" cy="923229"/>
            </a:xfrm>
            <a:custGeom>
              <a:avLst/>
              <a:gdLst>
                <a:gd name="connsiteX0" fmla="*/ 155558 w 918170"/>
                <a:gd name="connsiteY0" fmla="*/ 0 h 923229"/>
                <a:gd name="connsiteX1" fmla="*/ 221129 w 918170"/>
                <a:gd name="connsiteY1" fmla="*/ 52846 h 923229"/>
                <a:gd name="connsiteX2" fmla="*/ 210929 w 918170"/>
                <a:gd name="connsiteY2" fmla="*/ 95417 h 923229"/>
                <a:gd name="connsiteX3" fmla="*/ 187615 w 918170"/>
                <a:gd name="connsiteY3" fmla="*/ 136520 h 923229"/>
                <a:gd name="connsiteX4" fmla="*/ 189072 w 918170"/>
                <a:gd name="connsiteY4" fmla="*/ 136520 h 923229"/>
                <a:gd name="connsiteX5" fmla="*/ 181786 w 918170"/>
                <a:gd name="connsiteY5" fmla="*/ 162943 h 923229"/>
                <a:gd name="connsiteX6" fmla="*/ 181786 w 918170"/>
                <a:gd name="connsiteY6" fmla="*/ 274068 h 923229"/>
                <a:gd name="connsiteX7" fmla="*/ 181786 w 918170"/>
                <a:gd name="connsiteY7" fmla="*/ 287086 h 923229"/>
                <a:gd name="connsiteX8" fmla="*/ 229728 w 918170"/>
                <a:gd name="connsiteY8" fmla="*/ 287086 h 923229"/>
                <a:gd name="connsiteX9" fmla="*/ 706962 w 918170"/>
                <a:gd name="connsiteY9" fmla="*/ 287086 h 923229"/>
                <a:gd name="connsiteX10" fmla="*/ 684961 w 918170"/>
                <a:gd name="connsiteY10" fmla="*/ 391396 h 923229"/>
                <a:gd name="connsiteX11" fmla="*/ 918170 w 918170"/>
                <a:gd name="connsiteY11" fmla="*/ 923229 h 923229"/>
                <a:gd name="connsiteX12" fmla="*/ 573490 w 918170"/>
                <a:gd name="connsiteY12" fmla="*/ 923229 h 923229"/>
                <a:gd name="connsiteX13" fmla="*/ 573490 w 918170"/>
                <a:gd name="connsiteY13" fmla="*/ 879155 h 923229"/>
                <a:gd name="connsiteX14" fmla="*/ 579357 w 918170"/>
                <a:gd name="connsiteY14" fmla="*/ 857117 h 923229"/>
                <a:gd name="connsiteX15" fmla="*/ 596957 w 918170"/>
                <a:gd name="connsiteY15" fmla="*/ 826265 h 923229"/>
                <a:gd name="connsiteX16" fmla="*/ 613091 w 918170"/>
                <a:gd name="connsiteY16" fmla="*/ 773376 h 923229"/>
                <a:gd name="connsiteX17" fmla="*/ 514821 w 918170"/>
                <a:gd name="connsiteY17" fmla="*/ 688165 h 923229"/>
                <a:gd name="connsiteX18" fmla="*/ 416550 w 918170"/>
                <a:gd name="connsiteY18" fmla="*/ 766030 h 923229"/>
                <a:gd name="connsiteX19" fmla="*/ 416550 w 918170"/>
                <a:gd name="connsiteY19" fmla="*/ 767499 h 923229"/>
                <a:gd name="connsiteX20" fmla="*/ 416550 w 918170"/>
                <a:gd name="connsiteY20" fmla="*/ 768968 h 923229"/>
                <a:gd name="connsiteX21" fmla="*/ 431217 w 918170"/>
                <a:gd name="connsiteY21" fmla="*/ 826265 h 923229"/>
                <a:gd name="connsiteX22" fmla="*/ 450285 w 918170"/>
                <a:gd name="connsiteY22" fmla="*/ 860056 h 923229"/>
                <a:gd name="connsiteX23" fmla="*/ 454685 w 918170"/>
                <a:gd name="connsiteY23" fmla="*/ 879155 h 923229"/>
                <a:gd name="connsiteX24" fmla="*/ 454685 w 918170"/>
                <a:gd name="connsiteY24" fmla="*/ 923229 h 923229"/>
                <a:gd name="connsiteX25" fmla="*/ 0 w 918170"/>
                <a:gd name="connsiteY25" fmla="*/ 923229 h 923229"/>
                <a:gd name="connsiteX26" fmla="*/ 0 w 918170"/>
                <a:gd name="connsiteY26" fmla="*/ 511866 h 923229"/>
                <a:gd name="connsiteX27" fmla="*/ 41068 w 918170"/>
                <a:gd name="connsiteY27" fmla="*/ 511866 h 923229"/>
                <a:gd name="connsiteX28" fmla="*/ 64536 w 918170"/>
                <a:gd name="connsiteY28" fmla="*/ 517743 h 923229"/>
                <a:gd name="connsiteX29" fmla="*/ 93871 w 918170"/>
                <a:gd name="connsiteY29" fmla="*/ 535373 h 923229"/>
                <a:gd name="connsiteX30" fmla="*/ 146673 w 918170"/>
                <a:gd name="connsiteY30" fmla="*/ 551534 h 923229"/>
                <a:gd name="connsiteX31" fmla="*/ 231743 w 918170"/>
                <a:gd name="connsiteY31" fmla="*/ 453100 h 923229"/>
                <a:gd name="connsiteX32" fmla="*/ 154006 w 918170"/>
                <a:gd name="connsiteY32" fmla="*/ 354667 h 923229"/>
                <a:gd name="connsiteX33" fmla="*/ 151073 w 918170"/>
                <a:gd name="connsiteY33" fmla="*/ 354667 h 923229"/>
                <a:gd name="connsiteX34" fmla="*/ 93871 w 918170"/>
                <a:gd name="connsiteY34" fmla="*/ 369359 h 923229"/>
                <a:gd name="connsiteX35" fmla="*/ 60135 w 918170"/>
                <a:gd name="connsiteY35" fmla="*/ 388458 h 923229"/>
                <a:gd name="connsiteX36" fmla="*/ 41068 w 918170"/>
                <a:gd name="connsiteY36" fmla="*/ 392865 h 923229"/>
                <a:gd name="connsiteX37" fmla="*/ 0 w 918170"/>
                <a:gd name="connsiteY37" fmla="*/ 392865 h 923229"/>
                <a:gd name="connsiteX38" fmla="*/ 0 w 918170"/>
                <a:gd name="connsiteY38" fmla="*/ 287086 h 923229"/>
                <a:gd name="connsiteX39" fmla="*/ 125824 w 918170"/>
                <a:gd name="connsiteY39" fmla="*/ 287086 h 923229"/>
                <a:gd name="connsiteX40" fmla="*/ 128963 w 918170"/>
                <a:gd name="connsiteY40" fmla="*/ 287086 h 923229"/>
                <a:gd name="connsiteX41" fmla="*/ 128715 w 918170"/>
                <a:gd name="connsiteY41" fmla="*/ 258841 h 923229"/>
                <a:gd name="connsiteX42" fmla="*/ 127872 w 918170"/>
                <a:gd name="connsiteY42" fmla="*/ 162943 h 923229"/>
                <a:gd name="connsiteX43" fmla="*/ 120586 w 918170"/>
                <a:gd name="connsiteY43" fmla="*/ 133584 h 923229"/>
                <a:gd name="connsiteX44" fmla="*/ 100186 w 918170"/>
                <a:gd name="connsiteY44" fmla="*/ 95417 h 923229"/>
                <a:gd name="connsiteX45" fmla="*/ 88529 w 918170"/>
                <a:gd name="connsiteY45" fmla="*/ 57250 h 923229"/>
                <a:gd name="connsiteX46" fmla="*/ 155558 w 918170"/>
                <a:gd name="connsiteY46" fmla="*/ 0 h 92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18170" h="923229">
                  <a:moveTo>
                    <a:pt x="155558" y="0"/>
                  </a:moveTo>
                  <a:cubicBezTo>
                    <a:pt x="190529" y="0"/>
                    <a:pt x="218215" y="23487"/>
                    <a:pt x="221129" y="52846"/>
                  </a:cubicBezTo>
                  <a:cubicBezTo>
                    <a:pt x="222586" y="70462"/>
                    <a:pt x="219672" y="83673"/>
                    <a:pt x="210929" y="95417"/>
                  </a:cubicBezTo>
                  <a:cubicBezTo>
                    <a:pt x="199272" y="111564"/>
                    <a:pt x="193443" y="120372"/>
                    <a:pt x="187615" y="136520"/>
                  </a:cubicBezTo>
                  <a:cubicBezTo>
                    <a:pt x="187615" y="136520"/>
                    <a:pt x="187615" y="136520"/>
                    <a:pt x="189072" y="136520"/>
                  </a:cubicBezTo>
                  <a:lnTo>
                    <a:pt x="181786" y="162943"/>
                  </a:lnTo>
                  <a:cubicBezTo>
                    <a:pt x="181786" y="162943"/>
                    <a:pt x="181786" y="162943"/>
                    <a:pt x="181786" y="274068"/>
                  </a:cubicBezTo>
                  <a:lnTo>
                    <a:pt x="181786" y="287086"/>
                  </a:lnTo>
                  <a:lnTo>
                    <a:pt x="229728" y="287086"/>
                  </a:lnTo>
                  <a:cubicBezTo>
                    <a:pt x="334150" y="287086"/>
                    <a:pt x="486036" y="287086"/>
                    <a:pt x="706962" y="287086"/>
                  </a:cubicBezTo>
                  <a:cubicBezTo>
                    <a:pt x="696695" y="353198"/>
                    <a:pt x="683494" y="364951"/>
                    <a:pt x="684961" y="391396"/>
                  </a:cubicBezTo>
                  <a:cubicBezTo>
                    <a:pt x="692295" y="536842"/>
                    <a:pt x="918170" y="923229"/>
                    <a:pt x="918170" y="923229"/>
                  </a:cubicBezTo>
                  <a:cubicBezTo>
                    <a:pt x="918170" y="923229"/>
                    <a:pt x="918170" y="923229"/>
                    <a:pt x="573490" y="923229"/>
                  </a:cubicBezTo>
                  <a:cubicBezTo>
                    <a:pt x="573490" y="923229"/>
                    <a:pt x="573490" y="923229"/>
                    <a:pt x="573490" y="879155"/>
                  </a:cubicBezTo>
                  <a:cubicBezTo>
                    <a:pt x="573490" y="879155"/>
                    <a:pt x="573490" y="879155"/>
                    <a:pt x="579357" y="857117"/>
                  </a:cubicBezTo>
                  <a:cubicBezTo>
                    <a:pt x="583757" y="845364"/>
                    <a:pt x="586690" y="839487"/>
                    <a:pt x="596957" y="826265"/>
                  </a:cubicBezTo>
                  <a:cubicBezTo>
                    <a:pt x="608691" y="810104"/>
                    <a:pt x="613091" y="792475"/>
                    <a:pt x="613091" y="773376"/>
                  </a:cubicBezTo>
                  <a:cubicBezTo>
                    <a:pt x="613091" y="726363"/>
                    <a:pt x="569090" y="688165"/>
                    <a:pt x="514821" y="688165"/>
                  </a:cubicBezTo>
                  <a:cubicBezTo>
                    <a:pt x="462019" y="688165"/>
                    <a:pt x="420950" y="721955"/>
                    <a:pt x="416550" y="766030"/>
                  </a:cubicBezTo>
                  <a:cubicBezTo>
                    <a:pt x="416550" y="766030"/>
                    <a:pt x="416550" y="766030"/>
                    <a:pt x="416550" y="767499"/>
                  </a:cubicBezTo>
                  <a:cubicBezTo>
                    <a:pt x="416550" y="767499"/>
                    <a:pt x="416550" y="768968"/>
                    <a:pt x="416550" y="768968"/>
                  </a:cubicBezTo>
                  <a:cubicBezTo>
                    <a:pt x="413617" y="791005"/>
                    <a:pt x="419484" y="808635"/>
                    <a:pt x="431217" y="826265"/>
                  </a:cubicBezTo>
                  <a:cubicBezTo>
                    <a:pt x="441485" y="839487"/>
                    <a:pt x="444418" y="846833"/>
                    <a:pt x="450285" y="860056"/>
                  </a:cubicBezTo>
                  <a:lnTo>
                    <a:pt x="454685" y="879155"/>
                  </a:lnTo>
                  <a:cubicBezTo>
                    <a:pt x="454685" y="879155"/>
                    <a:pt x="454685" y="879155"/>
                    <a:pt x="454685" y="923229"/>
                  </a:cubicBezTo>
                  <a:cubicBezTo>
                    <a:pt x="454685" y="923229"/>
                    <a:pt x="454685" y="923229"/>
                    <a:pt x="0" y="923229"/>
                  </a:cubicBezTo>
                  <a:cubicBezTo>
                    <a:pt x="0" y="923229"/>
                    <a:pt x="0" y="923229"/>
                    <a:pt x="0" y="511866"/>
                  </a:cubicBezTo>
                  <a:cubicBezTo>
                    <a:pt x="0" y="511866"/>
                    <a:pt x="0" y="511866"/>
                    <a:pt x="41068" y="511866"/>
                  </a:cubicBezTo>
                  <a:cubicBezTo>
                    <a:pt x="41068" y="511866"/>
                    <a:pt x="41068" y="511866"/>
                    <a:pt x="64536" y="517743"/>
                  </a:cubicBezTo>
                  <a:cubicBezTo>
                    <a:pt x="76269" y="522151"/>
                    <a:pt x="82136" y="526558"/>
                    <a:pt x="93871" y="535373"/>
                  </a:cubicBezTo>
                  <a:cubicBezTo>
                    <a:pt x="110005" y="547126"/>
                    <a:pt x="127605" y="551534"/>
                    <a:pt x="146673" y="551534"/>
                  </a:cubicBezTo>
                  <a:cubicBezTo>
                    <a:pt x="193608" y="551534"/>
                    <a:pt x="231743" y="507459"/>
                    <a:pt x="231743" y="453100"/>
                  </a:cubicBezTo>
                  <a:cubicBezTo>
                    <a:pt x="231743" y="401680"/>
                    <a:pt x="198008" y="359075"/>
                    <a:pt x="154006" y="354667"/>
                  </a:cubicBezTo>
                  <a:cubicBezTo>
                    <a:pt x="152540" y="354667"/>
                    <a:pt x="152540" y="354667"/>
                    <a:pt x="151073" y="354667"/>
                  </a:cubicBezTo>
                  <a:cubicBezTo>
                    <a:pt x="130539" y="351729"/>
                    <a:pt x="111471" y="357605"/>
                    <a:pt x="93871" y="369359"/>
                  </a:cubicBezTo>
                  <a:cubicBezTo>
                    <a:pt x="80670" y="379643"/>
                    <a:pt x="74803" y="382581"/>
                    <a:pt x="60135" y="388458"/>
                  </a:cubicBezTo>
                  <a:cubicBezTo>
                    <a:pt x="60135" y="388458"/>
                    <a:pt x="60135" y="388458"/>
                    <a:pt x="41068" y="392865"/>
                  </a:cubicBezTo>
                  <a:cubicBezTo>
                    <a:pt x="41068" y="392865"/>
                    <a:pt x="41068" y="392865"/>
                    <a:pt x="0" y="392865"/>
                  </a:cubicBezTo>
                  <a:cubicBezTo>
                    <a:pt x="0" y="392865"/>
                    <a:pt x="0" y="392865"/>
                    <a:pt x="0" y="287086"/>
                  </a:cubicBezTo>
                  <a:cubicBezTo>
                    <a:pt x="0" y="287086"/>
                    <a:pt x="0" y="287086"/>
                    <a:pt x="125824" y="287086"/>
                  </a:cubicBezTo>
                  <a:lnTo>
                    <a:pt x="128963" y="287086"/>
                  </a:lnTo>
                  <a:lnTo>
                    <a:pt x="128715" y="258841"/>
                  </a:lnTo>
                  <a:cubicBezTo>
                    <a:pt x="128510" y="235514"/>
                    <a:pt x="128237" y="204412"/>
                    <a:pt x="127872" y="162943"/>
                  </a:cubicBezTo>
                  <a:cubicBezTo>
                    <a:pt x="127872" y="162943"/>
                    <a:pt x="127872" y="162943"/>
                    <a:pt x="120586" y="133584"/>
                  </a:cubicBezTo>
                  <a:cubicBezTo>
                    <a:pt x="114758" y="118904"/>
                    <a:pt x="110386" y="110096"/>
                    <a:pt x="100186" y="95417"/>
                  </a:cubicBezTo>
                  <a:cubicBezTo>
                    <a:pt x="91444" y="83673"/>
                    <a:pt x="88529" y="71930"/>
                    <a:pt x="88529" y="57250"/>
                  </a:cubicBezTo>
                  <a:cubicBezTo>
                    <a:pt x="88529" y="24955"/>
                    <a:pt x="119129" y="0"/>
                    <a:pt x="155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2" name="Freeform 53">
              <a:extLst>
                <a:ext uri="{FF2B5EF4-FFF2-40B4-BE49-F238E27FC236}">
                  <a16:creationId xmlns:a16="http://schemas.microsoft.com/office/drawing/2014/main" id="{4F65F6D5-7B75-8DB7-CA9F-2EE355D94393}"/>
                </a:ext>
              </a:extLst>
            </p:cNvPr>
            <p:cNvSpPr/>
            <p:nvPr/>
          </p:nvSpPr>
          <p:spPr bwMode="auto">
            <a:xfrm>
              <a:off x="4626382" y="2815192"/>
              <a:ext cx="1541665" cy="1253315"/>
            </a:xfrm>
            <a:custGeom>
              <a:avLst/>
              <a:gdLst>
                <a:gd name="connsiteX0" fmla="*/ 1113667 w 1541665"/>
                <a:gd name="connsiteY0" fmla="*/ 0 h 1253315"/>
                <a:gd name="connsiteX1" fmla="*/ 1179758 w 1541665"/>
                <a:gd name="connsiteY1" fmla="*/ 52768 h 1253315"/>
                <a:gd name="connsiteX2" fmla="*/ 1168008 w 1541665"/>
                <a:gd name="connsiteY2" fmla="*/ 95275 h 1253315"/>
                <a:gd name="connsiteX3" fmla="*/ 1145978 w 1541665"/>
                <a:gd name="connsiteY3" fmla="*/ 136317 h 1253315"/>
                <a:gd name="connsiteX4" fmla="*/ 1140103 w 1541665"/>
                <a:gd name="connsiteY4" fmla="*/ 162701 h 1253315"/>
                <a:gd name="connsiteX5" fmla="*/ 1139119 w 1541665"/>
                <a:gd name="connsiteY5" fmla="*/ 288392 h 1253315"/>
                <a:gd name="connsiteX6" fmla="*/ 1138922 w 1541665"/>
                <a:gd name="connsiteY6" fmla="*/ 313644 h 1253315"/>
                <a:gd name="connsiteX7" fmla="*/ 1147451 w 1541665"/>
                <a:gd name="connsiteY7" fmla="*/ 313644 h 1253315"/>
                <a:gd name="connsiteX8" fmla="*/ 1541665 w 1541665"/>
                <a:gd name="connsiteY8" fmla="*/ 313644 h 1253315"/>
                <a:gd name="connsiteX9" fmla="*/ 1306968 w 1541665"/>
                <a:gd name="connsiteY9" fmla="*/ 406231 h 1253315"/>
                <a:gd name="connsiteX10" fmla="*/ 1292300 w 1541665"/>
                <a:gd name="connsiteY10" fmla="*/ 438562 h 1253315"/>
                <a:gd name="connsiteX11" fmla="*/ 1268830 w 1541665"/>
                <a:gd name="connsiteY11" fmla="*/ 512044 h 1253315"/>
                <a:gd name="connsiteX12" fmla="*/ 1301101 w 1541665"/>
                <a:gd name="connsiteY12" fmla="*/ 606100 h 1253315"/>
                <a:gd name="connsiteX13" fmla="*/ 1251228 w 1541665"/>
                <a:gd name="connsiteY13" fmla="*/ 700156 h 1253315"/>
                <a:gd name="connsiteX14" fmla="*/ 1276164 w 1541665"/>
                <a:gd name="connsiteY14" fmla="*/ 779515 h 1253315"/>
                <a:gd name="connsiteX15" fmla="*/ 1195487 w 1541665"/>
                <a:gd name="connsiteY15" fmla="*/ 850057 h 1253315"/>
                <a:gd name="connsiteX16" fmla="*/ 1194020 w 1541665"/>
                <a:gd name="connsiteY16" fmla="*/ 948522 h 1253315"/>
                <a:gd name="connsiteX17" fmla="*/ 1135346 w 1541665"/>
                <a:gd name="connsiteY17" fmla="*/ 948522 h 1253315"/>
                <a:gd name="connsiteX18" fmla="*/ 374753 w 1541665"/>
                <a:gd name="connsiteY18" fmla="*/ 948522 h 1253315"/>
                <a:gd name="connsiteX19" fmla="*/ 300344 w 1541665"/>
                <a:gd name="connsiteY19" fmla="*/ 948522 h 1253315"/>
                <a:gd name="connsiteX20" fmla="*/ 300344 w 1541665"/>
                <a:gd name="connsiteY20" fmla="*/ 962197 h 1253315"/>
                <a:gd name="connsiteX21" fmla="*/ 300344 w 1541665"/>
                <a:gd name="connsiteY21" fmla="*/ 1090671 h 1253315"/>
                <a:gd name="connsiteX22" fmla="*/ 307688 w 1541665"/>
                <a:gd name="connsiteY22" fmla="*/ 1119976 h 1253315"/>
                <a:gd name="connsiteX23" fmla="*/ 329718 w 1541665"/>
                <a:gd name="connsiteY23" fmla="*/ 1158073 h 1253315"/>
                <a:gd name="connsiteX24" fmla="*/ 339999 w 1541665"/>
                <a:gd name="connsiteY24" fmla="*/ 1196170 h 1253315"/>
                <a:gd name="connsiteX25" fmla="*/ 273908 w 1541665"/>
                <a:gd name="connsiteY25" fmla="*/ 1253315 h 1253315"/>
                <a:gd name="connsiteX26" fmla="*/ 207818 w 1541665"/>
                <a:gd name="connsiteY26" fmla="*/ 1200566 h 1253315"/>
                <a:gd name="connsiteX27" fmla="*/ 218098 w 1541665"/>
                <a:gd name="connsiteY27" fmla="*/ 1158073 h 1253315"/>
                <a:gd name="connsiteX28" fmla="*/ 240129 w 1541665"/>
                <a:gd name="connsiteY28" fmla="*/ 1117046 h 1253315"/>
                <a:gd name="connsiteX29" fmla="*/ 247472 w 1541665"/>
                <a:gd name="connsiteY29" fmla="*/ 1090671 h 1253315"/>
                <a:gd name="connsiteX30" fmla="*/ 247472 w 1541665"/>
                <a:gd name="connsiteY30" fmla="*/ 976804 h 1253315"/>
                <a:gd name="connsiteX31" fmla="*/ 247472 w 1541665"/>
                <a:gd name="connsiteY31" fmla="*/ 948522 h 1253315"/>
                <a:gd name="connsiteX32" fmla="*/ 199850 w 1541665"/>
                <a:gd name="connsiteY32" fmla="*/ 948522 h 1253315"/>
                <a:gd name="connsiteX33" fmla="*/ 0 w 1541665"/>
                <a:gd name="connsiteY33" fmla="*/ 948522 h 1253315"/>
                <a:gd name="connsiteX34" fmla="*/ 0 w 1541665"/>
                <a:gd name="connsiteY34" fmla="*/ 313644 h 1253315"/>
                <a:gd name="connsiteX35" fmla="*/ 274384 w 1541665"/>
                <a:gd name="connsiteY35" fmla="*/ 313644 h 1253315"/>
                <a:gd name="connsiteX36" fmla="*/ 295939 w 1541665"/>
                <a:gd name="connsiteY36" fmla="*/ 313644 h 1253315"/>
                <a:gd name="connsiteX37" fmla="*/ 376383 w 1541665"/>
                <a:gd name="connsiteY37" fmla="*/ 313644 h 1253315"/>
                <a:gd name="connsiteX38" fmla="*/ 978449 w 1541665"/>
                <a:gd name="connsiteY38" fmla="*/ 313644 h 1253315"/>
                <a:gd name="connsiteX39" fmla="*/ 1085762 w 1541665"/>
                <a:gd name="connsiteY39" fmla="*/ 313644 h 1253315"/>
                <a:gd name="connsiteX40" fmla="*/ 1085762 w 1541665"/>
                <a:gd name="connsiteY40" fmla="*/ 304515 h 1253315"/>
                <a:gd name="connsiteX41" fmla="*/ 1085762 w 1541665"/>
                <a:gd name="connsiteY41" fmla="*/ 162701 h 1253315"/>
                <a:gd name="connsiteX42" fmla="*/ 1078419 w 1541665"/>
                <a:gd name="connsiteY42" fmla="*/ 133386 h 1253315"/>
                <a:gd name="connsiteX43" fmla="*/ 1056389 w 1541665"/>
                <a:gd name="connsiteY43" fmla="*/ 95275 h 1253315"/>
                <a:gd name="connsiteX44" fmla="*/ 1046108 w 1541665"/>
                <a:gd name="connsiteY44" fmla="*/ 57165 h 1253315"/>
                <a:gd name="connsiteX45" fmla="*/ 1113667 w 1541665"/>
                <a:gd name="connsiteY45" fmla="*/ 0 h 125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541665" h="1253315">
                  <a:moveTo>
                    <a:pt x="1113667" y="0"/>
                  </a:moveTo>
                  <a:cubicBezTo>
                    <a:pt x="1147447" y="0"/>
                    <a:pt x="1176820" y="23452"/>
                    <a:pt x="1179758" y="52768"/>
                  </a:cubicBezTo>
                  <a:cubicBezTo>
                    <a:pt x="1181226" y="68891"/>
                    <a:pt x="1178289" y="83549"/>
                    <a:pt x="1168008" y="95275"/>
                  </a:cubicBezTo>
                  <a:cubicBezTo>
                    <a:pt x="1156259" y="111399"/>
                    <a:pt x="1151853" y="120194"/>
                    <a:pt x="1145978" y="136317"/>
                  </a:cubicBezTo>
                  <a:lnTo>
                    <a:pt x="1140103" y="162701"/>
                  </a:lnTo>
                  <a:cubicBezTo>
                    <a:pt x="1140103" y="162701"/>
                    <a:pt x="1140103" y="162701"/>
                    <a:pt x="1139119" y="288392"/>
                  </a:cubicBezTo>
                  <a:lnTo>
                    <a:pt x="1138922" y="313644"/>
                  </a:lnTo>
                  <a:lnTo>
                    <a:pt x="1147451" y="313644"/>
                  </a:lnTo>
                  <a:cubicBezTo>
                    <a:pt x="1266153" y="313644"/>
                    <a:pt x="1397134" y="313644"/>
                    <a:pt x="1541665" y="313644"/>
                  </a:cubicBezTo>
                  <a:cubicBezTo>
                    <a:pt x="1541665" y="313644"/>
                    <a:pt x="1541665" y="313644"/>
                    <a:pt x="1306968" y="406231"/>
                  </a:cubicBezTo>
                  <a:cubicBezTo>
                    <a:pt x="1306968" y="406231"/>
                    <a:pt x="1306968" y="406231"/>
                    <a:pt x="1292300" y="438562"/>
                  </a:cubicBezTo>
                  <a:cubicBezTo>
                    <a:pt x="1292300" y="438562"/>
                    <a:pt x="1292300" y="438562"/>
                    <a:pt x="1268830" y="512044"/>
                  </a:cubicBezTo>
                  <a:cubicBezTo>
                    <a:pt x="1268830" y="512044"/>
                    <a:pt x="1290833" y="586994"/>
                    <a:pt x="1301101" y="606100"/>
                  </a:cubicBezTo>
                  <a:cubicBezTo>
                    <a:pt x="1324571" y="654597"/>
                    <a:pt x="1251228" y="700156"/>
                    <a:pt x="1251228" y="700156"/>
                  </a:cubicBezTo>
                  <a:cubicBezTo>
                    <a:pt x="1251228" y="700156"/>
                    <a:pt x="1301101" y="723670"/>
                    <a:pt x="1276164" y="779515"/>
                  </a:cubicBezTo>
                  <a:cubicBezTo>
                    <a:pt x="1264430" y="803029"/>
                    <a:pt x="1195487" y="850057"/>
                    <a:pt x="1195487" y="850057"/>
                  </a:cubicBezTo>
                  <a:cubicBezTo>
                    <a:pt x="1195487" y="850057"/>
                    <a:pt x="1195487" y="850057"/>
                    <a:pt x="1194020" y="948522"/>
                  </a:cubicBezTo>
                  <a:cubicBezTo>
                    <a:pt x="1194020" y="948522"/>
                    <a:pt x="1194020" y="948522"/>
                    <a:pt x="1135346" y="948522"/>
                  </a:cubicBezTo>
                  <a:cubicBezTo>
                    <a:pt x="1135346" y="948522"/>
                    <a:pt x="1135346" y="948522"/>
                    <a:pt x="374753" y="948522"/>
                  </a:cubicBezTo>
                  <a:lnTo>
                    <a:pt x="300344" y="948522"/>
                  </a:lnTo>
                  <a:lnTo>
                    <a:pt x="300344" y="962197"/>
                  </a:lnTo>
                  <a:cubicBezTo>
                    <a:pt x="300344" y="987095"/>
                    <a:pt x="300344" y="1026932"/>
                    <a:pt x="300344" y="1090671"/>
                  </a:cubicBezTo>
                  <a:cubicBezTo>
                    <a:pt x="300344" y="1090671"/>
                    <a:pt x="300344" y="1090671"/>
                    <a:pt x="307688" y="1119976"/>
                  </a:cubicBezTo>
                  <a:cubicBezTo>
                    <a:pt x="313562" y="1134629"/>
                    <a:pt x="317968" y="1143420"/>
                    <a:pt x="329718" y="1158073"/>
                  </a:cubicBezTo>
                  <a:cubicBezTo>
                    <a:pt x="338530" y="1169795"/>
                    <a:pt x="341467" y="1181517"/>
                    <a:pt x="339999" y="1196170"/>
                  </a:cubicBezTo>
                  <a:cubicBezTo>
                    <a:pt x="339999" y="1228406"/>
                    <a:pt x="310625" y="1253315"/>
                    <a:pt x="273908" y="1253315"/>
                  </a:cubicBezTo>
                  <a:cubicBezTo>
                    <a:pt x="238660" y="1253315"/>
                    <a:pt x="209286" y="1229871"/>
                    <a:pt x="207818" y="1200566"/>
                  </a:cubicBezTo>
                  <a:cubicBezTo>
                    <a:pt x="204880" y="1182982"/>
                    <a:pt x="209286" y="1169795"/>
                    <a:pt x="218098" y="1158073"/>
                  </a:cubicBezTo>
                  <a:cubicBezTo>
                    <a:pt x="229848" y="1141955"/>
                    <a:pt x="234254" y="1133163"/>
                    <a:pt x="240129" y="1117046"/>
                  </a:cubicBezTo>
                  <a:lnTo>
                    <a:pt x="247472" y="1090671"/>
                  </a:lnTo>
                  <a:cubicBezTo>
                    <a:pt x="247472" y="1090671"/>
                    <a:pt x="247472" y="1090671"/>
                    <a:pt x="247472" y="976804"/>
                  </a:cubicBezTo>
                  <a:lnTo>
                    <a:pt x="247472" y="948522"/>
                  </a:lnTo>
                  <a:lnTo>
                    <a:pt x="199850" y="948522"/>
                  </a:lnTo>
                  <a:cubicBezTo>
                    <a:pt x="137484" y="948522"/>
                    <a:pt x="70959" y="948522"/>
                    <a:pt x="0" y="948522"/>
                  </a:cubicBezTo>
                  <a:cubicBezTo>
                    <a:pt x="0" y="948522"/>
                    <a:pt x="0" y="948522"/>
                    <a:pt x="0" y="313644"/>
                  </a:cubicBezTo>
                  <a:cubicBezTo>
                    <a:pt x="0" y="313644"/>
                    <a:pt x="0" y="313644"/>
                    <a:pt x="274384" y="313644"/>
                  </a:cubicBezTo>
                  <a:lnTo>
                    <a:pt x="295939" y="313644"/>
                  </a:lnTo>
                  <a:lnTo>
                    <a:pt x="376383" y="313644"/>
                  </a:lnTo>
                  <a:cubicBezTo>
                    <a:pt x="517527" y="313644"/>
                    <a:pt x="711599" y="313644"/>
                    <a:pt x="978449" y="313644"/>
                  </a:cubicBezTo>
                  <a:lnTo>
                    <a:pt x="1085762" y="313644"/>
                  </a:lnTo>
                  <a:lnTo>
                    <a:pt x="1085762" y="304515"/>
                  </a:lnTo>
                  <a:cubicBezTo>
                    <a:pt x="1085762" y="277032"/>
                    <a:pt x="1085762" y="233059"/>
                    <a:pt x="1085762" y="162701"/>
                  </a:cubicBezTo>
                  <a:cubicBezTo>
                    <a:pt x="1085762" y="162701"/>
                    <a:pt x="1085762" y="162701"/>
                    <a:pt x="1078419" y="133386"/>
                  </a:cubicBezTo>
                  <a:cubicBezTo>
                    <a:pt x="1072544" y="118728"/>
                    <a:pt x="1068138" y="109933"/>
                    <a:pt x="1056389" y="95275"/>
                  </a:cubicBezTo>
                  <a:cubicBezTo>
                    <a:pt x="1049045" y="83549"/>
                    <a:pt x="1044639" y="71823"/>
                    <a:pt x="1046108" y="57165"/>
                  </a:cubicBezTo>
                  <a:cubicBezTo>
                    <a:pt x="1046108" y="24918"/>
                    <a:pt x="1076950" y="0"/>
                    <a:pt x="1113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3" name="Freeform 38">
              <a:extLst>
                <a:ext uri="{FF2B5EF4-FFF2-40B4-BE49-F238E27FC236}">
                  <a16:creationId xmlns:a16="http://schemas.microsoft.com/office/drawing/2014/main" id="{F680E5EA-27B2-C262-B0E8-C17C563CBC8A}"/>
                </a:ext>
              </a:extLst>
            </p:cNvPr>
            <p:cNvSpPr/>
            <p:nvPr/>
          </p:nvSpPr>
          <p:spPr bwMode="auto">
            <a:xfrm>
              <a:off x="3295921" y="1646612"/>
              <a:ext cx="658907" cy="633614"/>
            </a:xfrm>
            <a:custGeom>
              <a:avLst/>
              <a:gdLst>
                <a:gd name="T0" fmla="*/ 449 w 449"/>
                <a:gd name="T1" fmla="*/ 0 h 432"/>
                <a:gd name="T2" fmla="*/ 159 w 449"/>
                <a:gd name="T3" fmla="*/ 0 h 432"/>
                <a:gd name="T4" fmla="*/ 99 w 449"/>
                <a:gd name="T5" fmla="*/ 103 h 432"/>
                <a:gd name="T6" fmla="*/ 0 w 449"/>
                <a:gd name="T7" fmla="*/ 432 h 432"/>
                <a:gd name="T8" fmla="*/ 271 w 449"/>
                <a:gd name="T9" fmla="*/ 432 h 432"/>
                <a:gd name="T10" fmla="*/ 271 w 449"/>
                <a:gd name="T11" fmla="*/ 391 h 432"/>
                <a:gd name="T12" fmla="*/ 268 w 449"/>
                <a:gd name="T13" fmla="*/ 378 h 432"/>
                <a:gd name="T14" fmla="*/ 255 w 449"/>
                <a:gd name="T15" fmla="*/ 355 h 432"/>
                <a:gd name="T16" fmla="*/ 244 w 449"/>
                <a:gd name="T17" fmla="*/ 316 h 432"/>
                <a:gd name="T18" fmla="*/ 245 w 449"/>
                <a:gd name="T19" fmla="*/ 315 h 432"/>
                <a:gd name="T20" fmla="*/ 245 w 449"/>
                <a:gd name="T21" fmla="*/ 314 h 432"/>
                <a:gd name="T22" fmla="*/ 245 w 449"/>
                <a:gd name="T23" fmla="*/ 314 h 432"/>
                <a:gd name="T24" fmla="*/ 311 w 449"/>
                <a:gd name="T25" fmla="*/ 261 h 432"/>
                <a:gd name="T26" fmla="*/ 379 w 449"/>
                <a:gd name="T27" fmla="*/ 319 h 432"/>
                <a:gd name="T28" fmla="*/ 378 w 449"/>
                <a:gd name="T29" fmla="*/ 319 h 432"/>
                <a:gd name="T30" fmla="*/ 368 w 449"/>
                <a:gd name="T31" fmla="*/ 355 h 432"/>
                <a:gd name="T32" fmla="*/ 356 w 449"/>
                <a:gd name="T33" fmla="*/ 376 h 432"/>
                <a:gd name="T34" fmla="*/ 352 w 449"/>
                <a:gd name="T35" fmla="*/ 391 h 432"/>
                <a:gd name="T36" fmla="*/ 352 w 449"/>
                <a:gd name="T37" fmla="*/ 391 h 432"/>
                <a:gd name="T38" fmla="*/ 352 w 449"/>
                <a:gd name="T39" fmla="*/ 432 h 432"/>
                <a:gd name="T40" fmla="*/ 449 w 449"/>
                <a:gd name="T41" fmla="*/ 432 h 432"/>
                <a:gd name="T42" fmla="*/ 449 w 449"/>
                <a:gd name="T43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9" h="432">
                  <a:moveTo>
                    <a:pt x="449" y="0"/>
                  </a:moveTo>
                  <a:cubicBezTo>
                    <a:pt x="159" y="0"/>
                    <a:pt x="159" y="0"/>
                    <a:pt x="159" y="0"/>
                  </a:cubicBezTo>
                  <a:cubicBezTo>
                    <a:pt x="135" y="35"/>
                    <a:pt x="115" y="70"/>
                    <a:pt x="99" y="103"/>
                  </a:cubicBezTo>
                  <a:cubicBezTo>
                    <a:pt x="54" y="195"/>
                    <a:pt x="15" y="308"/>
                    <a:pt x="0" y="432"/>
                  </a:cubicBezTo>
                  <a:cubicBezTo>
                    <a:pt x="271" y="432"/>
                    <a:pt x="271" y="432"/>
                    <a:pt x="271" y="432"/>
                  </a:cubicBezTo>
                  <a:cubicBezTo>
                    <a:pt x="271" y="391"/>
                    <a:pt x="271" y="391"/>
                    <a:pt x="271" y="391"/>
                  </a:cubicBezTo>
                  <a:cubicBezTo>
                    <a:pt x="268" y="378"/>
                    <a:pt x="268" y="378"/>
                    <a:pt x="268" y="378"/>
                  </a:cubicBezTo>
                  <a:cubicBezTo>
                    <a:pt x="264" y="369"/>
                    <a:pt x="262" y="365"/>
                    <a:pt x="255" y="355"/>
                  </a:cubicBezTo>
                  <a:cubicBezTo>
                    <a:pt x="246" y="344"/>
                    <a:pt x="243" y="331"/>
                    <a:pt x="244" y="316"/>
                  </a:cubicBezTo>
                  <a:cubicBezTo>
                    <a:pt x="244" y="316"/>
                    <a:pt x="245" y="315"/>
                    <a:pt x="245" y="315"/>
                  </a:cubicBezTo>
                  <a:cubicBezTo>
                    <a:pt x="245" y="314"/>
                    <a:pt x="245" y="314"/>
                    <a:pt x="245" y="314"/>
                  </a:cubicBezTo>
                  <a:cubicBezTo>
                    <a:pt x="245" y="314"/>
                    <a:pt x="245" y="314"/>
                    <a:pt x="245" y="314"/>
                  </a:cubicBezTo>
                  <a:cubicBezTo>
                    <a:pt x="247" y="284"/>
                    <a:pt x="276" y="261"/>
                    <a:pt x="311" y="261"/>
                  </a:cubicBezTo>
                  <a:cubicBezTo>
                    <a:pt x="348" y="261"/>
                    <a:pt x="379" y="287"/>
                    <a:pt x="379" y="319"/>
                  </a:cubicBezTo>
                  <a:cubicBezTo>
                    <a:pt x="378" y="319"/>
                    <a:pt x="378" y="319"/>
                    <a:pt x="378" y="319"/>
                  </a:cubicBezTo>
                  <a:cubicBezTo>
                    <a:pt x="379" y="332"/>
                    <a:pt x="376" y="344"/>
                    <a:pt x="368" y="355"/>
                  </a:cubicBezTo>
                  <a:cubicBezTo>
                    <a:pt x="361" y="364"/>
                    <a:pt x="359" y="368"/>
                    <a:pt x="356" y="376"/>
                  </a:cubicBezTo>
                  <a:cubicBezTo>
                    <a:pt x="352" y="391"/>
                    <a:pt x="352" y="391"/>
                    <a:pt x="352" y="391"/>
                  </a:cubicBezTo>
                  <a:cubicBezTo>
                    <a:pt x="352" y="391"/>
                    <a:pt x="352" y="391"/>
                    <a:pt x="352" y="391"/>
                  </a:cubicBezTo>
                  <a:cubicBezTo>
                    <a:pt x="352" y="432"/>
                    <a:pt x="352" y="432"/>
                    <a:pt x="352" y="432"/>
                  </a:cubicBezTo>
                  <a:cubicBezTo>
                    <a:pt x="449" y="432"/>
                    <a:pt x="449" y="432"/>
                    <a:pt x="449" y="432"/>
                  </a:cubicBezTo>
                  <a:lnTo>
                    <a:pt x="4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4" name="Freeform 55">
              <a:extLst>
                <a:ext uri="{FF2B5EF4-FFF2-40B4-BE49-F238E27FC236}">
                  <a16:creationId xmlns:a16="http://schemas.microsoft.com/office/drawing/2014/main" id="{17FE4074-01C9-9485-F2D2-5C7BAADF84DC}"/>
                </a:ext>
              </a:extLst>
            </p:cNvPr>
            <p:cNvSpPr/>
            <p:nvPr/>
          </p:nvSpPr>
          <p:spPr bwMode="auto">
            <a:xfrm>
              <a:off x="4063592" y="1312731"/>
              <a:ext cx="1054757" cy="967494"/>
            </a:xfrm>
            <a:custGeom>
              <a:avLst/>
              <a:gdLst>
                <a:gd name="connsiteX0" fmla="*/ 0 w 1054757"/>
                <a:gd name="connsiteY0" fmla="*/ 333881 h 967494"/>
                <a:gd name="connsiteX1" fmla="*/ 2060 w 1054757"/>
                <a:gd name="connsiteY1" fmla="*/ 333881 h 967494"/>
                <a:gd name="connsiteX2" fmla="*/ 16481 w 1054757"/>
                <a:gd name="connsiteY2" fmla="*/ 333881 h 967494"/>
                <a:gd name="connsiteX3" fmla="*/ 55622 w 1054757"/>
                <a:gd name="connsiteY3" fmla="*/ 333881 h 967494"/>
                <a:gd name="connsiteX4" fmla="*/ 131845 w 1054757"/>
                <a:gd name="connsiteY4" fmla="*/ 333881 h 967494"/>
                <a:gd name="connsiteX5" fmla="*/ 187724 w 1054757"/>
                <a:gd name="connsiteY5" fmla="*/ 333881 h 967494"/>
                <a:gd name="connsiteX6" fmla="*/ 257509 w 1054757"/>
                <a:gd name="connsiteY6" fmla="*/ 333881 h 967494"/>
                <a:gd name="connsiteX7" fmla="*/ 342745 w 1054757"/>
                <a:gd name="connsiteY7" fmla="*/ 333881 h 967494"/>
                <a:gd name="connsiteX8" fmla="*/ 444976 w 1054757"/>
                <a:gd name="connsiteY8" fmla="*/ 333881 h 967494"/>
                <a:gd name="connsiteX9" fmla="*/ 565747 w 1054757"/>
                <a:gd name="connsiteY9" fmla="*/ 333881 h 967494"/>
                <a:gd name="connsiteX10" fmla="*/ 706605 w 1054757"/>
                <a:gd name="connsiteY10" fmla="*/ 333881 h 967494"/>
                <a:gd name="connsiteX11" fmla="*/ 869093 w 1054757"/>
                <a:gd name="connsiteY11" fmla="*/ 333881 h 967494"/>
                <a:gd name="connsiteX12" fmla="*/ 902994 w 1054757"/>
                <a:gd name="connsiteY12" fmla="*/ 333881 h 967494"/>
                <a:gd name="connsiteX13" fmla="*/ 1054757 w 1054757"/>
                <a:gd name="connsiteY13" fmla="*/ 333881 h 967494"/>
                <a:gd name="connsiteX14" fmla="*/ 1054757 w 1054757"/>
                <a:gd name="connsiteY14" fmla="*/ 967494 h 967494"/>
                <a:gd name="connsiteX15" fmla="*/ 934465 w 1054757"/>
                <a:gd name="connsiteY15" fmla="*/ 967494 h 967494"/>
                <a:gd name="connsiteX16" fmla="*/ 934465 w 1054757"/>
                <a:gd name="connsiteY16" fmla="*/ 905893 h 967494"/>
                <a:gd name="connsiteX17" fmla="*/ 935932 w 1054757"/>
                <a:gd name="connsiteY17" fmla="*/ 905893 h 967494"/>
                <a:gd name="connsiteX18" fmla="*/ 940333 w 1054757"/>
                <a:gd name="connsiteY18" fmla="*/ 883892 h 967494"/>
                <a:gd name="connsiteX19" fmla="*/ 957937 w 1054757"/>
                <a:gd name="connsiteY19" fmla="*/ 853092 h 967494"/>
                <a:gd name="connsiteX20" fmla="*/ 974073 w 1054757"/>
                <a:gd name="connsiteY20" fmla="*/ 800291 h 967494"/>
                <a:gd name="connsiteX21" fmla="*/ 875786 w 1054757"/>
                <a:gd name="connsiteY21" fmla="*/ 715222 h 967494"/>
                <a:gd name="connsiteX22" fmla="*/ 777498 w 1054757"/>
                <a:gd name="connsiteY22" fmla="*/ 792957 h 967494"/>
                <a:gd name="connsiteX23" fmla="*/ 777498 w 1054757"/>
                <a:gd name="connsiteY23" fmla="*/ 794424 h 967494"/>
                <a:gd name="connsiteX24" fmla="*/ 777498 w 1054757"/>
                <a:gd name="connsiteY24" fmla="*/ 795891 h 967494"/>
                <a:gd name="connsiteX25" fmla="*/ 793635 w 1054757"/>
                <a:gd name="connsiteY25" fmla="*/ 853092 h 967494"/>
                <a:gd name="connsiteX26" fmla="*/ 811239 w 1054757"/>
                <a:gd name="connsiteY26" fmla="*/ 886826 h 967494"/>
                <a:gd name="connsiteX27" fmla="*/ 817107 w 1054757"/>
                <a:gd name="connsiteY27" fmla="*/ 905893 h 967494"/>
                <a:gd name="connsiteX28" fmla="*/ 817107 w 1054757"/>
                <a:gd name="connsiteY28" fmla="*/ 967494 h 967494"/>
                <a:gd name="connsiteX29" fmla="*/ 551587 w 1054757"/>
                <a:gd name="connsiteY29" fmla="*/ 967494 h 967494"/>
                <a:gd name="connsiteX30" fmla="*/ 547614 w 1054757"/>
                <a:gd name="connsiteY30" fmla="*/ 967494 h 967494"/>
                <a:gd name="connsiteX31" fmla="*/ 472390 w 1054757"/>
                <a:gd name="connsiteY31" fmla="*/ 967494 h 967494"/>
                <a:gd name="connsiteX32" fmla="*/ 378830 w 1054757"/>
                <a:gd name="connsiteY32" fmla="*/ 967494 h 967494"/>
                <a:gd name="connsiteX33" fmla="*/ 269709 w 1054757"/>
                <a:gd name="connsiteY33" fmla="*/ 967494 h 967494"/>
                <a:gd name="connsiteX34" fmla="*/ 143832 w 1054757"/>
                <a:gd name="connsiteY34" fmla="*/ 967494 h 967494"/>
                <a:gd name="connsiteX35" fmla="*/ 0 w 1054757"/>
                <a:gd name="connsiteY35" fmla="*/ 967494 h 967494"/>
                <a:gd name="connsiteX36" fmla="*/ 0 w 1054757"/>
                <a:gd name="connsiteY36" fmla="*/ 966257 h 967494"/>
                <a:gd name="connsiteX37" fmla="*/ 0 w 1054757"/>
                <a:gd name="connsiteY37" fmla="*/ 957594 h 967494"/>
                <a:gd name="connsiteX38" fmla="*/ 0 w 1054757"/>
                <a:gd name="connsiteY38" fmla="*/ 934081 h 967494"/>
                <a:gd name="connsiteX39" fmla="*/ 0 w 1054757"/>
                <a:gd name="connsiteY39" fmla="*/ 888292 h 967494"/>
                <a:gd name="connsiteX40" fmla="*/ 0 w 1054757"/>
                <a:gd name="connsiteY40" fmla="*/ 854725 h 967494"/>
                <a:gd name="connsiteX41" fmla="*/ 0 w 1054757"/>
                <a:gd name="connsiteY41" fmla="*/ 812803 h 967494"/>
                <a:gd name="connsiteX42" fmla="*/ 0 w 1054757"/>
                <a:gd name="connsiteY42" fmla="*/ 761601 h 967494"/>
                <a:gd name="connsiteX43" fmla="*/ 0 w 1054757"/>
                <a:gd name="connsiteY43" fmla="*/ 700189 h 967494"/>
                <a:gd name="connsiteX44" fmla="*/ 0 w 1054757"/>
                <a:gd name="connsiteY44" fmla="*/ 627639 h 967494"/>
                <a:gd name="connsiteX45" fmla="*/ 0 w 1054757"/>
                <a:gd name="connsiteY45" fmla="*/ 543023 h 967494"/>
                <a:gd name="connsiteX46" fmla="*/ 0 w 1054757"/>
                <a:gd name="connsiteY46" fmla="*/ 445413 h 967494"/>
                <a:gd name="connsiteX47" fmla="*/ 944096 w 1054757"/>
                <a:gd name="connsiteY47" fmla="*/ 0 h 967494"/>
                <a:gd name="connsiteX48" fmla="*/ 1010286 w 1054757"/>
                <a:gd name="connsiteY48" fmla="*/ 54421 h 967494"/>
                <a:gd name="connsiteX49" fmla="*/ 999990 w 1054757"/>
                <a:gd name="connsiteY49" fmla="*/ 97075 h 967494"/>
                <a:gd name="connsiteX50" fmla="*/ 976456 w 1054757"/>
                <a:gd name="connsiteY50" fmla="*/ 138259 h 967494"/>
                <a:gd name="connsiteX51" fmla="*/ 977926 w 1054757"/>
                <a:gd name="connsiteY51" fmla="*/ 138259 h 967494"/>
                <a:gd name="connsiteX52" fmla="*/ 970572 w 1054757"/>
                <a:gd name="connsiteY52" fmla="*/ 163263 h 967494"/>
                <a:gd name="connsiteX53" fmla="*/ 970572 w 1054757"/>
                <a:gd name="connsiteY53" fmla="*/ 333880 h 967494"/>
                <a:gd name="connsiteX54" fmla="*/ 917620 w 1054757"/>
                <a:gd name="connsiteY54" fmla="*/ 333880 h 967494"/>
                <a:gd name="connsiteX55" fmla="*/ 916149 w 1054757"/>
                <a:gd name="connsiteY55" fmla="*/ 163263 h 967494"/>
                <a:gd name="connsiteX56" fmla="*/ 908794 w 1054757"/>
                <a:gd name="connsiteY56" fmla="*/ 135317 h 967494"/>
                <a:gd name="connsiteX57" fmla="*/ 888201 w 1054757"/>
                <a:gd name="connsiteY57" fmla="*/ 97075 h 967494"/>
                <a:gd name="connsiteX58" fmla="*/ 876434 w 1054757"/>
                <a:gd name="connsiteY58" fmla="*/ 57363 h 967494"/>
                <a:gd name="connsiteX59" fmla="*/ 944096 w 1054757"/>
                <a:gd name="connsiteY59" fmla="*/ 0 h 96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54757" h="967494">
                  <a:moveTo>
                    <a:pt x="0" y="333881"/>
                  </a:moveTo>
                  <a:lnTo>
                    <a:pt x="2060" y="333881"/>
                  </a:lnTo>
                  <a:lnTo>
                    <a:pt x="16481" y="333881"/>
                  </a:lnTo>
                  <a:lnTo>
                    <a:pt x="55622" y="333881"/>
                  </a:lnTo>
                  <a:lnTo>
                    <a:pt x="131845" y="333881"/>
                  </a:lnTo>
                  <a:lnTo>
                    <a:pt x="187724" y="333881"/>
                  </a:lnTo>
                  <a:lnTo>
                    <a:pt x="257509" y="333881"/>
                  </a:lnTo>
                  <a:lnTo>
                    <a:pt x="342745" y="333881"/>
                  </a:lnTo>
                  <a:lnTo>
                    <a:pt x="444976" y="333881"/>
                  </a:lnTo>
                  <a:lnTo>
                    <a:pt x="565747" y="333881"/>
                  </a:lnTo>
                  <a:lnTo>
                    <a:pt x="706605" y="333881"/>
                  </a:lnTo>
                  <a:lnTo>
                    <a:pt x="869093" y="333881"/>
                  </a:lnTo>
                  <a:lnTo>
                    <a:pt x="902994" y="333881"/>
                  </a:lnTo>
                  <a:lnTo>
                    <a:pt x="1054757" y="333881"/>
                  </a:lnTo>
                  <a:cubicBezTo>
                    <a:pt x="1054757" y="333881"/>
                    <a:pt x="1054757" y="333881"/>
                    <a:pt x="1054757" y="967494"/>
                  </a:cubicBezTo>
                  <a:cubicBezTo>
                    <a:pt x="1054757" y="967494"/>
                    <a:pt x="1054757" y="967494"/>
                    <a:pt x="934465" y="967494"/>
                  </a:cubicBezTo>
                  <a:cubicBezTo>
                    <a:pt x="934465" y="967494"/>
                    <a:pt x="934465" y="967494"/>
                    <a:pt x="934465" y="905893"/>
                  </a:cubicBezTo>
                  <a:cubicBezTo>
                    <a:pt x="934465" y="905893"/>
                    <a:pt x="934465" y="905893"/>
                    <a:pt x="935932" y="905893"/>
                  </a:cubicBezTo>
                  <a:cubicBezTo>
                    <a:pt x="935932" y="905893"/>
                    <a:pt x="935932" y="905893"/>
                    <a:pt x="940333" y="883892"/>
                  </a:cubicBezTo>
                  <a:cubicBezTo>
                    <a:pt x="944734" y="872159"/>
                    <a:pt x="949135" y="866292"/>
                    <a:pt x="957937" y="853092"/>
                  </a:cubicBezTo>
                  <a:cubicBezTo>
                    <a:pt x="969673" y="836958"/>
                    <a:pt x="975540" y="819358"/>
                    <a:pt x="974073" y="800291"/>
                  </a:cubicBezTo>
                  <a:cubicBezTo>
                    <a:pt x="974073" y="753356"/>
                    <a:pt x="930064" y="715222"/>
                    <a:pt x="875786" y="715222"/>
                  </a:cubicBezTo>
                  <a:cubicBezTo>
                    <a:pt x="824442" y="715222"/>
                    <a:pt x="781899" y="748956"/>
                    <a:pt x="777498" y="792957"/>
                  </a:cubicBezTo>
                  <a:cubicBezTo>
                    <a:pt x="777498" y="792957"/>
                    <a:pt x="777498" y="792957"/>
                    <a:pt x="777498" y="794424"/>
                  </a:cubicBezTo>
                  <a:cubicBezTo>
                    <a:pt x="777498" y="794424"/>
                    <a:pt x="777498" y="795891"/>
                    <a:pt x="777498" y="795891"/>
                  </a:cubicBezTo>
                  <a:cubicBezTo>
                    <a:pt x="776031" y="817891"/>
                    <a:pt x="780432" y="836958"/>
                    <a:pt x="793635" y="853092"/>
                  </a:cubicBezTo>
                  <a:cubicBezTo>
                    <a:pt x="803904" y="866292"/>
                    <a:pt x="806838" y="873626"/>
                    <a:pt x="811239" y="886826"/>
                  </a:cubicBezTo>
                  <a:cubicBezTo>
                    <a:pt x="811239" y="886826"/>
                    <a:pt x="811239" y="886826"/>
                    <a:pt x="817107" y="905893"/>
                  </a:cubicBezTo>
                  <a:cubicBezTo>
                    <a:pt x="817107" y="905893"/>
                    <a:pt x="817107" y="905893"/>
                    <a:pt x="817107" y="967494"/>
                  </a:cubicBezTo>
                  <a:cubicBezTo>
                    <a:pt x="817107" y="967494"/>
                    <a:pt x="817107" y="967494"/>
                    <a:pt x="551587" y="967494"/>
                  </a:cubicBezTo>
                  <a:lnTo>
                    <a:pt x="547614" y="967494"/>
                  </a:lnTo>
                  <a:lnTo>
                    <a:pt x="472390" y="967494"/>
                  </a:lnTo>
                  <a:lnTo>
                    <a:pt x="378830" y="967494"/>
                  </a:lnTo>
                  <a:lnTo>
                    <a:pt x="269709" y="967494"/>
                  </a:lnTo>
                  <a:lnTo>
                    <a:pt x="143832" y="967494"/>
                  </a:lnTo>
                  <a:lnTo>
                    <a:pt x="0" y="967494"/>
                  </a:lnTo>
                  <a:lnTo>
                    <a:pt x="0" y="966257"/>
                  </a:lnTo>
                  <a:lnTo>
                    <a:pt x="0" y="957594"/>
                  </a:lnTo>
                  <a:lnTo>
                    <a:pt x="0" y="934081"/>
                  </a:lnTo>
                  <a:lnTo>
                    <a:pt x="0" y="888292"/>
                  </a:lnTo>
                  <a:lnTo>
                    <a:pt x="0" y="854725"/>
                  </a:lnTo>
                  <a:lnTo>
                    <a:pt x="0" y="812803"/>
                  </a:lnTo>
                  <a:lnTo>
                    <a:pt x="0" y="761601"/>
                  </a:lnTo>
                  <a:lnTo>
                    <a:pt x="0" y="700189"/>
                  </a:lnTo>
                  <a:lnTo>
                    <a:pt x="0" y="627639"/>
                  </a:lnTo>
                  <a:lnTo>
                    <a:pt x="0" y="543023"/>
                  </a:lnTo>
                  <a:lnTo>
                    <a:pt x="0" y="445413"/>
                  </a:lnTo>
                  <a:close/>
                  <a:moveTo>
                    <a:pt x="944096" y="0"/>
                  </a:moveTo>
                  <a:cubicBezTo>
                    <a:pt x="979397" y="0"/>
                    <a:pt x="1007345" y="23533"/>
                    <a:pt x="1010286" y="54421"/>
                  </a:cubicBezTo>
                  <a:cubicBezTo>
                    <a:pt x="1011757" y="70600"/>
                    <a:pt x="1008815" y="83838"/>
                    <a:pt x="999990" y="97075"/>
                  </a:cubicBezTo>
                  <a:cubicBezTo>
                    <a:pt x="988223" y="111784"/>
                    <a:pt x="983810" y="120609"/>
                    <a:pt x="976456" y="138259"/>
                  </a:cubicBezTo>
                  <a:cubicBezTo>
                    <a:pt x="976456" y="138259"/>
                    <a:pt x="976456" y="138259"/>
                    <a:pt x="977926" y="138259"/>
                  </a:cubicBezTo>
                  <a:lnTo>
                    <a:pt x="970572" y="163263"/>
                  </a:lnTo>
                  <a:cubicBezTo>
                    <a:pt x="970572" y="163263"/>
                    <a:pt x="970572" y="163263"/>
                    <a:pt x="970572" y="333880"/>
                  </a:cubicBezTo>
                  <a:cubicBezTo>
                    <a:pt x="970572" y="333880"/>
                    <a:pt x="970572" y="333880"/>
                    <a:pt x="917620" y="333880"/>
                  </a:cubicBezTo>
                  <a:cubicBezTo>
                    <a:pt x="917620" y="333880"/>
                    <a:pt x="917620" y="333880"/>
                    <a:pt x="916149" y="163263"/>
                  </a:cubicBezTo>
                  <a:cubicBezTo>
                    <a:pt x="916149" y="163263"/>
                    <a:pt x="916149" y="163263"/>
                    <a:pt x="908794" y="135317"/>
                  </a:cubicBezTo>
                  <a:cubicBezTo>
                    <a:pt x="902910" y="119138"/>
                    <a:pt x="898498" y="111784"/>
                    <a:pt x="888201" y="97075"/>
                  </a:cubicBezTo>
                  <a:cubicBezTo>
                    <a:pt x="879376" y="85308"/>
                    <a:pt x="876434" y="72071"/>
                    <a:pt x="876434" y="57363"/>
                  </a:cubicBezTo>
                  <a:cubicBezTo>
                    <a:pt x="876434" y="26475"/>
                    <a:pt x="907323" y="0"/>
                    <a:pt x="9440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5" name="Freeform 56">
              <a:extLst>
                <a:ext uri="{FF2B5EF4-FFF2-40B4-BE49-F238E27FC236}">
                  <a16:creationId xmlns:a16="http://schemas.microsoft.com/office/drawing/2014/main" id="{097F09AE-BB71-E41E-90C8-DD237D26CDEA}"/>
                </a:ext>
              </a:extLst>
            </p:cNvPr>
            <p:cNvSpPr/>
            <p:nvPr/>
          </p:nvSpPr>
          <p:spPr bwMode="auto">
            <a:xfrm>
              <a:off x="3285725" y="2056374"/>
              <a:ext cx="669102" cy="1259638"/>
            </a:xfrm>
            <a:custGeom>
              <a:avLst/>
              <a:gdLst>
                <a:gd name="connsiteX0" fmla="*/ 466016 w 669102"/>
                <a:gd name="connsiteY0" fmla="*/ 0 h 1259638"/>
                <a:gd name="connsiteX1" fmla="*/ 533575 w 669102"/>
                <a:gd name="connsiteY1" fmla="*/ 52814 h 1259638"/>
                <a:gd name="connsiteX2" fmla="*/ 532107 w 669102"/>
                <a:gd name="connsiteY2" fmla="*/ 52814 h 1259638"/>
                <a:gd name="connsiteX3" fmla="*/ 521826 w 669102"/>
                <a:gd name="connsiteY3" fmla="*/ 95358 h 1259638"/>
                <a:gd name="connsiteX4" fmla="*/ 499796 w 669102"/>
                <a:gd name="connsiteY4" fmla="*/ 136436 h 1259638"/>
                <a:gd name="connsiteX5" fmla="*/ 493921 w 669102"/>
                <a:gd name="connsiteY5" fmla="*/ 162843 h 1259638"/>
                <a:gd name="connsiteX6" fmla="*/ 492452 w 669102"/>
                <a:gd name="connsiteY6" fmla="*/ 330086 h 1259638"/>
                <a:gd name="connsiteX7" fmla="*/ 551551 w 669102"/>
                <a:gd name="connsiteY7" fmla="*/ 330086 h 1259638"/>
                <a:gd name="connsiteX8" fmla="*/ 669102 w 669102"/>
                <a:gd name="connsiteY8" fmla="*/ 330086 h 1259638"/>
                <a:gd name="connsiteX9" fmla="*/ 669102 w 669102"/>
                <a:gd name="connsiteY9" fmla="*/ 966229 h 1259638"/>
                <a:gd name="connsiteX10" fmla="*/ 573757 w 669102"/>
                <a:gd name="connsiteY10" fmla="*/ 966229 h 1259638"/>
                <a:gd name="connsiteX11" fmla="*/ 567273 w 669102"/>
                <a:gd name="connsiteY11" fmla="*/ 966229 h 1259638"/>
                <a:gd name="connsiteX12" fmla="*/ 567273 w 669102"/>
                <a:gd name="connsiteY12" fmla="*/ 1002174 h 1259638"/>
                <a:gd name="connsiteX13" fmla="*/ 567273 w 669102"/>
                <a:gd name="connsiteY13" fmla="*/ 1096493 h 1259638"/>
                <a:gd name="connsiteX14" fmla="*/ 574617 w 669102"/>
                <a:gd name="connsiteY14" fmla="*/ 1125888 h 1259638"/>
                <a:gd name="connsiteX15" fmla="*/ 596647 w 669102"/>
                <a:gd name="connsiteY15" fmla="*/ 1164102 h 1259638"/>
                <a:gd name="connsiteX16" fmla="*/ 606927 w 669102"/>
                <a:gd name="connsiteY16" fmla="*/ 1202317 h 1259638"/>
                <a:gd name="connsiteX17" fmla="*/ 539368 w 669102"/>
                <a:gd name="connsiteY17" fmla="*/ 1259638 h 1259638"/>
                <a:gd name="connsiteX18" fmla="*/ 473278 w 669102"/>
                <a:gd name="connsiteY18" fmla="*/ 1206726 h 1259638"/>
                <a:gd name="connsiteX19" fmla="*/ 485027 w 669102"/>
                <a:gd name="connsiteY19" fmla="*/ 1164102 h 1259638"/>
                <a:gd name="connsiteX20" fmla="*/ 507057 w 669102"/>
                <a:gd name="connsiteY20" fmla="*/ 1122949 h 1259638"/>
                <a:gd name="connsiteX21" fmla="*/ 512932 w 669102"/>
                <a:gd name="connsiteY21" fmla="*/ 1096493 h 1259638"/>
                <a:gd name="connsiteX22" fmla="*/ 512932 w 669102"/>
                <a:gd name="connsiteY22" fmla="*/ 987198 h 1259638"/>
                <a:gd name="connsiteX23" fmla="*/ 512932 w 669102"/>
                <a:gd name="connsiteY23" fmla="*/ 966229 h 1259638"/>
                <a:gd name="connsiteX24" fmla="*/ 495022 w 669102"/>
                <a:gd name="connsiteY24" fmla="*/ 966229 h 1259638"/>
                <a:gd name="connsiteX25" fmla="*/ 133389 w 669102"/>
                <a:gd name="connsiteY25" fmla="*/ 966229 h 1259638"/>
                <a:gd name="connsiteX26" fmla="*/ 1295 w 669102"/>
                <a:gd name="connsiteY26" fmla="*/ 330086 h 1259638"/>
                <a:gd name="connsiteX27" fmla="*/ 359491 w 669102"/>
                <a:gd name="connsiteY27" fmla="*/ 330086 h 1259638"/>
                <a:gd name="connsiteX28" fmla="*/ 439580 w 669102"/>
                <a:gd name="connsiteY28" fmla="*/ 330086 h 1259638"/>
                <a:gd name="connsiteX29" fmla="*/ 439580 w 669102"/>
                <a:gd name="connsiteY29" fmla="*/ 162843 h 1259638"/>
                <a:gd name="connsiteX30" fmla="*/ 432237 w 669102"/>
                <a:gd name="connsiteY30" fmla="*/ 133502 h 1259638"/>
                <a:gd name="connsiteX31" fmla="*/ 410207 w 669102"/>
                <a:gd name="connsiteY31" fmla="*/ 95358 h 1259638"/>
                <a:gd name="connsiteX32" fmla="*/ 399926 w 669102"/>
                <a:gd name="connsiteY32" fmla="*/ 57215 h 1259638"/>
                <a:gd name="connsiteX33" fmla="*/ 466016 w 669102"/>
                <a:gd name="connsiteY33" fmla="*/ 0 h 125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69102" h="1259638">
                  <a:moveTo>
                    <a:pt x="466016" y="0"/>
                  </a:moveTo>
                  <a:cubicBezTo>
                    <a:pt x="501265" y="0"/>
                    <a:pt x="530638" y="23473"/>
                    <a:pt x="533575" y="52814"/>
                  </a:cubicBezTo>
                  <a:cubicBezTo>
                    <a:pt x="533575" y="52814"/>
                    <a:pt x="533575" y="52814"/>
                    <a:pt x="532107" y="52814"/>
                  </a:cubicBezTo>
                  <a:cubicBezTo>
                    <a:pt x="535044" y="68951"/>
                    <a:pt x="532107" y="83622"/>
                    <a:pt x="521826" y="95358"/>
                  </a:cubicBezTo>
                  <a:cubicBezTo>
                    <a:pt x="510077" y="111496"/>
                    <a:pt x="505671" y="120298"/>
                    <a:pt x="499796" y="136436"/>
                  </a:cubicBezTo>
                  <a:lnTo>
                    <a:pt x="493921" y="162843"/>
                  </a:lnTo>
                  <a:cubicBezTo>
                    <a:pt x="493921" y="162843"/>
                    <a:pt x="493921" y="162843"/>
                    <a:pt x="492452" y="330086"/>
                  </a:cubicBezTo>
                  <a:lnTo>
                    <a:pt x="551551" y="330086"/>
                  </a:lnTo>
                  <a:cubicBezTo>
                    <a:pt x="588235" y="330086"/>
                    <a:pt x="627364" y="330086"/>
                    <a:pt x="669102" y="330086"/>
                  </a:cubicBezTo>
                  <a:lnTo>
                    <a:pt x="669102" y="966229"/>
                  </a:lnTo>
                  <a:cubicBezTo>
                    <a:pt x="669102" y="966229"/>
                    <a:pt x="669102" y="966229"/>
                    <a:pt x="573757" y="966229"/>
                  </a:cubicBezTo>
                  <a:lnTo>
                    <a:pt x="567273" y="966229"/>
                  </a:lnTo>
                  <a:lnTo>
                    <a:pt x="567273" y="1002174"/>
                  </a:lnTo>
                  <a:cubicBezTo>
                    <a:pt x="567273" y="1025116"/>
                    <a:pt x="567273" y="1055706"/>
                    <a:pt x="567273" y="1096493"/>
                  </a:cubicBezTo>
                  <a:cubicBezTo>
                    <a:pt x="567273" y="1096493"/>
                    <a:pt x="567273" y="1096493"/>
                    <a:pt x="574617" y="1125888"/>
                  </a:cubicBezTo>
                  <a:cubicBezTo>
                    <a:pt x="580491" y="1140586"/>
                    <a:pt x="584897" y="1149405"/>
                    <a:pt x="596647" y="1164102"/>
                  </a:cubicBezTo>
                  <a:cubicBezTo>
                    <a:pt x="603990" y="1175861"/>
                    <a:pt x="608396" y="1187619"/>
                    <a:pt x="606927" y="1202317"/>
                  </a:cubicBezTo>
                  <a:cubicBezTo>
                    <a:pt x="606927" y="1234652"/>
                    <a:pt x="576085" y="1259638"/>
                    <a:pt x="539368" y="1259638"/>
                  </a:cubicBezTo>
                  <a:cubicBezTo>
                    <a:pt x="505589" y="1259638"/>
                    <a:pt x="476215" y="1236122"/>
                    <a:pt x="473278" y="1206726"/>
                  </a:cubicBezTo>
                  <a:cubicBezTo>
                    <a:pt x="471809" y="1190559"/>
                    <a:pt x="474746" y="1177330"/>
                    <a:pt x="485027" y="1164102"/>
                  </a:cubicBezTo>
                  <a:cubicBezTo>
                    <a:pt x="496777" y="1147935"/>
                    <a:pt x="501183" y="1140586"/>
                    <a:pt x="507057" y="1122949"/>
                  </a:cubicBezTo>
                  <a:lnTo>
                    <a:pt x="512932" y="1096493"/>
                  </a:lnTo>
                  <a:cubicBezTo>
                    <a:pt x="512932" y="1096493"/>
                    <a:pt x="512932" y="1096493"/>
                    <a:pt x="512932" y="987198"/>
                  </a:cubicBezTo>
                  <a:lnTo>
                    <a:pt x="512932" y="966229"/>
                  </a:lnTo>
                  <a:lnTo>
                    <a:pt x="495022" y="966229"/>
                  </a:lnTo>
                  <a:cubicBezTo>
                    <a:pt x="415894" y="966229"/>
                    <a:pt x="300799" y="966229"/>
                    <a:pt x="133389" y="966229"/>
                  </a:cubicBezTo>
                  <a:cubicBezTo>
                    <a:pt x="27714" y="745856"/>
                    <a:pt x="-7511" y="529891"/>
                    <a:pt x="1295" y="330086"/>
                  </a:cubicBezTo>
                  <a:cubicBezTo>
                    <a:pt x="1295" y="330086"/>
                    <a:pt x="1295" y="330086"/>
                    <a:pt x="359491" y="330086"/>
                  </a:cubicBezTo>
                  <a:lnTo>
                    <a:pt x="439580" y="330086"/>
                  </a:lnTo>
                  <a:cubicBezTo>
                    <a:pt x="439580" y="330086"/>
                    <a:pt x="439580" y="330086"/>
                    <a:pt x="439580" y="162843"/>
                  </a:cubicBezTo>
                  <a:cubicBezTo>
                    <a:pt x="439580" y="162843"/>
                    <a:pt x="439580" y="162843"/>
                    <a:pt x="432237" y="133502"/>
                  </a:cubicBezTo>
                  <a:cubicBezTo>
                    <a:pt x="426362" y="118831"/>
                    <a:pt x="421956" y="110029"/>
                    <a:pt x="410207" y="95358"/>
                  </a:cubicBezTo>
                  <a:cubicBezTo>
                    <a:pt x="402863" y="83622"/>
                    <a:pt x="398457" y="71886"/>
                    <a:pt x="399926" y="57215"/>
                  </a:cubicBezTo>
                  <a:cubicBezTo>
                    <a:pt x="399926" y="24940"/>
                    <a:pt x="429299" y="0"/>
                    <a:pt x="466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15FE026-A143-D0A2-54E7-52E7EBFCBF72}"/>
              </a:ext>
            </a:extLst>
          </p:cNvPr>
          <p:cNvSpPr/>
          <p:nvPr/>
        </p:nvSpPr>
        <p:spPr>
          <a:xfrm>
            <a:off x="2961558" y="1251069"/>
            <a:ext cx="6094690" cy="4689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in 2025, in January, in March, on Monday, ..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16D40E4-1E6E-A1D4-D0A7-511637B92F1D}"/>
              </a:ext>
            </a:extLst>
          </p:cNvPr>
          <p:cNvSpPr/>
          <p:nvPr/>
        </p:nvSpPr>
        <p:spPr>
          <a:xfrm>
            <a:off x="3095000" y="2931479"/>
            <a:ext cx="5961246" cy="404167"/>
          </a:xfrm>
          <a:prstGeom prst="roundRect">
            <a:avLst/>
          </a:prstGeom>
          <a:solidFill>
            <a:srgbClr val="FFFF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study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play football, play chess, …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19ABE1C-FBB9-C5E9-4684-60A21A1785DF}"/>
              </a:ext>
            </a:extLst>
          </p:cNvPr>
          <p:cNvGrpSpPr/>
          <p:nvPr/>
        </p:nvGrpSpPr>
        <p:grpSpPr>
          <a:xfrm>
            <a:off x="2065423" y="3624595"/>
            <a:ext cx="6990824" cy="512339"/>
            <a:chOff x="2514173" y="2269065"/>
            <a:chExt cx="6296131" cy="512339"/>
          </a:xfrm>
          <a:solidFill>
            <a:schemeClr val="accent6">
              <a:lumMod val="75000"/>
            </a:schemeClr>
          </a:solidFill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8D7D186-DE85-E910-DC21-5ADBE3DB8A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7649" y="2527248"/>
              <a:ext cx="893494" cy="719"/>
            </a:xfrm>
            <a:prstGeom prst="line">
              <a:avLst/>
            </a:prstGeom>
            <a:grp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1E5C8C4-06F6-B1BD-6767-73F152CD56EB}"/>
                </a:ext>
              </a:extLst>
            </p:cNvPr>
            <p:cNvSpPr/>
            <p:nvPr/>
          </p:nvSpPr>
          <p:spPr>
            <a:xfrm>
              <a:off x="3689830" y="2269065"/>
              <a:ext cx="5120474" cy="512339"/>
            </a:xfrm>
            <a:prstGeom prst="round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with the name of meals</a:t>
              </a:r>
            </a:p>
          </p:txBody>
        </p:sp>
        <p:sp>
          <p:nvSpPr>
            <p:cNvPr id="36" name="椭圆 5">
              <a:extLst>
                <a:ext uri="{FF2B5EF4-FFF2-40B4-BE49-F238E27FC236}">
                  <a16:creationId xmlns:a16="http://schemas.microsoft.com/office/drawing/2014/main" id="{46CC7BFE-C5E3-E8FF-8895-D8F5B7469465}"/>
                </a:ext>
              </a:extLst>
            </p:cNvPr>
            <p:cNvSpPr/>
            <p:nvPr/>
          </p:nvSpPr>
          <p:spPr>
            <a:xfrm>
              <a:off x="2514173" y="2332360"/>
              <a:ext cx="401493" cy="384874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42957BF-E114-59AD-73CE-1A2F9C64F156}"/>
              </a:ext>
            </a:extLst>
          </p:cNvPr>
          <p:cNvSpPr/>
          <p:nvPr/>
        </p:nvSpPr>
        <p:spPr>
          <a:xfrm>
            <a:off x="2961557" y="4209883"/>
            <a:ext cx="6094689" cy="404167"/>
          </a:xfrm>
          <a:prstGeom prst="roundRect">
            <a:avLst/>
          </a:prstGeom>
          <a:solidFill>
            <a:srgbClr val="FFFF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have breakfast, have lunch, have dinner</a:t>
            </a:r>
          </a:p>
        </p:txBody>
      </p:sp>
    </p:spTree>
    <p:extLst>
      <p:ext uri="{BB962C8B-B14F-4D97-AF65-F5344CB8AC3E}">
        <p14:creationId xmlns:p14="http://schemas.microsoft.com/office/powerpoint/2010/main" val="375784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22EAE-1616-E940-65AD-3F6589F1C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57">
            <a:extLst>
              <a:ext uri="{FF2B5EF4-FFF2-40B4-BE49-F238E27FC236}">
                <a16:creationId xmlns:a16="http://schemas.microsoft.com/office/drawing/2014/main" id="{3E677F3D-9F2F-DFA1-858A-E0CB499DAFCA}"/>
              </a:ext>
            </a:extLst>
          </p:cNvPr>
          <p:cNvGrpSpPr/>
          <p:nvPr/>
        </p:nvGrpSpPr>
        <p:grpSpPr>
          <a:xfrm>
            <a:off x="155220" y="1104844"/>
            <a:ext cx="1684740" cy="2369474"/>
            <a:chOff x="3285725" y="973793"/>
            <a:chExt cx="2882322" cy="416970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9569EFBA-632C-3F8A-1B0F-F4B2F157E699}"/>
                </a:ext>
              </a:extLst>
            </p:cNvPr>
            <p:cNvSpPr/>
            <p:nvPr/>
          </p:nvSpPr>
          <p:spPr bwMode="auto">
            <a:xfrm>
              <a:off x="3739829" y="3869949"/>
              <a:ext cx="2081691" cy="531173"/>
            </a:xfrm>
            <a:custGeom>
              <a:avLst/>
              <a:gdLst>
                <a:gd name="T0" fmla="*/ 831 w 1419"/>
                <a:gd name="T1" fmla="*/ 0 h 362"/>
                <a:gd name="T2" fmla="*/ 831 w 1419"/>
                <a:gd name="T3" fmla="*/ 24 h 362"/>
                <a:gd name="T4" fmla="*/ 835 w 1419"/>
                <a:gd name="T5" fmla="*/ 37 h 362"/>
                <a:gd name="T6" fmla="*/ 847 w 1419"/>
                <a:gd name="T7" fmla="*/ 60 h 362"/>
                <a:gd name="T8" fmla="*/ 858 w 1419"/>
                <a:gd name="T9" fmla="*/ 99 h 362"/>
                <a:gd name="T10" fmla="*/ 858 w 1419"/>
                <a:gd name="T11" fmla="*/ 100 h 362"/>
                <a:gd name="T12" fmla="*/ 858 w 1419"/>
                <a:gd name="T13" fmla="*/ 101 h 362"/>
                <a:gd name="T14" fmla="*/ 858 w 1419"/>
                <a:gd name="T15" fmla="*/ 101 h 362"/>
                <a:gd name="T16" fmla="*/ 791 w 1419"/>
                <a:gd name="T17" fmla="*/ 154 h 362"/>
                <a:gd name="T18" fmla="*/ 724 w 1419"/>
                <a:gd name="T19" fmla="*/ 96 h 362"/>
                <a:gd name="T20" fmla="*/ 724 w 1419"/>
                <a:gd name="T21" fmla="*/ 96 h 362"/>
                <a:gd name="T22" fmla="*/ 735 w 1419"/>
                <a:gd name="T23" fmla="*/ 60 h 362"/>
                <a:gd name="T24" fmla="*/ 746 w 1419"/>
                <a:gd name="T25" fmla="*/ 39 h 362"/>
                <a:gd name="T26" fmla="*/ 750 w 1419"/>
                <a:gd name="T27" fmla="*/ 24 h 362"/>
                <a:gd name="T28" fmla="*/ 751 w 1419"/>
                <a:gd name="T29" fmla="*/ 24 h 362"/>
                <a:gd name="T30" fmla="*/ 751 w 1419"/>
                <a:gd name="T31" fmla="*/ 0 h 362"/>
                <a:gd name="T32" fmla="*/ 30 w 1419"/>
                <a:gd name="T33" fmla="*/ 0 h 362"/>
                <a:gd name="T34" fmla="*/ 0 w 1419"/>
                <a:gd name="T35" fmla="*/ 161 h 362"/>
                <a:gd name="T36" fmla="*/ 876 w 1419"/>
                <a:gd name="T37" fmla="*/ 362 h 362"/>
                <a:gd name="T38" fmla="*/ 953 w 1419"/>
                <a:gd name="T39" fmla="*/ 133 h 362"/>
                <a:gd name="T40" fmla="*/ 1362 w 1419"/>
                <a:gd name="T41" fmla="*/ 133 h 362"/>
                <a:gd name="T42" fmla="*/ 1419 w 1419"/>
                <a:gd name="T43" fmla="*/ 0 h 362"/>
                <a:gd name="T44" fmla="*/ 831 w 1419"/>
                <a:gd name="T45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19" h="362">
                  <a:moveTo>
                    <a:pt x="831" y="0"/>
                  </a:moveTo>
                  <a:cubicBezTo>
                    <a:pt x="831" y="24"/>
                    <a:pt x="831" y="24"/>
                    <a:pt x="831" y="24"/>
                  </a:cubicBezTo>
                  <a:cubicBezTo>
                    <a:pt x="835" y="37"/>
                    <a:pt x="835" y="37"/>
                    <a:pt x="835" y="37"/>
                  </a:cubicBezTo>
                  <a:cubicBezTo>
                    <a:pt x="838" y="46"/>
                    <a:pt x="840" y="50"/>
                    <a:pt x="847" y="60"/>
                  </a:cubicBezTo>
                  <a:cubicBezTo>
                    <a:pt x="856" y="71"/>
                    <a:pt x="859" y="84"/>
                    <a:pt x="858" y="99"/>
                  </a:cubicBezTo>
                  <a:cubicBezTo>
                    <a:pt x="858" y="99"/>
                    <a:pt x="858" y="100"/>
                    <a:pt x="858" y="100"/>
                  </a:cubicBezTo>
                  <a:cubicBezTo>
                    <a:pt x="858" y="101"/>
                    <a:pt x="858" y="101"/>
                    <a:pt x="858" y="101"/>
                  </a:cubicBezTo>
                  <a:cubicBezTo>
                    <a:pt x="858" y="101"/>
                    <a:pt x="858" y="101"/>
                    <a:pt x="858" y="101"/>
                  </a:cubicBezTo>
                  <a:cubicBezTo>
                    <a:pt x="855" y="130"/>
                    <a:pt x="826" y="154"/>
                    <a:pt x="791" y="154"/>
                  </a:cubicBezTo>
                  <a:cubicBezTo>
                    <a:pt x="754" y="154"/>
                    <a:pt x="724" y="128"/>
                    <a:pt x="724" y="96"/>
                  </a:cubicBezTo>
                  <a:cubicBezTo>
                    <a:pt x="724" y="96"/>
                    <a:pt x="724" y="96"/>
                    <a:pt x="724" y="96"/>
                  </a:cubicBezTo>
                  <a:cubicBezTo>
                    <a:pt x="723" y="82"/>
                    <a:pt x="727" y="71"/>
                    <a:pt x="735" y="60"/>
                  </a:cubicBezTo>
                  <a:cubicBezTo>
                    <a:pt x="741" y="51"/>
                    <a:pt x="744" y="47"/>
                    <a:pt x="746" y="39"/>
                  </a:cubicBezTo>
                  <a:cubicBezTo>
                    <a:pt x="750" y="24"/>
                    <a:pt x="750" y="24"/>
                    <a:pt x="750" y="24"/>
                  </a:cubicBezTo>
                  <a:cubicBezTo>
                    <a:pt x="751" y="24"/>
                    <a:pt x="751" y="24"/>
                    <a:pt x="751" y="24"/>
                  </a:cubicBezTo>
                  <a:cubicBezTo>
                    <a:pt x="751" y="0"/>
                    <a:pt x="751" y="0"/>
                    <a:pt x="75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8" y="87"/>
                    <a:pt x="0" y="161"/>
                    <a:pt x="0" y="161"/>
                  </a:cubicBezTo>
                  <a:cubicBezTo>
                    <a:pt x="876" y="362"/>
                    <a:pt x="876" y="362"/>
                    <a:pt x="876" y="362"/>
                  </a:cubicBezTo>
                  <a:cubicBezTo>
                    <a:pt x="876" y="362"/>
                    <a:pt x="908" y="149"/>
                    <a:pt x="953" y="133"/>
                  </a:cubicBezTo>
                  <a:cubicBezTo>
                    <a:pt x="997" y="117"/>
                    <a:pt x="1278" y="237"/>
                    <a:pt x="1362" y="133"/>
                  </a:cubicBezTo>
                  <a:cubicBezTo>
                    <a:pt x="1399" y="87"/>
                    <a:pt x="1414" y="40"/>
                    <a:pt x="1419" y="0"/>
                  </a:cubicBezTo>
                  <a:lnTo>
                    <a:pt x="8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E074773-3321-372B-8200-1217BB241205}"/>
                </a:ext>
              </a:extLst>
            </p:cNvPr>
            <p:cNvSpPr/>
            <p:nvPr/>
          </p:nvSpPr>
          <p:spPr bwMode="auto">
            <a:xfrm>
              <a:off x="5224584" y="1646612"/>
              <a:ext cx="730995" cy="633614"/>
            </a:xfrm>
            <a:custGeom>
              <a:avLst/>
              <a:gdLst>
                <a:gd name="T0" fmla="*/ 382 w 498"/>
                <a:gd name="T1" fmla="*/ 0 h 432"/>
                <a:gd name="T2" fmla="*/ 0 w 498"/>
                <a:gd name="T3" fmla="*/ 0 h 432"/>
                <a:gd name="T4" fmla="*/ 0 w 498"/>
                <a:gd name="T5" fmla="*/ 432 h 432"/>
                <a:gd name="T6" fmla="*/ 65 w 498"/>
                <a:gd name="T7" fmla="*/ 432 h 432"/>
                <a:gd name="T8" fmla="*/ 65 w 498"/>
                <a:gd name="T9" fmla="*/ 420 h 432"/>
                <a:gd name="T10" fmla="*/ 62 w 498"/>
                <a:gd name="T11" fmla="*/ 407 h 432"/>
                <a:gd name="T12" fmla="*/ 49 w 498"/>
                <a:gd name="T13" fmla="*/ 384 h 432"/>
                <a:gd name="T14" fmla="*/ 39 w 498"/>
                <a:gd name="T15" fmla="*/ 345 h 432"/>
                <a:gd name="T16" fmla="*/ 39 w 498"/>
                <a:gd name="T17" fmla="*/ 344 h 432"/>
                <a:gd name="T18" fmla="*/ 39 w 498"/>
                <a:gd name="T19" fmla="*/ 343 h 432"/>
                <a:gd name="T20" fmla="*/ 39 w 498"/>
                <a:gd name="T21" fmla="*/ 343 h 432"/>
                <a:gd name="T22" fmla="*/ 106 w 498"/>
                <a:gd name="T23" fmla="*/ 290 h 432"/>
                <a:gd name="T24" fmla="*/ 173 w 498"/>
                <a:gd name="T25" fmla="*/ 348 h 432"/>
                <a:gd name="T26" fmla="*/ 173 w 498"/>
                <a:gd name="T27" fmla="*/ 348 h 432"/>
                <a:gd name="T28" fmla="*/ 162 w 498"/>
                <a:gd name="T29" fmla="*/ 384 h 432"/>
                <a:gd name="T30" fmla="*/ 150 w 498"/>
                <a:gd name="T31" fmla="*/ 405 h 432"/>
                <a:gd name="T32" fmla="*/ 146 w 498"/>
                <a:gd name="T33" fmla="*/ 420 h 432"/>
                <a:gd name="T34" fmla="*/ 146 w 498"/>
                <a:gd name="T35" fmla="*/ 420 h 432"/>
                <a:gd name="T36" fmla="*/ 146 w 498"/>
                <a:gd name="T37" fmla="*/ 432 h 432"/>
                <a:gd name="T38" fmla="*/ 491 w 498"/>
                <a:gd name="T39" fmla="*/ 432 h 432"/>
                <a:gd name="T40" fmla="*/ 382 w 498"/>
                <a:gd name="T41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8" h="432">
                  <a:moveTo>
                    <a:pt x="38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65" y="432"/>
                    <a:pt x="65" y="432"/>
                    <a:pt x="65" y="432"/>
                  </a:cubicBezTo>
                  <a:cubicBezTo>
                    <a:pt x="65" y="420"/>
                    <a:pt x="65" y="420"/>
                    <a:pt x="65" y="420"/>
                  </a:cubicBezTo>
                  <a:cubicBezTo>
                    <a:pt x="62" y="407"/>
                    <a:pt x="62" y="407"/>
                    <a:pt x="62" y="407"/>
                  </a:cubicBezTo>
                  <a:cubicBezTo>
                    <a:pt x="59" y="398"/>
                    <a:pt x="56" y="394"/>
                    <a:pt x="49" y="384"/>
                  </a:cubicBezTo>
                  <a:cubicBezTo>
                    <a:pt x="41" y="373"/>
                    <a:pt x="37" y="360"/>
                    <a:pt x="39" y="345"/>
                  </a:cubicBezTo>
                  <a:cubicBezTo>
                    <a:pt x="39" y="345"/>
                    <a:pt x="39" y="344"/>
                    <a:pt x="39" y="344"/>
                  </a:cubicBezTo>
                  <a:cubicBezTo>
                    <a:pt x="39" y="343"/>
                    <a:pt x="39" y="343"/>
                    <a:pt x="39" y="343"/>
                  </a:cubicBezTo>
                  <a:cubicBezTo>
                    <a:pt x="39" y="343"/>
                    <a:pt x="39" y="343"/>
                    <a:pt x="39" y="343"/>
                  </a:cubicBezTo>
                  <a:cubicBezTo>
                    <a:pt x="42" y="314"/>
                    <a:pt x="71" y="290"/>
                    <a:pt x="106" y="290"/>
                  </a:cubicBezTo>
                  <a:cubicBezTo>
                    <a:pt x="143" y="290"/>
                    <a:pt x="173" y="316"/>
                    <a:pt x="173" y="348"/>
                  </a:cubicBezTo>
                  <a:cubicBezTo>
                    <a:pt x="173" y="348"/>
                    <a:pt x="173" y="348"/>
                    <a:pt x="173" y="348"/>
                  </a:cubicBezTo>
                  <a:cubicBezTo>
                    <a:pt x="173" y="362"/>
                    <a:pt x="170" y="373"/>
                    <a:pt x="162" y="384"/>
                  </a:cubicBezTo>
                  <a:cubicBezTo>
                    <a:pt x="156" y="393"/>
                    <a:pt x="153" y="397"/>
                    <a:pt x="150" y="405"/>
                  </a:cubicBezTo>
                  <a:cubicBezTo>
                    <a:pt x="146" y="420"/>
                    <a:pt x="146" y="420"/>
                    <a:pt x="146" y="420"/>
                  </a:cubicBezTo>
                  <a:cubicBezTo>
                    <a:pt x="146" y="420"/>
                    <a:pt x="146" y="420"/>
                    <a:pt x="146" y="420"/>
                  </a:cubicBezTo>
                  <a:cubicBezTo>
                    <a:pt x="146" y="432"/>
                    <a:pt x="146" y="432"/>
                    <a:pt x="146" y="432"/>
                  </a:cubicBezTo>
                  <a:cubicBezTo>
                    <a:pt x="491" y="432"/>
                    <a:pt x="491" y="432"/>
                    <a:pt x="491" y="432"/>
                  </a:cubicBezTo>
                  <a:cubicBezTo>
                    <a:pt x="498" y="320"/>
                    <a:pt x="483" y="157"/>
                    <a:pt x="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7F24DB7-C81E-653D-344D-D71960ECF967}"/>
                </a:ext>
              </a:extLst>
            </p:cNvPr>
            <p:cNvSpPr/>
            <p:nvPr/>
          </p:nvSpPr>
          <p:spPr bwMode="auto">
            <a:xfrm>
              <a:off x="4063592" y="973793"/>
              <a:ext cx="1642841" cy="565319"/>
            </a:xfrm>
            <a:custGeom>
              <a:avLst/>
              <a:gdLst>
                <a:gd name="T0" fmla="*/ 793 w 1120"/>
                <a:gd name="T1" fmla="*/ 146 h 385"/>
                <a:gd name="T2" fmla="*/ 0 w 1120"/>
                <a:gd name="T3" fmla="*/ 136 h 385"/>
                <a:gd name="T4" fmla="*/ 0 w 1120"/>
                <a:gd name="T5" fmla="*/ 385 h 385"/>
                <a:gd name="T6" fmla="*/ 603 w 1120"/>
                <a:gd name="T7" fmla="*/ 385 h 385"/>
                <a:gd name="T8" fmla="*/ 603 w 1120"/>
                <a:gd name="T9" fmla="*/ 342 h 385"/>
                <a:gd name="T10" fmla="*/ 600 w 1120"/>
                <a:gd name="T11" fmla="*/ 330 h 385"/>
                <a:gd name="T12" fmla="*/ 587 w 1120"/>
                <a:gd name="T13" fmla="*/ 307 h 385"/>
                <a:gd name="T14" fmla="*/ 577 w 1120"/>
                <a:gd name="T15" fmla="*/ 267 h 385"/>
                <a:gd name="T16" fmla="*/ 577 w 1120"/>
                <a:gd name="T17" fmla="*/ 266 h 385"/>
                <a:gd name="T18" fmla="*/ 577 w 1120"/>
                <a:gd name="T19" fmla="*/ 266 h 385"/>
                <a:gd name="T20" fmla="*/ 577 w 1120"/>
                <a:gd name="T21" fmla="*/ 266 h 385"/>
                <a:gd name="T22" fmla="*/ 644 w 1120"/>
                <a:gd name="T23" fmla="*/ 212 h 385"/>
                <a:gd name="T24" fmla="*/ 711 w 1120"/>
                <a:gd name="T25" fmla="*/ 270 h 385"/>
                <a:gd name="T26" fmla="*/ 711 w 1120"/>
                <a:gd name="T27" fmla="*/ 270 h 385"/>
                <a:gd name="T28" fmla="*/ 700 w 1120"/>
                <a:gd name="T29" fmla="*/ 307 h 385"/>
                <a:gd name="T30" fmla="*/ 688 w 1120"/>
                <a:gd name="T31" fmla="*/ 327 h 385"/>
                <a:gd name="T32" fmla="*/ 684 w 1120"/>
                <a:gd name="T33" fmla="*/ 342 h 385"/>
                <a:gd name="T34" fmla="*/ 684 w 1120"/>
                <a:gd name="T35" fmla="*/ 342 h 385"/>
                <a:gd name="T36" fmla="*/ 684 w 1120"/>
                <a:gd name="T37" fmla="*/ 385 h 385"/>
                <a:gd name="T38" fmla="*/ 1120 w 1120"/>
                <a:gd name="T39" fmla="*/ 385 h 385"/>
                <a:gd name="T40" fmla="*/ 793 w 1120"/>
                <a:gd name="T41" fmla="*/ 14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0" h="385">
                  <a:moveTo>
                    <a:pt x="793" y="146"/>
                  </a:moveTo>
                  <a:cubicBezTo>
                    <a:pt x="476" y="0"/>
                    <a:pt x="207" y="32"/>
                    <a:pt x="0" y="136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603" y="385"/>
                    <a:pt x="603" y="385"/>
                    <a:pt x="603" y="385"/>
                  </a:cubicBezTo>
                  <a:cubicBezTo>
                    <a:pt x="603" y="342"/>
                    <a:pt x="603" y="342"/>
                    <a:pt x="603" y="342"/>
                  </a:cubicBezTo>
                  <a:cubicBezTo>
                    <a:pt x="600" y="330"/>
                    <a:pt x="600" y="330"/>
                    <a:pt x="600" y="330"/>
                  </a:cubicBezTo>
                  <a:cubicBezTo>
                    <a:pt x="597" y="320"/>
                    <a:pt x="594" y="316"/>
                    <a:pt x="587" y="307"/>
                  </a:cubicBezTo>
                  <a:cubicBezTo>
                    <a:pt x="579" y="295"/>
                    <a:pt x="575" y="282"/>
                    <a:pt x="577" y="267"/>
                  </a:cubicBezTo>
                  <a:cubicBezTo>
                    <a:pt x="577" y="267"/>
                    <a:pt x="577" y="267"/>
                    <a:pt x="577" y="266"/>
                  </a:cubicBezTo>
                  <a:cubicBezTo>
                    <a:pt x="577" y="266"/>
                    <a:pt x="577" y="266"/>
                    <a:pt x="577" y="266"/>
                  </a:cubicBezTo>
                  <a:cubicBezTo>
                    <a:pt x="577" y="266"/>
                    <a:pt x="577" y="266"/>
                    <a:pt x="577" y="266"/>
                  </a:cubicBezTo>
                  <a:cubicBezTo>
                    <a:pt x="580" y="236"/>
                    <a:pt x="609" y="212"/>
                    <a:pt x="644" y="212"/>
                  </a:cubicBezTo>
                  <a:cubicBezTo>
                    <a:pt x="681" y="212"/>
                    <a:pt x="711" y="238"/>
                    <a:pt x="711" y="270"/>
                  </a:cubicBezTo>
                  <a:cubicBezTo>
                    <a:pt x="711" y="270"/>
                    <a:pt x="711" y="270"/>
                    <a:pt x="711" y="270"/>
                  </a:cubicBezTo>
                  <a:cubicBezTo>
                    <a:pt x="712" y="284"/>
                    <a:pt x="708" y="296"/>
                    <a:pt x="700" y="307"/>
                  </a:cubicBezTo>
                  <a:cubicBezTo>
                    <a:pt x="694" y="315"/>
                    <a:pt x="691" y="319"/>
                    <a:pt x="688" y="327"/>
                  </a:cubicBezTo>
                  <a:cubicBezTo>
                    <a:pt x="684" y="342"/>
                    <a:pt x="684" y="342"/>
                    <a:pt x="684" y="342"/>
                  </a:cubicBezTo>
                  <a:cubicBezTo>
                    <a:pt x="684" y="342"/>
                    <a:pt x="684" y="342"/>
                    <a:pt x="684" y="342"/>
                  </a:cubicBezTo>
                  <a:cubicBezTo>
                    <a:pt x="684" y="385"/>
                    <a:pt x="684" y="385"/>
                    <a:pt x="684" y="385"/>
                  </a:cubicBezTo>
                  <a:cubicBezTo>
                    <a:pt x="1120" y="385"/>
                    <a:pt x="1120" y="385"/>
                    <a:pt x="1120" y="385"/>
                  </a:cubicBezTo>
                  <a:cubicBezTo>
                    <a:pt x="1046" y="297"/>
                    <a:pt x="941" y="215"/>
                    <a:pt x="793" y="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2FA87CB-7B6A-0BCE-9813-B4FF0E86AB7D}"/>
                </a:ext>
              </a:extLst>
            </p:cNvPr>
            <p:cNvSpPr/>
            <p:nvPr/>
          </p:nvSpPr>
          <p:spPr bwMode="auto">
            <a:xfrm>
              <a:off x="4626382" y="3128837"/>
              <a:ext cx="295939" cy="634878"/>
            </a:xfrm>
            <a:custGeom>
              <a:avLst/>
              <a:gdLst>
                <a:gd name="T0" fmla="*/ 234 w 234"/>
                <a:gd name="T1" fmla="*/ 0 h 502"/>
                <a:gd name="T2" fmla="*/ 0 w 234"/>
                <a:gd name="T3" fmla="*/ 0 h 502"/>
                <a:gd name="T4" fmla="*/ 0 w 234"/>
                <a:gd name="T5" fmla="*/ 502 h 502"/>
                <a:gd name="T6" fmla="*/ 0 w 234"/>
                <a:gd name="T7" fmla="*/ 502 h 502"/>
                <a:gd name="T8" fmla="*/ 234 w 234"/>
                <a:gd name="T9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502">
                  <a:moveTo>
                    <a:pt x="234" y="0"/>
                  </a:moveTo>
                  <a:lnTo>
                    <a:pt x="0" y="0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B8032E83-2E71-9A42-994B-10FE75DAABF0}"/>
                </a:ext>
              </a:extLst>
            </p:cNvPr>
            <p:cNvSpPr/>
            <p:nvPr/>
          </p:nvSpPr>
          <p:spPr bwMode="auto">
            <a:xfrm>
              <a:off x="3609565" y="1235586"/>
              <a:ext cx="345263" cy="303528"/>
            </a:xfrm>
            <a:custGeom>
              <a:avLst/>
              <a:gdLst>
                <a:gd name="T0" fmla="*/ 235 w 235"/>
                <a:gd name="T1" fmla="*/ 207 h 207"/>
                <a:gd name="T2" fmla="*/ 235 w 235"/>
                <a:gd name="T3" fmla="*/ 0 h 207"/>
                <a:gd name="T4" fmla="*/ 0 w 235"/>
                <a:gd name="T5" fmla="*/ 207 h 207"/>
                <a:gd name="T6" fmla="*/ 235 w 235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207">
                  <a:moveTo>
                    <a:pt x="235" y="207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141" y="58"/>
                    <a:pt x="62" y="132"/>
                    <a:pt x="0" y="207"/>
                  </a:cubicBezTo>
                  <a:lnTo>
                    <a:pt x="235" y="2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7262A2B4-3F1D-B89F-8DF8-B7548087842D}"/>
                </a:ext>
              </a:extLst>
            </p:cNvPr>
            <p:cNvSpPr/>
            <p:nvPr/>
          </p:nvSpPr>
          <p:spPr bwMode="auto">
            <a:xfrm>
              <a:off x="4063592" y="1646612"/>
              <a:ext cx="902994" cy="633614"/>
            </a:xfrm>
            <a:custGeom>
              <a:avLst/>
              <a:gdLst>
                <a:gd name="T0" fmla="*/ 714 w 714"/>
                <a:gd name="T1" fmla="*/ 0 h 501"/>
                <a:gd name="T2" fmla="*/ 0 w 714"/>
                <a:gd name="T3" fmla="*/ 0 h 501"/>
                <a:gd name="T4" fmla="*/ 0 w 714"/>
                <a:gd name="T5" fmla="*/ 501 h 501"/>
                <a:gd name="T6" fmla="*/ 433 w 714"/>
                <a:gd name="T7" fmla="*/ 501 h 501"/>
                <a:gd name="T8" fmla="*/ 714 w 714"/>
                <a:gd name="T9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501">
                  <a:moveTo>
                    <a:pt x="714" y="0"/>
                  </a:moveTo>
                  <a:lnTo>
                    <a:pt x="0" y="0"/>
                  </a:lnTo>
                  <a:lnTo>
                    <a:pt x="0" y="501"/>
                  </a:lnTo>
                  <a:lnTo>
                    <a:pt x="433" y="501"/>
                  </a:lnTo>
                  <a:lnTo>
                    <a:pt x="714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7C1A3955-1EB0-492A-B5BE-05785BB7231F}"/>
                </a:ext>
              </a:extLst>
            </p:cNvPr>
            <p:cNvSpPr/>
            <p:nvPr/>
          </p:nvSpPr>
          <p:spPr bwMode="auto">
            <a:xfrm>
              <a:off x="3297185" y="4378358"/>
              <a:ext cx="2174014" cy="765142"/>
            </a:xfrm>
            <a:custGeom>
              <a:avLst/>
              <a:gdLst>
                <a:gd name="T0" fmla="*/ 0 w 1719"/>
                <a:gd name="T1" fmla="*/ 605 h 605"/>
                <a:gd name="T2" fmla="*/ 224 w 1719"/>
                <a:gd name="T3" fmla="*/ 0 h 605"/>
                <a:gd name="T4" fmla="*/ 1440 w 1719"/>
                <a:gd name="T5" fmla="*/ 261 h 605"/>
                <a:gd name="T6" fmla="*/ 1440 w 1719"/>
                <a:gd name="T7" fmla="*/ 218 h 605"/>
                <a:gd name="T8" fmla="*/ 1719 w 1719"/>
                <a:gd name="T9" fmla="*/ 605 h 605"/>
                <a:gd name="T10" fmla="*/ 0 w 1719"/>
                <a:gd name="T11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19" h="605">
                  <a:moveTo>
                    <a:pt x="0" y="605"/>
                  </a:moveTo>
                  <a:lnTo>
                    <a:pt x="224" y="0"/>
                  </a:lnTo>
                  <a:lnTo>
                    <a:pt x="1440" y="261"/>
                  </a:lnTo>
                  <a:lnTo>
                    <a:pt x="1440" y="218"/>
                  </a:lnTo>
                  <a:lnTo>
                    <a:pt x="1719" y="605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D8C2E8B6-A84A-ABD3-9BBB-F50E7369B25B}"/>
                </a:ext>
              </a:extLst>
            </p:cNvPr>
            <p:cNvSpPr/>
            <p:nvPr/>
          </p:nvSpPr>
          <p:spPr bwMode="auto">
            <a:xfrm>
              <a:off x="3580477" y="3995155"/>
              <a:ext cx="1537871" cy="713289"/>
            </a:xfrm>
            <a:custGeom>
              <a:avLst/>
              <a:gdLst>
                <a:gd name="T0" fmla="*/ 1216 w 1216"/>
                <a:gd name="T1" fmla="*/ 564 h 564"/>
                <a:gd name="T2" fmla="*/ 0 w 1216"/>
                <a:gd name="T3" fmla="*/ 303 h 564"/>
                <a:gd name="T4" fmla="*/ 102 w 1216"/>
                <a:gd name="T5" fmla="*/ 0 h 564"/>
                <a:gd name="T6" fmla="*/ 1216 w 1216"/>
                <a:gd name="T7" fmla="*/ 260 h 564"/>
                <a:gd name="T8" fmla="*/ 1216 w 1216"/>
                <a:gd name="T9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6" h="564">
                  <a:moveTo>
                    <a:pt x="1216" y="564"/>
                  </a:moveTo>
                  <a:lnTo>
                    <a:pt x="0" y="303"/>
                  </a:lnTo>
                  <a:lnTo>
                    <a:pt x="102" y="0"/>
                  </a:lnTo>
                  <a:lnTo>
                    <a:pt x="1216" y="260"/>
                  </a:lnTo>
                  <a:lnTo>
                    <a:pt x="1216" y="5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9" name="Freeform 50">
              <a:extLst>
                <a:ext uri="{FF2B5EF4-FFF2-40B4-BE49-F238E27FC236}">
                  <a16:creationId xmlns:a16="http://schemas.microsoft.com/office/drawing/2014/main" id="{2E3E7262-F829-B9BB-96E7-8ECB10B75C9E}"/>
                </a:ext>
              </a:extLst>
            </p:cNvPr>
            <p:cNvSpPr/>
            <p:nvPr/>
          </p:nvSpPr>
          <p:spPr bwMode="auto">
            <a:xfrm>
              <a:off x="4063592" y="2055109"/>
              <a:ext cx="1367137" cy="967493"/>
            </a:xfrm>
            <a:custGeom>
              <a:avLst/>
              <a:gdLst>
                <a:gd name="connsiteX0" fmla="*/ 875170 w 1367137"/>
                <a:gd name="connsiteY0" fmla="*/ 0 h 967493"/>
                <a:gd name="connsiteX1" fmla="*/ 940741 w 1367137"/>
                <a:gd name="connsiteY1" fmla="*/ 52782 h 967493"/>
                <a:gd name="connsiteX2" fmla="*/ 930541 w 1367137"/>
                <a:gd name="connsiteY2" fmla="*/ 95300 h 967493"/>
                <a:gd name="connsiteX3" fmla="*/ 908684 w 1367137"/>
                <a:gd name="connsiteY3" fmla="*/ 136352 h 967493"/>
                <a:gd name="connsiteX4" fmla="*/ 901398 w 1367137"/>
                <a:gd name="connsiteY4" fmla="*/ 162743 h 967493"/>
                <a:gd name="connsiteX5" fmla="*/ 901398 w 1367137"/>
                <a:gd name="connsiteY5" fmla="*/ 331350 h 967493"/>
                <a:gd name="connsiteX6" fmla="*/ 1054757 w 1367137"/>
                <a:gd name="connsiteY6" fmla="*/ 331350 h 967493"/>
                <a:gd name="connsiteX7" fmla="*/ 1054757 w 1367137"/>
                <a:gd name="connsiteY7" fmla="*/ 471137 h 967493"/>
                <a:gd name="connsiteX8" fmla="*/ 1074553 w 1367137"/>
                <a:gd name="connsiteY8" fmla="*/ 470966 h 967493"/>
                <a:gd name="connsiteX9" fmla="*/ 1202403 w 1367137"/>
                <a:gd name="connsiteY9" fmla="*/ 469855 h 967493"/>
                <a:gd name="connsiteX10" fmla="*/ 1231820 w 1367137"/>
                <a:gd name="connsiteY10" fmla="*/ 462512 h 967493"/>
                <a:gd name="connsiteX11" fmla="*/ 1270062 w 1367137"/>
                <a:gd name="connsiteY11" fmla="*/ 441950 h 967493"/>
                <a:gd name="connsiteX12" fmla="*/ 1308304 w 1367137"/>
                <a:gd name="connsiteY12" fmla="*/ 430201 h 967493"/>
                <a:gd name="connsiteX13" fmla="*/ 1367137 w 1367137"/>
                <a:gd name="connsiteY13" fmla="*/ 497760 h 967493"/>
                <a:gd name="connsiteX14" fmla="*/ 1312716 w 1367137"/>
                <a:gd name="connsiteY14" fmla="*/ 563851 h 967493"/>
                <a:gd name="connsiteX15" fmla="*/ 1270062 w 1367137"/>
                <a:gd name="connsiteY15" fmla="*/ 553571 h 967493"/>
                <a:gd name="connsiteX16" fmla="*/ 1228879 w 1367137"/>
                <a:gd name="connsiteY16" fmla="*/ 530072 h 967493"/>
                <a:gd name="connsiteX17" fmla="*/ 1228879 w 1367137"/>
                <a:gd name="connsiteY17" fmla="*/ 531540 h 967493"/>
                <a:gd name="connsiteX18" fmla="*/ 1202403 w 1367137"/>
                <a:gd name="connsiteY18" fmla="*/ 524197 h 967493"/>
                <a:gd name="connsiteX19" fmla="*/ 1089089 w 1367137"/>
                <a:gd name="connsiteY19" fmla="*/ 524197 h 967493"/>
                <a:gd name="connsiteX20" fmla="*/ 1054757 w 1367137"/>
                <a:gd name="connsiteY20" fmla="*/ 524197 h 967493"/>
                <a:gd name="connsiteX21" fmla="*/ 1054757 w 1367137"/>
                <a:gd name="connsiteY21" fmla="*/ 967493 h 967493"/>
                <a:gd name="connsiteX22" fmla="*/ 212712 w 1367137"/>
                <a:gd name="connsiteY22" fmla="*/ 967493 h 967493"/>
                <a:gd name="connsiteX23" fmla="*/ 212712 w 1367137"/>
                <a:gd name="connsiteY23" fmla="*/ 935172 h 967493"/>
                <a:gd name="connsiteX24" fmla="*/ 218580 w 1367137"/>
                <a:gd name="connsiteY24" fmla="*/ 913135 h 967493"/>
                <a:gd name="connsiteX25" fmla="*/ 236183 w 1367137"/>
                <a:gd name="connsiteY25" fmla="*/ 883751 h 967493"/>
                <a:gd name="connsiteX26" fmla="*/ 252320 w 1367137"/>
                <a:gd name="connsiteY26" fmla="*/ 829393 h 967493"/>
                <a:gd name="connsiteX27" fmla="*/ 154033 w 1367137"/>
                <a:gd name="connsiteY27" fmla="*/ 745651 h 967493"/>
                <a:gd name="connsiteX28" fmla="*/ 55745 w 1367137"/>
                <a:gd name="connsiteY28" fmla="*/ 823516 h 967493"/>
                <a:gd name="connsiteX29" fmla="*/ 55745 w 1367137"/>
                <a:gd name="connsiteY29" fmla="*/ 826455 h 967493"/>
                <a:gd name="connsiteX30" fmla="*/ 70415 w 1367137"/>
                <a:gd name="connsiteY30" fmla="*/ 883751 h 967493"/>
                <a:gd name="connsiteX31" fmla="*/ 89486 w 1367137"/>
                <a:gd name="connsiteY31" fmla="*/ 917542 h 967493"/>
                <a:gd name="connsiteX32" fmla="*/ 93886 w 1367137"/>
                <a:gd name="connsiteY32" fmla="*/ 935172 h 967493"/>
                <a:gd name="connsiteX33" fmla="*/ 93886 w 1367137"/>
                <a:gd name="connsiteY33" fmla="*/ 967493 h 967493"/>
                <a:gd name="connsiteX34" fmla="*/ 0 w 1367137"/>
                <a:gd name="connsiteY34" fmla="*/ 967493 h 967493"/>
                <a:gd name="connsiteX35" fmla="*/ 0 w 1367137"/>
                <a:gd name="connsiteY35" fmla="*/ 331350 h 967493"/>
                <a:gd name="connsiteX36" fmla="*/ 706605 w 1367137"/>
                <a:gd name="connsiteY36" fmla="*/ 331350 h 967493"/>
                <a:gd name="connsiteX37" fmla="*/ 848941 w 1367137"/>
                <a:gd name="connsiteY37" fmla="*/ 331350 h 967493"/>
                <a:gd name="connsiteX38" fmla="*/ 848941 w 1367137"/>
                <a:gd name="connsiteY38" fmla="*/ 162743 h 967493"/>
                <a:gd name="connsiteX39" fmla="*/ 841655 w 1367137"/>
                <a:gd name="connsiteY39" fmla="*/ 133420 h 967493"/>
                <a:gd name="connsiteX40" fmla="*/ 840198 w 1367137"/>
                <a:gd name="connsiteY40" fmla="*/ 133420 h 967493"/>
                <a:gd name="connsiteX41" fmla="*/ 819798 w 1367137"/>
                <a:gd name="connsiteY41" fmla="*/ 95300 h 967493"/>
                <a:gd name="connsiteX42" fmla="*/ 809598 w 1367137"/>
                <a:gd name="connsiteY42" fmla="*/ 57180 h 967493"/>
                <a:gd name="connsiteX43" fmla="*/ 875170 w 1367137"/>
                <a:gd name="connsiteY43" fmla="*/ 0 h 9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367137" h="967493">
                  <a:moveTo>
                    <a:pt x="875170" y="0"/>
                  </a:moveTo>
                  <a:cubicBezTo>
                    <a:pt x="910141" y="0"/>
                    <a:pt x="939284" y="23458"/>
                    <a:pt x="940741" y="52782"/>
                  </a:cubicBezTo>
                  <a:cubicBezTo>
                    <a:pt x="942198" y="68909"/>
                    <a:pt x="939284" y="83571"/>
                    <a:pt x="930541" y="95300"/>
                  </a:cubicBezTo>
                  <a:cubicBezTo>
                    <a:pt x="918884" y="111428"/>
                    <a:pt x="914513" y="120224"/>
                    <a:pt x="908684" y="136352"/>
                  </a:cubicBezTo>
                  <a:cubicBezTo>
                    <a:pt x="908684" y="136352"/>
                    <a:pt x="908684" y="136352"/>
                    <a:pt x="901398" y="162743"/>
                  </a:cubicBezTo>
                  <a:cubicBezTo>
                    <a:pt x="901398" y="162743"/>
                    <a:pt x="901398" y="162743"/>
                    <a:pt x="901398" y="331350"/>
                  </a:cubicBezTo>
                  <a:lnTo>
                    <a:pt x="1054757" y="331350"/>
                  </a:lnTo>
                  <a:lnTo>
                    <a:pt x="1054757" y="471137"/>
                  </a:lnTo>
                  <a:lnTo>
                    <a:pt x="1074553" y="470966"/>
                  </a:lnTo>
                  <a:cubicBezTo>
                    <a:pt x="1099330" y="470750"/>
                    <a:pt x="1138974" y="470406"/>
                    <a:pt x="1202403" y="469855"/>
                  </a:cubicBezTo>
                  <a:cubicBezTo>
                    <a:pt x="1202403" y="469855"/>
                    <a:pt x="1202403" y="469855"/>
                    <a:pt x="1231820" y="462512"/>
                  </a:cubicBezTo>
                  <a:cubicBezTo>
                    <a:pt x="1246529" y="456637"/>
                    <a:pt x="1255354" y="452231"/>
                    <a:pt x="1270062" y="441950"/>
                  </a:cubicBezTo>
                  <a:cubicBezTo>
                    <a:pt x="1281829" y="433138"/>
                    <a:pt x="1293595" y="428732"/>
                    <a:pt x="1308304" y="430201"/>
                  </a:cubicBezTo>
                  <a:cubicBezTo>
                    <a:pt x="1340662" y="430201"/>
                    <a:pt x="1367137" y="461043"/>
                    <a:pt x="1367137" y="497760"/>
                  </a:cubicBezTo>
                  <a:cubicBezTo>
                    <a:pt x="1367137" y="533009"/>
                    <a:pt x="1343604" y="560914"/>
                    <a:pt x="1312716" y="563851"/>
                  </a:cubicBezTo>
                  <a:cubicBezTo>
                    <a:pt x="1296537" y="565320"/>
                    <a:pt x="1283300" y="562383"/>
                    <a:pt x="1270062" y="553571"/>
                  </a:cubicBezTo>
                  <a:cubicBezTo>
                    <a:pt x="1253883" y="540352"/>
                    <a:pt x="1246529" y="535946"/>
                    <a:pt x="1228879" y="530072"/>
                  </a:cubicBezTo>
                  <a:cubicBezTo>
                    <a:pt x="1228879" y="530072"/>
                    <a:pt x="1228879" y="530072"/>
                    <a:pt x="1228879" y="531540"/>
                  </a:cubicBezTo>
                  <a:lnTo>
                    <a:pt x="1202403" y="524197"/>
                  </a:lnTo>
                  <a:cubicBezTo>
                    <a:pt x="1202403" y="524197"/>
                    <a:pt x="1202403" y="524197"/>
                    <a:pt x="1089089" y="524197"/>
                  </a:cubicBezTo>
                  <a:lnTo>
                    <a:pt x="1054757" y="524197"/>
                  </a:lnTo>
                  <a:lnTo>
                    <a:pt x="1054757" y="967493"/>
                  </a:lnTo>
                  <a:cubicBezTo>
                    <a:pt x="1054757" y="967493"/>
                    <a:pt x="1054757" y="967493"/>
                    <a:pt x="212712" y="967493"/>
                  </a:cubicBezTo>
                  <a:cubicBezTo>
                    <a:pt x="212712" y="967493"/>
                    <a:pt x="212712" y="967493"/>
                    <a:pt x="212712" y="935172"/>
                  </a:cubicBezTo>
                  <a:cubicBezTo>
                    <a:pt x="212712" y="935172"/>
                    <a:pt x="212712" y="935172"/>
                    <a:pt x="218580" y="913135"/>
                  </a:cubicBezTo>
                  <a:cubicBezTo>
                    <a:pt x="222980" y="901381"/>
                    <a:pt x="225914" y="895505"/>
                    <a:pt x="236183" y="883751"/>
                  </a:cubicBezTo>
                  <a:cubicBezTo>
                    <a:pt x="247919" y="867591"/>
                    <a:pt x="252320" y="849961"/>
                    <a:pt x="252320" y="829393"/>
                  </a:cubicBezTo>
                  <a:cubicBezTo>
                    <a:pt x="252320" y="783849"/>
                    <a:pt x="208311" y="745651"/>
                    <a:pt x="154033" y="745651"/>
                  </a:cubicBezTo>
                  <a:cubicBezTo>
                    <a:pt x="102688" y="745651"/>
                    <a:pt x="60146" y="779442"/>
                    <a:pt x="55745" y="823516"/>
                  </a:cubicBezTo>
                  <a:cubicBezTo>
                    <a:pt x="55745" y="824985"/>
                    <a:pt x="55745" y="824985"/>
                    <a:pt x="55745" y="826455"/>
                  </a:cubicBezTo>
                  <a:cubicBezTo>
                    <a:pt x="52811" y="847023"/>
                    <a:pt x="58679" y="866122"/>
                    <a:pt x="70415" y="883751"/>
                  </a:cubicBezTo>
                  <a:cubicBezTo>
                    <a:pt x="80684" y="896974"/>
                    <a:pt x="83618" y="902850"/>
                    <a:pt x="89486" y="917542"/>
                  </a:cubicBezTo>
                  <a:cubicBezTo>
                    <a:pt x="89486" y="917542"/>
                    <a:pt x="89486" y="917542"/>
                    <a:pt x="93886" y="935172"/>
                  </a:cubicBezTo>
                  <a:cubicBezTo>
                    <a:pt x="93886" y="935172"/>
                    <a:pt x="93886" y="935172"/>
                    <a:pt x="93886" y="967493"/>
                  </a:cubicBezTo>
                  <a:cubicBezTo>
                    <a:pt x="93886" y="967493"/>
                    <a:pt x="93886" y="967493"/>
                    <a:pt x="0" y="967493"/>
                  </a:cubicBezTo>
                  <a:cubicBezTo>
                    <a:pt x="0" y="967493"/>
                    <a:pt x="0" y="967493"/>
                    <a:pt x="0" y="331350"/>
                  </a:cubicBezTo>
                  <a:cubicBezTo>
                    <a:pt x="0" y="331350"/>
                    <a:pt x="0" y="331350"/>
                    <a:pt x="706605" y="331350"/>
                  </a:cubicBezTo>
                  <a:lnTo>
                    <a:pt x="848941" y="331350"/>
                  </a:lnTo>
                  <a:cubicBezTo>
                    <a:pt x="848941" y="331350"/>
                    <a:pt x="848941" y="331350"/>
                    <a:pt x="848941" y="162743"/>
                  </a:cubicBezTo>
                  <a:cubicBezTo>
                    <a:pt x="848941" y="162743"/>
                    <a:pt x="848941" y="162743"/>
                    <a:pt x="841655" y="133420"/>
                  </a:cubicBezTo>
                  <a:cubicBezTo>
                    <a:pt x="841655" y="133420"/>
                    <a:pt x="841655" y="133420"/>
                    <a:pt x="840198" y="133420"/>
                  </a:cubicBezTo>
                  <a:cubicBezTo>
                    <a:pt x="835827" y="118758"/>
                    <a:pt x="829998" y="109961"/>
                    <a:pt x="819798" y="95300"/>
                  </a:cubicBezTo>
                  <a:cubicBezTo>
                    <a:pt x="811056" y="83571"/>
                    <a:pt x="808141" y="71842"/>
                    <a:pt x="809598" y="57180"/>
                  </a:cubicBezTo>
                  <a:cubicBezTo>
                    <a:pt x="809598" y="24925"/>
                    <a:pt x="838741" y="0"/>
                    <a:pt x="875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0" name="Freeform 51">
              <a:extLst>
                <a:ext uri="{FF2B5EF4-FFF2-40B4-BE49-F238E27FC236}">
                  <a16:creationId xmlns:a16="http://schemas.microsoft.com/office/drawing/2014/main" id="{FB90ABB1-B54E-9727-6F56-3064A5832951}"/>
                </a:ext>
              </a:extLst>
            </p:cNvPr>
            <p:cNvSpPr/>
            <p:nvPr/>
          </p:nvSpPr>
          <p:spPr bwMode="auto">
            <a:xfrm>
              <a:off x="3476772" y="2826574"/>
              <a:ext cx="1042111" cy="937140"/>
            </a:xfrm>
            <a:custGeom>
              <a:avLst/>
              <a:gdLst>
                <a:gd name="connsiteX0" fmla="*/ 740582 w 1042111"/>
                <a:gd name="connsiteY0" fmla="*/ 0 h 937140"/>
                <a:gd name="connsiteX1" fmla="*/ 806672 w 1042111"/>
                <a:gd name="connsiteY1" fmla="*/ 54289 h 937140"/>
                <a:gd name="connsiteX2" fmla="*/ 794923 w 1042111"/>
                <a:gd name="connsiteY2" fmla="*/ 96840 h 937140"/>
                <a:gd name="connsiteX3" fmla="*/ 772893 w 1042111"/>
                <a:gd name="connsiteY3" fmla="*/ 137923 h 937140"/>
                <a:gd name="connsiteX4" fmla="*/ 767018 w 1042111"/>
                <a:gd name="connsiteY4" fmla="*/ 162866 h 937140"/>
                <a:gd name="connsiteX5" fmla="*/ 767018 w 1042111"/>
                <a:gd name="connsiteY5" fmla="*/ 280821 h 937140"/>
                <a:gd name="connsiteX6" fmla="*/ 767018 w 1042111"/>
                <a:gd name="connsiteY6" fmla="*/ 302262 h 937140"/>
                <a:gd name="connsiteX7" fmla="*/ 833111 w 1042111"/>
                <a:gd name="connsiteY7" fmla="*/ 302262 h 937140"/>
                <a:gd name="connsiteX8" fmla="*/ 1042110 w 1042111"/>
                <a:gd name="connsiteY8" fmla="*/ 302262 h 937140"/>
                <a:gd name="connsiteX9" fmla="*/ 1042110 w 1042111"/>
                <a:gd name="connsiteY9" fmla="*/ 302263 h 937140"/>
                <a:gd name="connsiteX10" fmla="*/ 1042111 w 1042111"/>
                <a:gd name="connsiteY10" fmla="*/ 302262 h 937140"/>
                <a:gd name="connsiteX11" fmla="*/ 1042111 w 1042111"/>
                <a:gd name="connsiteY11" fmla="*/ 937140 h 937140"/>
                <a:gd name="connsiteX12" fmla="*/ 1042110 w 1042111"/>
                <a:gd name="connsiteY12" fmla="*/ 937140 h 937140"/>
                <a:gd name="connsiteX13" fmla="*/ 1040702 w 1042111"/>
                <a:gd name="connsiteY13" fmla="*/ 937140 h 937140"/>
                <a:gd name="connsiteX14" fmla="*/ 1040702 w 1042111"/>
                <a:gd name="connsiteY14" fmla="*/ 937140 h 937140"/>
                <a:gd name="connsiteX15" fmla="*/ 1030843 w 1042111"/>
                <a:gd name="connsiteY15" fmla="*/ 937140 h 937140"/>
                <a:gd name="connsiteX16" fmla="*/ 1030838 w 1042111"/>
                <a:gd name="connsiteY16" fmla="*/ 937140 h 937140"/>
                <a:gd name="connsiteX17" fmla="*/ 1004082 w 1042111"/>
                <a:gd name="connsiteY17" fmla="*/ 937140 h 937140"/>
                <a:gd name="connsiteX18" fmla="*/ 1004063 w 1042111"/>
                <a:gd name="connsiteY18" fmla="*/ 937140 h 937140"/>
                <a:gd name="connsiteX19" fmla="*/ 981723 w 1042111"/>
                <a:gd name="connsiteY19" fmla="*/ 937140 h 937140"/>
                <a:gd name="connsiteX20" fmla="*/ 981693 w 1042111"/>
                <a:gd name="connsiteY20" fmla="*/ 937140 h 937140"/>
                <a:gd name="connsiteX21" fmla="*/ 951970 w 1042111"/>
                <a:gd name="connsiteY21" fmla="*/ 937140 h 937140"/>
                <a:gd name="connsiteX22" fmla="*/ 951924 w 1042111"/>
                <a:gd name="connsiteY22" fmla="*/ 937140 h 937140"/>
                <a:gd name="connsiteX23" fmla="*/ 913766 w 1042111"/>
                <a:gd name="connsiteY23" fmla="*/ 937140 h 937140"/>
                <a:gd name="connsiteX24" fmla="*/ 913700 w 1042111"/>
                <a:gd name="connsiteY24" fmla="*/ 937140 h 937140"/>
                <a:gd name="connsiteX25" fmla="*/ 866055 w 1042111"/>
                <a:gd name="connsiteY25" fmla="*/ 937140 h 937140"/>
                <a:gd name="connsiteX26" fmla="*/ 865964 w 1042111"/>
                <a:gd name="connsiteY26" fmla="*/ 937140 h 937140"/>
                <a:gd name="connsiteX27" fmla="*/ 807781 w 1042111"/>
                <a:gd name="connsiteY27" fmla="*/ 937140 h 937140"/>
                <a:gd name="connsiteX28" fmla="*/ 807660 w 1042111"/>
                <a:gd name="connsiteY28" fmla="*/ 937140 h 937140"/>
                <a:gd name="connsiteX29" fmla="*/ 737887 w 1042111"/>
                <a:gd name="connsiteY29" fmla="*/ 937140 h 937140"/>
                <a:gd name="connsiteX30" fmla="*/ 737729 w 1042111"/>
                <a:gd name="connsiteY30" fmla="*/ 937140 h 937140"/>
                <a:gd name="connsiteX31" fmla="*/ 655316 w 1042111"/>
                <a:gd name="connsiteY31" fmla="*/ 937140 h 937140"/>
                <a:gd name="connsiteX32" fmla="*/ 655116 w 1042111"/>
                <a:gd name="connsiteY32" fmla="*/ 937140 h 937140"/>
                <a:gd name="connsiteX33" fmla="*/ 559014 w 1042111"/>
                <a:gd name="connsiteY33" fmla="*/ 937140 h 937140"/>
                <a:gd name="connsiteX34" fmla="*/ 558764 w 1042111"/>
                <a:gd name="connsiteY34" fmla="*/ 937140 h 937140"/>
                <a:gd name="connsiteX35" fmla="*/ 447923 w 1042111"/>
                <a:gd name="connsiteY35" fmla="*/ 937140 h 937140"/>
                <a:gd name="connsiteX36" fmla="*/ 447615 w 1042111"/>
                <a:gd name="connsiteY36" fmla="*/ 937140 h 937140"/>
                <a:gd name="connsiteX37" fmla="*/ 320987 w 1042111"/>
                <a:gd name="connsiteY37" fmla="*/ 937140 h 937140"/>
                <a:gd name="connsiteX38" fmla="*/ 320613 w 1042111"/>
                <a:gd name="connsiteY38" fmla="*/ 937140 h 937140"/>
                <a:gd name="connsiteX39" fmla="*/ 325012 w 1042111"/>
                <a:gd name="connsiteY39" fmla="*/ 831327 h 937140"/>
                <a:gd name="connsiteX40" fmla="*/ 323202 w 1042111"/>
                <a:gd name="connsiteY40" fmla="*/ 777915 h 937140"/>
                <a:gd name="connsiteX41" fmla="*/ 319975 w 1042111"/>
                <a:gd name="connsiteY41" fmla="*/ 753187 h 937140"/>
                <a:gd name="connsiteX42" fmla="*/ 314183 w 1042111"/>
                <a:gd name="connsiteY42" fmla="*/ 721555 h 937140"/>
                <a:gd name="connsiteX43" fmla="*/ 308725 w 1042111"/>
                <a:gd name="connsiteY43" fmla="*/ 703337 h 937140"/>
                <a:gd name="connsiteX44" fmla="*/ 290823 w 1042111"/>
                <a:gd name="connsiteY44" fmla="*/ 670540 h 937140"/>
                <a:gd name="connsiteX45" fmla="*/ 288351 w 1042111"/>
                <a:gd name="connsiteY45" fmla="*/ 666729 h 937140"/>
                <a:gd name="connsiteX46" fmla="*/ 288618 w 1042111"/>
                <a:gd name="connsiteY46" fmla="*/ 666600 h 937140"/>
                <a:gd name="connsiteX47" fmla="*/ 201785 w 1042111"/>
                <a:gd name="connsiteY47" fmla="*/ 576095 h 937140"/>
                <a:gd name="connsiteX48" fmla="*/ 0 w 1042111"/>
                <a:gd name="connsiteY48" fmla="*/ 302262 h 937140"/>
                <a:gd name="connsiteX49" fmla="*/ 290208 w 1042111"/>
                <a:gd name="connsiteY49" fmla="*/ 302262 h 937140"/>
                <a:gd name="connsiteX50" fmla="*/ 290208 w 1042111"/>
                <a:gd name="connsiteY50" fmla="*/ 325776 h 937140"/>
                <a:gd name="connsiteX51" fmla="*/ 284345 w 1042111"/>
                <a:gd name="connsiteY51" fmla="*/ 349290 h 937140"/>
                <a:gd name="connsiteX52" fmla="*/ 266757 w 1042111"/>
                <a:gd name="connsiteY52" fmla="*/ 378683 h 937140"/>
                <a:gd name="connsiteX53" fmla="*/ 250634 w 1042111"/>
                <a:gd name="connsiteY53" fmla="*/ 431589 h 937140"/>
                <a:gd name="connsiteX54" fmla="*/ 348836 w 1042111"/>
                <a:gd name="connsiteY54" fmla="*/ 516827 h 937140"/>
                <a:gd name="connsiteX55" fmla="*/ 447037 w 1042111"/>
                <a:gd name="connsiteY55" fmla="*/ 438937 h 937140"/>
                <a:gd name="connsiteX56" fmla="*/ 447037 w 1042111"/>
                <a:gd name="connsiteY56" fmla="*/ 437468 h 937140"/>
                <a:gd name="connsiteX57" fmla="*/ 447037 w 1042111"/>
                <a:gd name="connsiteY57" fmla="*/ 435998 h 937140"/>
                <a:gd name="connsiteX58" fmla="*/ 432380 w 1042111"/>
                <a:gd name="connsiteY58" fmla="*/ 378683 h 937140"/>
                <a:gd name="connsiteX59" fmla="*/ 413326 w 1042111"/>
                <a:gd name="connsiteY59" fmla="*/ 344881 h 937140"/>
                <a:gd name="connsiteX60" fmla="*/ 408929 w 1042111"/>
                <a:gd name="connsiteY60" fmla="*/ 325776 h 937140"/>
                <a:gd name="connsiteX61" fmla="*/ 408929 w 1042111"/>
                <a:gd name="connsiteY61" fmla="*/ 302262 h 937140"/>
                <a:gd name="connsiteX62" fmla="*/ 676053 w 1042111"/>
                <a:gd name="connsiteY62" fmla="*/ 302262 h 937140"/>
                <a:gd name="connsiteX63" fmla="*/ 712677 w 1042111"/>
                <a:gd name="connsiteY63" fmla="*/ 302262 h 937140"/>
                <a:gd name="connsiteX64" fmla="*/ 712677 w 1042111"/>
                <a:gd name="connsiteY64" fmla="*/ 295952 h 937140"/>
                <a:gd name="connsiteX65" fmla="*/ 712677 w 1042111"/>
                <a:gd name="connsiteY65" fmla="*/ 162866 h 937140"/>
                <a:gd name="connsiteX66" fmla="*/ 705334 w 1042111"/>
                <a:gd name="connsiteY66" fmla="*/ 134988 h 937140"/>
                <a:gd name="connsiteX67" fmla="*/ 683304 w 1042111"/>
                <a:gd name="connsiteY67" fmla="*/ 96840 h 937140"/>
                <a:gd name="connsiteX68" fmla="*/ 673023 w 1042111"/>
                <a:gd name="connsiteY68" fmla="*/ 57223 h 937140"/>
                <a:gd name="connsiteX69" fmla="*/ 740582 w 1042111"/>
                <a:gd name="connsiteY69" fmla="*/ 0 h 93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042111" h="937140">
                  <a:moveTo>
                    <a:pt x="740582" y="0"/>
                  </a:moveTo>
                  <a:cubicBezTo>
                    <a:pt x="775830" y="0"/>
                    <a:pt x="803735" y="23476"/>
                    <a:pt x="806672" y="54289"/>
                  </a:cubicBezTo>
                  <a:cubicBezTo>
                    <a:pt x="808141" y="70429"/>
                    <a:pt x="805204" y="83634"/>
                    <a:pt x="794923" y="96840"/>
                  </a:cubicBezTo>
                  <a:cubicBezTo>
                    <a:pt x="783174" y="111512"/>
                    <a:pt x="778768" y="120316"/>
                    <a:pt x="772893" y="137923"/>
                  </a:cubicBezTo>
                  <a:lnTo>
                    <a:pt x="767018" y="162866"/>
                  </a:lnTo>
                  <a:cubicBezTo>
                    <a:pt x="767018" y="162866"/>
                    <a:pt x="767018" y="162866"/>
                    <a:pt x="767018" y="280821"/>
                  </a:cubicBezTo>
                  <a:lnTo>
                    <a:pt x="767018" y="302262"/>
                  </a:lnTo>
                  <a:lnTo>
                    <a:pt x="833111" y="302262"/>
                  </a:lnTo>
                  <a:cubicBezTo>
                    <a:pt x="893708" y="302262"/>
                    <a:pt x="962963" y="302262"/>
                    <a:pt x="1042110" y="302262"/>
                  </a:cubicBezTo>
                  <a:lnTo>
                    <a:pt x="1042110" y="302263"/>
                  </a:lnTo>
                  <a:lnTo>
                    <a:pt x="1042111" y="302262"/>
                  </a:lnTo>
                  <a:cubicBezTo>
                    <a:pt x="1042111" y="302262"/>
                    <a:pt x="1042111" y="302262"/>
                    <a:pt x="1042111" y="937140"/>
                  </a:cubicBezTo>
                  <a:lnTo>
                    <a:pt x="1042110" y="937140"/>
                  </a:lnTo>
                  <a:lnTo>
                    <a:pt x="1040702" y="937140"/>
                  </a:lnTo>
                  <a:lnTo>
                    <a:pt x="1040702" y="937140"/>
                  </a:lnTo>
                  <a:lnTo>
                    <a:pt x="1030843" y="937140"/>
                  </a:lnTo>
                  <a:lnTo>
                    <a:pt x="1030838" y="937140"/>
                  </a:lnTo>
                  <a:lnTo>
                    <a:pt x="1004082" y="937140"/>
                  </a:lnTo>
                  <a:lnTo>
                    <a:pt x="1004063" y="937140"/>
                  </a:lnTo>
                  <a:lnTo>
                    <a:pt x="981723" y="937140"/>
                  </a:lnTo>
                  <a:lnTo>
                    <a:pt x="981693" y="937140"/>
                  </a:lnTo>
                  <a:lnTo>
                    <a:pt x="951970" y="937140"/>
                  </a:lnTo>
                  <a:lnTo>
                    <a:pt x="951924" y="937140"/>
                  </a:lnTo>
                  <a:lnTo>
                    <a:pt x="913766" y="937140"/>
                  </a:lnTo>
                  <a:lnTo>
                    <a:pt x="913700" y="937140"/>
                  </a:lnTo>
                  <a:lnTo>
                    <a:pt x="866055" y="937140"/>
                  </a:lnTo>
                  <a:lnTo>
                    <a:pt x="865964" y="937140"/>
                  </a:lnTo>
                  <a:lnTo>
                    <a:pt x="807781" y="937140"/>
                  </a:lnTo>
                  <a:lnTo>
                    <a:pt x="807660" y="937140"/>
                  </a:lnTo>
                  <a:lnTo>
                    <a:pt x="737887" y="937140"/>
                  </a:lnTo>
                  <a:lnTo>
                    <a:pt x="737729" y="937140"/>
                  </a:lnTo>
                  <a:lnTo>
                    <a:pt x="655316" y="937140"/>
                  </a:lnTo>
                  <a:lnTo>
                    <a:pt x="655116" y="937140"/>
                  </a:lnTo>
                  <a:lnTo>
                    <a:pt x="559014" y="937140"/>
                  </a:lnTo>
                  <a:lnTo>
                    <a:pt x="558764" y="937140"/>
                  </a:lnTo>
                  <a:lnTo>
                    <a:pt x="447923" y="937140"/>
                  </a:lnTo>
                  <a:lnTo>
                    <a:pt x="447615" y="937140"/>
                  </a:lnTo>
                  <a:lnTo>
                    <a:pt x="320987" y="937140"/>
                  </a:lnTo>
                  <a:lnTo>
                    <a:pt x="320613" y="937140"/>
                  </a:lnTo>
                  <a:cubicBezTo>
                    <a:pt x="323546" y="900400"/>
                    <a:pt x="325012" y="865129"/>
                    <a:pt x="325012" y="831327"/>
                  </a:cubicBezTo>
                  <a:cubicBezTo>
                    <a:pt x="325012" y="812589"/>
                    <a:pt x="324462" y="794678"/>
                    <a:pt x="323202" y="777915"/>
                  </a:cubicBezTo>
                  <a:lnTo>
                    <a:pt x="319975" y="753187"/>
                  </a:lnTo>
                  <a:lnTo>
                    <a:pt x="314183" y="721555"/>
                  </a:lnTo>
                  <a:lnTo>
                    <a:pt x="308725" y="703337"/>
                  </a:lnTo>
                  <a:lnTo>
                    <a:pt x="290823" y="670540"/>
                  </a:lnTo>
                  <a:lnTo>
                    <a:pt x="288351" y="666729"/>
                  </a:lnTo>
                  <a:lnTo>
                    <a:pt x="288618" y="666600"/>
                  </a:lnTo>
                  <a:lnTo>
                    <a:pt x="201785" y="576095"/>
                  </a:lnTo>
                  <a:cubicBezTo>
                    <a:pt x="120095" y="485230"/>
                    <a:pt x="53864" y="393746"/>
                    <a:pt x="0" y="302262"/>
                  </a:cubicBezTo>
                  <a:cubicBezTo>
                    <a:pt x="0" y="302262"/>
                    <a:pt x="0" y="302262"/>
                    <a:pt x="290208" y="302262"/>
                  </a:cubicBezTo>
                  <a:cubicBezTo>
                    <a:pt x="290208" y="302262"/>
                    <a:pt x="290208" y="302262"/>
                    <a:pt x="290208" y="325776"/>
                  </a:cubicBezTo>
                  <a:cubicBezTo>
                    <a:pt x="290208" y="325776"/>
                    <a:pt x="290208" y="325776"/>
                    <a:pt x="284345" y="349290"/>
                  </a:cubicBezTo>
                  <a:cubicBezTo>
                    <a:pt x="279948" y="359578"/>
                    <a:pt x="277016" y="366926"/>
                    <a:pt x="266757" y="378683"/>
                  </a:cubicBezTo>
                  <a:cubicBezTo>
                    <a:pt x="255031" y="394849"/>
                    <a:pt x="250634" y="412484"/>
                    <a:pt x="250634" y="431589"/>
                  </a:cubicBezTo>
                  <a:cubicBezTo>
                    <a:pt x="250634" y="478617"/>
                    <a:pt x="294605" y="516827"/>
                    <a:pt x="348836" y="516827"/>
                  </a:cubicBezTo>
                  <a:cubicBezTo>
                    <a:pt x="401601" y="516827"/>
                    <a:pt x="442640" y="483026"/>
                    <a:pt x="447037" y="438937"/>
                  </a:cubicBezTo>
                  <a:cubicBezTo>
                    <a:pt x="447037" y="438937"/>
                    <a:pt x="447037" y="438937"/>
                    <a:pt x="447037" y="437468"/>
                  </a:cubicBezTo>
                  <a:cubicBezTo>
                    <a:pt x="447037" y="437468"/>
                    <a:pt x="447037" y="437468"/>
                    <a:pt x="447037" y="435998"/>
                  </a:cubicBezTo>
                  <a:cubicBezTo>
                    <a:pt x="449969" y="413954"/>
                    <a:pt x="444106" y="396318"/>
                    <a:pt x="432380" y="378683"/>
                  </a:cubicBezTo>
                  <a:cubicBezTo>
                    <a:pt x="422120" y="365456"/>
                    <a:pt x="419189" y="359578"/>
                    <a:pt x="413326" y="344881"/>
                  </a:cubicBezTo>
                  <a:cubicBezTo>
                    <a:pt x="413326" y="344881"/>
                    <a:pt x="413326" y="344881"/>
                    <a:pt x="408929" y="325776"/>
                  </a:cubicBezTo>
                  <a:cubicBezTo>
                    <a:pt x="408929" y="325776"/>
                    <a:pt x="408929" y="325776"/>
                    <a:pt x="408929" y="302262"/>
                  </a:cubicBezTo>
                  <a:cubicBezTo>
                    <a:pt x="408929" y="302262"/>
                    <a:pt x="408929" y="302262"/>
                    <a:pt x="676053" y="302262"/>
                  </a:cubicBezTo>
                  <a:lnTo>
                    <a:pt x="712677" y="302262"/>
                  </a:lnTo>
                  <a:lnTo>
                    <a:pt x="712677" y="295952"/>
                  </a:lnTo>
                  <a:cubicBezTo>
                    <a:pt x="712677" y="270160"/>
                    <a:pt x="712677" y="228893"/>
                    <a:pt x="712677" y="162866"/>
                  </a:cubicBezTo>
                  <a:cubicBezTo>
                    <a:pt x="712677" y="162866"/>
                    <a:pt x="712677" y="162866"/>
                    <a:pt x="705334" y="134988"/>
                  </a:cubicBezTo>
                  <a:cubicBezTo>
                    <a:pt x="699459" y="120316"/>
                    <a:pt x="695053" y="111512"/>
                    <a:pt x="683304" y="96840"/>
                  </a:cubicBezTo>
                  <a:cubicBezTo>
                    <a:pt x="675960" y="85101"/>
                    <a:pt x="671554" y="71896"/>
                    <a:pt x="673023" y="57223"/>
                  </a:cubicBezTo>
                  <a:cubicBezTo>
                    <a:pt x="673023" y="26411"/>
                    <a:pt x="703865" y="0"/>
                    <a:pt x="740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1" name="Freeform 52">
              <a:extLst>
                <a:ext uri="{FF2B5EF4-FFF2-40B4-BE49-F238E27FC236}">
                  <a16:creationId xmlns:a16="http://schemas.microsoft.com/office/drawing/2014/main" id="{E5B62C9A-2CCA-FB27-DEC9-98AD8BEEB389}"/>
                </a:ext>
              </a:extLst>
            </p:cNvPr>
            <p:cNvSpPr/>
            <p:nvPr/>
          </p:nvSpPr>
          <p:spPr bwMode="auto">
            <a:xfrm>
              <a:off x="5224583" y="2099374"/>
              <a:ext cx="918170" cy="923229"/>
            </a:xfrm>
            <a:custGeom>
              <a:avLst/>
              <a:gdLst>
                <a:gd name="connsiteX0" fmla="*/ 155558 w 918170"/>
                <a:gd name="connsiteY0" fmla="*/ 0 h 923229"/>
                <a:gd name="connsiteX1" fmla="*/ 221129 w 918170"/>
                <a:gd name="connsiteY1" fmla="*/ 52846 h 923229"/>
                <a:gd name="connsiteX2" fmla="*/ 210929 w 918170"/>
                <a:gd name="connsiteY2" fmla="*/ 95417 h 923229"/>
                <a:gd name="connsiteX3" fmla="*/ 187615 w 918170"/>
                <a:gd name="connsiteY3" fmla="*/ 136520 h 923229"/>
                <a:gd name="connsiteX4" fmla="*/ 189072 w 918170"/>
                <a:gd name="connsiteY4" fmla="*/ 136520 h 923229"/>
                <a:gd name="connsiteX5" fmla="*/ 181786 w 918170"/>
                <a:gd name="connsiteY5" fmla="*/ 162943 h 923229"/>
                <a:gd name="connsiteX6" fmla="*/ 181786 w 918170"/>
                <a:gd name="connsiteY6" fmla="*/ 274068 h 923229"/>
                <a:gd name="connsiteX7" fmla="*/ 181786 w 918170"/>
                <a:gd name="connsiteY7" fmla="*/ 287086 h 923229"/>
                <a:gd name="connsiteX8" fmla="*/ 229728 w 918170"/>
                <a:gd name="connsiteY8" fmla="*/ 287086 h 923229"/>
                <a:gd name="connsiteX9" fmla="*/ 706962 w 918170"/>
                <a:gd name="connsiteY9" fmla="*/ 287086 h 923229"/>
                <a:gd name="connsiteX10" fmla="*/ 684961 w 918170"/>
                <a:gd name="connsiteY10" fmla="*/ 391396 h 923229"/>
                <a:gd name="connsiteX11" fmla="*/ 918170 w 918170"/>
                <a:gd name="connsiteY11" fmla="*/ 923229 h 923229"/>
                <a:gd name="connsiteX12" fmla="*/ 573490 w 918170"/>
                <a:gd name="connsiteY12" fmla="*/ 923229 h 923229"/>
                <a:gd name="connsiteX13" fmla="*/ 573490 w 918170"/>
                <a:gd name="connsiteY13" fmla="*/ 879155 h 923229"/>
                <a:gd name="connsiteX14" fmla="*/ 579357 w 918170"/>
                <a:gd name="connsiteY14" fmla="*/ 857117 h 923229"/>
                <a:gd name="connsiteX15" fmla="*/ 596957 w 918170"/>
                <a:gd name="connsiteY15" fmla="*/ 826265 h 923229"/>
                <a:gd name="connsiteX16" fmla="*/ 613091 w 918170"/>
                <a:gd name="connsiteY16" fmla="*/ 773376 h 923229"/>
                <a:gd name="connsiteX17" fmla="*/ 514821 w 918170"/>
                <a:gd name="connsiteY17" fmla="*/ 688165 h 923229"/>
                <a:gd name="connsiteX18" fmla="*/ 416550 w 918170"/>
                <a:gd name="connsiteY18" fmla="*/ 766030 h 923229"/>
                <a:gd name="connsiteX19" fmla="*/ 416550 w 918170"/>
                <a:gd name="connsiteY19" fmla="*/ 767499 h 923229"/>
                <a:gd name="connsiteX20" fmla="*/ 416550 w 918170"/>
                <a:gd name="connsiteY20" fmla="*/ 768968 h 923229"/>
                <a:gd name="connsiteX21" fmla="*/ 431217 w 918170"/>
                <a:gd name="connsiteY21" fmla="*/ 826265 h 923229"/>
                <a:gd name="connsiteX22" fmla="*/ 450285 w 918170"/>
                <a:gd name="connsiteY22" fmla="*/ 860056 h 923229"/>
                <a:gd name="connsiteX23" fmla="*/ 454685 w 918170"/>
                <a:gd name="connsiteY23" fmla="*/ 879155 h 923229"/>
                <a:gd name="connsiteX24" fmla="*/ 454685 w 918170"/>
                <a:gd name="connsiteY24" fmla="*/ 923229 h 923229"/>
                <a:gd name="connsiteX25" fmla="*/ 0 w 918170"/>
                <a:gd name="connsiteY25" fmla="*/ 923229 h 923229"/>
                <a:gd name="connsiteX26" fmla="*/ 0 w 918170"/>
                <a:gd name="connsiteY26" fmla="*/ 511866 h 923229"/>
                <a:gd name="connsiteX27" fmla="*/ 41068 w 918170"/>
                <a:gd name="connsiteY27" fmla="*/ 511866 h 923229"/>
                <a:gd name="connsiteX28" fmla="*/ 64536 w 918170"/>
                <a:gd name="connsiteY28" fmla="*/ 517743 h 923229"/>
                <a:gd name="connsiteX29" fmla="*/ 93871 w 918170"/>
                <a:gd name="connsiteY29" fmla="*/ 535373 h 923229"/>
                <a:gd name="connsiteX30" fmla="*/ 146673 w 918170"/>
                <a:gd name="connsiteY30" fmla="*/ 551534 h 923229"/>
                <a:gd name="connsiteX31" fmla="*/ 231743 w 918170"/>
                <a:gd name="connsiteY31" fmla="*/ 453100 h 923229"/>
                <a:gd name="connsiteX32" fmla="*/ 154006 w 918170"/>
                <a:gd name="connsiteY32" fmla="*/ 354667 h 923229"/>
                <a:gd name="connsiteX33" fmla="*/ 151073 w 918170"/>
                <a:gd name="connsiteY33" fmla="*/ 354667 h 923229"/>
                <a:gd name="connsiteX34" fmla="*/ 93871 w 918170"/>
                <a:gd name="connsiteY34" fmla="*/ 369359 h 923229"/>
                <a:gd name="connsiteX35" fmla="*/ 60135 w 918170"/>
                <a:gd name="connsiteY35" fmla="*/ 388458 h 923229"/>
                <a:gd name="connsiteX36" fmla="*/ 41068 w 918170"/>
                <a:gd name="connsiteY36" fmla="*/ 392865 h 923229"/>
                <a:gd name="connsiteX37" fmla="*/ 0 w 918170"/>
                <a:gd name="connsiteY37" fmla="*/ 392865 h 923229"/>
                <a:gd name="connsiteX38" fmla="*/ 0 w 918170"/>
                <a:gd name="connsiteY38" fmla="*/ 287086 h 923229"/>
                <a:gd name="connsiteX39" fmla="*/ 125824 w 918170"/>
                <a:gd name="connsiteY39" fmla="*/ 287086 h 923229"/>
                <a:gd name="connsiteX40" fmla="*/ 128963 w 918170"/>
                <a:gd name="connsiteY40" fmla="*/ 287086 h 923229"/>
                <a:gd name="connsiteX41" fmla="*/ 128715 w 918170"/>
                <a:gd name="connsiteY41" fmla="*/ 258841 h 923229"/>
                <a:gd name="connsiteX42" fmla="*/ 127872 w 918170"/>
                <a:gd name="connsiteY42" fmla="*/ 162943 h 923229"/>
                <a:gd name="connsiteX43" fmla="*/ 120586 w 918170"/>
                <a:gd name="connsiteY43" fmla="*/ 133584 h 923229"/>
                <a:gd name="connsiteX44" fmla="*/ 100186 w 918170"/>
                <a:gd name="connsiteY44" fmla="*/ 95417 h 923229"/>
                <a:gd name="connsiteX45" fmla="*/ 88529 w 918170"/>
                <a:gd name="connsiteY45" fmla="*/ 57250 h 923229"/>
                <a:gd name="connsiteX46" fmla="*/ 155558 w 918170"/>
                <a:gd name="connsiteY46" fmla="*/ 0 h 92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18170" h="923229">
                  <a:moveTo>
                    <a:pt x="155558" y="0"/>
                  </a:moveTo>
                  <a:cubicBezTo>
                    <a:pt x="190529" y="0"/>
                    <a:pt x="218215" y="23487"/>
                    <a:pt x="221129" y="52846"/>
                  </a:cubicBezTo>
                  <a:cubicBezTo>
                    <a:pt x="222586" y="70462"/>
                    <a:pt x="219672" y="83673"/>
                    <a:pt x="210929" y="95417"/>
                  </a:cubicBezTo>
                  <a:cubicBezTo>
                    <a:pt x="199272" y="111564"/>
                    <a:pt x="193443" y="120372"/>
                    <a:pt x="187615" y="136520"/>
                  </a:cubicBezTo>
                  <a:cubicBezTo>
                    <a:pt x="187615" y="136520"/>
                    <a:pt x="187615" y="136520"/>
                    <a:pt x="189072" y="136520"/>
                  </a:cubicBezTo>
                  <a:lnTo>
                    <a:pt x="181786" y="162943"/>
                  </a:lnTo>
                  <a:cubicBezTo>
                    <a:pt x="181786" y="162943"/>
                    <a:pt x="181786" y="162943"/>
                    <a:pt x="181786" y="274068"/>
                  </a:cubicBezTo>
                  <a:lnTo>
                    <a:pt x="181786" y="287086"/>
                  </a:lnTo>
                  <a:lnTo>
                    <a:pt x="229728" y="287086"/>
                  </a:lnTo>
                  <a:cubicBezTo>
                    <a:pt x="334150" y="287086"/>
                    <a:pt x="486036" y="287086"/>
                    <a:pt x="706962" y="287086"/>
                  </a:cubicBezTo>
                  <a:cubicBezTo>
                    <a:pt x="696695" y="353198"/>
                    <a:pt x="683494" y="364951"/>
                    <a:pt x="684961" y="391396"/>
                  </a:cubicBezTo>
                  <a:cubicBezTo>
                    <a:pt x="692295" y="536842"/>
                    <a:pt x="918170" y="923229"/>
                    <a:pt x="918170" y="923229"/>
                  </a:cubicBezTo>
                  <a:cubicBezTo>
                    <a:pt x="918170" y="923229"/>
                    <a:pt x="918170" y="923229"/>
                    <a:pt x="573490" y="923229"/>
                  </a:cubicBezTo>
                  <a:cubicBezTo>
                    <a:pt x="573490" y="923229"/>
                    <a:pt x="573490" y="923229"/>
                    <a:pt x="573490" y="879155"/>
                  </a:cubicBezTo>
                  <a:cubicBezTo>
                    <a:pt x="573490" y="879155"/>
                    <a:pt x="573490" y="879155"/>
                    <a:pt x="579357" y="857117"/>
                  </a:cubicBezTo>
                  <a:cubicBezTo>
                    <a:pt x="583757" y="845364"/>
                    <a:pt x="586690" y="839487"/>
                    <a:pt x="596957" y="826265"/>
                  </a:cubicBezTo>
                  <a:cubicBezTo>
                    <a:pt x="608691" y="810104"/>
                    <a:pt x="613091" y="792475"/>
                    <a:pt x="613091" y="773376"/>
                  </a:cubicBezTo>
                  <a:cubicBezTo>
                    <a:pt x="613091" y="726363"/>
                    <a:pt x="569090" y="688165"/>
                    <a:pt x="514821" y="688165"/>
                  </a:cubicBezTo>
                  <a:cubicBezTo>
                    <a:pt x="462019" y="688165"/>
                    <a:pt x="420950" y="721955"/>
                    <a:pt x="416550" y="766030"/>
                  </a:cubicBezTo>
                  <a:cubicBezTo>
                    <a:pt x="416550" y="766030"/>
                    <a:pt x="416550" y="766030"/>
                    <a:pt x="416550" y="767499"/>
                  </a:cubicBezTo>
                  <a:cubicBezTo>
                    <a:pt x="416550" y="767499"/>
                    <a:pt x="416550" y="768968"/>
                    <a:pt x="416550" y="768968"/>
                  </a:cubicBezTo>
                  <a:cubicBezTo>
                    <a:pt x="413617" y="791005"/>
                    <a:pt x="419484" y="808635"/>
                    <a:pt x="431217" y="826265"/>
                  </a:cubicBezTo>
                  <a:cubicBezTo>
                    <a:pt x="441485" y="839487"/>
                    <a:pt x="444418" y="846833"/>
                    <a:pt x="450285" y="860056"/>
                  </a:cubicBezTo>
                  <a:lnTo>
                    <a:pt x="454685" y="879155"/>
                  </a:lnTo>
                  <a:cubicBezTo>
                    <a:pt x="454685" y="879155"/>
                    <a:pt x="454685" y="879155"/>
                    <a:pt x="454685" y="923229"/>
                  </a:cubicBezTo>
                  <a:cubicBezTo>
                    <a:pt x="454685" y="923229"/>
                    <a:pt x="454685" y="923229"/>
                    <a:pt x="0" y="923229"/>
                  </a:cubicBezTo>
                  <a:cubicBezTo>
                    <a:pt x="0" y="923229"/>
                    <a:pt x="0" y="923229"/>
                    <a:pt x="0" y="511866"/>
                  </a:cubicBezTo>
                  <a:cubicBezTo>
                    <a:pt x="0" y="511866"/>
                    <a:pt x="0" y="511866"/>
                    <a:pt x="41068" y="511866"/>
                  </a:cubicBezTo>
                  <a:cubicBezTo>
                    <a:pt x="41068" y="511866"/>
                    <a:pt x="41068" y="511866"/>
                    <a:pt x="64536" y="517743"/>
                  </a:cubicBezTo>
                  <a:cubicBezTo>
                    <a:pt x="76269" y="522151"/>
                    <a:pt x="82136" y="526558"/>
                    <a:pt x="93871" y="535373"/>
                  </a:cubicBezTo>
                  <a:cubicBezTo>
                    <a:pt x="110005" y="547126"/>
                    <a:pt x="127605" y="551534"/>
                    <a:pt x="146673" y="551534"/>
                  </a:cubicBezTo>
                  <a:cubicBezTo>
                    <a:pt x="193608" y="551534"/>
                    <a:pt x="231743" y="507459"/>
                    <a:pt x="231743" y="453100"/>
                  </a:cubicBezTo>
                  <a:cubicBezTo>
                    <a:pt x="231743" y="401680"/>
                    <a:pt x="198008" y="359075"/>
                    <a:pt x="154006" y="354667"/>
                  </a:cubicBezTo>
                  <a:cubicBezTo>
                    <a:pt x="152540" y="354667"/>
                    <a:pt x="152540" y="354667"/>
                    <a:pt x="151073" y="354667"/>
                  </a:cubicBezTo>
                  <a:cubicBezTo>
                    <a:pt x="130539" y="351729"/>
                    <a:pt x="111471" y="357605"/>
                    <a:pt x="93871" y="369359"/>
                  </a:cubicBezTo>
                  <a:cubicBezTo>
                    <a:pt x="80670" y="379643"/>
                    <a:pt x="74803" y="382581"/>
                    <a:pt x="60135" y="388458"/>
                  </a:cubicBezTo>
                  <a:cubicBezTo>
                    <a:pt x="60135" y="388458"/>
                    <a:pt x="60135" y="388458"/>
                    <a:pt x="41068" y="392865"/>
                  </a:cubicBezTo>
                  <a:cubicBezTo>
                    <a:pt x="41068" y="392865"/>
                    <a:pt x="41068" y="392865"/>
                    <a:pt x="0" y="392865"/>
                  </a:cubicBezTo>
                  <a:cubicBezTo>
                    <a:pt x="0" y="392865"/>
                    <a:pt x="0" y="392865"/>
                    <a:pt x="0" y="287086"/>
                  </a:cubicBezTo>
                  <a:cubicBezTo>
                    <a:pt x="0" y="287086"/>
                    <a:pt x="0" y="287086"/>
                    <a:pt x="125824" y="287086"/>
                  </a:cubicBezTo>
                  <a:lnTo>
                    <a:pt x="128963" y="287086"/>
                  </a:lnTo>
                  <a:lnTo>
                    <a:pt x="128715" y="258841"/>
                  </a:lnTo>
                  <a:cubicBezTo>
                    <a:pt x="128510" y="235514"/>
                    <a:pt x="128237" y="204412"/>
                    <a:pt x="127872" y="162943"/>
                  </a:cubicBezTo>
                  <a:cubicBezTo>
                    <a:pt x="127872" y="162943"/>
                    <a:pt x="127872" y="162943"/>
                    <a:pt x="120586" y="133584"/>
                  </a:cubicBezTo>
                  <a:cubicBezTo>
                    <a:pt x="114758" y="118904"/>
                    <a:pt x="110386" y="110096"/>
                    <a:pt x="100186" y="95417"/>
                  </a:cubicBezTo>
                  <a:cubicBezTo>
                    <a:pt x="91444" y="83673"/>
                    <a:pt x="88529" y="71930"/>
                    <a:pt x="88529" y="57250"/>
                  </a:cubicBezTo>
                  <a:cubicBezTo>
                    <a:pt x="88529" y="24955"/>
                    <a:pt x="119129" y="0"/>
                    <a:pt x="155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2" name="Freeform 53">
              <a:extLst>
                <a:ext uri="{FF2B5EF4-FFF2-40B4-BE49-F238E27FC236}">
                  <a16:creationId xmlns:a16="http://schemas.microsoft.com/office/drawing/2014/main" id="{C1DF55F9-205B-81DF-E625-F935321D6D7F}"/>
                </a:ext>
              </a:extLst>
            </p:cNvPr>
            <p:cNvSpPr/>
            <p:nvPr/>
          </p:nvSpPr>
          <p:spPr bwMode="auto">
            <a:xfrm>
              <a:off x="4626382" y="2815192"/>
              <a:ext cx="1541665" cy="1253315"/>
            </a:xfrm>
            <a:custGeom>
              <a:avLst/>
              <a:gdLst>
                <a:gd name="connsiteX0" fmla="*/ 1113667 w 1541665"/>
                <a:gd name="connsiteY0" fmla="*/ 0 h 1253315"/>
                <a:gd name="connsiteX1" fmla="*/ 1179758 w 1541665"/>
                <a:gd name="connsiteY1" fmla="*/ 52768 h 1253315"/>
                <a:gd name="connsiteX2" fmla="*/ 1168008 w 1541665"/>
                <a:gd name="connsiteY2" fmla="*/ 95275 h 1253315"/>
                <a:gd name="connsiteX3" fmla="*/ 1145978 w 1541665"/>
                <a:gd name="connsiteY3" fmla="*/ 136317 h 1253315"/>
                <a:gd name="connsiteX4" fmla="*/ 1140103 w 1541665"/>
                <a:gd name="connsiteY4" fmla="*/ 162701 h 1253315"/>
                <a:gd name="connsiteX5" fmla="*/ 1139119 w 1541665"/>
                <a:gd name="connsiteY5" fmla="*/ 288392 h 1253315"/>
                <a:gd name="connsiteX6" fmla="*/ 1138922 w 1541665"/>
                <a:gd name="connsiteY6" fmla="*/ 313644 h 1253315"/>
                <a:gd name="connsiteX7" fmla="*/ 1147451 w 1541665"/>
                <a:gd name="connsiteY7" fmla="*/ 313644 h 1253315"/>
                <a:gd name="connsiteX8" fmla="*/ 1541665 w 1541665"/>
                <a:gd name="connsiteY8" fmla="*/ 313644 h 1253315"/>
                <a:gd name="connsiteX9" fmla="*/ 1306968 w 1541665"/>
                <a:gd name="connsiteY9" fmla="*/ 406231 h 1253315"/>
                <a:gd name="connsiteX10" fmla="*/ 1292300 w 1541665"/>
                <a:gd name="connsiteY10" fmla="*/ 438562 h 1253315"/>
                <a:gd name="connsiteX11" fmla="*/ 1268830 w 1541665"/>
                <a:gd name="connsiteY11" fmla="*/ 512044 h 1253315"/>
                <a:gd name="connsiteX12" fmla="*/ 1301101 w 1541665"/>
                <a:gd name="connsiteY12" fmla="*/ 606100 h 1253315"/>
                <a:gd name="connsiteX13" fmla="*/ 1251228 w 1541665"/>
                <a:gd name="connsiteY13" fmla="*/ 700156 h 1253315"/>
                <a:gd name="connsiteX14" fmla="*/ 1276164 w 1541665"/>
                <a:gd name="connsiteY14" fmla="*/ 779515 h 1253315"/>
                <a:gd name="connsiteX15" fmla="*/ 1195487 w 1541665"/>
                <a:gd name="connsiteY15" fmla="*/ 850057 h 1253315"/>
                <a:gd name="connsiteX16" fmla="*/ 1194020 w 1541665"/>
                <a:gd name="connsiteY16" fmla="*/ 948522 h 1253315"/>
                <a:gd name="connsiteX17" fmla="*/ 1135346 w 1541665"/>
                <a:gd name="connsiteY17" fmla="*/ 948522 h 1253315"/>
                <a:gd name="connsiteX18" fmla="*/ 374753 w 1541665"/>
                <a:gd name="connsiteY18" fmla="*/ 948522 h 1253315"/>
                <a:gd name="connsiteX19" fmla="*/ 300344 w 1541665"/>
                <a:gd name="connsiteY19" fmla="*/ 948522 h 1253315"/>
                <a:gd name="connsiteX20" fmla="*/ 300344 w 1541665"/>
                <a:gd name="connsiteY20" fmla="*/ 962197 h 1253315"/>
                <a:gd name="connsiteX21" fmla="*/ 300344 w 1541665"/>
                <a:gd name="connsiteY21" fmla="*/ 1090671 h 1253315"/>
                <a:gd name="connsiteX22" fmla="*/ 307688 w 1541665"/>
                <a:gd name="connsiteY22" fmla="*/ 1119976 h 1253315"/>
                <a:gd name="connsiteX23" fmla="*/ 329718 w 1541665"/>
                <a:gd name="connsiteY23" fmla="*/ 1158073 h 1253315"/>
                <a:gd name="connsiteX24" fmla="*/ 339999 w 1541665"/>
                <a:gd name="connsiteY24" fmla="*/ 1196170 h 1253315"/>
                <a:gd name="connsiteX25" fmla="*/ 273908 w 1541665"/>
                <a:gd name="connsiteY25" fmla="*/ 1253315 h 1253315"/>
                <a:gd name="connsiteX26" fmla="*/ 207818 w 1541665"/>
                <a:gd name="connsiteY26" fmla="*/ 1200566 h 1253315"/>
                <a:gd name="connsiteX27" fmla="*/ 218098 w 1541665"/>
                <a:gd name="connsiteY27" fmla="*/ 1158073 h 1253315"/>
                <a:gd name="connsiteX28" fmla="*/ 240129 w 1541665"/>
                <a:gd name="connsiteY28" fmla="*/ 1117046 h 1253315"/>
                <a:gd name="connsiteX29" fmla="*/ 247472 w 1541665"/>
                <a:gd name="connsiteY29" fmla="*/ 1090671 h 1253315"/>
                <a:gd name="connsiteX30" fmla="*/ 247472 w 1541665"/>
                <a:gd name="connsiteY30" fmla="*/ 976804 h 1253315"/>
                <a:gd name="connsiteX31" fmla="*/ 247472 w 1541665"/>
                <a:gd name="connsiteY31" fmla="*/ 948522 h 1253315"/>
                <a:gd name="connsiteX32" fmla="*/ 199850 w 1541665"/>
                <a:gd name="connsiteY32" fmla="*/ 948522 h 1253315"/>
                <a:gd name="connsiteX33" fmla="*/ 0 w 1541665"/>
                <a:gd name="connsiteY33" fmla="*/ 948522 h 1253315"/>
                <a:gd name="connsiteX34" fmla="*/ 0 w 1541665"/>
                <a:gd name="connsiteY34" fmla="*/ 313644 h 1253315"/>
                <a:gd name="connsiteX35" fmla="*/ 274384 w 1541665"/>
                <a:gd name="connsiteY35" fmla="*/ 313644 h 1253315"/>
                <a:gd name="connsiteX36" fmla="*/ 295939 w 1541665"/>
                <a:gd name="connsiteY36" fmla="*/ 313644 h 1253315"/>
                <a:gd name="connsiteX37" fmla="*/ 376383 w 1541665"/>
                <a:gd name="connsiteY37" fmla="*/ 313644 h 1253315"/>
                <a:gd name="connsiteX38" fmla="*/ 978449 w 1541665"/>
                <a:gd name="connsiteY38" fmla="*/ 313644 h 1253315"/>
                <a:gd name="connsiteX39" fmla="*/ 1085762 w 1541665"/>
                <a:gd name="connsiteY39" fmla="*/ 313644 h 1253315"/>
                <a:gd name="connsiteX40" fmla="*/ 1085762 w 1541665"/>
                <a:gd name="connsiteY40" fmla="*/ 304515 h 1253315"/>
                <a:gd name="connsiteX41" fmla="*/ 1085762 w 1541665"/>
                <a:gd name="connsiteY41" fmla="*/ 162701 h 1253315"/>
                <a:gd name="connsiteX42" fmla="*/ 1078419 w 1541665"/>
                <a:gd name="connsiteY42" fmla="*/ 133386 h 1253315"/>
                <a:gd name="connsiteX43" fmla="*/ 1056389 w 1541665"/>
                <a:gd name="connsiteY43" fmla="*/ 95275 h 1253315"/>
                <a:gd name="connsiteX44" fmla="*/ 1046108 w 1541665"/>
                <a:gd name="connsiteY44" fmla="*/ 57165 h 1253315"/>
                <a:gd name="connsiteX45" fmla="*/ 1113667 w 1541665"/>
                <a:gd name="connsiteY45" fmla="*/ 0 h 125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541665" h="1253315">
                  <a:moveTo>
                    <a:pt x="1113667" y="0"/>
                  </a:moveTo>
                  <a:cubicBezTo>
                    <a:pt x="1147447" y="0"/>
                    <a:pt x="1176820" y="23452"/>
                    <a:pt x="1179758" y="52768"/>
                  </a:cubicBezTo>
                  <a:cubicBezTo>
                    <a:pt x="1181226" y="68891"/>
                    <a:pt x="1178289" y="83549"/>
                    <a:pt x="1168008" y="95275"/>
                  </a:cubicBezTo>
                  <a:cubicBezTo>
                    <a:pt x="1156259" y="111399"/>
                    <a:pt x="1151853" y="120194"/>
                    <a:pt x="1145978" y="136317"/>
                  </a:cubicBezTo>
                  <a:lnTo>
                    <a:pt x="1140103" y="162701"/>
                  </a:lnTo>
                  <a:cubicBezTo>
                    <a:pt x="1140103" y="162701"/>
                    <a:pt x="1140103" y="162701"/>
                    <a:pt x="1139119" y="288392"/>
                  </a:cubicBezTo>
                  <a:lnTo>
                    <a:pt x="1138922" y="313644"/>
                  </a:lnTo>
                  <a:lnTo>
                    <a:pt x="1147451" y="313644"/>
                  </a:lnTo>
                  <a:cubicBezTo>
                    <a:pt x="1266153" y="313644"/>
                    <a:pt x="1397134" y="313644"/>
                    <a:pt x="1541665" y="313644"/>
                  </a:cubicBezTo>
                  <a:cubicBezTo>
                    <a:pt x="1541665" y="313644"/>
                    <a:pt x="1541665" y="313644"/>
                    <a:pt x="1306968" y="406231"/>
                  </a:cubicBezTo>
                  <a:cubicBezTo>
                    <a:pt x="1306968" y="406231"/>
                    <a:pt x="1306968" y="406231"/>
                    <a:pt x="1292300" y="438562"/>
                  </a:cubicBezTo>
                  <a:cubicBezTo>
                    <a:pt x="1292300" y="438562"/>
                    <a:pt x="1292300" y="438562"/>
                    <a:pt x="1268830" y="512044"/>
                  </a:cubicBezTo>
                  <a:cubicBezTo>
                    <a:pt x="1268830" y="512044"/>
                    <a:pt x="1290833" y="586994"/>
                    <a:pt x="1301101" y="606100"/>
                  </a:cubicBezTo>
                  <a:cubicBezTo>
                    <a:pt x="1324571" y="654597"/>
                    <a:pt x="1251228" y="700156"/>
                    <a:pt x="1251228" y="700156"/>
                  </a:cubicBezTo>
                  <a:cubicBezTo>
                    <a:pt x="1251228" y="700156"/>
                    <a:pt x="1301101" y="723670"/>
                    <a:pt x="1276164" y="779515"/>
                  </a:cubicBezTo>
                  <a:cubicBezTo>
                    <a:pt x="1264430" y="803029"/>
                    <a:pt x="1195487" y="850057"/>
                    <a:pt x="1195487" y="850057"/>
                  </a:cubicBezTo>
                  <a:cubicBezTo>
                    <a:pt x="1195487" y="850057"/>
                    <a:pt x="1195487" y="850057"/>
                    <a:pt x="1194020" y="948522"/>
                  </a:cubicBezTo>
                  <a:cubicBezTo>
                    <a:pt x="1194020" y="948522"/>
                    <a:pt x="1194020" y="948522"/>
                    <a:pt x="1135346" y="948522"/>
                  </a:cubicBezTo>
                  <a:cubicBezTo>
                    <a:pt x="1135346" y="948522"/>
                    <a:pt x="1135346" y="948522"/>
                    <a:pt x="374753" y="948522"/>
                  </a:cubicBezTo>
                  <a:lnTo>
                    <a:pt x="300344" y="948522"/>
                  </a:lnTo>
                  <a:lnTo>
                    <a:pt x="300344" y="962197"/>
                  </a:lnTo>
                  <a:cubicBezTo>
                    <a:pt x="300344" y="987095"/>
                    <a:pt x="300344" y="1026932"/>
                    <a:pt x="300344" y="1090671"/>
                  </a:cubicBezTo>
                  <a:cubicBezTo>
                    <a:pt x="300344" y="1090671"/>
                    <a:pt x="300344" y="1090671"/>
                    <a:pt x="307688" y="1119976"/>
                  </a:cubicBezTo>
                  <a:cubicBezTo>
                    <a:pt x="313562" y="1134629"/>
                    <a:pt x="317968" y="1143420"/>
                    <a:pt x="329718" y="1158073"/>
                  </a:cubicBezTo>
                  <a:cubicBezTo>
                    <a:pt x="338530" y="1169795"/>
                    <a:pt x="341467" y="1181517"/>
                    <a:pt x="339999" y="1196170"/>
                  </a:cubicBezTo>
                  <a:cubicBezTo>
                    <a:pt x="339999" y="1228406"/>
                    <a:pt x="310625" y="1253315"/>
                    <a:pt x="273908" y="1253315"/>
                  </a:cubicBezTo>
                  <a:cubicBezTo>
                    <a:pt x="238660" y="1253315"/>
                    <a:pt x="209286" y="1229871"/>
                    <a:pt x="207818" y="1200566"/>
                  </a:cubicBezTo>
                  <a:cubicBezTo>
                    <a:pt x="204880" y="1182982"/>
                    <a:pt x="209286" y="1169795"/>
                    <a:pt x="218098" y="1158073"/>
                  </a:cubicBezTo>
                  <a:cubicBezTo>
                    <a:pt x="229848" y="1141955"/>
                    <a:pt x="234254" y="1133163"/>
                    <a:pt x="240129" y="1117046"/>
                  </a:cubicBezTo>
                  <a:lnTo>
                    <a:pt x="247472" y="1090671"/>
                  </a:lnTo>
                  <a:cubicBezTo>
                    <a:pt x="247472" y="1090671"/>
                    <a:pt x="247472" y="1090671"/>
                    <a:pt x="247472" y="976804"/>
                  </a:cubicBezTo>
                  <a:lnTo>
                    <a:pt x="247472" y="948522"/>
                  </a:lnTo>
                  <a:lnTo>
                    <a:pt x="199850" y="948522"/>
                  </a:lnTo>
                  <a:cubicBezTo>
                    <a:pt x="137484" y="948522"/>
                    <a:pt x="70959" y="948522"/>
                    <a:pt x="0" y="948522"/>
                  </a:cubicBezTo>
                  <a:cubicBezTo>
                    <a:pt x="0" y="948522"/>
                    <a:pt x="0" y="948522"/>
                    <a:pt x="0" y="313644"/>
                  </a:cubicBezTo>
                  <a:cubicBezTo>
                    <a:pt x="0" y="313644"/>
                    <a:pt x="0" y="313644"/>
                    <a:pt x="274384" y="313644"/>
                  </a:cubicBezTo>
                  <a:lnTo>
                    <a:pt x="295939" y="313644"/>
                  </a:lnTo>
                  <a:lnTo>
                    <a:pt x="376383" y="313644"/>
                  </a:lnTo>
                  <a:cubicBezTo>
                    <a:pt x="517527" y="313644"/>
                    <a:pt x="711599" y="313644"/>
                    <a:pt x="978449" y="313644"/>
                  </a:cubicBezTo>
                  <a:lnTo>
                    <a:pt x="1085762" y="313644"/>
                  </a:lnTo>
                  <a:lnTo>
                    <a:pt x="1085762" y="304515"/>
                  </a:lnTo>
                  <a:cubicBezTo>
                    <a:pt x="1085762" y="277032"/>
                    <a:pt x="1085762" y="233059"/>
                    <a:pt x="1085762" y="162701"/>
                  </a:cubicBezTo>
                  <a:cubicBezTo>
                    <a:pt x="1085762" y="162701"/>
                    <a:pt x="1085762" y="162701"/>
                    <a:pt x="1078419" y="133386"/>
                  </a:cubicBezTo>
                  <a:cubicBezTo>
                    <a:pt x="1072544" y="118728"/>
                    <a:pt x="1068138" y="109933"/>
                    <a:pt x="1056389" y="95275"/>
                  </a:cubicBezTo>
                  <a:cubicBezTo>
                    <a:pt x="1049045" y="83549"/>
                    <a:pt x="1044639" y="71823"/>
                    <a:pt x="1046108" y="57165"/>
                  </a:cubicBezTo>
                  <a:cubicBezTo>
                    <a:pt x="1046108" y="24918"/>
                    <a:pt x="1076950" y="0"/>
                    <a:pt x="1113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3" name="Freeform 38">
              <a:extLst>
                <a:ext uri="{FF2B5EF4-FFF2-40B4-BE49-F238E27FC236}">
                  <a16:creationId xmlns:a16="http://schemas.microsoft.com/office/drawing/2014/main" id="{7F28154C-1DF7-6DFD-2FB8-B276F85D4DA0}"/>
                </a:ext>
              </a:extLst>
            </p:cNvPr>
            <p:cNvSpPr/>
            <p:nvPr/>
          </p:nvSpPr>
          <p:spPr bwMode="auto">
            <a:xfrm>
              <a:off x="3295921" y="1646612"/>
              <a:ext cx="658907" cy="633614"/>
            </a:xfrm>
            <a:custGeom>
              <a:avLst/>
              <a:gdLst>
                <a:gd name="T0" fmla="*/ 449 w 449"/>
                <a:gd name="T1" fmla="*/ 0 h 432"/>
                <a:gd name="T2" fmla="*/ 159 w 449"/>
                <a:gd name="T3" fmla="*/ 0 h 432"/>
                <a:gd name="T4" fmla="*/ 99 w 449"/>
                <a:gd name="T5" fmla="*/ 103 h 432"/>
                <a:gd name="T6" fmla="*/ 0 w 449"/>
                <a:gd name="T7" fmla="*/ 432 h 432"/>
                <a:gd name="T8" fmla="*/ 271 w 449"/>
                <a:gd name="T9" fmla="*/ 432 h 432"/>
                <a:gd name="T10" fmla="*/ 271 w 449"/>
                <a:gd name="T11" fmla="*/ 391 h 432"/>
                <a:gd name="T12" fmla="*/ 268 w 449"/>
                <a:gd name="T13" fmla="*/ 378 h 432"/>
                <a:gd name="T14" fmla="*/ 255 w 449"/>
                <a:gd name="T15" fmla="*/ 355 h 432"/>
                <a:gd name="T16" fmla="*/ 244 w 449"/>
                <a:gd name="T17" fmla="*/ 316 h 432"/>
                <a:gd name="T18" fmla="*/ 245 w 449"/>
                <a:gd name="T19" fmla="*/ 315 h 432"/>
                <a:gd name="T20" fmla="*/ 245 w 449"/>
                <a:gd name="T21" fmla="*/ 314 h 432"/>
                <a:gd name="T22" fmla="*/ 245 w 449"/>
                <a:gd name="T23" fmla="*/ 314 h 432"/>
                <a:gd name="T24" fmla="*/ 311 w 449"/>
                <a:gd name="T25" fmla="*/ 261 h 432"/>
                <a:gd name="T26" fmla="*/ 379 w 449"/>
                <a:gd name="T27" fmla="*/ 319 h 432"/>
                <a:gd name="T28" fmla="*/ 378 w 449"/>
                <a:gd name="T29" fmla="*/ 319 h 432"/>
                <a:gd name="T30" fmla="*/ 368 w 449"/>
                <a:gd name="T31" fmla="*/ 355 h 432"/>
                <a:gd name="T32" fmla="*/ 356 w 449"/>
                <a:gd name="T33" fmla="*/ 376 h 432"/>
                <a:gd name="T34" fmla="*/ 352 w 449"/>
                <a:gd name="T35" fmla="*/ 391 h 432"/>
                <a:gd name="T36" fmla="*/ 352 w 449"/>
                <a:gd name="T37" fmla="*/ 391 h 432"/>
                <a:gd name="T38" fmla="*/ 352 w 449"/>
                <a:gd name="T39" fmla="*/ 432 h 432"/>
                <a:gd name="T40" fmla="*/ 449 w 449"/>
                <a:gd name="T41" fmla="*/ 432 h 432"/>
                <a:gd name="T42" fmla="*/ 449 w 449"/>
                <a:gd name="T43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9" h="432">
                  <a:moveTo>
                    <a:pt x="449" y="0"/>
                  </a:moveTo>
                  <a:cubicBezTo>
                    <a:pt x="159" y="0"/>
                    <a:pt x="159" y="0"/>
                    <a:pt x="159" y="0"/>
                  </a:cubicBezTo>
                  <a:cubicBezTo>
                    <a:pt x="135" y="35"/>
                    <a:pt x="115" y="70"/>
                    <a:pt x="99" y="103"/>
                  </a:cubicBezTo>
                  <a:cubicBezTo>
                    <a:pt x="54" y="195"/>
                    <a:pt x="15" y="308"/>
                    <a:pt x="0" y="432"/>
                  </a:cubicBezTo>
                  <a:cubicBezTo>
                    <a:pt x="271" y="432"/>
                    <a:pt x="271" y="432"/>
                    <a:pt x="271" y="432"/>
                  </a:cubicBezTo>
                  <a:cubicBezTo>
                    <a:pt x="271" y="391"/>
                    <a:pt x="271" y="391"/>
                    <a:pt x="271" y="391"/>
                  </a:cubicBezTo>
                  <a:cubicBezTo>
                    <a:pt x="268" y="378"/>
                    <a:pt x="268" y="378"/>
                    <a:pt x="268" y="378"/>
                  </a:cubicBezTo>
                  <a:cubicBezTo>
                    <a:pt x="264" y="369"/>
                    <a:pt x="262" y="365"/>
                    <a:pt x="255" y="355"/>
                  </a:cubicBezTo>
                  <a:cubicBezTo>
                    <a:pt x="246" y="344"/>
                    <a:pt x="243" y="331"/>
                    <a:pt x="244" y="316"/>
                  </a:cubicBezTo>
                  <a:cubicBezTo>
                    <a:pt x="244" y="316"/>
                    <a:pt x="245" y="315"/>
                    <a:pt x="245" y="315"/>
                  </a:cubicBezTo>
                  <a:cubicBezTo>
                    <a:pt x="245" y="314"/>
                    <a:pt x="245" y="314"/>
                    <a:pt x="245" y="314"/>
                  </a:cubicBezTo>
                  <a:cubicBezTo>
                    <a:pt x="245" y="314"/>
                    <a:pt x="245" y="314"/>
                    <a:pt x="245" y="314"/>
                  </a:cubicBezTo>
                  <a:cubicBezTo>
                    <a:pt x="247" y="284"/>
                    <a:pt x="276" y="261"/>
                    <a:pt x="311" y="261"/>
                  </a:cubicBezTo>
                  <a:cubicBezTo>
                    <a:pt x="348" y="261"/>
                    <a:pt x="379" y="287"/>
                    <a:pt x="379" y="319"/>
                  </a:cubicBezTo>
                  <a:cubicBezTo>
                    <a:pt x="378" y="319"/>
                    <a:pt x="378" y="319"/>
                    <a:pt x="378" y="319"/>
                  </a:cubicBezTo>
                  <a:cubicBezTo>
                    <a:pt x="379" y="332"/>
                    <a:pt x="376" y="344"/>
                    <a:pt x="368" y="355"/>
                  </a:cubicBezTo>
                  <a:cubicBezTo>
                    <a:pt x="361" y="364"/>
                    <a:pt x="359" y="368"/>
                    <a:pt x="356" y="376"/>
                  </a:cubicBezTo>
                  <a:cubicBezTo>
                    <a:pt x="352" y="391"/>
                    <a:pt x="352" y="391"/>
                    <a:pt x="352" y="391"/>
                  </a:cubicBezTo>
                  <a:cubicBezTo>
                    <a:pt x="352" y="391"/>
                    <a:pt x="352" y="391"/>
                    <a:pt x="352" y="391"/>
                  </a:cubicBezTo>
                  <a:cubicBezTo>
                    <a:pt x="352" y="432"/>
                    <a:pt x="352" y="432"/>
                    <a:pt x="352" y="432"/>
                  </a:cubicBezTo>
                  <a:cubicBezTo>
                    <a:pt x="449" y="432"/>
                    <a:pt x="449" y="432"/>
                    <a:pt x="449" y="432"/>
                  </a:cubicBezTo>
                  <a:lnTo>
                    <a:pt x="4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4" name="Freeform 55">
              <a:extLst>
                <a:ext uri="{FF2B5EF4-FFF2-40B4-BE49-F238E27FC236}">
                  <a16:creationId xmlns:a16="http://schemas.microsoft.com/office/drawing/2014/main" id="{CC996556-3848-50E4-5FC0-9E6EA6BDE0FC}"/>
                </a:ext>
              </a:extLst>
            </p:cNvPr>
            <p:cNvSpPr/>
            <p:nvPr/>
          </p:nvSpPr>
          <p:spPr bwMode="auto">
            <a:xfrm>
              <a:off x="4063592" y="1312731"/>
              <a:ext cx="1054757" cy="967494"/>
            </a:xfrm>
            <a:custGeom>
              <a:avLst/>
              <a:gdLst>
                <a:gd name="connsiteX0" fmla="*/ 0 w 1054757"/>
                <a:gd name="connsiteY0" fmla="*/ 333881 h 967494"/>
                <a:gd name="connsiteX1" fmla="*/ 2060 w 1054757"/>
                <a:gd name="connsiteY1" fmla="*/ 333881 h 967494"/>
                <a:gd name="connsiteX2" fmla="*/ 16481 w 1054757"/>
                <a:gd name="connsiteY2" fmla="*/ 333881 h 967494"/>
                <a:gd name="connsiteX3" fmla="*/ 55622 w 1054757"/>
                <a:gd name="connsiteY3" fmla="*/ 333881 h 967494"/>
                <a:gd name="connsiteX4" fmla="*/ 131845 w 1054757"/>
                <a:gd name="connsiteY4" fmla="*/ 333881 h 967494"/>
                <a:gd name="connsiteX5" fmla="*/ 187724 w 1054757"/>
                <a:gd name="connsiteY5" fmla="*/ 333881 h 967494"/>
                <a:gd name="connsiteX6" fmla="*/ 257509 w 1054757"/>
                <a:gd name="connsiteY6" fmla="*/ 333881 h 967494"/>
                <a:gd name="connsiteX7" fmla="*/ 342745 w 1054757"/>
                <a:gd name="connsiteY7" fmla="*/ 333881 h 967494"/>
                <a:gd name="connsiteX8" fmla="*/ 444976 w 1054757"/>
                <a:gd name="connsiteY8" fmla="*/ 333881 h 967494"/>
                <a:gd name="connsiteX9" fmla="*/ 565747 w 1054757"/>
                <a:gd name="connsiteY9" fmla="*/ 333881 h 967494"/>
                <a:gd name="connsiteX10" fmla="*/ 706605 w 1054757"/>
                <a:gd name="connsiteY10" fmla="*/ 333881 h 967494"/>
                <a:gd name="connsiteX11" fmla="*/ 869093 w 1054757"/>
                <a:gd name="connsiteY11" fmla="*/ 333881 h 967494"/>
                <a:gd name="connsiteX12" fmla="*/ 902994 w 1054757"/>
                <a:gd name="connsiteY12" fmla="*/ 333881 h 967494"/>
                <a:gd name="connsiteX13" fmla="*/ 1054757 w 1054757"/>
                <a:gd name="connsiteY13" fmla="*/ 333881 h 967494"/>
                <a:gd name="connsiteX14" fmla="*/ 1054757 w 1054757"/>
                <a:gd name="connsiteY14" fmla="*/ 967494 h 967494"/>
                <a:gd name="connsiteX15" fmla="*/ 934465 w 1054757"/>
                <a:gd name="connsiteY15" fmla="*/ 967494 h 967494"/>
                <a:gd name="connsiteX16" fmla="*/ 934465 w 1054757"/>
                <a:gd name="connsiteY16" fmla="*/ 905893 h 967494"/>
                <a:gd name="connsiteX17" fmla="*/ 935932 w 1054757"/>
                <a:gd name="connsiteY17" fmla="*/ 905893 h 967494"/>
                <a:gd name="connsiteX18" fmla="*/ 940333 w 1054757"/>
                <a:gd name="connsiteY18" fmla="*/ 883892 h 967494"/>
                <a:gd name="connsiteX19" fmla="*/ 957937 w 1054757"/>
                <a:gd name="connsiteY19" fmla="*/ 853092 h 967494"/>
                <a:gd name="connsiteX20" fmla="*/ 974073 w 1054757"/>
                <a:gd name="connsiteY20" fmla="*/ 800291 h 967494"/>
                <a:gd name="connsiteX21" fmla="*/ 875786 w 1054757"/>
                <a:gd name="connsiteY21" fmla="*/ 715222 h 967494"/>
                <a:gd name="connsiteX22" fmla="*/ 777498 w 1054757"/>
                <a:gd name="connsiteY22" fmla="*/ 792957 h 967494"/>
                <a:gd name="connsiteX23" fmla="*/ 777498 w 1054757"/>
                <a:gd name="connsiteY23" fmla="*/ 794424 h 967494"/>
                <a:gd name="connsiteX24" fmla="*/ 777498 w 1054757"/>
                <a:gd name="connsiteY24" fmla="*/ 795891 h 967494"/>
                <a:gd name="connsiteX25" fmla="*/ 793635 w 1054757"/>
                <a:gd name="connsiteY25" fmla="*/ 853092 h 967494"/>
                <a:gd name="connsiteX26" fmla="*/ 811239 w 1054757"/>
                <a:gd name="connsiteY26" fmla="*/ 886826 h 967494"/>
                <a:gd name="connsiteX27" fmla="*/ 817107 w 1054757"/>
                <a:gd name="connsiteY27" fmla="*/ 905893 h 967494"/>
                <a:gd name="connsiteX28" fmla="*/ 817107 w 1054757"/>
                <a:gd name="connsiteY28" fmla="*/ 967494 h 967494"/>
                <a:gd name="connsiteX29" fmla="*/ 551587 w 1054757"/>
                <a:gd name="connsiteY29" fmla="*/ 967494 h 967494"/>
                <a:gd name="connsiteX30" fmla="*/ 547614 w 1054757"/>
                <a:gd name="connsiteY30" fmla="*/ 967494 h 967494"/>
                <a:gd name="connsiteX31" fmla="*/ 472390 w 1054757"/>
                <a:gd name="connsiteY31" fmla="*/ 967494 h 967494"/>
                <a:gd name="connsiteX32" fmla="*/ 378830 w 1054757"/>
                <a:gd name="connsiteY32" fmla="*/ 967494 h 967494"/>
                <a:gd name="connsiteX33" fmla="*/ 269709 w 1054757"/>
                <a:gd name="connsiteY33" fmla="*/ 967494 h 967494"/>
                <a:gd name="connsiteX34" fmla="*/ 143832 w 1054757"/>
                <a:gd name="connsiteY34" fmla="*/ 967494 h 967494"/>
                <a:gd name="connsiteX35" fmla="*/ 0 w 1054757"/>
                <a:gd name="connsiteY35" fmla="*/ 967494 h 967494"/>
                <a:gd name="connsiteX36" fmla="*/ 0 w 1054757"/>
                <a:gd name="connsiteY36" fmla="*/ 966257 h 967494"/>
                <a:gd name="connsiteX37" fmla="*/ 0 w 1054757"/>
                <a:gd name="connsiteY37" fmla="*/ 957594 h 967494"/>
                <a:gd name="connsiteX38" fmla="*/ 0 w 1054757"/>
                <a:gd name="connsiteY38" fmla="*/ 934081 h 967494"/>
                <a:gd name="connsiteX39" fmla="*/ 0 w 1054757"/>
                <a:gd name="connsiteY39" fmla="*/ 888292 h 967494"/>
                <a:gd name="connsiteX40" fmla="*/ 0 w 1054757"/>
                <a:gd name="connsiteY40" fmla="*/ 854725 h 967494"/>
                <a:gd name="connsiteX41" fmla="*/ 0 w 1054757"/>
                <a:gd name="connsiteY41" fmla="*/ 812803 h 967494"/>
                <a:gd name="connsiteX42" fmla="*/ 0 w 1054757"/>
                <a:gd name="connsiteY42" fmla="*/ 761601 h 967494"/>
                <a:gd name="connsiteX43" fmla="*/ 0 w 1054757"/>
                <a:gd name="connsiteY43" fmla="*/ 700189 h 967494"/>
                <a:gd name="connsiteX44" fmla="*/ 0 w 1054757"/>
                <a:gd name="connsiteY44" fmla="*/ 627639 h 967494"/>
                <a:gd name="connsiteX45" fmla="*/ 0 w 1054757"/>
                <a:gd name="connsiteY45" fmla="*/ 543023 h 967494"/>
                <a:gd name="connsiteX46" fmla="*/ 0 w 1054757"/>
                <a:gd name="connsiteY46" fmla="*/ 445413 h 967494"/>
                <a:gd name="connsiteX47" fmla="*/ 944096 w 1054757"/>
                <a:gd name="connsiteY47" fmla="*/ 0 h 967494"/>
                <a:gd name="connsiteX48" fmla="*/ 1010286 w 1054757"/>
                <a:gd name="connsiteY48" fmla="*/ 54421 h 967494"/>
                <a:gd name="connsiteX49" fmla="*/ 999990 w 1054757"/>
                <a:gd name="connsiteY49" fmla="*/ 97075 h 967494"/>
                <a:gd name="connsiteX50" fmla="*/ 976456 w 1054757"/>
                <a:gd name="connsiteY50" fmla="*/ 138259 h 967494"/>
                <a:gd name="connsiteX51" fmla="*/ 977926 w 1054757"/>
                <a:gd name="connsiteY51" fmla="*/ 138259 h 967494"/>
                <a:gd name="connsiteX52" fmla="*/ 970572 w 1054757"/>
                <a:gd name="connsiteY52" fmla="*/ 163263 h 967494"/>
                <a:gd name="connsiteX53" fmla="*/ 970572 w 1054757"/>
                <a:gd name="connsiteY53" fmla="*/ 333880 h 967494"/>
                <a:gd name="connsiteX54" fmla="*/ 917620 w 1054757"/>
                <a:gd name="connsiteY54" fmla="*/ 333880 h 967494"/>
                <a:gd name="connsiteX55" fmla="*/ 916149 w 1054757"/>
                <a:gd name="connsiteY55" fmla="*/ 163263 h 967494"/>
                <a:gd name="connsiteX56" fmla="*/ 908794 w 1054757"/>
                <a:gd name="connsiteY56" fmla="*/ 135317 h 967494"/>
                <a:gd name="connsiteX57" fmla="*/ 888201 w 1054757"/>
                <a:gd name="connsiteY57" fmla="*/ 97075 h 967494"/>
                <a:gd name="connsiteX58" fmla="*/ 876434 w 1054757"/>
                <a:gd name="connsiteY58" fmla="*/ 57363 h 967494"/>
                <a:gd name="connsiteX59" fmla="*/ 944096 w 1054757"/>
                <a:gd name="connsiteY59" fmla="*/ 0 h 96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54757" h="967494">
                  <a:moveTo>
                    <a:pt x="0" y="333881"/>
                  </a:moveTo>
                  <a:lnTo>
                    <a:pt x="2060" y="333881"/>
                  </a:lnTo>
                  <a:lnTo>
                    <a:pt x="16481" y="333881"/>
                  </a:lnTo>
                  <a:lnTo>
                    <a:pt x="55622" y="333881"/>
                  </a:lnTo>
                  <a:lnTo>
                    <a:pt x="131845" y="333881"/>
                  </a:lnTo>
                  <a:lnTo>
                    <a:pt x="187724" y="333881"/>
                  </a:lnTo>
                  <a:lnTo>
                    <a:pt x="257509" y="333881"/>
                  </a:lnTo>
                  <a:lnTo>
                    <a:pt x="342745" y="333881"/>
                  </a:lnTo>
                  <a:lnTo>
                    <a:pt x="444976" y="333881"/>
                  </a:lnTo>
                  <a:lnTo>
                    <a:pt x="565747" y="333881"/>
                  </a:lnTo>
                  <a:lnTo>
                    <a:pt x="706605" y="333881"/>
                  </a:lnTo>
                  <a:lnTo>
                    <a:pt x="869093" y="333881"/>
                  </a:lnTo>
                  <a:lnTo>
                    <a:pt x="902994" y="333881"/>
                  </a:lnTo>
                  <a:lnTo>
                    <a:pt x="1054757" y="333881"/>
                  </a:lnTo>
                  <a:cubicBezTo>
                    <a:pt x="1054757" y="333881"/>
                    <a:pt x="1054757" y="333881"/>
                    <a:pt x="1054757" y="967494"/>
                  </a:cubicBezTo>
                  <a:cubicBezTo>
                    <a:pt x="1054757" y="967494"/>
                    <a:pt x="1054757" y="967494"/>
                    <a:pt x="934465" y="967494"/>
                  </a:cubicBezTo>
                  <a:cubicBezTo>
                    <a:pt x="934465" y="967494"/>
                    <a:pt x="934465" y="967494"/>
                    <a:pt x="934465" y="905893"/>
                  </a:cubicBezTo>
                  <a:cubicBezTo>
                    <a:pt x="934465" y="905893"/>
                    <a:pt x="934465" y="905893"/>
                    <a:pt x="935932" y="905893"/>
                  </a:cubicBezTo>
                  <a:cubicBezTo>
                    <a:pt x="935932" y="905893"/>
                    <a:pt x="935932" y="905893"/>
                    <a:pt x="940333" y="883892"/>
                  </a:cubicBezTo>
                  <a:cubicBezTo>
                    <a:pt x="944734" y="872159"/>
                    <a:pt x="949135" y="866292"/>
                    <a:pt x="957937" y="853092"/>
                  </a:cubicBezTo>
                  <a:cubicBezTo>
                    <a:pt x="969673" y="836958"/>
                    <a:pt x="975540" y="819358"/>
                    <a:pt x="974073" y="800291"/>
                  </a:cubicBezTo>
                  <a:cubicBezTo>
                    <a:pt x="974073" y="753356"/>
                    <a:pt x="930064" y="715222"/>
                    <a:pt x="875786" y="715222"/>
                  </a:cubicBezTo>
                  <a:cubicBezTo>
                    <a:pt x="824442" y="715222"/>
                    <a:pt x="781899" y="748956"/>
                    <a:pt x="777498" y="792957"/>
                  </a:cubicBezTo>
                  <a:cubicBezTo>
                    <a:pt x="777498" y="792957"/>
                    <a:pt x="777498" y="792957"/>
                    <a:pt x="777498" y="794424"/>
                  </a:cubicBezTo>
                  <a:cubicBezTo>
                    <a:pt x="777498" y="794424"/>
                    <a:pt x="777498" y="795891"/>
                    <a:pt x="777498" y="795891"/>
                  </a:cubicBezTo>
                  <a:cubicBezTo>
                    <a:pt x="776031" y="817891"/>
                    <a:pt x="780432" y="836958"/>
                    <a:pt x="793635" y="853092"/>
                  </a:cubicBezTo>
                  <a:cubicBezTo>
                    <a:pt x="803904" y="866292"/>
                    <a:pt x="806838" y="873626"/>
                    <a:pt x="811239" y="886826"/>
                  </a:cubicBezTo>
                  <a:cubicBezTo>
                    <a:pt x="811239" y="886826"/>
                    <a:pt x="811239" y="886826"/>
                    <a:pt x="817107" y="905893"/>
                  </a:cubicBezTo>
                  <a:cubicBezTo>
                    <a:pt x="817107" y="905893"/>
                    <a:pt x="817107" y="905893"/>
                    <a:pt x="817107" y="967494"/>
                  </a:cubicBezTo>
                  <a:cubicBezTo>
                    <a:pt x="817107" y="967494"/>
                    <a:pt x="817107" y="967494"/>
                    <a:pt x="551587" y="967494"/>
                  </a:cubicBezTo>
                  <a:lnTo>
                    <a:pt x="547614" y="967494"/>
                  </a:lnTo>
                  <a:lnTo>
                    <a:pt x="472390" y="967494"/>
                  </a:lnTo>
                  <a:lnTo>
                    <a:pt x="378830" y="967494"/>
                  </a:lnTo>
                  <a:lnTo>
                    <a:pt x="269709" y="967494"/>
                  </a:lnTo>
                  <a:lnTo>
                    <a:pt x="143832" y="967494"/>
                  </a:lnTo>
                  <a:lnTo>
                    <a:pt x="0" y="967494"/>
                  </a:lnTo>
                  <a:lnTo>
                    <a:pt x="0" y="966257"/>
                  </a:lnTo>
                  <a:lnTo>
                    <a:pt x="0" y="957594"/>
                  </a:lnTo>
                  <a:lnTo>
                    <a:pt x="0" y="934081"/>
                  </a:lnTo>
                  <a:lnTo>
                    <a:pt x="0" y="888292"/>
                  </a:lnTo>
                  <a:lnTo>
                    <a:pt x="0" y="854725"/>
                  </a:lnTo>
                  <a:lnTo>
                    <a:pt x="0" y="812803"/>
                  </a:lnTo>
                  <a:lnTo>
                    <a:pt x="0" y="761601"/>
                  </a:lnTo>
                  <a:lnTo>
                    <a:pt x="0" y="700189"/>
                  </a:lnTo>
                  <a:lnTo>
                    <a:pt x="0" y="627639"/>
                  </a:lnTo>
                  <a:lnTo>
                    <a:pt x="0" y="543023"/>
                  </a:lnTo>
                  <a:lnTo>
                    <a:pt x="0" y="445413"/>
                  </a:lnTo>
                  <a:close/>
                  <a:moveTo>
                    <a:pt x="944096" y="0"/>
                  </a:moveTo>
                  <a:cubicBezTo>
                    <a:pt x="979397" y="0"/>
                    <a:pt x="1007345" y="23533"/>
                    <a:pt x="1010286" y="54421"/>
                  </a:cubicBezTo>
                  <a:cubicBezTo>
                    <a:pt x="1011757" y="70600"/>
                    <a:pt x="1008815" y="83838"/>
                    <a:pt x="999990" y="97075"/>
                  </a:cubicBezTo>
                  <a:cubicBezTo>
                    <a:pt x="988223" y="111784"/>
                    <a:pt x="983810" y="120609"/>
                    <a:pt x="976456" y="138259"/>
                  </a:cubicBezTo>
                  <a:cubicBezTo>
                    <a:pt x="976456" y="138259"/>
                    <a:pt x="976456" y="138259"/>
                    <a:pt x="977926" y="138259"/>
                  </a:cubicBezTo>
                  <a:lnTo>
                    <a:pt x="970572" y="163263"/>
                  </a:lnTo>
                  <a:cubicBezTo>
                    <a:pt x="970572" y="163263"/>
                    <a:pt x="970572" y="163263"/>
                    <a:pt x="970572" y="333880"/>
                  </a:cubicBezTo>
                  <a:cubicBezTo>
                    <a:pt x="970572" y="333880"/>
                    <a:pt x="970572" y="333880"/>
                    <a:pt x="917620" y="333880"/>
                  </a:cubicBezTo>
                  <a:cubicBezTo>
                    <a:pt x="917620" y="333880"/>
                    <a:pt x="917620" y="333880"/>
                    <a:pt x="916149" y="163263"/>
                  </a:cubicBezTo>
                  <a:cubicBezTo>
                    <a:pt x="916149" y="163263"/>
                    <a:pt x="916149" y="163263"/>
                    <a:pt x="908794" y="135317"/>
                  </a:cubicBezTo>
                  <a:cubicBezTo>
                    <a:pt x="902910" y="119138"/>
                    <a:pt x="898498" y="111784"/>
                    <a:pt x="888201" y="97075"/>
                  </a:cubicBezTo>
                  <a:cubicBezTo>
                    <a:pt x="879376" y="85308"/>
                    <a:pt x="876434" y="72071"/>
                    <a:pt x="876434" y="57363"/>
                  </a:cubicBezTo>
                  <a:cubicBezTo>
                    <a:pt x="876434" y="26475"/>
                    <a:pt x="907323" y="0"/>
                    <a:pt x="9440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5" name="Freeform 56">
              <a:extLst>
                <a:ext uri="{FF2B5EF4-FFF2-40B4-BE49-F238E27FC236}">
                  <a16:creationId xmlns:a16="http://schemas.microsoft.com/office/drawing/2014/main" id="{1EBCC4AD-3D15-5CD4-AC48-F9143B51D508}"/>
                </a:ext>
              </a:extLst>
            </p:cNvPr>
            <p:cNvSpPr/>
            <p:nvPr/>
          </p:nvSpPr>
          <p:spPr bwMode="auto">
            <a:xfrm>
              <a:off x="3285725" y="2056374"/>
              <a:ext cx="669102" cy="1259638"/>
            </a:xfrm>
            <a:custGeom>
              <a:avLst/>
              <a:gdLst>
                <a:gd name="connsiteX0" fmla="*/ 466016 w 669102"/>
                <a:gd name="connsiteY0" fmla="*/ 0 h 1259638"/>
                <a:gd name="connsiteX1" fmla="*/ 533575 w 669102"/>
                <a:gd name="connsiteY1" fmla="*/ 52814 h 1259638"/>
                <a:gd name="connsiteX2" fmla="*/ 532107 w 669102"/>
                <a:gd name="connsiteY2" fmla="*/ 52814 h 1259638"/>
                <a:gd name="connsiteX3" fmla="*/ 521826 w 669102"/>
                <a:gd name="connsiteY3" fmla="*/ 95358 h 1259638"/>
                <a:gd name="connsiteX4" fmla="*/ 499796 w 669102"/>
                <a:gd name="connsiteY4" fmla="*/ 136436 h 1259638"/>
                <a:gd name="connsiteX5" fmla="*/ 493921 w 669102"/>
                <a:gd name="connsiteY5" fmla="*/ 162843 h 1259638"/>
                <a:gd name="connsiteX6" fmla="*/ 492452 w 669102"/>
                <a:gd name="connsiteY6" fmla="*/ 330086 h 1259638"/>
                <a:gd name="connsiteX7" fmla="*/ 551551 w 669102"/>
                <a:gd name="connsiteY7" fmla="*/ 330086 h 1259638"/>
                <a:gd name="connsiteX8" fmla="*/ 669102 w 669102"/>
                <a:gd name="connsiteY8" fmla="*/ 330086 h 1259638"/>
                <a:gd name="connsiteX9" fmla="*/ 669102 w 669102"/>
                <a:gd name="connsiteY9" fmla="*/ 966229 h 1259638"/>
                <a:gd name="connsiteX10" fmla="*/ 573757 w 669102"/>
                <a:gd name="connsiteY10" fmla="*/ 966229 h 1259638"/>
                <a:gd name="connsiteX11" fmla="*/ 567273 w 669102"/>
                <a:gd name="connsiteY11" fmla="*/ 966229 h 1259638"/>
                <a:gd name="connsiteX12" fmla="*/ 567273 w 669102"/>
                <a:gd name="connsiteY12" fmla="*/ 1002174 h 1259638"/>
                <a:gd name="connsiteX13" fmla="*/ 567273 w 669102"/>
                <a:gd name="connsiteY13" fmla="*/ 1096493 h 1259638"/>
                <a:gd name="connsiteX14" fmla="*/ 574617 w 669102"/>
                <a:gd name="connsiteY14" fmla="*/ 1125888 h 1259638"/>
                <a:gd name="connsiteX15" fmla="*/ 596647 w 669102"/>
                <a:gd name="connsiteY15" fmla="*/ 1164102 h 1259638"/>
                <a:gd name="connsiteX16" fmla="*/ 606927 w 669102"/>
                <a:gd name="connsiteY16" fmla="*/ 1202317 h 1259638"/>
                <a:gd name="connsiteX17" fmla="*/ 539368 w 669102"/>
                <a:gd name="connsiteY17" fmla="*/ 1259638 h 1259638"/>
                <a:gd name="connsiteX18" fmla="*/ 473278 w 669102"/>
                <a:gd name="connsiteY18" fmla="*/ 1206726 h 1259638"/>
                <a:gd name="connsiteX19" fmla="*/ 485027 w 669102"/>
                <a:gd name="connsiteY19" fmla="*/ 1164102 h 1259638"/>
                <a:gd name="connsiteX20" fmla="*/ 507057 w 669102"/>
                <a:gd name="connsiteY20" fmla="*/ 1122949 h 1259638"/>
                <a:gd name="connsiteX21" fmla="*/ 512932 w 669102"/>
                <a:gd name="connsiteY21" fmla="*/ 1096493 h 1259638"/>
                <a:gd name="connsiteX22" fmla="*/ 512932 w 669102"/>
                <a:gd name="connsiteY22" fmla="*/ 987198 h 1259638"/>
                <a:gd name="connsiteX23" fmla="*/ 512932 w 669102"/>
                <a:gd name="connsiteY23" fmla="*/ 966229 h 1259638"/>
                <a:gd name="connsiteX24" fmla="*/ 495022 w 669102"/>
                <a:gd name="connsiteY24" fmla="*/ 966229 h 1259638"/>
                <a:gd name="connsiteX25" fmla="*/ 133389 w 669102"/>
                <a:gd name="connsiteY25" fmla="*/ 966229 h 1259638"/>
                <a:gd name="connsiteX26" fmla="*/ 1295 w 669102"/>
                <a:gd name="connsiteY26" fmla="*/ 330086 h 1259638"/>
                <a:gd name="connsiteX27" fmla="*/ 359491 w 669102"/>
                <a:gd name="connsiteY27" fmla="*/ 330086 h 1259638"/>
                <a:gd name="connsiteX28" fmla="*/ 439580 w 669102"/>
                <a:gd name="connsiteY28" fmla="*/ 330086 h 1259638"/>
                <a:gd name="connsiteX29" fmla="*/ 439580 w 669102"/>
                <a:gd name="connsiteY29" fmla="*/ 162843 h 1259638"/>
                <a:gd name="connsiteX30" fmla="*/ 432237 w 669102"/>
                <a:gd name="connsiteY30" fmla="*/ 133502 h 1259638"/>
                <a:gd name="connsiteX31" fmla="*/ 410207 w 669102"/>
                <a:gd name="connsiteY31" fmla="*/ 95358 h 1259638"/>
                <a:gd name="connsiteX32" fmla="*/ 399926 w 669102"/>
                <a:gd name="connsiteY32" fmla="*/ 57215 h 1259638"/>
                <a:gd name="connsiteX33" fmla="*/ 466016 w 669102"/>
                <a:gd name="connsiteY33" fmla="*/ 0 h 125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69102" h="1259638">
                  <a:moveTo>
                    <a:pt x="466016" y="0"/>
                  </a:moveTo>
                  <a:cubicBezTo>
                    <a:pt x="501265" y="0"/>
                    <a:pt x="530638" y="23473"/>
                    <a:pt x="533575" y="52814"/>
                  </a:cubicBezTo>
                  <a:cubicBezTo>
                    <a:pt x="533575" y="52814"/>
                    <a:pt x="533575" y="52814"/>
                    <a:pt x="532107" y="52814"/>
                  </a:cubicBezTo>
                  <a:cubicBezTo>
                    <a:pt x="535044" y="68951"/>
                    <a:pt x="532107" y="83622"/>
                    <a:pt x="521826" y="95358"/>
                  </a:cubicBezTo>
                  <a:cubicBezTo>
                    <a:pt x="510077" y="111496"/>
                    <a:pt x="505671" y="120298"/>
                    <a:pt x="499796" y="136436"/>
                  </a:cubicBezTo>
                  <a:lnTo>
                    <a:pt x="493921" y="162843"/>
                  </a:lnTo>
                  <a:cubicBezTo>
                    <a:pt x="493921" y="162843"/>
                    <a:pt x="493921" y="162843"/>
                    <a:pt x="492452" y="330086"/>
                  </a:cubicBezTo>
                  <a:lnTo>
                    <a:pt x="551551" y="330086"/>
                  </a:lnTo>
                  <a:cubicBezTo>
                    <a:pt x="588235" y="330086"/>
                    <a:pt x="627364" y="330086"/>
                    <a:pt x="669102" y="330086"/>
                  </a:cubicBezTo>
                  <a:lnTo>
                    <a:pt x="669102" y="966229"/>
                  </a:lnTo>
                  <a:cubicBezTo>
                    <a:pt x="669102" y="966229"/>
                    <a:pt x="669102" y="966229"/>
                    <a:pt x="573757" y="966229"/>
                  </a:cubicBezTo>
                  <a:lnTo>
                    <a:pt x="567273" y="966229"/>
                  </a:lnTo>
                  <a:lnTo>
                    <a:pt x="567273" y="1002174"/>
                  </a:lnTo>
                  <a:cubicBezTo>
                    <a:pt x="567273" y="1025116"/>
                    <a:pt x="567273" y="1055706"/>
                    <a:pt x="567273" y="1096493"/>
                  </a:cubicBezTo>
                  <a:cubicBezTo>
                    <a:pt x="567273" y="1096493"/>
                    <a:pt x="567273" y="1096493"/>
                    <a:pt x="574617" y="1125888"/>
                  </a:cubicBezTo>
                  <a:cubicBezTo>
                    <a:pt x="580491" y="1140586"/>
                    <a:pt x="584897" y="1149405"/>
                    <a:pt x="596647" y="1164102"/>
                  </a:cubicBezTo>
                  <a:cubicBezTo>
                    <a:pt x="603990" y="1175861"/>
                    <a:pt x="608396" y="1187619"/>
                    <a:pt x="606927" y="1202317"/>
                  </a:cubicBezTo>
                  <a:cubicBezTo>
                    <a:pt x="606927" y="1234652"/>
                    <a:pt x="576085" y="1259638"/>
                    <a:pt x="539368" y="1259638"/>
                  </a:cubicBezTo>
                  <a:cubicBezTo>
                    <a:pt x="505589" y="1259638"/>
                    <a:pt x="476215" y="1236122"/>
                    <a:pt x="473278" y="1206726"/>
                  </a:cubicBezTo>
                  <a:cubicBezTo>
                    <a:pt x="471809" y="1190559"/>
                    <a:pt x="474746" y="1177330"/>
                    <a:pt x="485027" y="1164102"/>
                  </a:cubicBezTo>
                  <a:cubicBezTo>
                    <a:pt x="496777" y="1147935"/>
                    <a:pt x="501183" y="1140586"/>
                    <a:pt x="507057" y="1122949"/>
                  </a:cubicBezTo>
                  <a:lnTo>
                    <a:pt x="512932" y="1096493"/>
                  </a:lnTo>
                  <a:cubicBezTo>
                    <a:pt x="512932" y="1096493"/>
                    <a:pt x="512932" y="1096493"/>
                    <a:pt x="512932" y="987198"/>
                  </a:cubicBezTo>
                  <a:lnTo>
                    <a:pt x="512932" y="966229"/>
                  </a:lnTo>
                  <a:lnTo>
                    <a:pt x="495022" y="966229"/>
                  </a:lnTo>
                  <a:cubicBezTo>
                    <a:pt x="415894" y="966229"/>
                    <a:pt x="300799" y="966229"/>
                    <a:pt x="133389" y="966229"/>
                  </a:cubicBezTo>
                  <a:cubicBezTo>
                    <a:pt x="27714" y="745856"/>
                    <a:pt x="-7511" y="529891"/>
                    <a:pt x="1295" y="330086"/>
                  </a:cubicBezTo>
                  <a:cubicBezTo>
                    <a:pt x="1295" y="330086"/>
                    <a:pt x="1295" y="330086"/>
                    <a:pt x="359491" y="330086"/>
                  </a:cubicBezTo>
                  <a:lnTo>
                    <a:pt x="439580" y="330086"/>
                  </a:lnTo>
                  <a:cubicBezTo>
                    <a:pt x="439580" y="330086"/>
                    <a:pt x="439580" y="330086"/>
                    <a:pt x="439580" y="162843"/>
                  </a:cubicBezTo>
                  <a:cubicBezTo>
                    <a:pt x="439580" y="162843"/>
                    <a:pt x="439580" y="162843"/>
                    <a:pt x="432237" y="133502"/>
                  </a:cubicBezTo>
                  <a:cubicBezTo>
                    <a:pt x="426362" y="118831"/>
                    <a:pt x="421956" y="110029"/>
                    <a:pt x="410207" y="95358"/>
                  </a:cubicBezTo>
                  <a:cubicBezTo>
                    <a:pt x="402863" y="83622"/>
                    <a:pt x="398457" y="71886"/>
                    <a:pt x="399926" y="57215"/>
                  </a:cubicBezTo>
                  <a:cubicBezTo>
                    <a:pt x="399926" y="24940"/>
                    <a:pt x="429299" y="0"/>
                    <a:pt x="466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2330" tIns="11165" rIns="22330" bIns="11165" numCol="1" anchor="t" anchorCtr="0" compatLnSpc="1">
              <a:noAutofit/>
            </a:bodyPr>
            <a:lstStyle/>
            <a:p>
              <a:pPr>
                <a:lnSpc>
                  <a:spcPct val="120000"/>
                </a:lnSpc>
              </a:pPr>
              <a:endParaRPr lang="en-US" sz="100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88F649-80BB-AD68-CBA0-185E8CD9EC0D}"/>
              </a:ext>
            </a:extLst>
          </p:cNvPr>
          <p:cNvGrpSpPr/>
          <p:nvPr/>
        </p:nvGrpSpPr>
        <p:grpSpPr>
          <a:xfrm>
            <a:off x="2018749" y="547493"/>
            <a:ext cx="6963629" cy="695639"/>
            <a:chOff x="2481241" y="3307308"/>
            <a:chExt cx="6808127" cy="80784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B6B2418-6D07-542F-EB30-FA8EE382A0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7649" y="3741654"/>
              <a:ext cx="893494" cy="719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F54C768-0CE3-DD2C-C122-8834BFE54887}"/>
                </a:ext>
              </a:extLst>
            </p:cNvPr>
            <p:cNvSpPr/>
            <p:nvPr/>
          </p:nvSpPr>
          <p:spPr>
            <a:xfrm>
              <a:off x="3631315" y="3307308"/>
              <a:ext cx="5658053" cy="80784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/>
                <a:t>when talking about proper nouns (</a:t>
              </a:r>
              <a:r>
                <a:rPr lang="en-US" sz="2400" dirty="0" err="1"/>
                <a:t>tên</a:t>
              </a:r>
              <a:r>
                <a:rPr lang="en-US" sz="2400" dirty="0"/>
                <a:t> </a:t>
              </a:r>
              <a:r>
                <a:rPr lang="en-US" sz="2400" dirty="0" err="1"/>
                <a:t>riêng</a:t>
              </a:r>
              <a:r>
                <a:rPr lang="en-US" sz="2400" dirty="0"/>
                <a:t>)</a:t>
              </a:r>
            </a:p>
          </p:txBody>
        </p:sp>
        <p:sp>
          <p:nvSpPr>
            <p:cNvPr id="29" name="椭圆 5">
              <a:extLst>
                <a:ext uri="{FF2B5EF4-FFF2-40B4-BE49-F238E27FC236}">
                  <a16:creationId xmlns:a16="http://schemas.microsoft.com/office/drawing/2014/main" id="{D9F4B4AD-5F8F-B01E-01EF-69F96CAF5A1A}"/>
                </a:ext>
              </a:extLst>
            </p:cNvPr>
            <p:cNvSpPr/>
            <p:nvPr/>
          </p:nvSpPr>
          <p:spPr>
            <a:xfrm>
              <a:off x="2481241" y="3518595"/>
              <a:ext cx="401493" cy="44611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6B5FA18-18D0-53A2-F23D-5645E5EDA629}"/>
              </a:ext>
            </a:extLst>
          </p:cNvPr>
          <p:cNvSpPr/>
          <p:nvPr/>
        </p:nvSpPr>
        <p:spPr>
          <a:xfrm>
            <a:off x="2592240" y="1426092"/>
            <a:ext cx="6396540" cy="301889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name: Kien, John, …..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Countries: Viet Nam, Thailand, …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Languages: Vietnamese, English, …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Continents: Asia, Africa, …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 Mountains: Mount Everest, Mount Fuji, …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Lakes: Hoan Kiem Lake, Xuan Huong Lake, …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Islands: Easter Island, Phu Quoc Island, …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Streets: Nguyen Ai Quoc Street, Dong Khoi street, …</a:t>
            </a:r>
          </a:p>
        </p:txBody>
      </p:sp>
    </p:spTree>
    <p:extLst>
      <p:ext uri="{BB962C8B-B14F-4D97-AF65-F5344CB8AC3E}">
        <p14:creationId xmlns:p14="http://schemas.microsoft.com/office/powerpoint/2010/main" val="59817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EA75A-FE03-C604-ED2B-F910A60FF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C449EAB-9E1A-3D7E-6676-26B0805FADF0}"/>
              </a:ext>
            </a:extLst>
          </p:cNvPr>
          <p:cNvCxnSpPr/>
          <p:nvPr/>
        </p:nvCxnSpPr>
        <p:spPr>
          <a:xfrm flipV="1">
            <a:off x="4029050" y="845250"/>
            <a:ext cx="0" cy="1498016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D75EBE9-A97B-7B7A-540F-A8820D4F53A3}"/>
              </a:ext>
            </a:extLst>
          </p:cNvPr>
          <p:cNvGrpSpPr/>
          <p:nvPr/>
        </p:nvGrpSpPr>
        <p:grpSpPr>
          <a:xfrm>
            <a:off x="1888762" y="294652"/>
            <a:ext cx="2182751" cy="1863932"/>
            <a:chOff x="2183502" y="811813"/>
            <a:chExt cx="1841403" cy="153145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4AB5569-DA73-2DE8-CDFA-F1F80CE486B9}"/>
                </a:ext>
              </a:extLst>
            </p:cNvPr>
            <p:cNvGrpSpPr/>
            <p:nvPr/>
          </p:nvGrpSpPr>
          <p:grpSpPr>
            <a:xfrm>
              <a:off x="2183502" y="811813"/>
              <a:ext cx="1630642" cy="153145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" name="同心圆 7">
                <a:extLst>
                  <a:ext uri="{FF2B5EF4-FFF2-40B4-BE49-F238E27FC236}">
                    <a16:creationId xmlns:a16="http://schemas.microsoft.com/office/drawing/2014/main" id="{6901440A-2555-0BAD-1474-83C5B63E8849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03B7397C-1686-39E0-7911-730223E09D8E}"/>
                  </a:ext>
                </a:extLst>
              </p:cNvPr>
              <p:cNvSpPr/>
              <p:nvPr/>
            </p:nvSpPr>
            <p:spPr>
              <a:xfrm>
                <a:off x="392113" y="760412"/>
                <a:ext cx="3825874" cy="38258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8EA628AC-43C8-66B9-1243-AE65133F659A}"/>
                </a:ext>
              </a:extLst>
            </p:cNvPr>
            <p:cNvSpPr txBox="1"/>
            <p:nvPr/>
          </p:nvSpPr>
          <p:spPr>
            <a:xfrm>
              <a:off x="2278534" y="1286844"/>
              <a:ext cx="1746371" cy="5057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rPr>
                <a:t>Task 1</a:t>
              </a: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859D2CD9-69E9-39D7-EC67-E465F55B3611}"/>
              </a:ext>
            </a:extLst>
          </p:cNvPr>
          <p:cNvSpPr/>
          <p:nvPr/>
        </p:nvSpPr>
        <p:spPr>
          <a:xfrm>
            <a:off x="0" y="-22126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3" name="PA_MH_Entry_1">
            <a:hlinkClick r:id="" action="ppaction://noaction"/>
            <a:extLst>
              <a:ext uri="{FF2B5EF4-FFF2-40B4-BE49-F238E27FC236}">
                <a16:creationId xmlns:a16="http://schemas.microsoft.com/office/drawing/2014/main" id="{61987015-DF2B-05A4-96C5-06B5497BF70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43958" y="1470113"/>
            <a:ext cx="4316007" cy="955898"/>
          </a:xfrm>
          <a:prstGeom prst="rect">
            <a:avLst/>
          </a:prstGeom>
          <a:solidFill>
            <a:srgbClr val="FF0000"/>
          </a:solidFill>
          <a:ln w="25400">
            <a:solidFill>
              <a:schemeClr val="accent1"/>
            </a:solidFill>
          </a:ln>
          <a:effectLst>
            <a:outerShdw blurRad="50800" dist="50800" dir="5400000" algn="ctr" rotWithShape="0">
              <a:schemeClr val="accent3">
                <a:lumMod val="40000"/>
                <a:lumOff val="60000"/>
              </a:schemeClr>
            </a:outerShdw>
            <a:reflection blurRad="6350" stA="50000" endA="300" endPos="55500" dist="50800" dir="5400000" sy="-100000" algn="bl" rotWithShape="0"/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400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Choose the correct option in each sentence below.</a:t>
            </a:r>
            <a:endParaRPr lang="zh-CN" altLang="en-US" sz="2400" dirty="0">
              <a:solidFill>
                <a:srgbClr val="FFFFFF"/>
              </a:solidFill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2131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71BA10-3F34-9E30-FB11-D8522F21185E}"/>
              </a:ext>
            </a:extLst>
          </p:cNvPr>
          <p:cNvSpPr txBox="1"/>
          <p:nvPr/>
        </p:nvSpPr>
        <p:spPr>
          <a:xfrm>
            <a:off x="2366571" y="5081665"/>
            <a:ext cx="54957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Bernard MT Condensed" panose="02050806060905020404" pitchFamily="18" charset="0"/>
              </a:rPr>
              <a:t>Cone ring toss game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F31FC-0BBB-9C28-84FC-476BD4D5E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18" y="1419566"/>
            <a:ext cx="3802189" cy="38438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794C37-BD57-3AFD-8983-EBA34CD39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851" y="677680"/>
            <a:ext cx="3212267" cy="32122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15B2BE-57EB-95D5-A06C-903B899D1BF9}"/>
              </a:ext>
            </a:extLst>
          </p:cNvPr>
          <p:cNvSpPr/>
          <p:nvPr/>
        </p:nvSpPr>
        <p:spPr>
          <a:xfrm>
            <a:off x="2074106" y="502168"/>
            <a:ext cx="4769451" cy="44595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705159"/>
              </a:avLst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CONE RING TOSS GAME</a:t>
            </a:r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0D42DEAC-5629-2F83-8BE6-E017AB529F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id="{90A31130-E24C-4028-D809-6065774AF7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6DED9D-6B49-DB3B-1829-35CDEAD25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96" y="2264056"/>
            <a:ext cx="4691208" cy="28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8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7CD656-FEC1-5CCA-984D-D54933ACC577}"/>
              </a:ext>
            </a:extLst>
          </p:cNvPr>
          <p:cNvSpPr txBox="1"/>
          <p:nvPr/>
        </p:nvSpPr>
        <p:spPr>
          <a:xfrm>
            <a:off x="315906" y="113470"/>
            <a:ext cx="8768133" cy="481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takes more than 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/ an 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hour to drive to Can Tho.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0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/  Ø 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 for children to wake up early on Christmas Day.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Ok Om Bok Festival takes place in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/ Ø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October.	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0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went to Can Tho by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/ Ø 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5</a:t>
            </a:r>
            <a:r>
              <a:rPr lang="en-US" sz="30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Where’s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/ the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thought you left it next to the TV.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6B6246-C859-C8D0-9748-FCEFAB0BAE17}"/>
              </a:ext>
            </a:extLst>
          </p:cNvPr>
          <p:cNvSpPr/>
          <p:nvPr/>
        </p:nvSpPr>
        <p:spPr>
          <a:xfrm>
            <a:off x="4182811" y="113470"/>
            <a:ext cx="636527" cy="65009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F80D3D-D685-99B9-D8FB-159F1550EBC0}"/>
              </a:ext>
            </a:extLst>
          </p:cNvPr>
          <p:cNvSpPr/>
          <p:nvPr/>
        </p:nvSpPr>
        <p:spPr>
          <a:xfrm>
            <a:off x="7540608" y="1869166"/>
            <a:ext cx="636527" cy="65009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F44A0A-9F2A-080D-B293-D9FAB45715A8}"/>
              </a:ext>
            </a:extLst>
          </p:cNvPr>
          <p:cNvSpPr/>
          <p:nvPr/>
        </p:nvSpPr>
        <p:spPr>
          <a:xfrm>
            <a:off x="5037250" y="2985025"/>
            <a:ext cx="636527" cy="65009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7CFFAC-0712-E282-4AB5-AD19F40BB945}"/>
              </a:ext>
            </a:extLst>
          </p:cNvPr>
          <p:cNvSpPr/>
          <p:nvPr/>
        </p:nvSpPr>
        <p:spPr>
          <a:xfrm>
            <a:off x="4106751" y="3635116"/>
            <a:ext cx="636527" cy="65009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91D29A-B897-68E1-79AD-0EAD30B17F45}"/>
              </a:ext>
            </a:extLst>
          </p:cNvPr>
          <p:cNvSpPr/>
          <p:nvPr/>
        </p:nvSpPr>
        <p:spPr>
          <a:xfrm>
            <a:off x="1279578" y="763561"/>
            <a:ext cx="636527" cy="65009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8C355014-074D-F912-4FEC-9F806F0880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26" y="3960161"/>
            <a:ext cx="1185999" cy="1185999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CB885E61-301F-F924-6206-066484EE14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24" y="3140854"/>
            <a:ext cx="753801" cy="75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9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23A02-F59A-D6E1-75B7-CF4661038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QuestionBGM" hidden="1">
            <a:hlinkClick r:id="" action="ppaction://noaction">
              <a:snd r:embed="rId7" name="11 $100-$1000 Questions.wav"/>
            </a:hlinkClick>
            <a:extLst>
              <a:ext uri="{FF2B5EF4-FFF2-40B4-BE49-F238E27FC236}">
                <a16:creationId xmlns:a16="http://schemas.microsoft.com/office/drawing/2014/main" id="{62501A85-518B-9A36-EAC6-19D57AAAC391}"/>
              </a:ext>
            </a:extLst>
          </p:cNvPr>
          <p:cNvSpPr/>
          <p:nvPr/>
        </p:nvSpPr>
        <p:spPr>
          <a:xfrm>
            <a:off x="6233610" y="80785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77916" name="ViewCorrect" hidden="1">
            <a:hlinkClick r:id="" action="ppaction://macro?name=ViewCorrectAnswer"/>
            <a:extLst>
              <a:ext uri="{FF2B5EF4-FFF2-40B4-BE49-F238E27FC236}">
                <a16:creationId xmlns:a16="http://schemas.microsoft.com/office/drawing/2014/main" id="{37915AC8-B5A7-6F65-CF87-E138DD17B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  <a:extLst>
              <a:ext uri="{FF2B5EF4-FFF2-40B4-BE49-F238E27FC236}">
                <a16:creationId xmlns:a16="http://schemas.microsoft.com/office/drawing/2014/main" id="{89DC9320-F426-8598-539A-432AAD78F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>
            <a:extLst>
              <a:ext uri="{FF2B5EF4-FFF2-40B4-BE49-F238E27FC236}">
                <a16:creationId xmlns:a16="http://schemas.microsoft.com/office/drawing/2014/main" id="{D0B1E9A4-4082-DB87-BD7F-05A56149997F}"/>
              </a:ext>
            </a:extLst>
          </p:cNvPr>
          <p:cNvSpPr txBox="1"/>
          <p:nvPr/>
        </p:nvSpPr>
        <p:spPr>
          <a:xfrm>
            <a:off x="3315611" y="1787329"/>
            <a:ext cx="1152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225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6000" spc="-225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05" name="Continue" hidden="1">
            <a:hlinkClick r:id="" action="ppaction://macro?name=NextQuestion"/>
            <a:extLst>
              <a:ext uri="{FF2B5EF4-FFF2-40B4-BE49-F238E27FC236}">
                <a16:creationId xmlns:a16="http://schemas.microsoft.com/office/drawing/2014/main" id="{E0DD9E22-F120-B9DF-C842-1E7DD2F71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>
            <a:extLst>
              <a:ext uri="{FF2B5EF4-FFF2-40B4-BE49-F238E27FC236}">
                <a16:creationId xmlns:a16="http://schemas.microsoft.com/office/drawing/2014/main" id="{415EA94F-3DD3-988D-DDEA-2557729F4876}"/>
              </a:ext>
            </a:extLst>
          </p:cNvPr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" name="StartTimerButton" hidden="1">
            <a:hlinkClick r:id="" action="ppaction://macro?name=StartPhoneTimer">
              <a:snd r:embed="rId9" name="66 Phone-A-Friend-pt2.wav"/>
            </a:hlinkClick>
            <a:extLst>
              <a:ext uri="{FF2B5EF4-FFF2-40B4-BE49-F238E27FC236}">
                <a16:creationId xmlns:a16="http://schemas.microsoft.com/office/drawing/2014/main" id="{B28DD768-B75D-84A8-0E61-4F62F56FDC31}"/>
              </a:ext>
            </a:extLst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BCD941BB-1D8A-5998-7B0E-89D93CA9FAB3}"/>
              </a:ext>
            </a:extLst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446B7EF6-62C1-DA76-73A0-8A93967243E6}"/>
              </a:ext>
            </a:extLst>
          </p:cNvPr>
          <p:cNvSpPr/>
          <p:nvPr/>
        </p:nvSpPr>
        <p:spPr>
          <a:xfrm>
            <a:off x="3636129" y="2571751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>
            <a:extLst>
              <a:ext uri="{FF2B5EF4-FFF2-40B4-BE49-F238E27FC236}">
                <a16:creationId xmlns:a16="http://schemas.microsoft.com/office/drawing/2014/main" id="{7BC97626-0D77-1142-8017-6755D3F74193}"/>
              </a:ext>
            </a:extLst>
          </p:cNvPr>
          <p:cNvGrpSpPr/>
          <p:nvPr/>
        </p:nvGrpSpPr>
        <p:grpSpPr>
          <a:xfrm>
            <a:off x="2927650" y="4469166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CF68A0D5-0322-6655-DD23-072B60902ABD}"/>
                </a:ext>
              </a:extLst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C2E1C69B-265C-CFA7-81D0-3F8A1AAB7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>
            <a:extLst>
              <a:ext uri="{FF2B5EF4-FFF2-40B4-BE49-F238E27FC236}">
                <a16:creationId xmlns:a16="http://schemas.microsoft.com/office/drawing/2014/main" id="{75593015-E977-37E4-0FCF-4D419F1B0B6E}"/>
              </a:ext>
            </a:extLst>
          </p:cNvPr>
          <p:cNvGrpSpPr/>
          <p:nvPr/>
        </p:nvGrpSpPr>
        <p:grpSpPr>
          <a:xfrm>
            <a:off x="3604123" y="4469166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6F52BEE0-06E9-B760-4194-5D1E4DE0C599}"/>
                </a:ext>
              </a:extLst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C27A47DD-900A-47BE-89DB-F9531BD9F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>
            <a:extLst>
              <a:ext uri="{FF2B5EF4-FFF2-40B4-BE49-F238E27FC236}">
                <a16:creationId xmlns:a16="http://schemas.microsoft.com/office/drawing/2014/main" id="{37BE524A-5B64-EF6E-764E-8F57E5932E41}"/>
              </a:ext>
            </a:extLst>
          </p:cNvPr>
          <p:cNvGrpSpPr/>
          <p:nvPr/>
        </p:nvGrpSpPr>
        <p:grpSpPr>
          <a:xfrm>
            <a:off x="4278326" y="4469166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C4E3D102-7FE2-8789-2B5D-7479B174E0BD}"/>
                </a:ext>
              </a:extLst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B89047F4-F442-C5E6-B7C9-9FD0FEDEC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>
            <a:extLst>
              <a:ext uri="{FF2B5EF4-FFF2-40B4-BE49-F238E27FC236}">
                <a16:creationId xmlns:a16="http://schemas.microsoft.com/office/drawing/2014/main" id="{65CE9090-F4C7-5CD5-B2F9-DE9F6F4A9E2F}"/>
              </a:ext>
            </a:extLst>
          </p:cNvPr>
          <p:cNvGrpSpPr/>
          <p:nvPr/>
        </p:nvGrpSpPr>
        <p:grpSpPr>
          <a:xfrm>
            <a:off x="2896751" y="4354450"/>
            <a:ext cx="685800" cy="541184"/>
            <a:chOff x="3862334" y="5805934"/>
            <a:chExt cx="914400" cy="721578"/>
          </a:xfrm>
        </p:grpSpPr>
        <p:sp>
          <p:nvSpPr>
            <p:cNvPr id="151" name="shape" hidden="1">
              <a:extLst>
                <a:ext uri="{FF2B5EF4-FFF2-40B4-BE49-F238E27FC236}">
                  <a16:creationId xmlns:a16="http://schemas.microsoft.com/office/drawing/2014/main" id="{DDCE7FD7-5876-0CA9-D581-68A0407D3B6F}"/>
                </a:ext>
              </a:extLst>
            </p:cNvPr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13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>
              <a:extLst>
                <a:ext uri="{FF2B5EF4-FFF2-40B4-BE49-F238E27FC236}">
                  <a16:creationId xmlns:a16="http://schemas.microsoft.com/office/drawing/2014/main" id="{B5D3F472-5227-3069-9399-67D010274FA9}"/>
                </a:ext>
              </a:extLst>
            </p:cNvPr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>
            <a:extLst>
              <a:ext uri="{FF2B5EF4-FFF2-40B4-BE49-F238E27FC236}">
                <a16:creationId xmlns:a16="http://schemas.microsoft.com/office/drawing/2014/main" id="{9F9C8FC8-72B6-C070-A4B1-B113426C90A6}"/>
              </a:ext>
            </a:extLst>
          </p:cNvPr>
          <p:cNvGrpSpPr/>
          <p:nvPr/>
        </p:nvGrpSpPr>
        <p:grpSpPr>
          <a:xfrm>
            <a:off x="3573224" y="4354450"/>
            <a:ext cx="685800" cy="541184"/>
            <a:chOff x="4764298" y="5805934"/>
            <a:chExt cx="914400" cy="721578"/>
          </a:xfrm>
        </p:grpSpPr>
        <p:sp>
          <p:nvSpPr>
            <p:cNvPr id="154" name="shape" hidden="1">
              <a:extLst>
                <a:ext uri="{FF2B5EF4-FFF2-40B4-BE49-F238E27FC236}">
                  <a16:creationId xmlns:a16="http://schemas.microsoft.com/office/drawing/2014/main" id="{94EC8118-A31F-15CF-40DC-65219A2EF3A9}"/>
                </a:ext>
              </a:extLst>
            </p:cNvPr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13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>
              <a:extLst>
                <a:ext uri="{FF2B5EF4-FFF2-40B4-BE49-F238E27FC236}">
                  <a16:creationId xmlns:a16="http://schemas.microsoft.com/office/drawing/2014/main" id="{3E9AE35A-8C8D-B1E1-608D-E597332DA260}"/>
                </a:ext>
              </a:extLst>
            </p:cNvPr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>
            <a:extLst>
              <a:ext uri="{FF2B5EF4-FFF2-40B4-BE49-F238E27FC236}">
                <a16:creationId xmlns:a16="http://schemas.microsoft.com/office/drawing/2014/main" id="{602A9ADF-A4E6-7BBA-6222-86203F3022B7}"/>
              </a:ext>
            </a:extLst>
          </p:cNvPr>
          <p:cNvGrpSpPr/>
          <p:nvPr/>
        </p:nvGrpSpPr>
        <p:grpSpPr>
          <a:xfrm>
            <a:off x="4247427" y="4354450"/>
            <a:ext cx="685800" cy="541184"/>
            <a:chOff x="5663236" y="5805934"/>
            <a:chExt cx="914400" cy="721578"/>
          </a:xfrm>
        </p:grpSpPr>
        <p:sp>
          <p:nvSpPr>
            <p:cNvPr id="157" name="shape" hidden="1">
              <a:extLst>
                <a:ext uri="{FF2B5EF4-FFF2-40B4-BE49-F238E27FC236}">
                  <a16:creationId xmlns:a16="http://schemas.microsoft.com/office/drawing/2014/main" id="{96416C6E-86CD-286E-2348-5F5E61882D60}"/>
                </a:ext>
              </a:extLst>
            </p:cNvPr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>
              <a:extLst>
                <a:ext uri="{FF2B5EF4-FFF2-40B4-BE49-F238E27FC236}">
                  <a16:creationId xmlns:a16="http://schemas.microsoft.com/office/drawing/2014/main" id="{D57F1722-7F92-0520-DE52-E7FB32D7F68C}"/>
                </a:ext>
              </a:extLst>
            </p:cNvPr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>
            <a:extLst>
              <a:ext uri="{FF2B5EF4-FFF2-40B4-BE49-F238E27FC236}">
                <a16:creationId xmlns:a16="http://schemas.microsoft.com/office/drawing/2014/main" id="{ECF4E0C0-F8B4-5AF1-A4E5-6D4AB1FB8C34}"/>
              </a:ext>
            </a:extLst>
          </p:cNvPr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</a:t>
            </a:r>
            <a:r>
              <a:rPr lang="en-US" sz="3000" dirty="0"/>
              <a:t>1</a:t>
            </a:r>
          </a:p>
        </p:txBody>
      </p:sp>
      <p:sp>
        <p:nvSpPr>
          <p:cNvPr id="161" name="DoubleDipText" hidden="1">
            <a:extLst>
              <a:ext uri="{FF2B5EF4-FFF2-40B4-BE49-F238E27FC236}">
                <a16:creationId xmlns:a16="http://schemas.microsoft.com/office/drawing/2014/main" id="{EF77DF5D-57AC-4816-0B91-61B66BB41826}"/>
              </a:ext>
            </a:extLst>
          </p:cNvPr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</a:t>
            </a:r>
            <a:r>
              <a:rPr lang="en-US" sz="3000" dirty="0"/>
              <a:t>2</a:t>
            </a:r>
          </a:p>
        </p:txBody>
      </p:sp>
      <p:grpSp>
        <p:nvGrpSpPr>
          <p:cNvPr id="138" name="ContinueWon" hidden="1">
            <a:extLst>
              <a:ext uri="{FF2B5EF4-FFF2-40B4-BE49-F238E27FC236}">
                <a16:creationId xmlns:a16="http://schemas.microsoft.com/office/drawing/2014/main" id="{B0D1A0AD-EEEF-165A-744D-1D431DC510B2}"/>
              </a:ext>
            </a:extLst>
          </p:cNvPr>
          <p:cNvGrpSpPr/>
          <p:nvPr/>
        </p:nvGrpSpPr>
        <p:grpSpPr>
          <a:xfrm>
            <a:off x="2447688" y="2691324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  <a:extLst>
                <a:ext uri="{FF2B5EF4-FFF2-40B4-BE49-F238E27FC236}">
                  <a16:creationId xmlns:a16="http://schemas.microsoft.com/office/drawing/2014/main" id="{79AD2A9A-1CA0-268A-61B2-75274E070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>
              <a:extLst>
                <a:ext uri="{FF2B5EF4-FFF2-40B4-BE49-F238E27FC236}">
                  <a16:creationId xmlns:a16="http://schemas.microsoft.com/office/drawing/2014/main" id="{973DF55A-2A36-27A2-B08B-0C145B0668F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>
              <a:extLst>
                <a:ext uri="{FF2B5EF4-FFF2-40B4-BE49-F238E27FC236}">
                  <a16:creationId xmlns:a16="http://schemas.microsoft.com/office/drawing/2014/main" id="{98A21917-5306-5309-53F2-341D8A5EC9E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>
            <a:extLst>
              <a:ext uri="{FF2B5EF4-FFF2-40B4-BE49-F238E27FC236}">
                <a16:creationId xmlns:a16="http://schemas.microsoft.com/office/drawing/2014/main" id="{6860EA9F-68E5-9C83-2BAC-17B7501EE1FF}"/>
              </a:ext>
            </a:extLst>
          </p:cNvPr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>
              <a:extLst>
                <a:ext uri="{FF2B5EF4-FFF2-40B4-BE49-F238E27FC236}">
                  <a16:creationId xmlns:a16="http://schemas.microsoft.com/office/drawing/2014/main" id="{E014CA1E-79D4-45D3-3300-499399EACBBC}"/>
                </a:ext>
              </a:extLst>
            </p:cNvPr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013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>
              <a:extLst>
                <a:ext uri="{FF2B5EF4-FFF2-40B4-BE49-F238E27FC236}">
                  <a16:creationId xmlns:a16="http://schemas.microsoft.com/office/drawing/2014/main" id="{BB36A05C-30CD-CD01-9999-0720C6637939}"/>
                </a:ext>
              </a:extLst>
            </p:cNvPr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8C873C8A-FD10-B9FF-5655-5533A1420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9A589EDD-77E7-BA66-64A0-D766BE005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4AC52D6A-DB94-BB76-2940-D8EA6B634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755" y="4537110"/>
            <a:ext cx="2367656" cy="554365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400" b="1" dirty="0">
                <a:solidFill>
                  <a:schemeClr val="tx1"/>
                </a:solidFill>
              </a:rPr>
              <a:t>Start</a:t>
            </a: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4C8921C6-EBB4-FF4B-84FA-296167867A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21738" r="21801"/>
          <a:stretch/>
        </p:blipFill>
        <p:spPr>
          <a:xfrm>
            <a:off x="2481350" y="557773"/>
            <a:ext cx="3946431" cy="3684109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34C2DF46-5ADB-4358-A97B-D3B3A45F92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AF9D03-EDB2-ED14-5BCA-653D938C407B}"/>
              </a:ext>
            </a:extLst>
          </p:cNvPr>
          <p:cNvSpPr/>
          <p:nvPr/>
        </p:nvSpPr>
        <p:spPr>
          <a:xfrm>
            <a:off x="2094878" y="319879"/>
            <a:ext cx="4769451" cy="44595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705159"/>
              </a:avLst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CONE RING TOSS GAME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0768ADB-8584-C67F-42DD-20457C2391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514B08F6-97EB-1D51-F6BB-82C7CC4015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ABD821-DD30-A787-CEAB-0A9CACA1AB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43" y="3162714"/>
            <a:ext cx="2821133" cy="20517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B7FF34-7BE3-B33E-B4DD-F98544C2F3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56" y="3384342"/>
            <a:ext cx="2750166" cy="1862612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  <a:extLst>
              <a:ext uri="{FF2B5EF4-FFF2-40B4-BE49-F238E27FC236}">
                <a16:creationId xmlns:a16="http://schemas.microsoft.com/office/drawing/2014/main" id="{33354244-16CA-3D1A-C58E-CCC9AADB814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3" y="80785"/>
            <a:ext cx="890631" cy="89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948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EECFC1-ED58-E2B2-338B-E722DD937DA8}"/>
              </a:ext>
            </a:extLst>
          </p:cNvPr>
          <p:cNvSpPr txBox="1"/>
          <p:nvPr/>
        </p:nvSpPr>
        <p:spPr>
          <a:xfrm>
            <a:off x="4300835" y="12362"/>
            <a:ext cx="3096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Who are they?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95C29-A44C-C94A-8374-82CA9EF9D12D}"/>
              </a:ext>
            </a:extLst>
          </p:cNvPr>
          <p:cNvSpPr txBox="1"/>
          <p:nvPr/>
        </p:nvSpPr>
        <p:spPr>
          <a:xfrm>
            <a:off x="4344979" y="561888"/>
            <a:ext cx="496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They are the Kitchen Gods.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128BB-7DC4-97AC-ED4B-AB0ACC2C4D48}"/>
              </a:ext>
            </a:extLst>
          </p:cNvPr>
          <p:cNvSpPr txBox="1"/>
          <p:nvPr/>
        </p:nvSpPr>
        <p:spPr>
          <a:xfrm>
            <a:off x="4300834" y="1137690"/>
            <a:ext cx="4729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Which type of fish carries the Kitchen Gods to Heaven?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5A2211-F426-ABD4-873D-94DB352015B7}"/>
              </a:ext>
            </a:extLst>
          </p:cNvPr>
          <p:cNvSpPr txBox="1"/>
          <p:nvPr/>
        </p:nvSpPr>
        <p:spPr>
          <a:xfrm>
            <a:off x="4344979" y="3646937"/>
            <a:ext cx="4961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23rd day of the </a:t>
            </a:r>
          </a:p>
          <a:p>
            <a:r>
              <a:rPr lang="en-US" sz="28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twelfth lunar month.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848A18-95B3-7449-91F9-79759CCFC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11" y="175040"/>
            <a:ext cx="6651865" cy="4414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CC93E5-CBD3-83D3-7897-D577A932340B}"/>
              </a:ext>
            </a:extLst>
          </p:cNvPr>
          <p:cNvSpPr txBox="1"/>
          <p:nvPr/>
        </p:nvSpPr>
        <p:spPr>
          <a:xfrm>
            <a:off x="4300833" y="2646663"/>
            <a:ext cx="4729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When do the carp carry the Kitchen Gods to Heaven?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2000AA-5F3D-02A5-5538-24F6D794E6D1}"/>
              </a:ext>
            </a:extLst>
          </p:cNvPr>
          <p:cNvSpPr txBox="1"/>
          <p:nvPr/>
        </p:nvSpPr>
        <p:spPr>
          <a:xfrm>
            <a:off x="4344979" y="2091797"/>
            <a:ext cx="496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The carp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6D86D9-D03B-88D7-5ADE-E5BF0FDDF584}"/>
              </a:ext>
            </a:extLst>
          </p:cNvPr>
          <p:cNvSpPr txBox="1"/>
          <p:nvPr/>
        </p:nvSpPr>
        <p:spPr>
          <a:xfrm>
            <a:off x="429351" y="4607918"/>
            <a:ext cx="911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 Black" panose="020B0A04020102020204" pitchFamily="34" charset="0"/>
              </a:rPr>
              <a:t>The Kitchen Gods Worshipping Ceremony</a:t>
            </a:r>
            <a:endParaRPr lang="en-US" sz="28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6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7031 -0.013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4" y="-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5FEA4-DBF7-531C-14EB-A39F234B3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9703D55-2843-4845-46B8-D273A77433A0}"/>
              </a:ext>
            </a:extLst>
          </p:cNvPr>
          <p:cNvCxnSpPr/>
          <p:nvPr/>
        </p:nvCxnSpPr>
        <p:spPr>
          <a:xfrm flipV="1">
            <a:off x="3371166" y="987656"/>
            <a:ext cx="0" cy="1498016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01CD1E9-ECA1-3768-4C16-90E2FBBF596F}"/>
              </a:ext>
            </a:extLst>
          </p:cNvPr>
          <p:cNvGrpSpPr/>
          <p:nvPr/>
        </p:nvGrpSpPr>
        <p:grpSpPr>
          <a:xfrm>
            <a:off x="1184224" y="253970"/>
            <a:ext cx="2182751" cy="1863932"/>
            <a:chOff x="2183502" y="811813"/>
            <a:chExt cx="1841403" cy="153145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44489AF2-48C5-61F6-C8F8-259AE597E87D}"/>
                </a:ext>
              </a:extLst>
            </p:cNvPr>
            <p:cNvGrpSpPr/>
            <p:nvPr/>
          </p:nvGrpSpPr>
          <p:grpSpPr>
            <a:xfrm>
              <a:off x="2183502" y="811813"/>
              <a:ext cx="1630642" cy="153145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" name="同心圆 7">
                <a:extLst>
                  <a:ext uri="{FF2B5EF4-FFF2-40B4-BE49-F238E27FC236}">
                    <a16:creationId xmlns:a16="http://schemas.microsoft.com/office/drawing/2014/main" id="{01FA1CF4-F4D1-E6FA-A4C3-4F1502DBA3B7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76F47A1E-A258-C746-64A7-2E270D061544}"/>
                  </a:ext>
                </a:extLst>
              </p:cNvPr>
              <p:cNvSpPr/>
              <p:nvPr/>
            </p:nvSpPr>
            <p:spPr>
              <a:xfrm>
                <a:off x="392113" y="760412"/>
                <a:ext cx="3825874" cy="38258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FEE6AE20-5816-2C45-E751-ADAF8EAC73D0}"/>
                </a:ext>
              </a:extLst>
            </p:cNvPr>
            <p:cNvSpPr txBox="1"/>
            <p:nvPr/>
          </p:nvSpPr>
          <p:spPr>
            <a:xfrm>
              <a:off x="2278534" y="1286844"/>
              <a:ext cx="17463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rPr>
                <a:t>Task 2</a:t>
              </a: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57F75EA9-6C1A-4325-F692-75B7C4D64A1C}"/>
              </a:ext>
            </a:extLst>
          </p:cNvPr>
          <p:cNvSpPr/>
          <p:nvPr/>
        </p:nvSpPr>
        <p:spPr>
          <a:xfrm>
            <a:off x="0" y="-22126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3" name="PA_MH_Entry_1">
            <a:hlinkClick r:id="" action="ppaction://noaction"/>
            <a:extLst>
              <a:ext uri="{FF2B5EF4-FFF2-40B4-BE49-F238E27FC236}">
                <a16:creationId xmlns:a16="http://schemas.microsoft.com/office/drawing/2014/main" id="{167AF907-628C-230E-2413-47EBEA433E7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80552" y="1275784"/>
            <a:ext cx="4900040" cy="1602871"/>
          </a:xfrm>
          <a:prstGeom prst="rect">
            <a:avLst/>
          </a:prstGeom>
          <a:solidFill>
            <a:srgbClr val="FFC000"/>
          </a:solidFill>
          <a:ln w="25400">
            <a:solidFill>
              <a:schemeClr val="accent1"/>
            </a:solidFill>
          </a:ln>
          <a:effectLst>
            <a:outerShdw blurRad="50800" dist="50800" dir="5400000" algn="ctr" rotWithShape="0">
              <a:schemeClr val="accent3">
                <a:lumMod val="40000"/>
                <a:lumOff val="60000"/>
              </a:schemeClr>
            </a:outerShdw>
            <a:reflection blurRad="6350" stA="50000" endA="300" endPos="55500" dist="50800" dir="5400000" sy="-100000" algn="bl" rotWithShape="0"/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400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Which of the underlined parts in each question is incorrect? Find and correct it. </a:t>
            </a:r>
            <a:endParaRPr lang="zh-CN" altLang="en-US" sz="2400" dirty="0">
              <a:solidFill>
                <a:srgbClr val="FFFFFF"/>
              </a:solidFill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88040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" y="0"/>
            <a:ext cx="9144000" cy="51435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2877610" y="807154"/>
            <a:ext cx="3337469" cy="3337469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3334264" y="1233348"/>
            <a:ext cx="2490329" cy="249032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3372519" y="1233348"/>
            <a:ext cx="2335363" cy="2335363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94" y="148606"/>
            <a:ext cx="886912" cy="584269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5466" y="5240120"/>
            <a:ext cx="157068" cy="15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FB6D71-3C7D-78F2-C2D6-AB7B2DD4B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99" y="1822047"/>
            <a:ext cx="3312510" cy="15545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0B5834-7AF7-A6DC-6874-C75E8908E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999" y="264489"/>
            <a:ext cx="3312510" cy="1476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FC75F5-8FF5-9DE1-B49C-4EE655132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8074" y="198784"/>
            <a:ext cx="3401813" cy="1623264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9DD77B-1DC2-3E64-B8E8-713F728A4D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8075" y="3388160"/>
            <a:ext cx="3401813" cy="1654489"/>
          </a:xfrm>
          <a:prstGeom prst="rect">
            <a:avLst/>
          </a:prstGeom>
          <a:ln w="28575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39AFA8-21A4-EADE-D06A-937BA98F0C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000" y="3457800"/>
            <a:ext cx="3288206" cy="1603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96D7D4-3FDB-D4A9-5AE7-3BD8B3DBE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8075" y="1764895"/>
            <a:ext cx="3401813" cy="1600727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16" name="直接连接符 4">
            <a:extLst>
              <a:ext uri="{FF2B5EF4-FFF2-40B4-BE49-F238E27FC236}">
                <a16:creationId xmlns:a16="http://schemas.microsoft.com/office/drawing/2014/main" id="{4767937F-95C0-A0CA-28CA-9DC0A2CCE924}"/>
              </a:ext>
            </a:extLst>
          </p:cNvPr>
          <p:cNvCxnSpPr>
            <a:cxnSpLocks/>
          </p:cNvCxnSpPr>
          <p:nvPr/>
        </p:nvCxnSpPr>
        <p:spPr>
          <a:xfrm flipV="1">
            <a:off x="4776944" y="385766"/>
            <a:ext cx="0" cy="4596369"/>
          </a:xfrm>
          <a:prstGeom prst="line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A63DA98-BBD4-DB09-EF02-AF2CA98CCA56}"/>
              </a:ext>
            </a:extLst>
          </p:cNvPr>
          <p:cNvSpPr/>
          <p:nvPr/>
        </p:nvSpPr>
        <p:spPr>
          <a:xfrm>
            <a:off x="955325" y="2857865"/>
            <a:ext cx="2864222" cy="5580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Rounded MT Bold" panose="020F0704030504030204" pitchFamily="34" charset="0"/>
              </a:rPr>
              <a:t>family reunion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20BFA58-BBAE-2A04-A749-22E8D55B1762}"/>
              </a:ext>
            </a:extLst>
          </p:cNvPr>
          <p:cNvSpPr/>
          <p:nvPr/>
        </p:nvSpPr>
        <p:spPr>
          <a:xfrm>
            <a:off x="5884861" y="2729142"/>
            <a:ext cx="2864222" cy="5580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Rounded MT Bold" panose="020F0704030504030204" pitchFamily="34" charset="0"/>
              </a:rPr>
              <a:t>festival goers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99CE7CF-AB5A-B521-35E3-138E996162AA}"/>
              </a:ext>
            </a:extLst>
          </p:cNvPr>
          <p:cNvSpPr/>
          <p:nvPr/>
        </p:nvSpPr>
        <p:spPr>
          <a:xfrm>
            <a:off x="955325" y="4447988"/>
            <a:ext cx="2864222" cy="5580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Rounded MT Bold" panose="020F0704030504030204" pitchFamily="34" charset="0"/>
              </a:rPr>
              <a:t>whale worship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71CBD84-FCFA-F083-6DA6-5584D8DD3A6B}"/>
              </a:ext>
            </a:extLst>
          </p:cNvPr>
          <p:cNvSpPr/>
          <p:nvPr/>
        </p:nvSpPr>
        <p:spPr>
          <a:xfrm>
            <a:off x="5759354" y="4462059"/>
            <a:ext cx="3115235" cy="5580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Rounded MT Bold" panose="020F0704030504030204" pitchFamily="34" charset="0"/>
              </a:rPr>
              <a:t>wedding ceremony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3BE7C5-E34E-8E68-ACF3-52C7F6D3377E}"/>
              </a:ext>
            </a:extLst>
          </p:cNvPr>
          <p:cNvSpPr/>
          <p:nvPr/>
        </p:nvSpPr>
        <p:spPr>
          <a:xfrm>
            <a:off x="5792219" y="1178049"/>
            <a:ext cx="2864222" cy="5580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Rounded MT Bold" panose="020F0704030504030204" pitchFamily="34" charset="0"/>
              </a:rPr>
              <a:t>martial arts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28FFA5C-279A-0718-7E14-1626128E510B}"/>
              </a:ext>
            </a:extLst>
          </p:cNvPr>
          <p:cNvSpPr/>
          <p:nvPr/>
        </p:nvSpPr>
        <p:spPr>
          <a:xfrm>
            <a:off x="941263" y="1222113"/>
            <a:ext cx="2864222" cy="5580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Rounded MT Bold" panose="020F0704030504030204" pitchFamily="34" charset="0"/>
              </a:rPr>
              <a:t>food offerings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5F2EE4-3715-BDA5-B4E1-784EC59CAEDC}"/>
              </a:ext>
            </a:extLst>
          </p:cNvPr>
          <p:cNvSpPr txBox="1"/>
          <p:nvPr/>
        </p:nvSpPr>
        <p:spPr>
          <a:xfrm>
            <a:off x="75399" y="-116200"/>
            <a:ext cx="549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DF1C4C-4DD4-BE71-A9DC-B008FF785D8D}"/>
              </a:ext>
            </a:extLst>
          </p:cNvPr>
          <p:cNvSpPr txBox="1"/>
          <p:nvPr/>
        </p:nvSpPr>
        <p:spPr>
          <a:xfrm>
            <a:off x="4807639" y="-116200"/>
            <a:ext cx="549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579D8-E3CF-3E4D-CCFC-26903C23A71D}"/>
              </a:ext>
            </a:extLst>
          </p:cNvPr>
          <p:cNvSpPr txBox="1"/>
          <p:nvPr/>
        </p:nvSpPr>
        <p:spPr>
          <a:xfrm>
            <a:off x="68215" y="548604"/>
            <a:ext cx="778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CB2551-B1B6-ABDF-A468-C6E5D29AF7EA}"/>
              </a:ext>
            </a:extLst>
          </p:cNvPr>
          <p:cNvSpPr txBox="1"/>
          <p:nvPr/>
        </p:nvSpPr>
        <p:spPr>
          <a:xfrm>
            <a:off x="68214" y="2238728"/>
            <a:ext cx="778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AF8E1C-2D50-469C-EF5E-00D2F6D7856C}"/>
              </a:ext>
            </a:extLst>
          </p:cNvPr>
          <p:cNvSpPr txBox="1"/>
          <p:nvPr/>
        </p:nvSpPr>
        <p:spPr>
          <a:xfrm>
            <a:off x="62222" y="3820020"/>
            <a:ext cx="778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980D8-C6CA-B747-EDEF-D1E805D9A62F}"/>
              </a:ext>
            </a:extLst>
          </p:cNvPr>
          <p:cNvSpPr txBox="1"/>
          <p:nvPr/>
        </p:nvSpPr>
        <p:spPr>
          <a:xfrm>
            <a:off x="4885446" y="560495"/>
            <a:ext cx="778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C94342-44B9-3EA8-E5A0-CBC725A5E31A}"/>
              </a:ext>
            </a:extLst>
          </p:cNvPr>
          <p:cNvSpPr txBox="1"/>
          <p:nvPr/>
        </p:nvSpPr>
        <p:spPr>
          <a:xfrm>
            <a:off x="4892784" y="2401308"/>
            <a:ext cx="778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2.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90075F-622C-9E06-07F5-9FAA0E90276E}"/>
              </a:ext>
            </a:extLst>
          </p:cNvPr>
          <p:cNvSpPr txBox="1"/>
          <p:nvPr/>
        </p:nvSpPr>
        <p:spPr>
          <a:xfrm>
            <a:off x="4879453" y="3831911"/>
            <a:ext cx="778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3.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EC1823A-A8EC-1B56-5B74-3623FF509C29}"/>
              </a:ext>
            </a:extLst>
          </p:cNvPr>
          <p:cNvSpPr/>
          <p:nvPr/>
        </p:nvSpPr>
        <p:spPr>
          <a:xfrm>
            <a:off x="4116380" y="1214591"/>
            <a:ext cx="1326529" cy="1335855"/>
          </a:xfrm>
          <a:prstGeom prst="ellipse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2FF8D4-A1A4-8F5B-6577-915596927F08}"/>
              </a:ext>
            </a:extLst>
          </p:cNvPr>
          <p:cNvSpPr txBox="1"/>
          <p:nvPr/>
        </p:nvSpPr>
        <p:spPr>
          <a:xfrm>
            <a:off x="4362891" y="859086"/>
            <a:ext cx="98031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Berlin Sans FB Demi" panose="020E0802020502020306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853F69-A10E-9184-3543-D24830ED06D7}"/>
              </a:ext>
            </a:extLst>
          </p:cNvPr>
          <p:cNvSpPr txBox="1"/>
          <p:nvPr/>
        </p:nvSpPr>
        <p:spPr>
          <a:xfrm>
            <a:off x="4244995" y="819079"/>
            <a:ext cx="15396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Berlin Sans FB Demi" panose="020E0802020502020306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C2544C-6A8C-C457-20D1-D6764CE0BFB7}"/>
              </a:ext>
            </a:extLst>
          </p:cNvPr>
          <p:cNvSpPr txBox="1"/>
          <p:nvPr/>
        </p:nvSpPr>
        <p:spPr>
          <a:xfrm>
            <a:off x="4350854" y="842412"/>
            <a:ext cx="15396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Berlin Sans FB Demi" panose="020E0802020502020306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AE9407-F84E-FB20-40BA-D71F6206EEAC}"/>
              </a:ext>
            </a:extLst>
          </p:cNvPr>
          <p:cNvSpPr txBox="1"/>
          <p:nvPr/>
        </p:nvSpPr>
        <p:spPr>
          <a:xfrm>
            <a:off x="4308444" y="830337"/>
            <a:ext cx="15396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C05C1F-C30F-7E01-751D-F59125CE9B15}"/>
              </a:ext>
            </a:extLst>
          </p:cNvPr>
          <p:cNvSpPr txBox="1"/>
          <p:nvPr/>
        </p:nvSpPr>
        <p:spPr>
          <a:xfrm>
            <a:off x="4453724" y="877975"/>
            <a:ext cx="15396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129F58-1E29-EA8B-5F6E-E4C29FF7E011}"/>
              </a:ext>
            </a:extLst>
          </p:cNvPr>
          <p:cNvSpPr txBox="1"/>
          <p:nvPr/>
        </p:nvSpPr>
        <p:spPr>
          <a:xfrm>
            <a:off x="4198832" y="872368"/>
            <a:ext cx="15396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Berlin Sans FB Demi" panose="020E0802020502020306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B20BC2-6420-F0F0-55D1-F29F76BAA6EB}"/>
              </a:ext>
            </a:extLst>
          </p:cNvPr>
          <p:cNvSpPr txBox="1"/>
          <p:nvPr/>
        </p:nvSpPr>
        <p:spPr>
          <a:xfrm>
            <a:off x="4296578" y="867094"/>
            <a:ext cx="15396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Berlin Sans FB Demi" panose="020E0802020502020306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9C4363-583A-7DA1-BEA8-FAD746F7125E}"/>
              </a:ext>
            </a:extLst>
          </p:cNvPr>
          <p:cNvSpPr txBox="1"/>
          <p:nvPr/>
        </p:nvSpPr>
        <p:spPr>
          <a:xfrm>
            <a:off x="4280380" y="843989"/>
            <a:ext cx="15396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Berlin Sans FB Demi" panose="020E0802020502020306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A36260-300A-60A8-472F-D722C4E48F81}"/>
              </a:ext>
            </a:extLst>
          </p:cNvPr>
          <p:cNvSpPr txBox="1"/>
          <p:nvPr/>
        </p:nvSpPr>
        <p:spPr>
          <a:xfrm>
            <a:off x="4098164" y="1055292"/>
            <a:ext cx="20586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Berlin Sans FB Demi" panose="020E0802020502020306" pitchFamily="34" charset="0"/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E9D6F5-64DB-540D-7699-AE73060C9233}"/>
              </a:ext>
            </a:extLst>
          </p:cNvPr>
          <p:cNvSpPr txBox="1"/>
          <p:nvPr/>
        </p:nvSpPr>
        <p:spPr>
          <a:xfrm>
            <a:off x="4312776" y="884465"/>
            <a:ext cx="15396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Berlin Sans FB Demi" panose="020E0802020502020306" pitchFamily="34" charset="0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43C825-B41F-875B-76B8-2E3BCFD0F3CF}"/>
              </a:ext>
            </a:extLst>
          </p:cNvPr>
          <p:cNvSpPr txBox="1"/>
          <p:nvPr/>
        </p:nvSpPr>
        <p:spPr>
          <a:xfrm>
            <a:off x="4257328" y="875338"/>
            <a:ext cx="15396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Berlin Sans FB Demi" panose="020E0802020502020306" pitchFamily="34" charset="0"/>
              </a:rPr>
              <a:t>6</a:t>
            </a:r>
          </a:p>
        </p:txBody>
      </p:sp>
      <p:pic>
        <p:nvPicPr>
          <p:cNvPr id="1026" name="Picture 2" descr="Hình nền điện thoại dễ thương">
            <a:extLst>
              <a:ext uri="{FF2B5EF4-FFF2-40B4-BE49-F238E27FC236}">
                <a16:creationId xmlns:a16="http://schemas.microsoft.com/office/drawing/2014/main" id="{C5FBF417-DE02-BED8-7147-E3A956B5F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27" y="-21304"/>
            <a:ext cx="341300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FBD24CF-BECF-A0AD-C919-1F35B9657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486" y="-116200"/>
            <a:ext cx="3435402" cy="528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62E4EC1-D504-E518-0A77-3F635BCF2E2E}"/>
              </a:ext>
            </a:extLst>
          </p:cNvPr>
          <p:cNvSpPr txBox="1"/>
          <p:nvPr/>
        </p:nvSpPr>
        <p:spPr>
          <a:xfrm>
            <a:off x="4284170" y="995035"/>
            <a:ext cx="1539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Berlin Sans FB Demi" panose="020E0802020502020306" pitchFamily="34" charset="0"/>
              </a:rPr>
              <a:t>11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51FB61-54CB-C15A-EFA6-E6A1ECFFF6D7}"/>
              </a:ext>
            </a:extLst>
          </p:cNvPr>
          <p:cNvSpPr txBox="1"/>
          <p:nvPr/>
        </p:nvSpPr>
        <p:spPr>
          <a:xfrm>
            <a:off x="4175049" y="1024133"/>
            <a:ext cx="1539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Berlin Sans FB Demi" panose="020E0802020502020306" pitchFamily="34" charset="0"/>
              </a:rPr>
              <a:t>12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2702C0-E7F5-9A32-3693-B87520CBF84F}"/>
              </a:ext>
            </a:extLst>
          </p:cNvPr>
          <p:cNvSpPr txBox="1"/>
          <p:nvPr/>
        </p:nvSpPr>
        <p:spPr>
          <a:xfrm>
            <a:off x="4238498" y="1038020"/>
            <a:ext cx="1539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Berlin Sans FB Demi" panose="020E0802020502020306" pitchFamily="34" charset="0"/>
              </a:rPr>
              <a:t>13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3379DEA-84D0-F793-1F42-21D5F429818E}"/>
              </a:ext>
            </a:extLst>
          </p:cNvPr>
          <p:cNvSpPr txBox="1"/>
          <p:nvPr/>
        </p:nvSpPr>
        <p:spPr>
          <a:xfrm>
            <a:off x="4181546" y="1030012"/>
            <a:ext cx="1539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Berlin Sans FB Demi" panose="020E0802020502020306" pitchFamily="34" charset="0"/>
              </a:rPr>
              <a:t>14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8BF8C0-059A-11A1-D85B-4C0934F8F13C}"/>
              </a:ext>
            </a:extLst>
          </p:cNvPr>
          <p:cNvSpPr txBox="1"/>
          <p:nvPr/>
        </p:nvSpPr>
        <p:spPr>
          <a:xfrm>
            <a:off x="4286007" y="1030012"/>
            <a:ext cx="1539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Berlin Sans FB Demi" panose="020E0802020502020306" pitchFamily="34" charset="0"/>
              </a:rPr>
              <a:t>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7866A7-52EF-CED8-614D-E68BCC576B2F}"/>
              </a:ext>
            </a:extLst>
          </p:cNvPr>
          <p:cNvSpPr txBox="1"/>
          <p:nvPr/>
        </p:nvSpPr>
        <p:spPr>
          <a:xfrm>
            <a:off x="4189648" y="1041620"/>
            <a:ext cx="1539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Berlin Sans FB Demi" panose="020E0802020502020306" pitchFamily="34" charset="0"/>
              </a:rPr>
              <a:t>16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438DE4-1110-566A-8896-C7B9C8CE5B22}"/>
              </a:ext>
            </a:extLst>
          </p:cNvPr>
          <p:cNvSpPr txBox="1"/>
          <p:nvPr/>
        </p:nvSpPr>
        <p:spPr>
          <a:xfrm>
            <a:off x="4280380" y="970733"/>
            <a:ext cx="1539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Berlin Sans FB Demi" panose="020E0802020502020306" pitchFamily="34" charset="0"/>
              </a:rPr>
              <a:t>17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2EF6D3-2A8A-635F-FD06-9E3DF0E4E89F}"/>
              </a:ext>
            </a:extLst>
          </p:cNvPr>
          <p:cNvSpPr txBox="1"/>
          <p:nvPr/>
        </p:nvSpPr>
        <p:spPr>
          <a:xfrm>
            <a:off x="4242971" y="1061266"/>
            <a:ext cx="1539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Berlin Sans FB Demi" panose="020E0802020502020306" pitchFamily="34" charset="0"/>
              </a:rPr>
              <a:t>18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7C5323-7F88-53CB-F602-6BEFC86FE173}"/>
              </a:ext>
            </a:extLst>
          </p:cNvPr>
          <p:cNvSpPr txBox="1"/>
          <p:nvPr/>
        </p:nvSpPr>
        <p:spPr>
          <a:xfrm>
            <a:off x="4276590" y="1071244"/>
            <a:ext cx="1539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Berlin Sans FB Demi" panose="020E0802020502020306" pitchFamily="34" charset="0"/>
              </a:rPr>
              <a:t>19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382B77-EF78-45EC-3A5C-17241FAA8513}"/>
              </a:ext>
            </a:extLst>
          </p:cNvPr>
          <p:cNvSpPr txBox="1"/>
          <p:nvPr/>
        </p:nvSpPr>
        <p:spPr>
          <a:xfrm>
            <a:off x="4144683" y="1028724"/>
            <a:ext cx="2090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Berlin Sans FB Demi" panose="020E0802020502020306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6772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" grpId="0"/>
      <p:bldP spid="3" grpId="0"/>
      <p:bldP spid="4" grpId="0"/>
      <p:bldP spid="6" grpId="0"/>
      <p:bldP spid="8" grpId="0"/>
      <p:bldP spid="10" grpId="0"/>
      <p:bldP spid="12" grpId="0"/>
      <p:bldP spid="14" grpId="0"/>
      <p:bldP spid="17" grpId="0" animBg="1"/>
      <p:bldP spid="24" grpId="0" build="allAtOnce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6233609" y="522868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7" name="11 $100-$1000 Questions.wav"/>
            </a:hlinkClick>
          </p:cNvPr>
          <p:cNvSpPr/>
          <p:nvPr/>
        </p:nvSpPr>
        <p:spPr>
          <a:xfrm>
            <a:off x="6233610" y="80785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8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5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9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6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1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60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2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79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60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1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3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3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0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5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350044"/>
            <a:ext cx="4572000" cy="4572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2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26841" y="-238016"/>
            <a:ext cx="2178748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7881602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 dirty="0">
                <a:solidFill>
                  <a:srgbClr val="FFFF00"/>
                </a:solidFill>
              </a:rPr>
              <a:t>$200</a:t>
            </a: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$300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$4,000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$8,000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$16,000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$25,000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315611" y="1787329"/>
            <a:ext cx="1152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225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6000" spc="-225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77239" y="47625"/>
            <a:ext cx="2178748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535668" y="129181"/>
            <a:ext cx="6737707" cy="2127835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2300" dirty="0">
                <a:solidFill>
                  <a:srgbClr val="FFFFFF"/>
                </a:solidFill>
                <a:latin typeface="Berlin Sans FB Demi" panose="020E0802020502020306" pitchFamily="34" charset="0"/>
              </a:rPr>
              <a:t>1. </a:t>
            </a:r>
            <a:r>
              <a:rPr lang="en-US" sz="2300" u="sng" dirty="0">
                <a:solidFill>
                  <a:srgbClr val="FFFFFF"/>
                </a:solidFill>
                <a:latin typeface="Berlin Sans FB Demi" panose="020E0802020502020306" pitchFamily="34" charset="0"/>
              </a:rPr>
              <a:t>The</a:t>
            </a:r>
            <a:r>
              <a:rPr lang="en-US" sz="2300" dirty="0">
                <a:solidFill>
                  <a:srgbClr val="FFFFFF"/>
                </a:solidFill>
                <a:latin typeface="Berlin Sans FB Demi" panose="020E0802020502020306" pitchFamily="34" charset="0"/>
              </a:rPr>
              <a:t> worshipping Kitchen Gods is </a:t>
            </a:r>
            <a:r>
              <a:rPr lang="en-US" sz="2300" u="sng" dirty="0">
                <a:solidFill>
                  <a:srgbClr val="FFFFFF"/>
                </a:solidFill>
                <a:latin typeface="Berlin Sans FB Demi" panose="020E0802020502020306" pitchFamily="34" charset="0"/>
              </a:rPr>
              <a:t>a</a:t>
            </a:r>
            <a:r>
              <a:rPr lang="en-US" sz="2300" dirty="0">
                <a:solidFill>
                  <a:srgbClr val="FFFFFF"/>
                </a:solidFill>
                <a:latin typeface="Berlin Sans FB Demi" panose="020E0802020502020306" pitchFamily="34" charset="0"/>
              </a:rPr>
              <a:t> long-time </a:t>
            </a: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2300" dirty="0">
                <a:solidFill>
                  <a:srgbClr val="FFFFFF"/>
                </a:solidFill>
                <a:latin typeface="Berlin Sans FB Demi" panose="020E0802020502020306" pitchFamily="34" charset="0"/>
              </a:rPr>
              <a:t>tradition of </a:t>
            </a:r>
            <a:r>
              <a:rPr lang="en-US" sz="2300" u="sng" dirty="0">
                <a:solidFill>
                  <a:srgbClr val="FFFFFF"/>
                </a:solidFill>
                <a:latin typeface="Berlin Sans FB Demi" panose="020E0802020502020306" pitchFamily="34" charset="0"/>
              </a:rPr>
              <a:t>the</a:t>
            </a:r>
            <a:r>
              <a:rPr lang="en-US" sz="2300" dirty="0">
                <a:solidFill>
                  <a:srgbClr val="FFFFFF"/>
                </a:solidFill>
                <a:latin typeface="Berlin Sans FB Demi" panose="020E0802020502020306" pitchFamily="34" charset="0"/>
              </a:rPr>
              <a:t> Vietnamese. 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2205876" y="3959838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the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495236" y="3192332"/>
            <a:ext cx="3328061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The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3982975" y="3178735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2374030" y="4215180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4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1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1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6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6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6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0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13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0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13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0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</a:t>
            </a:r>
            <a:r>
              <a:rPr lang="en-US" sz="300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</a:t>
            </a:r>
            <a:r>
              <a:rPr lang="en-US" sz="300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8" y="2691324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013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055" y="493435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 err="1">
                <a:solidFill>
                  <a:srgbClr val="FFFFFF"/>
                </a:solidFill>
              </a:rPr>
              <a:t>Bắt</a:t>
            </a:r>
            <a:r>
              <a:rPr lang="en-US" altLang="en-US" sz="1013" b="1" dirty="0">
                <a:solidFill>
                  <a:srgbClr val="FFFFFF"/>
                </a:solidFill>
              </a:rPr>
              <a:t> </a:t>
            </a:r>
            <a:r>
              <a:rPr lang="en-US" altLang="en-US" sz="1013" b="1" dirty="0" err="1">
                <a:solidFill>
                  <a:srgbClr val="FFFFFF"/>
                </a:solidFill>
              </a:rPr>
              <a:t>đầu</a:t>
            </a:r>
            <a:r>
              <a:rPr lang="en-US" altLang="en-US" sz="1013" b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4764C-00B2-6AA1-787F-0B421C4766C6}"/>
              </a:ext>
            </a:extLst>
          </p:cNvPr>
          <p:cNvSpPr txBox="1"/>
          <p:nvPr/>
        </p:nvSpPr>
        <p:spPr>
          <a:xfrm>
            <a:off x="2408675" y="3949578"/>
            <a:ext cx="41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F5B25B-205E-B59F-C2EA-9BE18678B772}"/>
              </a:ext>
            </a:extLst>
          </p:cNvPr>
          <p:cNvGrpSpPr/>
          <p:nvPr/>
        </p:nvGrpSpPr>
        <p:grpSpPr>
          <a:xfrm>
            <a:off x="4107764" y="3195220"/>
            <a:ext cx="481394" cy="523220"/>
            <a:chOff x="625887" y="3266810"/>
            <a:chExt cx="481394" cy="523220"/>
          </a:xfrm>
        </p:grpSpPr>
        <p:sp>
          <p:nvSpPr>
            <p:cNvPr id="77879" name="AutoShape 55"/>
            <p:cNvSpPr>
              <a:spLocks noChangeArrowheads="1"/>
            </p:cNvSpPr>
            <p:nvPr/>
          </p:nvSpPr>
          <p:spPr bwMode="auto">
            <a:xfrm>
              <a:off x="625887" y="3492556"/>
              <a:ext cx="88106" cy="88106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lIns="205740" anchor="ctr"/>
            <a:lstStyle/>
            <a:p>
              <a:endParaRPr lang="en-US" sz="9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2E6CB1-9D30-9AE6-B338-EF47D4D369F0}"/>
                </a:ext>
              </a:extLst>
            </p:cNvPr>
            <p:cNvSpPr txBox="1"/>
            <p:nvPr/>
          </p:nvSpPr>
          <p:spPr>
            <a:xfrm>
              <a:off x="696469" y="3266810"/>
              <a:ext cx="410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B</a:t>
              </a:r>
              <a:r>
                <a:rPr lang="en-US" sz="2800" b="1" dirty="0">
                  <a:solidFill>
                    <a:srgbClr val="FF0000"/>
                  </a:solidFill>
                </a:rPr>
                <a:t>  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4CA8BCB-2548-C434-8883-3BBCF354EB87}"/>
              </a:ext>
            </a:extLst>
          </p:cNvPr>
          <p:cNvGrpSpPr/>
          <p:nvPr/>
        </p:nvGrpSpPr>
        <p:grpSpPr>
          <a:xfrm>
            <a:off x="633973" y="3165009"/>
            <a:ext cx="473812" cy="523220"/>
            <a:chOff x="4033932" y="3244151"/>
            <a:chExt cx="473812" cy="523220"/>
          </a:xfrm>
        </p:grpSpPr>
        <p:sp>
          <p:nvSpPr>
            <p:cNvPr id="77877" name="AutoShape 53"/>
            <p:cNvSpPr>
              <a:spLocks noChangeArrowheads="1"/>
            </p:cNvSpPr>
            <p:nvPr/>
          </p:nvSpPr>
          <p:spPr bwMode="auto">
            <a:xfrm>
              <a:off x="4033932" y="3492556"/>
              <a:ext cx="88106" cy="88106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05740" anchor="ctr"/>
            <a:lstStyle/>
            <a:p>
              <a:endParaRPr lang="en-US" sz="21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BF56CA-BF49-3F28-51BD-AB964BFCBDDE}"/>
                </a:ext>
              </a:extLst>
            </p:cNvPr>
            <p:cNvSpPr txBox="1"/>
            <p:nvPr/>
          </p:nvSpPr>
          <p:spPr>
            <a:xfrm>
              <a:off x="4096932" y="3244151"/>
              <a:ext cx="410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B3EC5B0-03F4-D0A1-F92C-4E03BF465B4F}"/>
              </a:ext>
            </a:extLst>
          </p:cNvPr>
          <p:cNvSpPr txBox="1"/>
          <p:nvPr/>
        </p:nvSpPr>
        <p:spPr>
          <a:xfrm>
            <a:off x="1107785" y="981477"/>
            <a:ext cx="41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40D4B-B157-8A79-3E82-341B54BD3AD4}"/>
              </a:ext>
            </a:extLst>
          </p:cNvPr>
          <p:cNvSpPr txBox="1"/>
          <p:nvPr/>
        </p:nvSpPr>
        <p:spPr>
          <a:xfrm>
            <a:off x="5266177" y="959466"/>
            <a:ext cx="41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410935-7568-BDF5-73C0-9BCA72C941CC}"/>
              </a:ext>
            </a:extLst>
          </p:cNvPr>
          <p:cNvSpPr txBox="1"/>
          <p:nvPr/>
        </p:nvSpPr>
        <p:spPr>
          <a:xfrm>
            <a:off x="3598383" y="1616494"/>
            <a:ext cx="41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9681F0-7B64-DCB6-9E74-B37D3879DC70}"/>
              </a:ext>
            </a:extLst>
          </p:cNvPr>
          <p:cNvSpPr txBox="1"/>
          <p:nvPr/>
        </p:nvSpPr>
        <p:spPr>
          <a:xfrm>
            <a:off x="1093890" y="507839"/>
            <a:ext cx="605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</p:childTnLst>
        </p:cTn>
      </p:par>
    </p:tnLst>
    <p:bldLst>
      <p:bldP spid="77881" grpId="0" animBg="1"/>
      <p:bldP spid="77861" grpId="0" animBg="1"/>
      <p:bldP spid="77864" grpId="0" animBg="1"/>
      <p:bldP spid="77863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6233609" y="522868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6233610" y="80785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9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6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1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60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2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79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60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1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3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3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0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5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350044"/>
            <a:ext cx="4572000" cy="4572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2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26841" y="-238016"/>
            <a:ext cx="2178748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7855628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$300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$4,000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$8,000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$16,000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$25,000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315611" y="1787329"/>
            <a:ext cx="1152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225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6000" spc="-225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7796" y="8216"/>
            <a:ext cx="2178748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495351" y="286783"/>
            <a:ext cx="6737707" cy="2321192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300" dirty="0">
                <a:solidFill>
                  <a:schemeClr val="bg1"/>
                </a:solidFill>
                <a:latin typeface="Berlin Sans FB Demi" panose="020E0802020502020306" pitchFamily="34" charset="0"/>
              </a:rPr>
              <a:t>2. People </a:t>
            </a:r>
            <a:r>
              <a:rPr lang="en-US" sz="2300" dirty="0" err="1">
                <a:solidFill>
                  <a:schemeClr val="bg1"/>
                </a:solidFill>
                <a:latin typeface="Berlin Sans FB Demi" panose="020E0802020502020306" pitchFamily="34" charset="0"/>
              </a:rPr>
              <a:t>organise</a:t>
            </a:r>
            <a:r>
              <a:rPr lang="en-US" sz="2300" dirty="0">
                <a:solidFill>
                  <a:schemeClr val="bg1"/>
                </a:solidFill>
                <a:latin typeface="Berlin Sans FB Demi" panose="020E0802020502020306" pitchFamily="34" charset="0"/>
              </a:rPr>
              <a:t> </a:t>
            </a:r>
            <a:r>
              <a:rPr lang="en-US" sz="2300" u="sng" dirty="0">
                <a:solidFill>
                  <a:schemeClr val="bg1"/>
                </a:solidFill>
                <a:latin typeface="Berlin Sans FB Demi" panose="020E0802020502020306" pitchFamily="34" charset="0"/>
              </a:rPr>
              <a:t>the </a:t>
            </a:r>
            <a:r>
              <a:rPr lang="en-US" sz="2300" dirty="0">
                <a:solidFill>
                  <a:schemeClr val="bg1"/>
                </a:solidFill>
                <a:latin typeface="Berlin Sans FB Demi" panose="020E0802020502020306" pitchFamily="34" charset="0"/>
              </a:rPr>
              <a:t>worshipping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300" dirty="0">
                <a:solidFill>
                  <a:schemeClr val="bg1"/>
                </a:solidFill>
                <a:latin typeface="Berlin Sans FB Demi" panose="020E0802020502020306" pitchFamily="34" charset="0"/>
              </a:rPr>
              <a:t>ceremony  at  </a:t>
            </a:r>
            <a:r>
              <a:rPr lang="en-US" sz="2300" u="sng" dirty="0">
                <a:solidFill>
                  <a:schemeClr val="bg1"/>
                </a:solidFill>
                <a:latin typeface="Berlin Sans FB Demi" panose="020E0802020502020306" pitchFamily="34" charset="0"/>
              </a:rPr>
              <a:t>noon</a:t>
            </a:r>
            <a:r>
              <a:rPr lang="en-US" sz="2300" dirty="0">
                <a:solidFill>
                  <a:schemeClr val="bg1"/>
                </a:solidFill>
                <a:latin typeface="Berlin Sans FB Demi" panose="020E0802020502020306" pitchFamily="34" charset="0"/>
              </a:rPr>
              <a:t>  so  that   </a:t>
            </a:r>
            <a:r>
              <a:rPr lang="en-US" sz="2300" u="sng" dirty="0">
                <a:solidFill>
                  <a:schemeClr val="bg1"/>
                </a:solidFill>
                <a:latin typeface="Berlin Sans FB Demi" panose="020E0802020502020306" pitchFamily="34" charset="0"/>
              </a:rPr>
              <a:t>a</a:t>
            </a:r>
            <a:r>
              <a:rPr lang="en-US" sz="2300" dirty="0">
                <a:solidFill>
                  <a:schemeClr val="bg1"/>
                </a:solidFill>
                <a:latin typeface="Berlin Sans FB Demi" panose="020E0802020502020306" pitchFamily="34" charset="0"/>
              </a:rPr>
              <a:t>   Kitchen  Gods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300" dirty="0">
                <a:solidFill>
                  <a:schemeClr val="bg1"/>
                </a:solidFill>
                <a:latin typeface="Berlin Sans FB Demi" panose="020E0802020502020306" pitchFamily="34" charset="0"/>
              </a:rPr>
              <a:t>can leave for Heaven at 12 o'clock.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495351" y="3247874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  <a:t>the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2292908" y="3935142"/>
            <a:ext cx="3328061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3940111" y="3257677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noon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4033932" y="3492556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625887" y="3492556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05740" anchor="ctr"/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endParaRPr lang="en-US" sz="1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2421227" y="4162491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1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6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6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6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0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13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0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13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0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</a:t>
            </a:r>
            <a:r>
              <a:rPr lang="en-US" sz="300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</a:t>
            </a:r>
            <a:r>
              <a:rPr lang="en-US" sz="300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8" y="2691324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013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055" y="493435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>
                <a:solidFill>
                  <a:srgbClr val="FFFFFF"/>
                </a:solidFill>
              </a:rPr>
              <a:t>Bắt đầu </a:t>
            </a:r>
            <a:endParaRPr lang="en-US" altLang="en-US" sz="1013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7879732" y="4162491"/>
            <a:ext cx="1039091" cy="97002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876FAE-0289-CDBE-08EF-0EDE83324F8D}"/>
              </a:ext>
            </a:extLst>
          </p:cNvPr>
          <p:cNvSpPr txBox="1"/>
          <p:nvPr/>
        </p:nvSpPr>
        <p:spPr>
          <a:xfrm>
            <a:off x="4010077" y="867069"/>
            <a:ext cx="41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0F0F7-A8EA-A758-00D5-FB0D80D5B80B}"/>
              </a:ext>
            </a:extLst>
          </p:cNvPr>
          <p:cNvSpPr txBox="1"/>
          <p:nvPr/>
        </p:nvSpPr>
        <p:spPr>
          <a:xfrm>
            <a:off x="2839520" y="1488563"/>
            <a:ext cx="41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ADCA0-3951-55AC-EEC6-38649E0052AE}"/>
              </a:ext>
            </a:extLst>
          </p:cNvPr>
          <p:cNvSpPr txBox="1"/>
          <p:nvPr/>
        </p:nvSpPr>
        <p:spPr>
          <a:xfrm>
            <a:off x="4532721" y="1487350"/>
            <a:ext cx="41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07262F-D794-C0D6-854C-B6C7261DE373}"/>
              </a:ext>
            </a:extLst>
          </p:cNvPr>
          <p:cNvSpPr txBox="1"/>
          <p:nvPr/>
        </p:nvSpPr>
        <p:spPr>
          <a:xfrm>
            <a:off x="4328024" y="1070445"/>
            <a:ext cx="1624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8674606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</p:childTnLst>
        </p:cTn>
      </p:par>
    </p:tnLst>
    <p:bldLst>
      <p:bldP spid="77882" grpId="0" animBg="1"/>
      <p:bldP spid="77861" grpId="0" animBg="1"/>
      <p:bldP spid="77864" grpId="0" animBg="1"/>
      <p:bldP spid="77863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6233609" y="522868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6233610" y="80785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9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6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1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60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2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79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60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1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3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3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0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5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350044"/>
            <a:ext cx="4572000" cy="4572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2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26841" y="-238016"/>
            <a:ext cx="2178748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7855628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$300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$4,000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$8,000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$16,000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$25,000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315611" y="1787329"/>
            <a:ext cx="1152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225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6000" spc="-225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7796" y="8216"/>
            <a:ext cx="2178748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541846" y="154781"/>
            <a:ext cx="6737707" cy="1758924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2300" dirty="0">
                <a:solidFill>
                  <a:srgbClr val="FFFFFF"/>
                </a:solidFill>
                <a:latin typeface="Berlin Sans FB Demi" panose="020E0802020502020306" pitchFamily="34" charset="0"/>
              </a:rPr>
              <a:t>3. </a:t>
            </a:r>
            <a:r>
              <a:rPr lang="en-US" sz="2300" u="sng" dirty="0">
                <a:solidFill>
                  <a:srgbClr val="FFFFFF"/>
                </a:solidFill>
                <a:latin typeface="Berlin Sans FB Demi" panose="020E0802020502020306" pitchFamily="34" charset="0"/>
              </a:rPr>
              <a:t>Mos</a:t>
            </a:r>
            <a:r>
              <a:rPr lang="en-US" sz="2300" dirty="0">
                <a:solidFill>
                  <a:srgbClr val="FFFFFF"/>
                </a:solidFill>
                <a:latin typeface="Berlin Sans FB Demi" panose="020E0802020502020306" pitchFamily="34" charset="0"/>
              </a:rPr>
              <a:t>t families in </a:t>
            </a:r>
            <a:r>
              <a:rPr lang="en-US" sz="2300" u="sng" dirty="0">
                <a:solidFill>
                  <a:srgbClr val="FFFFFF"/>
                </a:solidFill>
                <a:latin typeface="Berlin Sans FB Demi" panose="020E0802020502020306" pitchFamily="34" charset="0"/>
              </a:rPr>
              <a:t>the</a:t>
            </a:r>
            <a:r>
              <a:rPr lang="en-US" sz="2300" dirty="0">
                <a:solidFill>
                  <a:srgbClr val="FFFFFF"/>
                </a:solidFill>
                <a:latin typeface="Berlin Sans FB Demi" panose="020E0802020502020306" pitchFamily="34" charset="0"/>
              </a:rPr>
              <a:t> Viet Nam prepare 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2300" u="sng" dirty="0">
                <a:solidFill>
                  <a:srgbClr val="FFFFFF"/>
                </a:solidFill>
                <a:latin typeface="Berlin Sans FB Demi" panose="020E0802020502020306" pitchFamily="34" charset="0"/>
              </a:rPr>
              <a:t>offerings</a:t>
            </a:r>
            <a:r>
              <a:rPr lang="en-US" sz="2300" dirty="0">
                <a:solidFill>
                  <a:srgbClr val="FFFFFF"/>
                </a:solidFill>
                <a:latin typeface="Berlin Sans FB Demi" panose="020E0802020502020306" pitchFamily="34" charset="0"/>
              </a:rPr>
              <a:t> for the Kitchen Gods. 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2293009" y="3959173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offerings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3924876" y="3232186"/>
            <a:ext cx="3328061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the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41846" y="3257553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Most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4033932" y="3492556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625887" y="3492556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05740" anchor="ctr"/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endParaRPr lang="en-US" sz="1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2430649" y="4177778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1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6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6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6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0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13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0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13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0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</a:t>
            </a:r>
            <a:r>
              <a:rPr lang="en-US" sz="300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</a:t>
            </a:r>
            <a:r>
              <a:rPr lang="en-US" sz="300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8" y="2691324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013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055" y="493435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>
                <a:solidFill>
                  <a:srgbClr val="FFFFFF"/>
                </a:solidFill>
              </a:rPr>
              <a:t>Bắt đầu </a:t>
            </a:r>
            <a:endParaRPr lang="en-US" altLang="en-US" sz="1013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7879732" y="4162491"/>
            <a:ext cx="1039091" cy="97002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74D31D-DF29-0A88-A892-F91F3880AD78}"/>
              </a:ext>
            </a:extLst>
          </p:cNvPr>
          <p:cNvSpPr txBox="1"/>
          <p:nvPr/>
        </p:nvSpPr>
        <p:spPr>
          <a:xfrm>
            <a:off x="1594192" y="786765"/>
            <a:ext cx="41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1F1F8B-AEB4-2B91-4EBD-446FD4057F68}"/>
              </a:ext>
            </a:extLst>
          </p:cNvPr>
          <p:cNvSpPr txBox="1"/>
          <p:nvPr/>
        </p:nvSpPr>
        <p:spPr>
          <a:xfrm>
            <a:off x="3689590" y="795151"/>
            <a:ext cx="41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40426E-32E3-4392-A8DC-D482C4FA0E69}"/>
              </a:ext>
            </a:extLst>
          </p:cNvPr>
          <p:cNvSpPr txBox="1"/>
          <p:nvPr/>
        </p:nvSpPr>
        <p:spPr>
          <a:xfrm>
            <a:off x="2267498" y="1448404"/>
            <a:ext cx="41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A8C99-182A-488F-E48E-680F8F2456E9}"/>
              </a:ext>
            </a:extLst>
          </p:cNvPr>
          <p:cNvSpPr txBox="1"/>
          <p:nvPr/>
        </p:nvSpPr>
        <p:spPr>
          <a:xfrm>
            <a:off x="3653944" y="348119"/>
            <a:ext cx="605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792973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</p:childTnLst>
        </p:cTn>
      </p:par>
    </p:tnLst>
    <p:bldLst>
      <p:bldP spid="77883" grpId="0" animBg="1"/>
      <p:bldP spid="77861" grpId="0" animBg="1"/>
      <p:bldP spid="77864" grpId="0" animBg="1"/>
      <p:bldP spid="77863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6233609" y="522868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6233610" y="80785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9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6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1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60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2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79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60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1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3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3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0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5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350044"/>
            <a:ext cx="4572000" cy="4572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2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26841" y="-238016"/>
            <a:ext cx="2178748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7855628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$300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$4,000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$8,000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$16,000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$25,000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315611" y="1787329"/>
            <a:ext cx="1152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225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6000" spc="-225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7796" y="8216"/>
            <a:ext cx="2178748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541846" y="154780"/>
            <a:ext cx="6737707" cy="201017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2400" dirty="0">
                <a:solidFill>
                  <a:srgbClr val="FFFFFF"/>
                </a:solidFill>
                <a:latin typeface="Berlin Sans FB Demi" panose="020E0802020502020306" pitchFamily="34" charset="0"/>
              </a:rPr>
              <a:t>4. </a:t>
            </a:r>
            <a:r>
              <a:rPr lang="en-US" sz="2400" u="sng" dirty="0">
                <a:solidFill>
                  <a:srgbClr val="FFFFFF"/>
                </a:solidFill>
                <a:latin typeface="Berlin Sans FB Demi" panose="020E0802020502020306" pitchFamily="34" charset="0"/>
              </a:rPr>
              <a:t>The</a:t>
            </a:r>
            <a:r>
              <a:rPr lang="en-US" sz="2400" dirty="0">
                <a:solidFill>
                  <a:srgbClr val="FFFFFF"/>
                </a:solidFill>
                <a:latin typeface="Berlin Sans FB Demi" panose="020E0802020502020306" pitchFamily="34" charset="0"/>
              </a:rPr>
              <a:t> offerings include </a:t>
            </a:r>
            <a:r>
              <a:rPr lang="en-US" sz="2400" u="sng" dirty="0">
                <a:solidFill>
                  <a:srgbClr val="FFFFFF"/>
                </a:solidFill>
                <a:latin typeface="Berlin Sans FB Demi" panose="020E0802020502020306" pitchFamily="34" charset="0"/>
              </a:rPr>
              <a:t>a</a:t>
            </a:r>
            <a:r>
              <a:rPr lang="en-US" sz="2400" dirty="0">
                <a:solidFill>
                  <a:srgbClr val="FFFFFF"/>
                </a:solidFill>
                <a:latin typeface="Berlin Sans FB Demi" panose="020E0802020502020306" pitchFamily="34" charset="0"/>
              </a:rPr>
              <a:t> set of flowers and 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2400" dirty="0">
                <a:solidFill>
                  <a:srgbClr val="FFFFFF"/>
                </a:solidFill>
                <a:latin typeface="Berlin Sans FB Demi" panose="020E0802020502020306" pitchFamily="34" charset="0"/>
              </a:rPr>
              <a:t>fruits, </a:t>
            </a:r>
            <a:r>
              <a:rPr lang="en-US" sz="2400" u="sng" dirty="0">
                <a:solidFill>
                  <a:srgbClr val="FFFFFF"/>
                </a:solidFill>
                <a:latin typeface="Berlin Sans FB Demi" panose="020E0802020502020306" pitchFamily="34" charset="0"/>
              </a:rPr>
              <a:t>a</a:t>
            </a:r>
            <a:r>
              <a:rPr lang="en-US" sz="2400" dirty="0">
                <a:solidFill>
                  <a:srgbClr val="FFFFFF"/>
                </a:solidFill>
                <a:latin typeface="Berlin Sans FB Demi" panose="020E0802020502020306" pitchFamily="34" charset="0"/>
              </a:rPr>
              <a:t> paper clothes, and three carps. 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625887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7068052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3916612" y="3257553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2273748" y="3922016"/>
            <a:ext cx="3328061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41846" y="3257553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The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4033932" y="3492556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00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625887" y="3492556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endParaRPr lang="en-US" sz="9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2390383" y="4148788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00B050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1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6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6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6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0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13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0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13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0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</a:t>
            </a:r>
            <a:r>
              <a:rPr lang="en-US" sz="300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</a:t>
            </a:r>
            <a:r>
              <a:rPr lang="en-US" sz="300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8" y="2691324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013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055" y="493435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>
                <a:solidFill>
                  <a:srgbClr val="FFFFFF"/>
                </a:solidFill>
              </a:rPr>
              <a:t>Bắt đầu </a:t>
            </a:r>
            <a:endParaRPr lang="en-US" altLang="en-US" sz="1013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7879732" y="4162491"/>
            <a:ext cx="1039091" cy="97002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5787EE-444B-0E9A-A05D-D9A377CB518E}"/>
              </a:ext>
            </a:extLst>
          </p:cNvPr>
          <p:cNvSpPr txBox="1"/>
          <p:nvPr/>
        </p:nvSpPr>
        <p:spPr>
          <a:xfrm>
            <a:off x="1346842" y="937322"/>
            <a:ext cx="41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66BD1-4BCC-362C-B88E-281575F650B7}"/>
              </a:ext>
            </a:extLst>
          </p:cNvPr>
          <p:cNvSpPr txBox="1"/>
          <p:nvPr/>
        </p:nvSpPr>
        <p:spPr>
          <a:xfrm>
            <a:off x="4057680" y="956672"/>
            <a:ext cx="41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B90E91-B544-33A8-9BFA-BF99C4D93921}"/>
              </a:ext>
            </a:extLst>
          </p:cNvPr>
          <p:cNvSpPr txBox="1"/>
          <p:nvPr/>
        </p:nvSpPr>
        <p:spPr>
          <a:xfrm>
            <a:off x="1983053" y="1616494"/>
            <a:ext cx="41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5901C-A6BA-1237-0B72-90ED3CA4FF3D}"/>
              </a:ext>
            </a:extLst>
          </p:cNvPr>
          <p:cNvSpPr txBox="1"/>
          <p:nvPr/>
        </p:nvSpPr>
        <p:spPr>
          <a:xfrm>
            <a:off x="1973224" y="1154966"/>
            <a:ext cx="605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6781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</p:childTnLst>
        </p:cTn>
      </p:par>
    </p:tnLst>
    <p:bldLst>
      <p:bldP spid="77884" grpId="0" animBg="1"/>
      <p:bldP spid="77861" grpId="0" animBg="1"/>
      <p:bldP spid="77864" grpId="0" animBg="1"/>
      <p:bldP spid="77863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6233609" y="522868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6233610" y="80785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9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6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1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60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2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79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60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1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3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3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0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5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350044"/>
            <a:ext cx="4572000" cy="4572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2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26841" y="-238016"/>
            <a:ext cx="2178748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7855628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$300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$4,000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$8,000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$16,000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$25,000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315611" y="1787329"/>
            <a:ext cx="1152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225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6000" spc="-225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7796" y="8216"/>
            <a:ext cx="2178748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13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541846" y="154780"/>
            <a:ext cx="6737707" cy="16573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2300" dirty="0">
                <a:solidFill>
                  <a:srgbClr val="FFFFFF"/>
                </a:solidFill>
                <a:latin typeface="Berlin Sans FB Demi" panose="020E0802020502020306" pitchFamily="34" charset="0"/>
              </a:rPr>
              <a:t>5. </a:t>
            </a:r>
            <a:r>
              <a:rPr lang="en-US" sz="2300" u="sng" dirty="0">
                <a:solidFill>
                  <a:srgbClr val="FFFFFF"/>
                </a:solidFill>
                <a:latin typeface="Berlin Sans FB Demi" panose="020E0802020502020306" pitchFamily="34" charset="0"/>
              </a:rPr>
              <a:t>The</a:t>
            </a:r>
            <a:r>
              <a:rPr lang="en-US" sz="2300" dirty="0">
                <a:solidFill>
                  <a:srgbClr val="FFFFFF"/>
                </a:solidFill>
                <a:latin typeface="Berlin Sans FB Demi" panose="020E0802020502020306" pitchFamily="34" charset="0"/>
              </a:rPr>
              <a:t> Vietnamese people believe that </a:t>
            </a: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2300" u="sng" dirty="0">
                <a:solidFill>
                  <a:srgbClr val="FFFFFF"/>
                </a:solidFill>
                <a:latin typeface="Berlin Sans FB Demi" panose="020E0802020502020306" pitchFamily="34" charset="0"/>
              </a:rPr>
              <a:t>the </a:t>
            </a:r>
            <a:r>
              <a:rPr lang="en-US" sz="2300" dirty="0">
                <a:solidFill>
                  <a:srgbClr val="FFFFFF"/>
                </a:solidFill>
                <a:latin typeface="Berlin Sans FB Demi" panose="020E0802020502020306" pitchFamily="34" charset="0"/>
              </a:rPr>
              <a:t>Kitchen Gods go to Heaven on </a:t>
            </a:r>
            <a:r>
              <a:rPr lang="en-US" sz="2300" u="sng" dirty="0">
                <a:solidFill>
                  <a:srgbClr val="FFFFFF"/>
                </a:solidFill>
                <a:latin typeface="Berlin Sans FB Demi" panose="020E0802020502020306" pitchFamily="34" charset="0"/>
              </a:rPr>
              <a:t>carps</a:t>
            </a:r>
            <a:r>
              <a:rPr lang="en-US" sz="2300" dirty="0">
                <a:solidFill>
                  <a:srgbClr val="FFFFFF"/>
                </a:solidFill>
                <a:latin typeface="Berlin Sans FB Demi" panose="020E0802020502020306" pitchFamily="34" charset="0"/>
              </a:rPr>
              <a:t>. 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3930852" y="3257553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the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17041" y="3262907"/>
            <a:ext cx="3328061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The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2382781" y="3916552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</a:rPr>
              <a:t>carps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4033932" y="3492556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00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625887" y="3492556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endParaRPr lang="en-US" sz="9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2505115" y="415671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00B050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1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6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6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6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0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13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0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13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0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</a:t>
            </a:r>
            <a:r>
              <a:rPr lang="en-US" sz="300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</a:t>
            </a:r>
            <a:r>
              <a:rPr lang="en-US" sz="300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8" y="2691324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013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055" y="493435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13" b="1" dirty="0" err="1">
                <a:solidFill>
                  <a:srgbClr val="FFFFFF"/>
                </a:solidFill>
              </a:rPr>
              <a:t>Bắt</a:t>
            </a:r>
            <a:r>
              <a:rPr lang="en-US" altLang="en-US" sz="1013" b="1" dirty="0">
                <a:solidFill>
                  <a:srgbClr val="FFFFFF"/>
                </a:solidFill>
              </a:rPr>
              <a:t> </a:t>
            </a:r>
            <a:r>
              <a:rPr lang="en-US" altLang="en-US" sz="1013" b="1" dirty="0" err="1">
                <a:solidFill>
                  <a:srgbClr val="FFFFFF"/>
                </a:solidFill>
              </a:rPr>
              <a:t>đầu</a:t>
            </a:r>
            <a:r>
              <a:rPr lang="en-US" altLang="en-US" sz="1013" b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7879732" y="4162491"/>
            <a:ext cx="1039091" cy="97002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10F318-4F54-DF6F-A763-52AEFAF09883}"/>
              </a:ext>
            </a:extLst>
          </p:cNvPr>
          <p:cNvSpPr txBox="1"/>
          <p:nvPr/>
        </p:nvSpPr>
        <p:spPr>
          <a:xfrm>
            <a:off x="1709036" y="744535"/>
            <a:ext cx="41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8DF476-70A2-89F2-6AC5-74B6E5626715}"/>
              </a:ext>
            </a:extLst>
          </p:cNvPr>
          <p:cNvSpPr txBox="1"/>
          <p:nvPr/>
        </p:nvSpPr>
        <p:spPr>
          <a:xfrm>
            <a:off x="1290384" y="1340781"/>
            <a:ext cx="41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B1C1A-95A8-BCED-6E3F-CC6061D6BFEA}"/>
              </a:ext>
            </a:extLst>
          </p:cNvPr>
          <p:cNvSpPr txBox="1"/>
          <p:nvPr/>
        </p:nvSpPr>
        <p:spPr>
          <a:xfrm>
            <a:off x="5839655" y="1321922"/>
            <a:ext cx="41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B08036-EE2D-722A-8196-D50CBE236996}"/>
              </a:ext>
            </a:extLst>
          </p:cNvPr>
          <p:cNvSpPr txBox="1"/>
          <p:nvPr/>
        </p:nvSpPr>
        <p:spPr>
          <a:xfrm>
            <a:off x="1673895" y="274536"/>
            <a:ext cx="605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3659241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</p:childTnLst>
        </p:cTn>
      </p:par>
    </p:tnLst>
    <p:bldLst>
      <p:bldP spid="77885" grpId="0" animBg="1"/>
      <p:bldP spid="77861" grpId="0" animBg="1"/>
      <p:bldP spid="77864" grpId="0" animBg="1"/>
      <p:bldP spid="77863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2D8B5-9CC4-0C70-7DFA-C71BD12A0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41038AF-7882-1CF7-56C3-783AE7D1262F}"/>
              </a:ext>
            </a:extLst>
          </p:cNvPr>
          <p:cNvCxnSpPr/>
          <p:nvPr/>
        </p:nvCxnSpPr>
        <p:spPr>
          <a:xfrm flipV="1">
            <a:off x="3371166" y="987656"/>
            <a:ext cx="0" cy="1498016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CDBB2B0-38EB-25A1-EFAA-6CE49188B2A5}"/>
              </a:ext>
            </a:extLst>
          </p:cNvPr>
          <p:cNvGrpSpPr/>
          <p:nvPr/>
        </p:nvGrpSpPr>
        <p:grpSpPr>
          <a:xfrm>
            <a:off x="1184224" y="253970"/>
            <a:ext cx="2182751" cy="1863932"/>
            <a:chOff x="2183502" y="811813"/>
            <a:chExt cx="1841403" cy="153145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36633FE7-657E-CEF7-2F28-F7792CF0E897}"/>
                </a:ext>
              </a:extLst>
            </p:cNvPr>
            <p:cNvGrpSpPr/>
            <p:nvPr/>
          </p:nvGrpSpPr>
          <p:grpSpPr>
            <a:xfrm>
              <a:off x="2183502" y="811813"/>
              <a:ext cx="1630642" cy="153145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" name="同心圆 7">
                <a:extLst>
                  <a:ext uri="{FF2B5EF4-FFF2-40B4-BE49-F238E27FC236}">
                    <a16:creationId xmlns:a16="http://schemas.microsoft.com/office/drawing/2014/main" id="{ECDC5F96-04F6-2FEC-3E28-A997765586A4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EC3E9730-F844-1328-F74B-510CF06A1598}"/>
                  </a:ext>
                </a:extLst>
              </p:cNvPr>
              <p:cNvSpPr/>
              <p:nvPr/>
            </p:nvSpPr>
            <p:spPr>
              <a:xfrm>
                <a:off x="392113" y="760412"/>
                <a:ext cx="3825874" cy="38258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FC587988-34F6-8866-67AB-F0DB3E5ACB55}"/>
                </a:ext>
              </a:extLst>
            </p:cNvPr>
            <p:cNvSpPr txBox="1"/>
            <p:nvPr/>
          </p:nvSpPr>
          <p:spPr>
            <a:xfrm>
              <a:off x="2278534" y="1286844"/>
              <a:ext cx="1746371" cy="5057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rPr>
                <a:t>Task 3</a:t>
              </a: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34FC309E-2EFA-B7FF-BA04-6F0D0805F84B}"/>
              </a:ext>
            </a:extLst>
          </p:cNvPr>
          <p:cNvSpPr/>
          <p:nvPr/>
        </p:nvSpPr>
        <p:spPr>
          <a:xfrm>
            <a:off x="0" y="-22126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3" name="PA_MH_Entry_1">
            <a:hlinkClick r:id="" action="ppaction://noaction"/>
            <a:extLst>
              <a:ext uri="{FF2B5EF4-FFF2-40B4-BE49-F238E27FC236}">
                <a16:creationId xmlns:a16="http://schemas.microsoft.com/office/drawing/2014/main" id="{4A15ACBA-1123-AEFC-6E92-03EE03BAE1D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553540" y="1617764"/>
            <a:ext cx="4900040" cy="9361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/>
            </a:solidFill>
          </a:ln>
          <a:effectLst>
            <a:outerShdw blurRad="50800" dist="50800" dir="5400000" algn="ctr" rotWithShape="0">
              <a:schemeClr val="accent3">
                <a:lumMod val="40000"/>
                <a:lumOff val="60000"/>
              </a:schemeClr>
            </a:outerShdw>
            <a:reflection blurRad="6350" stA="50000" endA="300" endPos="55500" dist="50800" dir="5400000" sy="-100000" algn="bl" rotWithShape="0"/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Complete the text with </a:t>
            </a:r>
            <a:r>
              <a:rPr lang="en-US" altLang="zh-CN" sz="2400" i="1" dirty="0">
                <a:solidFill>
                  <a:schemeClr val="tx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the</a:t>
            </a:r>
            <a:r>
              <a:rPr lang="en-US" altLang="zh-CN" sz="2400" dirty="0">
                <a:solidFill>
                  <a:schemeClr val="tx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 or </a:t>
            </a:r>
            <a:r>
              <a:rPr lang="en-US" sz="2400" dirty="0">
                <a:solidFill>
                  <a:schemeClr val="tx1"/>
                </a:solidFill>
                <a:latin typeface="Berlin Sans FB Demi" panose="020E0802020502020306" pitchFamily="34" charset="0"/>
                <a:cs typeface="Times New Roman" panose="02020603050405020304" pitchFamily="18" charset="0"/>
              </a:rPr>
              <a:t>Ø (zero article) </a:t>
            </a:r>
            <a:r>
              <a:rPr lang="en-US" altLang="zh-CN" sz="2400" dirty="0">
                <a:solidFill>
                  <a:schemeClr val="tx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 </a:t>
            </a:r>
            <a:endParaRPr lang="zh-CN" altLang="en-US" sz="2400" dirty="0">
              <a:solidFill>
                <a:schemeClr val="tx1"/>
              </a:solidFill>
              <a:latin typeface="Berlin Sans FB Demi" panose="020E0802020502020306" pitchFamily="34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07385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me: Quizizz! game 4 Quiz">
            <a:extLst>
              <a:ext uri="{FF2B5EF4-FFF2-40B4-BE49-F238E27FC236}">
                <a16:creationId xmlns:a16="http://schemas.microsoft.com/office/drawing/2014/main" id="{3B137286-690E-90B7-0A1C-07E3BDA6C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406" y="484415"/>
            <a:ext cx="5083629" cy="3177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2EFCF3-574C-C0A2-823C-E92665A27030}"/>
              </a:ext>
            </a:extLst>
          </p:cNvPr>
          <p:cNvSpPr/>
          <p:nvPr/>
        </p:nvSpPr>
        <p:spPr>
          <a:xfrm rot="21314172">
            <a:off x="1599013" y="3813154"/>
            <a:ext cx="6713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WHO IS THE FASTEST? </a:t>
            </a:r>
            <a:endParaRPr lang="en-US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32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BCA78-EB75-39D2-CA8C-BE3E00450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305" y="0"/>
            <a:ext cx="5107038" cy="3959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11AC85-5064-31CC-FFAE-0ECDBAE3D5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949"/>
          <a:stretch>
            <a:fillRect/>
          </a:stretch>
        </p:blipFill>
        <p:spPr>
          <a:xfrm>
            <a:off x="1195682" y="4055165"/>
            <a:ext cx="6665494" cy="108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1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61A1F0-D64A-974C-DA90-E2A209967847}"/>
              </a:ext>
            </a:extLst>
          </p:cNvPr>
          <p:cNvSpPr txBox="1"/>
          <p:nvPr/>
        </p:nvSpPr>
        <p:spPr>
          <a:xfrm>
            <a:off x="307730" y="63672"/>
            <a:ext cx="813991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recent study in (1) ____ UK shows that family time traditions are good for (2) ____ teens. These traditions include family members playing card games, watching their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TV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 performing (3) ____ karaoke shows at weekends with one another. These activities often lead to lots of laughter and (4) ____ fun conversations. By taking part in such activities, teens strengthen (5) _________ bonds with their family.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820FBE-B6D7-E8F8-51D5-0097AB2D9CBF}"/>
              </a:ext>
            </a:extLst>
          </p:cNvPr>
          <p:cNvSpPr txBox="1"/>
          <p:nvPr/>
        </p:nvSpPr>
        <p:spPr>
          <a:xfrm>
            <a:off x="3961707" y="2649057"/>
            <a:ext cx="673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  <a:sym typeface="Arial" panose="020B0604020202020204" pitchFamily="34" charset="0"/>
              </a:rPr>
              <a:t>∅</a:t>
            </a:r>
            <a:endParaRPr lang="en-US" sz="4000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D22C03-E365-7E1F-B6C6-90A6F8C0F28E}"/>
              </a:ext>
            </a:extLst>
          </p:cNvPr>
          <p:cNvSpPr txBox="1"/>
          <p:nvPr/>
        </p:nvSpPr>
        <p:spPr>
          <a:xfrm>
            <a:off x="3774369" y="-110556"/>
            <a:ext cx="1595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Berlin Sans FB Demi" panose="020E0802020502020306" pitchFamily="34" charset="0"/>
                <a:ea typeface="Yu Gothic UI Semilight" panose="020B0400000000000000" pitchFamily="34" charset="-128"/>
                <a:cs typeface="Times New Roman" panose="02020603050405020304" pitchFamily="18" charset="0"/>
                <a:sym typeface="Arial" panose="020B0604020202020204" pitchFamily="34" charset="0"/>
              </a:rPr>
              <a:t>the</a:t>
            </a:r>
            <a:endParaRPr lang="en-US" sz="4000" dirty="0">
              <a:solidFill>
                <a:srgbClr val="0070C0"/>
              </a:solidFill>
              <a:latin typeface="Berlin Sans FB Demi" panose="020E0802020502020306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65186-3C23-3152-07AE-5B74CE23F953}"/>
              </a:ext>
            </a:extLst>
          </p:cNvPr>
          <p:cNvSpPr txBox="1"/>
          <p:nvPr/>
        </p:nvSpPr>
        <p:spPr>
          <a:xfrm>
            <a:off x="2981657" y="1725279"/>
            <a:ext cx="673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  <a:sym typeface="Arial" panose="020B0604020202020204" pitchFamily="34" charset="0"/>
              </a:rPr>
              <a:t>∅</a:t>
            </a:r>
            <a:endParaRPr lang="en-US" sz="4000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132D27-3400-5392-2664-74FAA72FF9E3}"/>
              </a:ext>
            </a:extLst>
          </p:cNvPr>
          <p:cNvSpPr txBox="1"/>
          <p:nvPr/>
        </p:nvSpPr>
        <p:spPr>
          <a:xfrm>
            <a:off x="5634422" y="358703"/>
            <a:ext cx="673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  <a:sym typeface="Arial" panose="020B0604020202020204" pitchFamily="34" charset="0"/>
              </a:rPr>
              <a:t>∅</a:t>
            </a:r>
            <a:endParaRPr lang="en-US" sz="4000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BEBA95-EF2E-E70B-6AEB-B5258433523F}"/>
              </a:ext>
            </a:extLst>
          </p:cNvPr>
          <p:cNvSpPr txBox="1"/>
          <p:nvPr/>
        </p:nvSpPr>
        <p:spPr>
          <a:xfrm>
            <a:off x="1049926" y="3600970"/>
            <a:ext cx="1595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Berlin Sans FB Demi" panose="020E0802020502020306" pitchFamily="34" charset="0"/>
                <a:ea typeface="Yu Gothic UI Semilight" panose="020B0400000000000000" pitchFamily="34" charset="-128"/>
                <a:cs typeface="Times New Roman" panose="02020603050405020304" pitchFamily="18" charset="0"/>
                <a:sym typeface="Arial" panose="020B0604020202020204" pitchFamily="34" charset="0"/>
              </a:rPr>
              <a:t>the</a:t>
            </a:r>
            <a:endParaRPr lang="en-US" sz="4000" dirty="0">
              <a:solidFill>
                <a:srgbClr val="0070C0"/>
              </a:solidFill>
              <a:latin typeface="Berlin Sans FB Demi" panose="020E0802020502020306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5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F61D3-AADC-6DAB-5661-A9D0C522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327688E-996C-E1DB-40BE-6DCFEA923346}"/>
              </a:ext>
            </a:extLst>
          </p:cNvPr>
          <p:cNvCxnSpPr/>
          <p:nvPr/>
        </p:nvCxnSpPr>
        <p:spPr>
          <a:xfrm flipV="1">
            <a:off x="3371166" y="987656"/>
            <a:ext cx="0" cy="1498016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9054AE4-7141-E2ED-89A9-B26EEDA100C4}"/>
              </a:ext>
            </a:extLst>
          </p:cNvPr>
          <p:cNvGrpSpPr/>
          <p:nvPr/>
        </p:nvGrpSpPr>
        <p:grpSpPr>
          <a:xfrm>
            <a:off x="1184224" y="253970"/>
            <a:ext cx="2182751" cy="1863932"/>
            <a:chOff x="2183502" y="811813"/>
            <a:chExt cx="1841403" cy="153145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D2C6AF4-A202-2696-3505-5A7EEB8E69DC}"/>
                </a:ext>
              </a:extLst>
            </p:cNvPr>
            <p:cNvGrpSpPr/>
            <p:nvPr/>
          </p:nvGrpSpPr>
          <p:grpSpPr>
            <a:xfrm>
              <a:off x="2183502" y="811813"/>
              <a:ext cx="1630642" cy="153145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" name="同心圆 7">
                <a:extLst>
                  <a:ext uri="{FF2B5EF4-FFF2-40B4-BE49-F238E27FC236}">
                    <a16:creationId xmlns:a16="http://schemas.microsoft.com/office/drawing/2014/main" id="{2006ADDB-F233-1542-4F3B-6473D16F3BA0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69787F92-B61D-BA16-9829-E042A835A9DB}"/>
                  </a:ext>
                </a:extLst>
              </p:cNvPr>
              <p:cNvSpPr/>
              <p:nvPr/>
            </p:nvSpPr>
            <p:spPr>
              <a:xfrm>
                <a:off x="392113" y="760412"/>
                <a:ext cx="3825874" cy="38258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7A99B815-803A-13F1-42FF-3CF11BA1944E}"/>
                </a:ext>
              </a:extLst>
            </p:cNvPr>
            <p:cNvSpPr txBox="1"/>
            <p:nvPr/>
          </p:nvSpPr>
          <p:spPr>
            <a:xfrm>
              <a:off x="2278534" y="1286844"/>
              <a:ext cx="1746371" cy="5057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rPr>
                <a:t>Task 4</a:t>
              </a: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28BD008B-C5A2-1569-B09B-17BCE924D7DD}"/>
              </a:ext>
            </a:extLst>
          </p:cNvPr>
          <p:cNvSpPr/>
          <p:nvPr/>
        </p:nvSpPr>
        <p:spPr>
          <a:xfrm>
            <a:off x="0" y="-22126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3" name="PA_MH_Entry_1">
            <a:hlinkClick r:id="" action="ppaction://noaction"/>
            <a:extLst>
              <a:ext uri="{FF2B5EF4-FFF2-40B4-BE49-F238E27FC236}">
                <a16:creationId xmlns:a16="http://schemas.microsoft.com/office/drawing/2014/main" id="{94496293-8F5D-5FA3-118D-960A2D7FE06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553540" y="1617764"/>
            <a:ext cx="4900040" cy="93619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  <a:effectLst>
            <a:outerShdw blurRad="50800" dist="50800" dir="5400000" algn="ctr" rotWithShape="0">
              <a:schemeClr val="accent3">
                <a:lumMod val="40000"/>
                <a:lumOff val="60000"/>
              </a:schemeClr>
            </a:outerShdw>
            <a:reflection blurRad="6350" stA="50000" endA="300" endPos="55500" dist="50800" dir="5400000" sy="-100000" algn="bl" rotWithShape="0"/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cs typeface="Mongolian Baiti" panose="03000500000000000000" pitchFamily="66" charset="0"/>
                <a:sym typeface="Arial" panose="020B0604020202020204" pitchFamily="34" charset="0"/>
              </a:rPr>
              <a:t>Complete the sentences with </a:t>
            </a:r>
            <a:r>
              <a:rPr lang="en-US" altLang="zh-CN" sz="2400" i="1" dirty="0">
                <a:solidFill>
                  <a:schemeClr val="tx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cs typeface="Mongolian Baiti" panose="03000500000000000000" pitchFamily="66" charset="0"/>
                <a:sym typeface="Arial" panose="020B0604020202020204" pitchFamily="34" charset="0"/>
              </a:rPr>
              <a:t>a, an, the</a:t>
            </a:r>
            <a:r>
              <a:rPr lang="en-US" altLang="zh-CN" sz="2400" dirty="0">
                <a:solidFill>
                  <a:schemeClr val="tx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cs typeface="Mongolian Baiti" panose="03000500000000000000" pitchFamily="66" charset="0"/>
                <a:sym typeface="Arial" panose="020B0604020202020204" pitchFamily="34" charset="0"/>
              </a:rPr>
              <a:t> or </a:t>
            </a:r>
            <a:r>
              <a:rPr lang="en-US" sz="2400" dirty="0">
                <a:solidFill>
                  <a:schemeClr val="tx1"/>
                </a:solidFill>
                <a:latin typeface="Berlin Sans FB Demi" panose="020E0802020502020306" pitchFamily="34" charset="0"/>
                <a:cs typeface="Mongolian Baiti" panose="03000500000000000000" pitchFamily="66" charset="0"/>
              </a:rPr>
              <a:t>Ø (zero article) </a:t>
            </a:r>
            <a:r>
              <a:rPr lang="en-US" altLang="zh-CN" sz="2400" dirty="0">
                <a:solidFill>
                  <a:schemeClr val="tx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cs typeface="Mongolian Baiti" panose="03000500000000000000" pitchFamily="66" charset="0"/>
                <a:sym typeface="Arial" panose="020B0604020202020204" pitchFamily="34" charset="0"/>
              </a:rPr>
              <a:t> </a:t>
            </a:r>
            <a:endParaRPr lang="zh-CN" altLang="en-US" sz="2400" dirty="0">
              <a:solidFill>
                <a:schemeClr val="tx1"/>
              </a:solidFill>
              <a:latin typeface="Berlin Sans FB Demi" panose="020E0802020502020306" pitchFamily="34" charset="0"/>
              <a:ea typeface="微软雅黑" panose="020B0503020204020204" pitchFamily="34" charset="-122"/>
              <a:cs typeface="Mongolian Baiti" panose="03000500000000000000" pitchFamily="66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918285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rthern Vietnam Festivals">
            <a:extLst>
              <a:ext uri="{FF2B5EF4-FFF2-40B4-BE49-F238E27FC236}">
                <a16:creationId xmlns:a16="http://schemas.microsoft.com/office/drawing/2014/main" id="{563623A9-493A-6EC8-3026-AF578F321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" y="91440"/>
            <a:ext cx="8034655" cy="4037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0C3F4-7952-57A1-EEEC-21EBF8B6DFC9}"/>
              </a:ext>
            </a:extLst>
          </p:cNvPr>
          <p:cNvSpPr txBox="1"/>
          <p:nvPr/>
        </p:nvSpPr>
        <p:spPr>
          <a:xfrm>
            <a:off x="754696" y="4128792"/>
            <a:ext cx="7634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 Demi" panose="020E0802020502020306" pitchFamily="34" charset="0"/>
              </a:rPr>
              <a:t>I saw </a:t>
            </a:r>
            <a:r>
              <a:rPr lang="en-US" sz="4000" u="sng" dirty="0">
                <a:solidFill>
                  <a:srgbClr val="FF0000"/>
                </a:solidFill>
                <a:latin typeface="Berlin Sans FB Demi" panose="020E0802020502020306" pitchFamily="34" charset="0"/>
              </a:rPr>
              <a:t>a</a:t>
            </a:r>
            <a:r>
              <a:rPr lang="en-US" sz="3600" u="sng" dirty="0">
                <a:latin typeface="Berlin Sans FB Demi" panose="020E0802020502020306" pitchFamily="34" charset="0"/>
              </a:rPr>
              <a:t> festival goer </a:t>
            </a:r>
            <a:r>
              <a:rPr lang="en-US" sz="3600" dirty="0">
                <a:latin typeface="Berlin Sans FB Demi" panose="020E0802020502020306" pitchFamily="34" charset="0"/>
              </a:rPr>
              <a:t>at the market. </a:t>
            </a:r>
          </a:p>
        </p:txBody>
      </p:sp>
    </p:spTree>
    <p:extLst>
      <p:ext uri="{BB962C8B-B14F-4D97-AF65-F5344CB8AC3E}">
        <p14:creationId xmlns:p14="http://schemas.microsoft.com/office/powerpoint/2010/main" val="2903066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id="{3100D53D-2A10-A7D6-C0B1-D452549E1248}"/>
              </a:ext>
            </a:extLst>
          </p:cNvPr>
          <p:cNvGrpSpPr/>
          <p:nvPr/>
        </p:nvGrpSpPr>
        <p:grpSpPr>
          <a:xfrm>
            <a:off x="1702338" y="166954"/>
            <a:ext cx="5382663" cy="4886615"/>
            <a:chOff x="4031526" y="1829045"/>
            <a:chExt cx="4128948" cy="3986272"/>
          </a:xfrm>
        </p:grpSpPr>
        <p:sp>
          <p:nvSpPr>
            <p:cNvPr id="10" name="Circle: Hollow 1">
              <a:extLst>
                <a:ext uri="{FF2B5EF4-FFF2-40B4-BE49-F238E27FC236}">
                  <a16:creationId xmlns:a16="http://schemas.microsoft.com/office/drawing/2014/main" id="{0A00F51D-8653-EB85-14CE-2CDFBC46D7A9}"/>
                </a:ext>
              </a:extLst>
            </p:cNvPr>
            <p:cNvSpPr/>
            <p:nvPr/>
          </p:nvSpPr>
          <p:spPr>
            <a:xfrm>
              <a:off x="4349194" y="2115618"/>
              <a:ext cx="3493613" cy="3493613"/>
            </a:xfrm>
            <a:prstGeom prst="donut">
              <a:avLst>
                <a:gd name="adj" fmla="val 2714"/>
              </a:avLst>
            </a:prstGeom>
            <a:solidFill>
              <a:schemeClr val="bg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Oval 3">
              <a:extLst>
                <a:ext uri="{FF2B5EF4-FFF2-40B4-BE49-F238E27FC236}">
                  <a16:creationId xmlns:a16="http://schemas.microsoft.com/office/drawing/2014/main" id="{63760122-B200-1ABA-8D9C-21377DA84656}"/>
                </a:ext>
              </a:extLst>
            </p:cNvPr>
            <p:cNvSpPr/>
            <p:nvPr/>
          </p:nvSpPr>
          <p:spPr>
            <a:xfrm rot="18900000">
              <a:off x="4031527" y="1829045"/>
              <a:ext cx="1768367" cy="176836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02EBF16A-2A1A-370E-5A3E-B38218FB5B64}"/>
                </a:ext>
              </a:extLst>
            </p:cNvPr>
            <p:cNvSpPr/>
            <p:nvPr/>
          </p:nvSpPr>
          <p:spPr>
            <a:xfrm rot="18900000">
              <a:off x="6392107" y="1829045"/>
              <a:ext cx="1768367" cy="1768367"/>
            </a:xfrm>
            <a:prstGeom prst="ellipse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1B93D81-A4E2-BEF1-2688-5576DD014D78}"/>
                </a:ext>
              </a:extLst>
            </p:cNvPr>
            <p:cNvSpPr/>
            <p:nvPr/>
          </p:nvSpPr>
          <p:spPr>
            <a:xfrm rot="18900000">
              <a:off x="4031526" y="4046949"/>
              <a:ext cx="1768367" cy="1768367"/>
            </a:xfrm>
            <a:prstGeom prst="ellipse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34F53B02-7528-226A-E735-1AA06C1E812D}"/>
                </a:ext>
              </a:extLst>
            </p:cNvPr>
            <p:cNvSpPr/>
            <p:nvPr/>
          </p:nvSpPr>
          <p:spPr>
            <a:xfrm rot="18900000">
              <a:off x="6392107" y="4046950"/>
              <a:ext cx="1768367" cy="176836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A433E130-11E2-3A46-A4EC-1836A770C392}"/>
              </a:ext>
            </a:extLst>
          </p:cNvPr>
          <p:cNvSpPr/>
          <p:nvPr/>
        </p:nvSpPr>
        <p:spPr>
          <a:xfrm>
            <a:off x="1871812" y="342564"/>
            <a:ext cx="1855778" cy="17981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Berlin Sans FB Demi" panose="020E0802020502020306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89A0655-4C5A-8179-658B-9A8FEF123892}"/>
              </a:ext>
            </a:extLst>
          </p:cNvPr>
          <p:cNvSpPr/>
          <p:nvPr/>
        </p:nvSpPr>
        <p:spPr>
          <a:xfrm>
            <a:off x="4903746" y="390318"/>
            <a:ext cx="1860253" cy="184584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F1A7A40-1D8B-8CEE-8D1D-71E47C84125A}"/>
              </a:ext>
            </a:extLst>
          </p:cNvPr>
          <p:cNvSpPr/>
          <p:nvPr/>
        </p:nvSpPr>
        <p:spPr>
          <a:xfrm>
            <a:off x="1884306" y="3079846"/>
            <a:ext cx="1855778" cy="17981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the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70678E6-84F8-697C-6AE8-380B932F5A34}"/>
              </a:ext>
            </a:extLst>
          </p:cNvPr>
          <p:cNvSpPr/>
          <p:nvPr/>
        </p:nvSpPr>
        <p:spPr>
          <a:xfrm>
            <a:off x="5002217" y="3030108"/>
            <a:ext cx="1860253" cy="192287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E5EB3-01D1-F808-DF5F-B09B3E8E49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78" t="10682" r="5006" b="4597"/>
          <a:stretch>
            <a:fillRect/>
          </a:stretch>
        </p:blipFill>
        <p:spPr>
          <a:xfrm>
            <a:off x="5279412" y="3371848"/>
            <a:ext cx="1339395" cy="126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8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5"/>
          <p:cNvSpPr/>
          <p:nvPr/>
        </p:nvSpPr>
        <p:spPr>
          <a:xfrm>
            <a:off x="4003454" y="887473"/>
            <a:ext cx="983922" cy="3382232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350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21" name="Rectangle: Rounded Corners 18"/>
          <p:cNvSpPr/>
          <p:nvPr/>
        </p:nvSpPr>
        <p:spPr>
          <a:xfrm>
            <a:off x="4068770" y="908905"/>
            <a:ext cx="983922" cy="338223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350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7" name="Rectangle: Rounded Corners 4"/>
          <p:cNvSpPr/>
          <p:nvPr/>
        </p:nvSpPr>
        <p:spPr>
          <a:xfrm>
            <a:off x="5405145" y="2137585"/>
            <a:ext cx="983922" cy="2132119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350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31" name="Rectangle: Rounded Corners 28"/>
          <p:cNvSpPr/>
          <p:nvPr/>
        </p:nvSpPr>
        <p:spPr>
          <a:xfrm>
            <a:off x="5327516" y="2137586"/>
            <a:ext cx="983922" cy="213211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350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5" name="任意多边形 4">
            <a:hlinkClick r:id="rId3" action="ppaction://hlinksldjump"/>
          </p:cNvPr>
          <p:cNvSpPr/>
          <p:nvPr/>
        </p:nvSpPr>
        <p:spPr>
          <a:xfrm rot="2734777" flipH="1">
            <a:off x="-263128" y="1321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6" name="Rectangle: Rounded Corners 3"/>
          <p:cNvSpPr/>
          <p:nvPr/>
        </p:nvSpPr>
        <p:spPr>
          <a:xfrm>
            <a:off x="6774990" y="1529279"/>
            <a:ext cx="983922" cy="2767281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350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9" name="Rectangle: Rounded Corners 6"/>
          <p:cNvSpPr/>
          <p:nvPr/>
        </p:nvSpPr>
        <p:spPr>
          <a:xfrm>
            <a:off x="2701865" y="1954323"/>
            <a:ext cx="983922" cy="2336815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350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10" name="Rectangle: Rounded Corners 7"/>
          <p:cNvSpPr/>
          <p:nvPr/>
        </p:nvSpPr>
        <p:spPr>
          <a:xfrm>
            <a:off x="1385088" y="1523856"/>
            <a:ext cx="983922" cy="276728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350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D2E25BF-2AE7-E098-5155-3207E9BEFC7A}"/>
              </a:ext>
            </a:extLst>
          </p:cNvPr>
          <p:cNvGrpSpPr/>
          <p:nvPr/>
        </p:nvGrpSpPr>
        <p:grpSpPr>
          <a:xfrm>
            <a:off x="1450404" y="1511561"/>
            <a:ext cx="983922" cy="2767281"/>
            <a:chOff x="176911" y="1237333"/>
            <a:chExt cx="983922" cy="2767281"/>
          </a:xfrm>
        </p:grpSpPr>
        <p:sp>
          <p:nvSpPr>
            <p:cNvPr id="11" name="Rectangle: Rounded Corners 8"/>
            <p:cNvSpPr/>
            <p:nvPr/>
          </p:nvSpPr>
          <p:spPr>
            <a:xfrm>
              <a:off x="176911" y="1237333"/>
              <a:ext cx="983922" cy="276728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35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grpSp>
          <p:nvGrpSpPr>
            <p:cNvPr id="12" name="Group 9"/>
            <p:cNvGrpSpPr/>
            <p:nvPr/>
          </p:nvGrpSpPr>
          <p:grpSpPr>
            <a:xfrm>
              <a:off x="230913" y="3110507"/>
              <a:ext cx="835677" cy="835675"/>
              <a:chOff x="507311" y="2784276"/>
              <a:chExt cx="782840" cy="782838"/>
            </a:xfrm>
          </p:grpSpPr>
          <p:sp>
            <p:nvSpPr>
              <p:cNvPr id="13" name="Oval 10"/>
              <p:cNvSpPr/>
              <p:nvPr/>
            </p:nvSpPr>
            <p:spPr>
              <a:xfrm>
                <a:off x="562048" y="2839014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CN" sz="4400" b="1" dirty="0">
                    <a:solidFill>
                      <a:srgbClr val="006AB5"/>
                    </a:solidFill>
                    <a:latin typeface="Arial Rounded MT Bold" panose="020F0704030504030204" pitchFamily="34" charset="0"/>
                    <a:ea typeface="Yu Gothic UI Semilight" panose="020B0400000000000000" pitchFamily="34" charset="-128"/>
                    <a:cs typeface="Montserrat SemiBold" panose="00000700000000000000" charset="0"/>
                    <a:sym typeface="Webdings" panose="05030102010509060703" pitchFamily="18" charset="2"/>
                  </a:rPr>
                  <a:t></a:t>
                </a:r>
                <a:endParaRPr sz="1350" dirty="0"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Oval 11"/>
              <p:cNvSpPr/>
              <p:nvPr/>
            </p:nvSpPr>
            <p:spPr>
              <a:xfrm>
                <a:off x="507311" y="278427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350"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" name="Rectangle 12">
              <a:hlinkClick r:id="rId4" action="ppaction://hlinksldjump"/>
            </p:cNvPr>
            <p:cNvSpPr/>
            <p:nvPr/>
          </p:nvSpPr>
          <p:spPr>
            <a:xfrm>
              <a:off x="204882" y="1683760"/>
              <a:ext cx="758455" cy="835675"/>
            </a:xfrm>
            <a:prstGeom prst="rect">
              <a:avLst/>
            </a:prstGeom>
          </p:spPr>
          <p:txBody>
            <a:bodyPr wrap="none">
              <a:normAutofit fontScale="97500"/>
            </a:bodyPr>
            <a:lstStyle/>
            <a:p>
              <a:pPr algn="ctr" defTabSz="685800">
                <a:spcBef>
                  <a:spcPct val="0"/>
                </a:spcBef>
                <a:defRPr/>
              </a:pPr>
              <a:r>
                <a:rPr lang="en-US" sz="4800" b="1" dirty="0">
                  <a:solidFill>
                    <a:schemeClr val="bg1"/>
                  </a:solidFill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6" name="Rectangle: Rounded Corners 13"/>
          <p:cNvSpPr/>
          <p:nvPr/>
        </p:nvSpPr>
        <p:spPr>
          <a:xfrm>
            <a:off x="2771610" y="1954323"/>
            <a:ext cx="983922" cy="23368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350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grpSp>
        <p:nvGrpSpPr>
          <p:cNvPr id="17" name="Group 14"/>
          <p:cNvGrpSpPr/>
          <p:nvPr/>
        </p:nvGrpSpPr>
        <p:grpSpPr>
          <a:xfrm>
            <a:off x="2845733" y="3368710"/>
            <a:ext cx="835677" cy="835675"/>
            <a:chOff x="1703480" y="3032606"/>
            <a:chExt cx="782840" cy="782838"/>
          </a:xfrm>
        </p:grpSpPr>
        <p:sp>
          <p:nvSpPr>
            <p:cNvPr id="18" name="Oval 15"/>
            <p:cNvSpPr/>
            <p:nvPr/>
          </p:nvSpPr>
          <p:spPr>
            <a:xfrm>
              <a:off x="1758217" y="3087343"/>
              <a:ext cx="673367" cy="6733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48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Rounded MT Bold" panose="020F0704030504030204" pitchFamily="34" charset="0"/>
                  <a:ea typeface="Yu Gothic UI Semilight" panose="020B0400000000000000" pitchFamily="34" charset="-128"/>
                  <a:cs typeface="Montserrat SemiBold" panose="00000700000000000000" charset="0"/>
                  <a:sym typeface="Webdings" panose="05030102010509060703" pitchFamily="18" charset="2"/>
                </a:rPr>
                <a:t></a:t>
              </a:r>
              <a:endParaRPr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9" name="Oval 16"/>
            <p:cNvSpPr/>
            <p:nvPr/>
          </p:nvSpPr>
          <p:spPr>
            <a:xfrm>
              <a:off x="1703480" y="3032606"/>
              <a:ext cx="782840" cy="78283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35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20" name="Rectangle 17">
            <a:hlinkClick r:id="rId5" action="ppaction://hlinksldjump"/>
          </p:cNvPr>
          <p:cNvSpPr/>
          <p:nvPr/>
        </p:nvSpPr>
        <p:spPr>
          <a:xfrm>
            <a:off x="2828875" y="2333952"/>
            <a:ext cx="904974" cy="109318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54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2</a:t>
            </a:r>
          </a:p>
        </p:txBody>
      </p:sp>
      <p:grpSp>
        <p:nvGrpSpPr>
          <p:cNvPr id="22" name="Group 19"/>
          <p:cNvGrpSpPr/>
          <p:nvPr/>
        </p:nvGrpSpPr>
        <p:grpSpPr>
          <a:xfrm>
            <a:off x="4142893" y="3368710"/>
            <a:ext cx="835677" cy="835675"/>
            <a:chOff x="1703480" y="3032606"/>
            <a:chExt cx="782840" cy="782838"/>
          </a:xfrm>
        </p:grpSpPr>
        <p:sp>
          <p:nvSpPr>
            <p:cNvPr id="23" name="Oval 20"/>
            <p:cNvSpPr/>
            <p:nvPr/>
          </p:nvSpPr>
          <p:spPr>
            <a:xfrm>
              <a:off x="1758217" y="3087343"/>
              <a:ext cx="673367" cy="6733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35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4" name="Oval 21"/>
            <p:cNvSpPr/>
            <p:nvPr/>
          </p:nvSpPr>
          <p:spPr>
            <a:xfrm>
              <a:off x="1703480" y="3032606"/>
              <a:ext cx="782840" cy="78283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35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25" name="Rectangle 22">
            <a:hlinkClick r:id="rId6" action="ppaction://hlinksldjump"/>
          </p:cNvPr>
          <p:cNvSpPr/>
          <p:nvPr/>
        </p:nvSpPr>
        <p:spPr>
          <a:xfrm>
            <a:off x="3821231" y="1651696"/>
            <a:ext cx="1347756" cy="978585"/>
          </a:xfrm>
          <a:prstGeom prst="rect">
            <a:avLst/>
          </a:prstGeom>
        </p:spPr>
        <p:txBody>
          <a:bodyPr wrap="none">
            <a:normAutofit fontScale="97500"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54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26" name="Rectangle: Rounded Corners 23"/>
          <p:cNvSpPr/>
          <p:nvPr/>
        </p:nvSpPr>
        <p:spPr>
          <a:xfrm>
            <a:off x="6702648" y="1523856"/>
            <a:ext cx="983922" cy="276728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5400" dirty="0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grpSp>
        <p:nvGrpSpPr>
          <p:cNvPr id="27" name="Group 24"/>
          <p:cNvGrpSpPr/>
          <p:nvPr/>
        </p:nvGrpSpPr>
        <p:grpSpPr>
          <a:xfrm>
            <a:off x="6776771" y="3368710"/>
            <a:ext cx="835677" cy="835675"/>
            <a:chOff x="1703480" y="3032606"/>
            <a:chExt cx="782840" cy="782838"/>
          </a:xfrm>
        </p:grpSpPr>
        <p:sp>
          <p:nvSpPr>
            <p:cNvPr id="28" name="Oval 25"/>
            <p:cNvSpPr/>
            <p:nvPr/>
          </p:nvSpPr>
          <p:spPr>
            <a:xfrm>
              <a:off x="1758217" y="3087343"/>
              <a:ext cx="673367" cy="6733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4000" b="1" dirty="0">
                  <a:solidFill>
                    <a:srgbClr val="006AB5"/>
                  </a:solidFill>
                  <a:latin typeface="Arial Rounded MT Bold" panose="020F0704030504030204" pitchFamily="34" charset="0"/>
                  <a:ea typeface="Yu Gothic UI Semilight" panose="020B0400000000000000" pitchFamily="34" charset="-128"/>
                  <a:cs typeface="Montserrat SemiBold" panose="00000700000000000000" charset="0"/>
                  <a:sym typeface="Wingdings 2" panose="05020102010507070707" pitchFamily="18" charset="2"/>
                </a:rPr>
                <a:t></a:t>
              </a:r>
              <a:endParaRPr sz="1350" dirty="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9" name="Oval 26"/>
            <p:cNvSpPr/>
            <p:nvPr/>
          </p:nvSpPr>
          <p:spPr>
            <a:xfrm>
              <a:off x="1703480" y="3032606"/>
              <a:ext cx="782840" cy="78283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35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30" name="Rectangle 27">
            <a:hlinkClick r:id="rId7" action="ppaction://hlinksldjump"/>
          </p:cNvPr>
          <p:cNvSpPr/>
          <p:nvPr/>
        </p:nvSpPr>
        <p:spPr>
          <a:xfrm>
            <a:off x="6791720" y="1919691"/>
            <a:ext cx="950461" cy="99999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54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5</a:t>
            </a:r>
          </a:p>
        </p:txBody>
      </p:sp>
      <p:grpSp>
        <p:nvGrpSpPr>
          <p:cNvPr id="32" name="Group 29"/>
          <p:cNvGrpSpPr/>
          <p:nvPr/>
        </p:nvGrpSpPr>
        <p:grpSpPr>
          <a:xfrm>
            <a:off x="5439227" y="3352808"/>
            <a:ext cx="835677" cy="835675"/>
            <a:chOff x="1703480" y="3032606"/>
            <a:chExt cx="782840" cy="782838"/>
          </a:xfrm>
        </p:grpSpPr>
        <p:sp>
          <p:nvSpPr>
            <p:cNvPr id="33" name="Oval 30"/>
            <p:cNvSpPr/>
            <p:nvPr/>
          </p:nvSpPr>
          <p:spPr>
            <a:xfrm>
              <a:off x="1758217" y="3087343"/>
              <a:ext cx="673367" cy="6733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35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34" name="Oval 31"/>
            <p:cNvSpPr/>
            <p:nvPr/>
          </p:nvSpPr>
          <p:spPr>
            <a:xfrm>
              <a:off x="1703480" y="3032606"/>
              <a:ext cx="782840" cy="78283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35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35" name="Rectangle 32">
            <a:hlinkClick r:id="rId8" action="ppaction://hlinksldjump"/>
          </p:cNvPr>
          <p:cNvSpPr/>
          <p:nvPr/>
        </p:nvSpPr>
        <p:spPr>
          <a:xfrm>
            <a:off x="5304578" y="2419686"/>
            <a:ext cx="1009439" cy="116731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54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55" name="矩形 54"/>
          <p:cNvSpPr/>
          <p:nvPr/>
        </p:nvSpPr>
        <p:spPr>
          <a:xfrm>
            <a:off x="0" y="-22861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400077" y="231183"/>
            <a:ext cx="930522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>
              <a:buNone/>
            </a:pPr>
            <a:r>
              <a:rPr lang="en-US" altLang="zh-CN" sz="2500" dirty="0">
                <a:solidFill>
                  <a:srgbClr val="006AB5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Complete sentences with a / an , the or </a:t>
            </a:r>
            <a:r>
              <a:rPr lang="en-US" altLang="zh-CN" sz="2500" dirty="0">
                <a:solidFill>
                  <a:srgbClr val="006AB5"/>
                </a:solidFill>
                <a:latin typeface="Arial Rounded MT Bold" panose="020F0704030504030204" pitchFamily="34" charset="0"/>
                <a:ea typeface="Yu Gothic UI Semilight" panose="020B0400000000000000" pitchFamily="34" charset="-128"/>
                <a:cs typeface="Montserrat SemiBold" panose="00000700000000000000" charset="0"/>
                <a:sym typeface="Arial" panose="020B0604020202020204" pitchFamily="34" charset="0"/>
              </a:rPr>
              <a:t>∅ </a:t>
            </a:r>
            <a:r>
              <a:rPr lang="en-US" altLang="zh-CN" sz="2500" b="1" dirty="0">
                <a:solidFill>
                  <a:srgbClr val="006AB5"/>
                </a:solidFill>
                <a:latin typeface="Arial Rounded MT Bold" panose="020F0704030504030204" pitchFamily="34" charset="0"/>
                <a:ea typeface="Yu Gothic UI Semilight" panose="020B0400000000000000" pitchFamily="34" charset="-128"/>
                <a:cs typeface="Montserrat SemiBold" panose="00000700000000000000" charset="0"/>
                <a:sym typeface="Arial" panose="020B0604020202020204" pitchFamily="34" charset="0"/>
              </a:rPr>
              <a:t>(zero article) </a:t>
            </a:r>
            <a:endParaRPr lang="zh-CN" altLang="en-US" sz="2500" b="1" dirty="0">
              <a:solidFill>
                <a:srgbClr val="006AB5"/>
              </a:solidFill>
              <a:latin typeface="Arial Rounded MT Bold" panose="020F0704030504030204" pitchFamily="34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C701DE-2276-1975-4C51-92E354C18030}"/>
              </a:ext>
            </a:extLst>
          </p:cNvPr>
          <p:cNvSpPr txBox="1"/>
          <p:nvPr/>
        </p:nvSpPr>
        <p:spPr>
          <a:xfrm>
            <a:off x="4270753" y="3459783"/>
            <a:ext cx="4251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6AB5"/>
                </a:solidFill>
                <a:latin typeface="Arial Rounded MT Bold" panose="020F0704030504030204" pitchFamily="34" charset="0"/>
                <a:ea typeface="Yu Gothic UI Semilight" panose="020B0400000000000000" pitchFamily="34" charset="-128"/>
                <a:cs typeface="Montserrat SemiBold" panose="00000700000000000000" charset="0"/>
                <a:sym typeface="Webdings" panose="05030102010509060703" pitchFamily="18" charset="2"/>
              </a:rPr>
              <a:t></a:t>
            </a:r>
            <a:endParaRPr lang="en-US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DFF770-C0C5-B11F-E7D2-C6C9F675E957}"/>
              </a:ext>
            </a:extLst>
          </p:cNvPr>
          <p:cNvSpPr txBox="1"/>
          <p:nvPr/>
        </p:nvSpPr>
        <p:spPr>
          <a:xfrm>
            <a:off x="5495828" y="3391308"/>
            <a:ext cx="61071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  <a:ea typeface="Yu Gothic UI Semilight" panose="020B0400000000000000" pitchFamily="34" charset="-128"/>
                <a:cs typeface="Montserrat SemiBold" panose="00000700000000000000" charset="0"/>
                <a:sym typeface="Wingdings" panose="05000000000000000000" pitchFamily="2" charset="2"/>
              </a:rPr>
              <a:t></a:t>
            </a:r>
            <a:endParaRPr lang="en-U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3" name="Group 84">
            <a:extLst>
              <a:ext uri="{FF2B5EF4-FFF2-40B4-BE49-F238E27FC236}">
                <a16:creationId xmlns:a16="http://schemas.microsoft.com/office/drawing/2014/main" id="{C453C5B4-25A9-7E8E-1804-2F6DE24EC4FA}"/>
              </a:ext>
            </a:extLst>
          </p:cNvPr>
          <p:cNvGrpSpPr/>
          <p:nvPr/>
        </p:nvGrpSpPr>
        <p:grpSpPr>
          <a:xfrm>
            <a:off x="8294571" y="4346039"/>
            <a:ext cx="829427" cy="797461"/>
            <a:chOff x="1273918" y="3025653"/>
            <a:chExt cx="1325526" cy="1252186"/>
          </a:xfrm>
        </p:grpSpPr>
        <p:sp>
          <p:nvSpPr>
            <p:cNvPr id="36" name="Oval 146">
              <a:extLst>
                <a:ext uri="{FF2B5EF4-FFF2-40B4-BE49-F238E27FC236}">
                  <a16:creationId xmlns:a16="http://schemas.microsoft.com/office/drawing/2014/main" id="{55C31567-FC3D-A345-574E-A895F5AB97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17607" y="3025653"/>
              <a:ext cx="1281837" cy="122932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37" name="Oval 146">
              <a:extLst>
                <a:ext uri="{FF2B5EF4-FFF2-40B4-BE49-F238E27FC236}">
                  <a16:creationId xmlns:a16="http://schemas.microsoft.com/office/drawing/2014/main" id="{F3BC3561-8CF5-CBC0-734A-8EF164C522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3918" y="3048513"/>
              <a:ext cx="1281837" cy="122932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38" name="Freeform 131">
            <a:extLst>
              <a:ext uri="{FF2B5EF4-FFF2-40B4-BE49-F238E27FC236}">
                <a16:creationId xmlns:a16="http://schemas.microsoft.com/office/drawing/2014/main" id="{08EFC515-E17E-CFE9-509B-7F50B004D26B}"/>
              </a:ext>
            </a:extLst>
          </p:cNvPr>
          <p:cNvSpPr/>
          <p:nvPr/>
        </p:nvSpPr>
        <p:spPr bwMode="auto">
          <a:xfrm>
            <a:off x="8482473" y="4508200"/>
            <a:ext cx="426284" cy="458580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7" grpId="0" animBg="1"/>
      <p:bldP spid="31" grpId="0" animBg="1"/>
      <p:bldP spid="6" grpId="0" animBg="1"/>
      <p:bldP spid="9" grpId="0" animBg="1"/>
      <p:bldP spid="10" grpId="0" animBg="1"/>
      <p:bldP spid="16" grpId="0" animBg="1"/>
      <p:bldP spid="20" grpId="0"/>
      <p:bldP spid="25" grpId="0"/>
      <p:bldP spid="26" grpId="0" animBg="1"/>
      <p:bldP spid="30" grpId="0"/>
      <p:bldP spid="35" grpId="0"/>
      <p:bldP spid="4" grpId="0"/>
      <p:bldP spid="39" grpId="0" animBg="1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5">
            <a:extLst>
              <a:ext uri="{FF2B5EF4-FFF2-40B4-BE49-F238E27FC236}">
                <a16:creationId xmlns:a16="http://schemas.microsoft.com/office/drawing/2014/main" id="{ED0390C3-5057-7163-C64B-8B2A47527EF8}"/>
              </a:ext>
            </a:extLst>
          </p:cNvPr>
          <p:cNvSpPr/>
          <p:nvPr/>
        </p:nvSpPr>
        <p:spPr>
          <a:xfrm>
            <a:off x="1080813" y="1539711"/>
            <a:ext cx="8352256" cy="11966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Aft>
                <a:spcPts val="1200"/>
              </a:spcAft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It is a custom in my family to </a:t>
            </a:r>
          </a:p>
          <a:p>
            <a:pPr algn="ctr">
              <a:spcAft>
                <a:spcPts val="1200"/>
              </a:spcAft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have ______ breakfast at home on Sundays. 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883EDE-1122-F56F-71D5-141A1CF7A4CA}"/>
              </a:ext>
            </a:extLst>
          </p:cNvPr>
          <p:cNvGrpSpPr/>
          <p:nvPr/>
        </p:nvGrpSpPr>
        <p:grpSpPr>
          <a:xfrm>
            <a:off x="338278" y="-880496"/>
            <a:ext cx="1539498" cy="3616807"/>
            <a:chOff x="1345286" y="1523856"/>
            <a:chExt cx="1200835" cy="2767281"/>
          </a:xfrm>
        </p:grpSpPr>
        <p:sp>
          <p:nvSpPr>
            <p:cNvPr id="4" name="Rectangle: Rounded Corners 8">
              <a:extLst>
                <a:ext uri="{FF2B5EF4-FFF2-40B4-BE49-F238E27FC236}">
                  <a16:creationId xmlns:a16="http://schemas.microsoft.com/office/drawing/2014/main" id="{62E65983-B743-73C9-5747-7CF3911F8CC1}"/>
                </a:ext>
              </a:extLst>
            </p:cNvPr>
            <p:cNvSpPr/>
            <p:nvPr/>
          </p:nvSpPr>
          <p:spPr>
            <a:xfrm>
              <a:off x="1453743" y="1523856"/>
              <a:ext cx="983922" cy="276728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35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E208F6B5-CBE1-6E39-1FFD-E4CAC095D49B}"/>
                </a:ext>
              </a:extLst>
            </p:cNvPr>
            <p:cNvGrpSpPr/>
            <p:nvPr/>
          </p:nvGrpSpPr>
          <p:grpSpPr>
            <a:xfrm>
              <a:off x="1507816" y="3375598"/>
              <a:ext cx="835677" cy="835675"/>
              <a:chOff x="1703480" y="3032606"/>
              <a:chExt cx="782840" cy="782838"/>
            </a:xfrm>
          </p:grpSpPr>
          <p:sp>
            <p:nvSpPr>
              <p:cNvPr id="7" name="Oval 10">
                <a:extLst>
                  <a:ext uri="{FF2B5EF4-FFF2-40B4-BE49-F238E27FC236}">
                    <a16:creationId xmlns:a16="http://schemas.microsoft.com/office/drawing/2014/main" id="{B0DD22CE-1C34-D229-21FA-58A0D3811143}"/>
                  </a:ext>
                </a:extLst>
              </p:cNvPr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CN" sz="4400" b="1" dirty="0">
                    <a:solidFill>
                      <a:srgbClr val="006AB5"/>
                    </a:solidFill>
                    <a:latin typeface="Arial Rounded MT Bold" panose="020F0704030504030204" pitchFamily="34" charset="0"/>
                    <a:ea typeface="Yu Gothic UI Semilight" panose="020B0400000000000000" pitchFamily="34" charset="-128"/>
                    <a:cs typeface="Montserrat SemiBold" panose="00000700000000000000" charset="0"/>
                    <a:sym typeface="Webdings" panose="05030102010509060703" pitchFamily="18" charset="2"/>
                  </a:rPr>
                  <a:t></a:t>
                </a:r>
                <a:endParaRPr sz="1350" dirty="0"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" name="Oval 11">
                <a:extLst>
                  <a:ext uri="{FF2B5EF4-FFF2-40B4-BE49-F238E27FC236}">
                    <a16:creationId xmlns:a16="http://schemas.microsoft.com/office/drawing/2014/main" id="{67EDD010-F02E-BC4E-55F4-ABAD7AADA55F}"/>
                  </a:ext>
                </a:extLst>
              </p:cNvPr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350"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EA4FAF7F-ECE7-7C14-E262-D636F8CF8353}"/>
                </a:ext>
              </a:extLst>
            </p:cNvPr>
            <p:cNvSpPr/>
            <p:nvPr/>
          </p:nvSpPr>
          <p:spPr>
            <a:xfrm>
              <a:off x="1345286" y="2362655"/>
              <a:ext cx="1200835" cy="1259033"/>
            </a:xfrm>
            <a:prstGeom prst="rect">
              <a:avLst/>
            </a:prstGeom>
          </p:spPr>
          <p:txBody>
            <a:bodyPr wrap="none">
              <a:normAutofit fontScale="97500"/>
            </a:bodyPr>
            <a:lstStyle/>
            <a:p>
              <a:pPr algn="ctr" defTabSz="685800">
                <a:spcBef>
                  <a:spcPct val="0"/>
                </a:spcBef>
                <a:defRPr/>
              </a:pPr>
              <a:r>
                <a:rPr lang="en-US" sz="6600" b="1" dirty="0">
                  <a:solidFill>
                    <a:schemeClr val="bg1"/>
                  </a:solidFill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21CCE22E-50C9-8962-9A7A-D0845DD846AD}"/>
              </a:ext>
            </a:extLst>
          </p:cNvPr>
          <p:cNvSpPr/>
          <p:nvPr/>
        </p:nvSpPr>
        <p:spPr>
          <a:xfrm>
            <a:off x="1818016" y="133808"/>
            <a:ext cx="1697073" cy="12379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156C41-CF3C-B85F-D93F-29AE2ACD1B63}"/>
              </a:ext>
            </a:extLst>
          </p:cNvPr>
          <p:cNvSpPr/>
          <p:nvPr/>
        </p:nvSpPr>
        <p:spPr>
          <a:xfrm>
            <a:off x="3515089" y="143857"/>
            <a:ext cx="1697073" cy="12379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A2BAD0D-988F-0DBE-DCC4-5D055B802D19}"/>
              </a:ext>
            </a:extLst>
          </p:cNvPr>
          <p:cNvSpPr/>
          <p:nvPr/>
        </p:nvSpPr>
        <p:spPr>
          <a:xfrm>
            <a:off x="5212162" y="133809"/>
            <a:ext cx="1697073" cy="12379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the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7FD304-6B73-9DC9-9C84-7DE387A0146D}"/>
              </a:ext>
            </a:extLst>
          </p:cNvPr>
          <p:cNvSpPr/>
          <p:nvPr/>
        </p:nvSpPr>
        <p:spPr>
          <a:xfrm>
            <a:off x="6909234" y="100947"/>
            <a:ext cx="1697074" cy="127076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21AAB1-C1CA-535A-56A5-D6532C5D94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78" t="10682" r="5006" b="4597"/>
          <a:stretch>
            <a:fillRect/>
          </a:stretch>
        </p:blipFill>
        <p:spPr>
          <a:xfrm>
            <a:off x="7353636" y="359094"/>
            <a:ext cx="808269" cy="7873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449EDD-5C6B-80CD-E664-E449840CB966}"/>
              </a:ext>
            </a:extLst>
          </p:cNvPr>
          <p:cNvSpPr txBox="1"/>
          <p:nvPr/>
        </p:nvSpPr>
        <p:spPr>
          <a:xfrm>
            <a:off x="2858758" y="1978226"/>
            <a:ext cx="616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FFFF00"/>
                </a:solidFill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  <a:sym typeface="Arial" panose="020B0604020202020204" pitchFamily="34" charset="0"/>
              </a:rPr>
              <a:t>∅</a:t>
            </a:r>
            <a:endParaRPr lang="en-US" sz="4400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84">
            <a:extLst>
              <a:ext uri="{FF2B5EF4-FFF2-40B4-BE49-F238E27FC236}">
                <a16:creationId xmlns:a16="http://schemas.microsoft.com/office/drawing/2014/main" id="{030FAD9D-543A-D66B-9D6B-9E863F08AB15}"/>
              </a:ext>
            </a:extLst>
          </p:cNvPr>
          <p:cNvGrpSpPr/>
          <p:nvPr/>
        </p:nvGrpSpPr>
        <p:grpSpPr>
          <a:xfrm>
            <a:off x="8294571" y="4346039"/>
            <a:ext cx="829427" cy="797461"/>
            <a:chOff x="1273918" y="3025653"/>
            <a:chExt cx="1325526" cy="1252186"/>
          </a:xfrm>
        </p:grpSpPr>
        <p:sp>
          <p:nvSpPr>
            <p:cNvPr id="24" name="Oval 146">
              <a:extLst>
                <a:ext uri="{FF2B5EF4-FFF2-40B4-BE49-F238E27FC236}">
                  <a16:creationId xmlns:a16="http://schemas.microsoft.com/office/drawing/2014/main" id="{09D4741F-D949-B656-16CD-DB167232CB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17607" y="3025653"/>
              <a:ext cx="1281837" cy="122932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5" name="Oval 146">
              <a:extLst>
                <a:ext uri="{FF2B5EF4-FFF2-40B4-BE49-F238E27FC236}">
                  <a16:creationId xmlns:a16="http://schemas.microsoft.com/office/drawing/2014/main" id="{41903B4F-68DE-DC68-A3DA-4AE878176C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3918" y="3048513"/>
              <a:ext cx="1281837" cy="122932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26" name="Freeform 131">
            <a:hlinkClick r:id="rId5" action="ppaction://hlinksldjump"/>
            <a:extLst>
              <a:ext uri="{FF2B5EF4-FFF2-40B4-BE49-F238E27FC236}">
                <a16:creationId xmlns:a16="http://schemas.microsoft.com/office/drawing/2014/main" id="{AB02A693-DD99-A303-4057-24854E0D30D7}"/>
              </a:ext>
            </a:extLst>
          </p:cNvPr>
          <p:cNvSpPr/>
          <p:nvPr/>
        </p:nvSpPr>
        <p:spPr bwMode="auto">
          <a:xfrm>
            <a:off x="8482473" y="4508200"/>
            <a:ext cx="426284" cy="458580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857FBC-8527-6F61-69DA-34C63E8006D5}"/>
              </a:ext>
            </a:extLst>
          </p:cNvPr>
          <p:cNvSpPr/>
          <p:nvPr/>
        </p:nvSpPr>
        <p:spPr>
          <a:xfrm>
            <a:off x="3841283" y="2904311"/>
            <a:ext cx="1990164" cy="1869803"/>
          </a:xfrm>
          <a:prstGeom prst="ellipse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98A10D-3CF0-F674-806E-F57C6ED72AE8}"/>
              </a:ext>
            </a:extLst>
          </p:cNvPr>
          <p:cNvSpPr txBox="1"/>
          <p:nvPr/>
        </p:nvSpPr>
        <p:spPr>
          <a:xfrm>
            <a:off x="4291758" y="2600831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DE6BB6-FA9F-7457-9C99-8E733B635FE0}"/>
              </a:ext>
            </a:extLst>
          </p:cNvPr>
          <p:cNvSpPr txBox="1"/>
          <p:nvPr/>
        </p:nvSpPr>
        <p:spPr>
          <a:xfrm>
            <a:off x="4178430" y="2543983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8E06C7-33F8-CF9C-0C76-7ECDD4AC4914}"/>
              </a:ext>
            </a:extLst>
          </p:cNvPr>
          <p:cNvSpPr txBox="1"/>
          <p:nvPr/>
        </p:nvSpPr>
        <p:spPr>
          <a:xfrm>
            <a:off x="4291757" y="2600831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DC2CD5-0941-4BB9-FE47-4959F74AD78A}"/>
              </a:ext>
            </a:extLst>
          </p:cNvPr>
          <p:cNvSpPr txBox="1"/>
          <p:nvPr/>
        </p:nvSpPr>
        <p:spPr>
          <a:xfrm>
            <a:off x="4291756" y="2556310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9F3287-D177-3023-C0A6-0E87B67A50E8}"/>
              </a:ext>
            </a:extLst>
          </p:cNvPr>
          <p:cNvSpPr txBox="1"/>
          <p:nvPr/>
        </p:nvSpPr>
        <p:spPr>
          <a:xfrm>
            <a:off x="4398882" y="2533829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BF0FBA-D2AD-8D13-CD7B-7FF3EAE7F684}"/>
              </a:ext>
            </a:extLst>
          </p:cNvPr>
          <p:cNvSpPr txBox="1"/>
          <p:nvPr/>
        </p:nvSpPr>
        <p:spPr>
          <a:xfrm>
            <a:off x="4164761" y="2600830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15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26" grpId="0" animBg="1"/>
      <p:bldP spid="14" grpId="0" animBg="1"/>
      <p:bldP spid="16" grpId="0" build="allAtOnce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5">
            <a:extLst>
              <a:ext uri="{FF2B5EF4-FFF2-40B4-BE49-F238E27FC236}">
                <a16:creationId xmlns:a16="http://schemas.microsoft.com/office/drawing/2014/main" id="{64B607B3-D862-1E8F-258D-E38F0851A73C}"/>
              </a:ext>
            </a:extLst>
          </p:cNvPr>
          <p:cNvSpPr/>
          <p:nvPr/>
        </p:nvSpPr>
        <p:spPr>
          <a:xfrm>
            <a:off x="1080813" y="1488558"/>
            <a:ext cx="8352256" cy="169124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Aft>
                <a:spcPts val="600"/>
              </a:spcAft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   When visiting a family home in some countries, you should bring _____ </a:t>
            </a:r>
          </a:p>
          <a:p>
            <a:pPr algn="ctr">
              <a:spcAft>
                <a:spcPts val="600"/>
              </a:spcAft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small gift with you. 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30501CB-448D-8A74-001B-6590F507BD21}"/>
              </a:ext>
            </a:extLst>
          </p:cNvPr>
          <p:cNvSpPr/>
          <p:nvPr/>
        </p:nvSpPr>
        <p:spPr>
          <a:xfrm>
            <a:off x="1818016" y="133808"/>
            <a:ext cx="1697073" cy="12379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Berlin Sans FB Demi" panose="020E0802020502020306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030BF18-CAA5-4D01-0272-07FA80ADB042}"/>
              </a:ext>
            </a:extLst>
          </p:cNvPr>
          <p:cNvSpPr/>
          <p:nvPr/>
        </p:nvSpPr>
        <p:spPr>
          <a:xfrm>
            <a:off x="3515089" y="143857"/>
            <a:ext cx="1697073" cy="12379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DB937E-1491-EFC2-E81E-F52328996E16}"/>
              </a:ext>
            </a:extLst>
          </p:cNvPr>
          <p:cNvSpPr/>
          <p:nvPr/>
        </p:nvSpPr>
        <p:spPr>
          <a:xfrm>
            <a:off x="5212162" y="133809"/>
            <a:ext cx="1697073" cy="12379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the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E7B675-89AB-9E55-269C-93EC32E368A1}"/>
              </a:ext>
            </a:extLst>
          </p:cNvPr>
          <p:cNvSpPr/>
          <p:nvPr/>
        </p:nvSpPr>
        <p:spPr>
          <a:xfrm>
            <a:off x="6909234" y="100947"/>
            <a:ext cx="1697074" cy="127076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C3EE5C-5A84-C829-EFEF-14BE467EEC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78" t="10682" r="5006" b="4597"/>
          <a:stretch>
            <a:fillRect/>
          </a:stretch>
        </p:blipFill>
        <p:spPr>
          <a:xfrm>
            <a:off x="7353636" y="359094"/>
            <a:ext cx="808269" cy="787329"/>
          </a:xfrm>
          <a:prstGeom prst="rect">
            <a:avLst/>
          </a:prstGeom>
        </p:spPr>
      </p:pic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88BE8E77-0906-E94F-C835-14DDC8C67130}"/>
              </a:ext>
            </a:extLst>
          </p:cNvPr>
          <p:cNvSpPr/>
          <p:nvPr/>
        </p:nvSpPr>
        <p:spPr>
          <a:xfrm>
            <a:off x="611539" y="-850862"/>
            <a:ext cx="1206473" cy="403066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350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grpSp>
        <p:nvGrpSpPr>
          <p:cNvPr id="11" name="Group 14">
            <a:extLst>
              <a:ext uri="{FF2B5EF4-FFF2-40B4-BE49-F238E27FC236}">
                <a16:creationId xmlns:a16="http://schemas.microsoft.com/office/drawing/2014/main" id="{62DD65B7-773A-19CD-28B6-A94732DDE3F4}"/>
              </a:ext>
            </a:extLst>
          </p:cNvPr>
          <p:cNvGrpSpPr/>
          <p:nvPr/>
        </p:nvGrpSpPr>
        <p:grpSpPr>
          <a:xfrm>
            <a:off x="796938" y="2153912"/>
            <a:ext cx="835677" cy="835675"/>
            <a:chOff x="1703480" y="3032606"/>
            <a:chExt cx="782840" cy="782838"/>
          </a:xfrm>
        </p:grpSpPr>
        <p:sp>
          <p:nvSpPr>
            <p:cNvPr id="12" name="Oval 15">
              <a:extLst>
                <a:ext uri="{FF2B5EF4-FFF2-40B4-BE49-F238E27FC236}">
                  <a16:creationId xmlns:a16="http://schemas.microsoft.com/office/drawing/2014/main" id="{F421F554-1068-7223-D0FE-7314140EDF35}"/>
                </a:ext>
              </a:extLst>
            </p:cNvPr>
            <p:cNvSpPr/>
            <p:nvPr/>
          </p:nvSpPr>
          <p:spPr>
            <a:xfrm>
              <a:off x="1758217" y="3087343"/>
              <a:ext cx="673367" cy="6733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48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Rounded MT Bold" panose="020F0704030504030204" pitchFamily="34" charset="0"/>
                  <a:ea typeface="Yu Gothic UI Semilight" panose="020B0400000000000000" pitchFamily="34" charset="-128"/>
                  <a:cs typeface="Montserrat SemiBold" panose="00000700000000000000" charset="0"/>
                  <a:sym typeface="Webdings" panose="05030102010509060703" pitchFamily="18" charset="2"/>
                </a:rPr>
                <a:t></a:t>
              </a:r>
              <a:endParaRPr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3" name="Oval 16">
              <a:extLst>
                <a:ext uri="{FF2B5EF4-FFF2-40B4-BE49-F238E27FC236}">
                  <a16:creationId xmlns:a16="http://schemas.microsoft.com/office/drawing/2014/main" id="{BF9EAAE0-1550-9665-A003-79761898A596}"/>
                </a:ext>
              </a:extLst>
            </p:cNvPr>
            <p:cNvSpPr/>
            <p:nvPr/>
          </p:nvSpPr>
          <p:spPr>
            <a:xfrm>
              <a:off x="1703480" y="3032606"/>
              <a:ext cx="782840" cy="78283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35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15" name="Rectangle 17">
            <a:extLst>
              <a:ext uri="{FF2B5EF4-FFF2-40B4-BE49-F238E27FC236}">
                <a16:creationId xmlns:a16="http://schemas.microsoft.com/office/drawing/2014/main" id="{85301B46-3645-99DE-19AB-85A59A14F61B}"/>
              </a:ext>
            </a:extLst>
          </p:cNvPr>
          <p:cNvSpPr/>
          <p:nvPr/>
        </p:nvSpPr>
        <p:spPr>
          <a:xfrm>
            <a:off x="727641" y="304489"/>
            <a:ext cx="904974" cy="109318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72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C4C82-5A57-A8D3-97A7-8B34283B73BE}"/>
              </a:ext>
            </a:extLst>
          </p:cNvPr>
          <p:cNvSpPr txBox="1"/>
          <p:nvPr/>
        </p:nvSpPr>
        <p:spPr>
          <a:xfrm>
            <a:off x="7075800" y="1750678"/>
            <a:ext cx="833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Berlin Sans FB Demi" panose="020E0802020502020306" pitchFamily="34" charset="0"/>
                <a:ea typeface="Yu Gothic UI Semilight" panose="020B0400000000000000" pitchFamily="34" charset="-128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  <a:endParaRPr lang="en-US" sz="4800" dirty="0">
              <a:solidFill>
                <a:srgbClr val="FFFF00"/>
              </a:solidFill>
              <a:latin typeface="Berlin Sans FB Demi" panose="020E0802020502020306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84">
            <a:extLst>
              <a:ext uri="{FF2B5EF4-FFF2-40B4-BE49-F238E27FC236}">
                <a16:creationId xmlns:a16="http://schemas.microsoft.com/office/drawing/2014/main" id="{05301C94-0266-928C-1873-EC9C0F4C58C6}"/>
              </a:ext>
            </a:extLst>
          </p:cNvPr>
          <p:cNvGrpSpPr/>
          <p:nvPr/>
        </p:nvGrpSpPr>
        <p:grpSpPr>
          <a:xfrm>
            <a:off x="8294571" y="4346039"/>
            <a:ext cx="829427" cy="797461"/>
            <a:chOff x="1273918" y="3025653"/>
            <a:chExt cx="1325526" cy="1252186"/>
          </a:xfrm>
        </p:grpSpPr>
        <p:sp>
          <p:nvSpPr>
            <p:cNvPr id="19" name="Oval 146">
              <a:extLst>
                <a:ext uri="{FF2B5EF4-FFF2-40B4-BE49-F238E27FC236}">
                  <a16:creationId xmlns:a16="http://schemas.microsoft.com/office/drawing/2014/main" id="{5CA54231-1B94-843A-6799-5A7ADFBB4D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17607" y="3025653"/>
              <a:ext cx="1281837" cy="122932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0" name="Oval 146">
              <a:extLst>
                <a:ext uri="{FF2B5EF4-FFF2-40B4-BE49-F238E27FC236}">
                  <a16:creationId xmlns:a16="http://schemas.microsoft.com/office/drawing/2014/main" id="{0132CD35-4B8E-B638-0C58-F5FBD2D892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3918" y="3048513"/>
              <a:ext cx="1281837" cy="122932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21" name="Freeform 131">
            <a:hlinkClick r:id="rId5" action="ppaction://hlinksldjump"/>
            <a:extLst>
              <a:ext uri="{FF2B5EF4-FFF2-40B4-BE49-F238E27FC236}">
                <a16:creationId xmlns:a16="http://schemas.microsoft.com/office/drawing/2014/main" id="{F8741172-7256-E01C-E110-29DE217DD76B}"/>
              </a:ext>
            </a:extLst>
          </p:cNvPr>
          <p:cNvSpPr/>
          <p:nvPr/>
        </p:nvSpPr>
        <p:spPr bwMode="auto">
          <a:xfrm>
            <a:off x="8482473" y="4508200"/>
            <a:ext cx="426284" cy="458580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1F7A4D4-2017-8F98-337D-074D13295554}"/>
              </a:ext>
            </a:extLst>
          </p:cNvPr>
          <p:cNvSpPr/>
          <p:nvPr/>
        </p:nvSpPr>
        <p:spPr>
          <a:xfrm>
            <a:off x="3914495" y="3229159"/>
            <a:ext cx="1990164" cy="1869803"/>
          </a:xfrm>
          <a:prstGeom prst="ellipse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C62FEB-0BAC-7EA7-2E51-971985AC903B}"/>
              </a:ext>
            </a:extLst>
          </p:cNvPr>
          <p:cNvSpPr txBox="1"/>
          <p:nvPr/>
        </p:nvSpPr>
        <p:spPr>
          <a:xfrm>
            <a:off x="4429081" y="2874890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E9B2DF-E1CA-B55B-BC38-88CE96B9CAB5}"/>
              </a:ext>
            </a:extLst>
          </p:cNvPr>
          <p:cNvSpPr txBox="1"/>
          <p:nvPr/>
        </p:nvSpPr>
        <p:spPr>
          <a:xfrm>
            <a:off x="4284784" y="2828027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2F3CD8-8653-D6D9-87AD-6983DB731754}"/>
              </a:ext>
            </a:extLst>
          </p:cNvPr>
          <p:cNvSpPr txBox="1"/>
          <p:nvPr/>
        </p:nvSpPr>
        <p:spPr>
          <a:xfrm>
            <a:off x="4400111" y="2896731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4F955E-C578-D95C-D802-DDC16F12A838}"/>
              </a:ext>
            </a:extLst>
          </p:cNvPr>
          <p:cNvSpPr txBox="1"/>
          <p:nvPr/>
        </p:nvSpPr>
        <p:spPr>
          <a:xfrm>
            <a:off x="4371141" y="2873395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D423B9-3F0B-64CF-73DE-3BAD097EACF3}"/>
              </a:ext>
            </a:extLst>
          </p:cNvPr>
          <p:cNvSpPr txBox="1"/>
          <p:nvPr/>
        </p:nvSpPr>
        <p:spPr>
          <a:xfrm>
            <a:off x="4523032" y="2864782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FCF93D-97B7-2629-47B9-35C10C869103}"/>
              </a:ext>
            </a:extLst>
          </p:cNvPr>
          <p:cNvSpPr txBox="1"/>
          <p:nvPr/>
        </p:nvSpPr>
        <p:spPr>
          <a:xfrm>
            <a:off x="4271115" y="2854674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4458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5" grpId="0"/>
      <p:bldP spid="8" grpId="0"/>
      <p:bldP spid="21" grpId="0" animBg="1"/>
      <p:bldP spid="26" grpId="0" animBg="1"/>
      <p:bldP spid="27" grpId="0" build="allAtOnce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5">
            <a:extLst>
              <a:ext uri="{FF2B5EF4-FFF2-40B4-BE49-F238E27FC236}">
                <a16:creationId xmlns:a16="http://schemas.microsoft.com/office/drawing/2014/main" id="{57324E74-78A1-16C8-66D4-6ACAAEEB1EAD}"/>
              </a:ext>
            </a:extLst>
          </p:cNvPr>
          <p:cNvSpPr/>
          <p:nvPr/>
        </p:nvSpPr>
        <p:spPr>
          <a:xfrm>
            <a:off x="1029639" y="1485553"/>
            <a:ext cx="8352256" cy="125075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Our village festival is held on the 10</a:t>
            </a:r>
            <a:r>
              <a:rPr lang="en-US" altLang="zh-CN" sz="2800" baseline="30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of ___ January. 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6C3372E-2898-40B7-67CB-C14F76E10445}"/>
              </a:ext>
            </a:extLst>
          </p:cNvPr>
          <p:cNvSpPr/>
          <p:nvPr/>
        </p:nvSpPr>
        <p:spPr>
          <a:xfrm>
            <a:off x="1818016" y="133808"/>
            <a:ext cx="1697073" cy="12379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D0E7AF7-74EA-C291-A350-E7C95E9DC2CD}"/>
              </a:ext>
            </a:extLst>
          </p:cNvPr>
          <p:cNvSpPr/>
          <p:nvPr/>
        </p:nvSpPr>
        <p:spPr>
          <a:xfrm>
            <a:off x="3515089" y="143857"/>
            <a:ext cx="1697073" cy="12379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3428F47-E398-4C64-09F9-D7EEA3B96E0E}"/>
              </a:ext>
            </a:extLst>
          </p:cNvPr>
          <p:cNvSpPr/>
          <p:nvPr/>
        </p:nvSpPr>
        <p:spPr>
          <a:xfrm>
            <a:off x="5212162" y="133809"/>
            <a:ext cx="1697073" cy="12379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the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DEA8E2-D0C9-9BCE-5565-05ADF6CE304D}"/>
              </a:ext>
            </a:extLst>
          </p:cNvPr>
          <p:cNvSpPr/>
          <p:nvPr/>
        </p:nvSpPr>
        <p:spPr>
          <a:xfrm>
            <a:off x="6909234" y="100947"/>
            <a:ext cx="1697074" cy="127076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44991D-DAE3-9103-0929-1C7088E540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78" t="10682" r="5006" b="4597"/>
          <a:stretch>
            <a:fillRect/>
          </a:stretch>
        </p:blipFill>
        <p:spPr>
          <a:xfrm>
            <a:off x="7353636" y="359094"/>
            <a:ext cx="808269" cy="787329"/>
          </a:xfrm>
          <a:prstGeom prst="rect">
            <a:avLst/>
          </a:prstGeom>
        </p:spPr>
      </p:pic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D2E0004D-2266-5F97-9C70-2A1CFC68CC8D}"/>
              </a:ext>
            </a:extLst>
          </p:cNvPr>
          <p:cNvSpPr/>
          <p:nvPr/>
        </p:nvSpPr>
        <p:spPr>
          <a:xfrm>
            <a:off x="464278" y="-781010"/>
            <a:ext cx="1233068" cy="351732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350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id="{4204A5D9-BF92-CC08-713E-C0E62CA40B48}"/>
              </a:ext>
            </a:extLst>
          </p:cNvPr>
          <p:cNvGrpSpPr/>
          <p:nvPr/>
        </p:nvGrpSpPr>
        <p:grpSpPr>
          <a:xfrm>
            <a:off x="662974" y="1741393"/>
            <a:ext cx="835677" cy="835675"/>
            <a:chOff x="1703480" y="3032606"/>
            <a:chExt cx="782840" cy="782838"/>
          </a:xfrm>
        </p:grpSpPr>
        <p:sp>
          <p:nvSpPr>
            <p:cNvPr id="9" name="Oval 20">
              <a:extLst>
                <a:ext uri="{FF2B5EF4-FFF2-40B4-BE49-F238E27FC236}">
                  <a16:creationId xmlns:a16="http://schemas.microsoft.com/office/drawing/2014/main" id="{B36AA1FE-7481-C18E-C1E1-36C1EB85150D}"/>
                </a:ext>
              </a:extLst>
            </p:cNvPr>
            <p:cNvSpPr/>
            <p:nvPr/>
          </p:nvSpPr>
          <p:spPr>
            <a:xfrm>
              <a:off x="1758217" y="3087343"/>
              <a:ext cx="673367" cy="6733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35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0" name="Oval 21">
              <a:extLst>
                <a:ext uri="{FF2B5EF4-FFF2-40B4-BE49-F238E27FC236}">
                  <a16:creationId xmlns:a16="http://schemas.microsoft.com/office/drawing/2014/main" id="{7B373448-3DBD-EB1A-A0D4-A51F9845C16B}"/>
                </a:ext>
              </a:extLst>
            </p:cNvPr>
            <p:cNvSpPr/>
            <p:nvPr/>
          </p:nvSpPr>
          <p:spPr>
            <a:xfrm>
              <a:off x="1703480" y="3032606"/>
              <a:ext cx="782840" cy="78283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35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11" name="Rectangle 22">
            <a:extLst>
              <a:ext uri="{FF2B5EF4-FFF2-40B4-BE49-F238E27FC236}">
                <a16:creationId xmlns:a16="http://schemas.microsoft.com/office/drawing/2014/main" id="{886CF671-AF33-3B75-06BE-DCED7F22D001}"/>
              </a:ext>
            </a:extLst>
          </p:cNvPr>
          <p:cNvSpPr/>
          <p:nvPr/>
        </p:nvSpPr>
        <p:spPr>
          <a:xfrm>
            <a:off x="406934" y="359094"/>
            <a:ext cx="1347756" cy="97858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66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5361AC-0327-ECB8-C7D9-C9A073A99C17}"/>
              </a:ext>
            </a:extLst>
          </p:cNvPr>
          <p:cNvSpPr txBox="1"/>
          <p:nvPr/>
        </p:nvSpPr>
        <p:spPr>
          <a:xfrm>
            <a:off x="721405" y="1842634"/>
            <a:ext cx="4251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6AB5"/>
                </a:solidFill>
                <a:latin typeface="Arial Rounded MT Bold" panose="020F0704030504030204" pitchFamily="34" charset="0"/>
                <a:ea typeface="Yu Gothic UI Semilight" panose="020B0400000000000000" pitchFamily="34" charset="-128"/>
                <a:cs typeface="Montserrat SemiBold" panose="00000700000000000000" charset="0"/>
                <a:sym typeface="Webdings" panose="05030102010509060703" pitchFamily="18" charset="2"/>
              </a:rPr>
              <a:t>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C92A7-9812-B5B7-AD1A-434DE7D828B3}"/>
              </a:ext>
            </a:extLst>
          </p:cNvPr>
          <p:cNvSpPr txBox="1"/>
          <p:nvPr/>
        </p:nvSpPr>
        <p:spPr>
          <a:xfrm>
            <a:off x="8047350" y="1381759"/>
            <a:ext cx="616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FFFF00"/>
                </a:solidFill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  <a:sym typeface="Arial" panose="020B0604020202020204" pitchFamily="34" charset="0"/>
              </a:rPr>
              <a:t>∅</a:t>
            </a:r>
            <a:endParaRPr lang="en-US" sz="4400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84">
            <a:extLst>
              <a:ext uri="{FF2B5EF4-FFF2-40B4-BE49-F238E27FC236}">
                <a16:creationId xmlns:a16="http://schemas.microsoft.com/office/drawing/2014/main" id="{C7F79040-DB52-91F5-593A-10E75387366C}"/>
              </a:ext>
            </a:extLst>
          </p:cNvPr>
          <p:cNvGrpSpPr/>
          <p:nvPr/>
        </p:nvGrpSpPr>
        <p:grpSpPr>
          <a:xfrm>
            <a:off x="8294571" y="4346039"/>
            <a:ext cx="829427" cy="797461"/>
            <a:chOff x="1273918" y="3025653"/>
            <a:chExt cx="1325526" cy="1252186"/>
          </a:xfrm>
        </p:grpSpPr>
        <p:sp>
          <p:nvSpPr>
            <p:cNvPr id="20" name="Oval 146">
              <a:extLst>
                <a:ext uri="{FF2B5EF4-FFF2-40B4-BE49-F238E27FC236}">
                  <a16:creationId xmlns:a16="http://schemas.microsoft.com/office/drawing/2014/main" id="{6CD305CF-4D5B-1B4B-9580-1D12B8288C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17607" y="3025653"/>
              <a:ext cx="1281837" cy="122932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1" name="Oval 146">
              <a:extLst>
                <a:ext uri="{FF2B5EF4-FFF2-40B4-BE49-F238E27FC236}">
                  <a16:creationId xmlns:a16="http://schemas.microsoft.com/office/drawing/2014/main" id="{C618B592-DC30-F0D6-DB43-F9A9DFDF35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3918" y="3048513"/>
              <a:ext cx="1281837" cy="122932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22" name="Freeform 131">
            <a:hlinkClick r:id="rId5" action="ppaction://hlinksldjump"/>
            <a:extLst>
              <a:ext uri="{FF2B5EF4-FFF2-40B4-BE49-F238E27FC236}">
                <a16:creationId xmlns:a16="http://schemas.microsoft.com/office/drawing/2014/main" id="{33313303-E5CA-B75F-1E5D-1F56CF63D765}"/>
              </a:ext>
            </a:extLst>
          </p:cNvPr>
          <p:cNvSpPr/>
          <p:nvPr/>
        </p:nvSpPr>
        <p:spPr bwMode="auto">
          <a:xfrm>
            <a:off x="8482473" y="4508200"/>
            <a:ext cx="426284" cy="458580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2D588E-474C-1443-3470-9F37BB1E4627}"/>
              </a:ext>
            </a:extLst>
          </p:cNvPr>
          <p:cNvSpPr/>
          <p:nvPr/>
        </p:nvSpPr>
        <p:spPr>
          <a:xfrm>
            <a:off x="3791466" y="2951031"/>
            <a:ext cx="1990164" cy="1869803"/>
          </a:xfrm>
          <a:prstGeom prst="ellipse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BA57AC-EA16-BECC-40B2-D03145DE2DC1}"/>
              </a:ext>
            </a:extLst>
          </p:cNvPr>
          <p:cNvSpPr txBox="1"/>
          <p:nvPr/>
        </p:nvSpPr>
        <p:spPr>
          <a:xfrm>
            <a:off x="4297298" y="2571750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2CE993-19F5-5040-C07C-3ED843F67DE3}"/>
              </a:ext>
            </a:extLst>
          </p:cNvPr>
          <p:cNvSpPr txBox="1"/>
          <p:nvPr/>
        </p:nvSpPr>
        <p:spPr>
          <a:xfrm>
            <a:off x="4225759" y="2616319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19EEDD-BEF5-FF15-774C-F0DE0B915B69}"/>
              </a:ext>
            </a:extLst>
          </p:cNvPr>
          <p:cNvSpPr txBox="1"/>
          <p:nvPr/>
        </p:nvSpPr>
        <p:spPr>
          <a:xfrm>
            <a:off x="4282243" y="2654031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2AA43C-CD79-62E1-E4F0-F623F9C57A7B}"/>
              </a:ext>
            </a:extLst>
          </p:cNvPr>
          <p:cNvSpPr txBox="1"/>
          <p:nvPr/>
        </p:nvSpPr>
        <p:spPr>
          <a:xfrm>
            <a:off x="4233286" y="2534038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966F5B-FACB-5209-0F9B-678799D24403}"/>
              </a:ext>
            </a:extLst>
          </p:cNvPr>
          <p:cNvSpPr txBox="1"/>
          <p:nvPr/>
        </p:nvSpPr>
        <p:spPr>
          <a:xfrm>
            <a:off x="4402505" y="2654913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CB80E2-B776-7CB0-58A1-62EE869AA060}"/>
              </a:ext>
            </a:extLst>
          </p:cNvPr>
          <p:cNvSpPr txBox="1"/>
          <p:nvPr/>
        </p:nvSpPr>
        <p:spPr>
          <a:xfrm>
            <a:off x="4109395" y="2609462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8036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11" grpId="0"/>
      <p:bldP spid="12" grpId="0"/>
      <p:bldP spid="14" grpId="0"/>
      <p:bldP spid="22" grpId="0" animBg="1"/>
      <p:bldP spid="27" grpId="0" animBg="1"/>
      <p:bldP spid="28" grpId="0" build="allAtOnce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5">
            <a:extLst>
              <a:ext uri="{FF2B5EF4-FFF2-40B4-BE49-F238E27FC236}">
                <a16:creationId xmlns:a16="http://schemas.microsoft.com/office/drawing/2014/main" id="{F0889AE0-999D-FFE4-B9DD-3124D23BFDF8}"/>
              </a:ext>
            </a:extLst>
          </p:cNvPr>
          <p:cNvSpPr/>
          <p:nvPr/>
        </p:nvSpPr>
        <p:spPr>
          <a:xfrm>
            <a:off x="1080813" y="1752969"/>
            <a:ext cx="8352256" cy="101542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Ancient Egyptians worshipped _____ Sun. 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150EC72-7155-6759-E73C-258353C051EE}"/>
              </a:ext>
            </a:extLst>
          </p:cNvPr>
          <p:cNvSpPr/>
          <p:nvPr/>
        </p:nvSpPr>
        <p:spPr>
          <a:xfrm>
            <a:off x="1818016" y="133808"/>
            <a:ext cx="1697073" cy="12379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26B04C1-F69C-DC50-FC10-2215B2A6521B}"/>
              </a:ext>
            </a:extLst>
          </p:cNvPr>
          <p:cNvSpPr/>
          <p:nvPr/>
        </p:nvSpPr>
        <p:spPr>
          <a:xfrm>
            <a:off x="3515089" y="143857"/>
            <a:ext cx="1697073" cy="12379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F941F8E-DB68-F9D5-107F-961FBFD7AFFE}"/>
              </a:ext>
            </a:extLst>
          </p:cNvPr>
          <p:cNvSpPr/>
          <p:nvPr/>
        </p:nvSpPr>
        <p:spPr>
          <a:xfrm>
            <a:off x="5212162" y="133809"/>
            <a:ext cx="1697073" cy="12379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the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AFBF68-463C-05E1-52C1-3222D19D2D71}"/>
              </a:ext>
            </a:extLst>
          </p:cNvPr>
          <p:cNvSpPr/>
          <p:nvPr/>
        </p:nvSpPr>
        <p:spPr>
          <a:xfrm>
            <a:off x="6909234" y="100947"/>
            <a:ext cx="1697074" cy="127076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C638F4-2116-7525-4945-3025473CCA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78" t="10682" r="5006" b="4597"/>
          <a:stretch>
            <a:fillRect/>
          </a:stretch>
        </p:blipFill>
        <p:spPr>
          <a:xfrm>
            <a:off x="7353636" y="359094"/>
            <a:ext cx="808269" cy="787329"/>
          </a:xfrm>
          <a:prstGeom prst="rect">
            <a:avLst/>
          </a:prstGeom>
        </p:spPr>
      </p:pic>
      <p:sp>
        <p:nvSpPr>
          <p:cNvPr id="7" name="Rectangle: Rounded Corners 28">
            <a:extLst>
              <a:ext uri="{FF2B5EF4-FFF2-40B4-BE49-F238E27FC236}">
                <a16:creationId xmlns:a16="http://schemas.microsoft.com/office/drawing/2014/main" id="{2F0759D5-700E-69C1-EFFF-B9E11465601E}"/>
              </a:ext>
            </a:extLst>
          </p:cNvPr>
          <p:cNvSpPr/>
          <p:nvPr/>
        </p:nvSpPr>
        <p:spPr>
          <a:xfrm>
            <a:off x="537692" y="-953687"/>
            <a:ext cx="1227042" cy="372207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350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grpSp>
        <p:nvGrpSpPr>
          <p:cNvPr id="9" name="Group 29">
            <a:extLst>
              <a:ext uri="{FF2B5EF4-FFF2-40B4-BE49-F238E27FC236}">
                <a16:creationId xmlns:a16="http://schemas.microsoft.com/office/drawing/2014/main" id="{5B282380-2E5F-3EED-A8D7-A99C6BAE4BB7}"/>
              </a:ext>
            </a:extLst>
          </p:cNvPr>
          <p:cNvGrpSpPr/>
          <p:nvPr/>
        </p:nvGrpSpPr>
        <p:grpSpPr>
          <a:xfrm>
            <a:off x="733375" y="1752969"/>
            <a:ext cx="835677" cy="835675"/>
            <a:chOff x="1703480" y="3032606"/>
            <a:chExt cx="782840" cy="782838"/>
          </a:xfrm>
        </p:grpSpPr>
        <p:sp>
          <p:nvSpPr>
            <p:cNvPr id="10" name="Oval 30">
              <a:extLst>
                <a:ext uri="{FF2B5EF4-FFF2-40B4-BE49-F238E27FC236}">
                  <a16:creationId xmlns:a16="http://schemas.microsoft.com/office/drawing/2014/main" id="{602610C5-229E-CB62-9D5C-A009326C0F18}"/>
                </a:ext>
              </a:extLst>
            </p:cNvPr>
            <p:cNvSpPr/>
            <p:nvPr/>
          </p:nvSpPr>
          <p:spPr>
            <a:xfrm>
              <a:off x="1758217" y="3087343"/>
              <a:ext cx="673367" cy="6733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35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1" name="Oval 31">
              <a:extLst>
                <a:ext uri="{FF2B5EF4-FFF2-40B4-BE49-F238E27FC236}">
                  <a16:creationId xmlns:a16="http://schemas.microsoft.com/office/drawing/2014/main" id="{60EDEB51-C72C-74F9-9D08-B3271FB176AA}"/>
                </a:ext>
              </a:extLst>
            </p:cNvPr>
            <p:cNvSpPr/>
            <p:nvPr/>
          </p:nvSpPr>
          <p:spPr>
            <a:xfrm>
              <a:off x="1703480" y="3032606"/>
              <a:ext cx="782840" cy="78283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35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E7960-572C-056F-568D-8377A73F5B07}"/>
              </a:ext>
            </a:extLst>
          </p:cNvPr>
          <p:cNvSpPr txBox="1"/>
          <p:nvPr/>
        </p:nvSpPr>
        <p:spPr>
          <a:xfrm>
            <a:off x="791806" y="1757647"/>
            <a:ext cx="610715" cy="830997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  <a:ea typeface="Yu Gothic UI Semilight" panose="020B0400000000000000" pitchFamily="34" charset="-128"/>
                <a:cs typeface="Montserrat SemiBold" panose="00000700000000000000" charset="0"/>
                <a:sym typeface="Wingdings" panose="05000000000000000000" pitchFamily="2" charset="2"/>
              </a:rPr>
              <a:t></a:t>
            </a:r>
            <a:endParaRPr lang="en-US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Rectangle 32">
            <a:extLst>
              <a:ext uri="{FF2B5EF4-FFF2-40B4-BE49-F238E27FC236}">
                <a16:creationId xmlns:a16="http://schemas.microsoft.com/office/drawing/2014/main" id="{8C157EC2-06D4-252D-3C20-593A66BCFA1B}"/>
              </a:ext>
            </a:extLst>
          </p:cNvPr>
          <p:cNvSpPr/>
          <p:nvPr/>
        </p:nvSpPr>
        <p:spPr>
          <a:xfrm>
            <a:off x="586376" y="393334"/>
            <a:ext cx="1009439" cy="116731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66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305A3-16D2-81BD-2F49-5CCF03559590}"/>
              </a:ext>
            </a:extLst>
          </p:cNvPr>
          <p:cNvSpPr txBox="1"/>
          <p:nvPr/>
        </p:nvSpPr>
        <p:spPr>
          <a:xfrm>
            <a:off x="6714293" y="1665314"/>
            <a:ext cx="153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Berlin Sans FB Demi" panose="020E0802020502020306" pitchFamily="34" charset="0"/>
                <a:ea typeface="Yu Gothic UI Semilight" panose="020B0400000000000000" pitchFamily="34" charset="-128"/>
                <a:cs typeface="Times New Roman" panose="02020603050405020304" pitchFamily="18" charset="0"/>
                <a:sym typeface="Arial" panose="020B0604020202020204" pitchFamily="34" charset="0"/>
              </a:rPr>
              <a:t>the</a:t>
            </a:r>
            <a:endParaRPr lang="en-US" sz="4800" dirty="0">
              <a:solidFill>
                <a:srgbClr val="FFFF00"/>
              </a:solidFill>
              <a:latin typeface="Berlin Sans FB Demi" panose="020E0802020502020306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reeform 131">
            <a:extLst>
              <a:ext uri="{FF2B5EF4-FFF2-40B4-BE49-F238E27FC236}">
                <a16:creationId xmlns:a16="http://schemas.microsoft.com/office/drawing/2014/main" id="{E906AE30-9A4F-E02E-1EED-341398F1BF55}"/>
              </a:ext>
            </a:extLst>
          </p:cNvPr>
          <p:cNvSpPr/>
          <p:nvPr/>
        </p:nvSpPr>
        <p:spPr bwMode="auto">
          <a:xfrm>
            <a:off x="8482473" y="4508200"/>
            <a:ext cx="426284" cy="458580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grpSp>
        <p:nvGrpSpPr>
          <p:cNvPr id="19" name="Group 84">
            <a:extLst>
              <a:ext uri="{FF2B5EF4-FFF2-40B4-BE49-F238E27FC236}">
                <a16:creationId xmlns:a16="http://schemas.microsoft.com/office/drawing/2014/main" id="{9A682651-CBB1-0A8B-B1C4-BD8A47C88C35}"/>
              </a:ext>
            </a:extLst>
          </p:cNvPr>
          <p:cNvGrpSpPr/>
          <p:nvPr/>
        </p:nvGrpSpPr>
        <p:grpSpPr>
          <a:xfrm>
            <a:off x="8314573" y="4321719"/>
            <a:ext cx="829427" cy="797461"/>
            <a:chOff x="1273918" y="3025653"/>
            <a:chExt cx="1325526" cy="1252186"/>
          </a:xfrm>
        </p:grpSpPr>
        <p:sp>
          <p:nvSpPr>
            <p:cNvPr id="20" name="Oval 146">
              <a:extLst>
                <a:ext uri="{FF2B5EF4-FFF2-40B4-BE49-F238E27FC236}">
                  <a16:creationId xmlns:a16="http://schemas.microsoft.com/office/drawing/2014/main" id="{B91A4B2A-37C1-0D68-6A6C-157D504D9A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17607" y="3025653"/>
              <a:ext cx="1281837" cy="122932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1" name="Oval 146">
              <a:extLst>
                <a:ext uri="{FF2B5EF4-FFF2-40B4-BE49-F238E27FC236}">
                  <a16:creationId xmlns:a16="http://schemas.microsoft.com/office/drawing/2014/main" id="{B2039689-E32F-A6DB-305D-85919BDFCD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3918" y="3048513"/>
              <a:ext cx="1281837" cy="122932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22" name="Freeform 131">
            <a:hlinkClick r:id="rId5" action="ppaction://hlinksldjump"/>
            <a:extLst>
              <a:ext uri="{FF2B5EF4-FFF2-40B4-BE49-F238E27FC236}">
                <a16:creationId xmlns:a16="http://schemas.microsoft.com/office/drawing/2014/main" id="{3A54F023-1F45-D624-4021-880A29A2026A}"/>
              </a:ext>
            </a:extLst>
          </p:cNvPr>
          <p:cNvSpPr/>
          <p:nvPr/>
        </p:nvSpPr>
        <p:spPr bwMode="auto">
          <a:xfrm>
            <a:off x="8502475" y="4483880"/>
            <a:ext cx="426284" cy="458580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1189B86-0CF8-6880-DD6A-BCABBB2AF411}"/>
              </a:ext>
            </a:extLst>
          </p:cNvPr>
          <p:cNvSpPr/>
          <p:nvPr/>
        </p:nvSpPr>
        <p:spPr>
          <a:xfrm>
            <a:off x="3828780" y="3012141"/>
            <a:ext cx="1990164" cy="1869803"/>
          </a:xfrm>
          <a:prstGeom prst="ellipse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7E0707-F484-4765-E89D-4284C45104FE}"/>
              </a:ext>
            </a:extLst>
          </p:cNvPr>
          <p:cNvSpPr txBox="1"/>
          <p:nvPr/>
        </p:nvSpPr>
        <p:spPr>
          <a:xfrm>
            <a:off x="4307996" y="2681706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45AF67-A2FB-951E-4D03-8CCAF3BD10E2}"/>
              </a:ext>
            </a:extLst>
          </p:cNvPr>
          <p:cNvSpPr txBox="1"/>
          <p:nvPr/>
        </p:nvSpPr>
        <p:spPr>
          <a:xfrm>
            <a:off x="4249126" y="2680280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073E9D-16B5-626E-B8DA-D16F0FFFD771}"/>
              </a:ext>
            </a:extLst>
          </p:cNvPr>
          <p:cNvSpPr txBox="1"/>
          <p:nvPr/>
        </p:nvSpPr>
        <p:spPr>
          <a:xfrm>
            <a:off x="4333529" y="2693273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90EA91-283C-9E18-5E78-6BD4B1FE65E9}"/>
              </a:ext>
            </a:extLst>
          </p:cNvPr>
          <p:cNvSpPr txBox="1"/>
          <p:nvPr/>
        </p:nvSpPr>
        <p:spPr>
          <a:xfrm>
            <a:off x="4274659" y="2681706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BF1AD4-5AC5-6177-1E1E-0FD585B9CDB2}"/>
              </a:ext>
            </a:extLst>
          </p:cNvPr>
          <p:cNvSpPr txBox="1"/>
          <p:nvPr/>
        </p:nvSpPr>
        <p:spPr>
          <a:xfrm>
            <a:off x="4401947" y="2687488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E4B53E-8545-29FC-E254-03AF289CA4CA}"/>
              </a:ext>
            </a:extLst>
          </p:cNvPr>
          <p:cNvSpPr txBox="1"/>
          <p:nvPr/>
        </p:nvSpPr>
        <p:spPr>
          <a:xfrm>
            <a:off x="4170707" y="2681705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9910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12" grpId="0" animBg="1"/>
      <p:bldP spid="14" grpId="0"/>
      <p:bldP spid="8" grpId="0"/>
      <p:bldP spid="18" grpId="0" animBg="1"/>
      <p:bldP spid="22" grpId="0" animBg="1"/>
      <p:bldP spid="28" grpId="0" animBg="1"/>
      <p:bldP spid="29" grpId="0" build="allAtOnce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5">
            <a:extLst>
              <a:ext uri="{FF2B5EF4-FFF2-40B4-BE49-F238E27FC236}">
                <a16:creationId xmlns:a16="http://schemas.microsoft.com/office/drawing/2014/main" id="{8572EBB9-2C4C-AABD-B36C-7F90FDF74788}"/>
              </a:ext>
            </a:extLst>
          </p:cNvPr>
          <p:cNvSpPr/>
          <p:nvPr/>
        </p:nvSpPr>
        <p:spPr>
          <a:xfrm>
            <a:off x="1036034" y="1690072"/>
            <a:ext cx="8352256" cy="123790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Many people think that hard work is ____ </a:t>
            </a:r>
          </a:p>
          <a:p>
            <a:pPr algn="ctr"/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important Vietnamese value. 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E9FAC31-1EC0-AE13-3A61-CECEE4A38172}"/>
              </a:ext>
            </a:extLst>
          </p:cNvPr>
          <p:cNvSpPr/>
          <p:nvPr/>
        </p:nvSpPr>
        <p:spPr>
          <a:xfrm>
            <a:off x="1818016" y="133808"/>
            <a:ext cx="1697073" cy="12379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E5FE81-30B5-F445-AE14-804ADB24D4AA}"/>
              </a:ext>
            </a:extLst>
          </p:cNvPr>
          <p:cNvSpPr/>
          <p:nvPr/>
        </p:nvSpPr>
        <p:spPr>
          <a:xfrm>
            <a:off x="3515089" y="143857"/>
            <a:ext cx="1697073" cy="12379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F112E34-2727-7E80-54C2-5A0B8601B9AE}"/>
              </a:ext>
            </a:extLst>
          </p:cNvPr>
          <p:cNvSpPr/>
          <p:nvPr/>
        </p:nvSpPr>
        <p:spPr>
          <a:xfrm>
            <a:off x="5212162" y="133809"/>
            <a:ext cx="1697073" cy="12379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Berlin Sans FB Demi" panose="020E0802020502020306" pitchFamily="34" charset="0"/>
                <a:cs typeface="Times New Roman" panose="02020603050405020304" pitchFamily="18" charset="0"/>
              </a:rPr>
              <a:t>the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8565BA-A979-38D2-A2BD-942F4F896F41}"/>
              </a:ext>
            </a:extLst>
          </p:cNvPr>
          <p:cNvSpPr/>
          <p:nvPr/>
        </p:nvSpPr>
        <p:spPr>
          <a:xfrm>
            <a:off x="6909234" y="100947"/>
            <a:ext cx="1697074" cy="127076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44DECF-C03D-B745-9F4F-81172B0AA3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78" t="10682" r="5006" b="4597"/>
          <a:stretch>
            <a:fillRect/>
          </a:stretch>
        </p:blipFill>
        <p:spPr>
          <a:xfrm>
            <a:off x="7353636" y="359094"/>
            <a:ext cx="808269" cy="787329"/>
          </a:xfrm>
          <a:prstGeom prst="rect">
            <a:avLst/>
          </a:prstGeom>
        </p:spPr>
      </p:pic>
      <p:sp>
        <p:nvSpPr>
          <p:cNvPr id="7" name="Rectangle: Rounded Corners 23">
            <a:extLst>
              <a:ext uri="{FF2B5EF4-FFF2-40B4-BE49-F238E27FC236}">
                <a16:creationId xmlns:a16="http://schemas.microsoft.com/office/drawing/2014/main" id="{84FC83AC-6719-3E9B-A165-F5713E80A31B}"/>
              </a:ext>
            </a:extLst>
          </p:cNvPr>
          <p:cNvSpPr/>
          <p:nvPr/>
        </p:nvSpPr>
        <p:spPr>
          <a:xfrm>
            <a:off x="537692" y="-638655"/>
            <a:ext cx="1227042" cy="357015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5400" dirty="0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grpSp>
        <p:nvGrpSpPr>
          <p:cNvPr id="8" name="Group 24">
            <a:extLst>
              <a:ext uri="{FF2B5EF4-FFF2-40B4-BE49-F238E27FC236}">
                <a16:creationId xmlns:a16="http://schemas.microsoft.com/office/drawing/2014/main" id="{4E3F85E7-A791-9532-7153-2604C954B546}"/>
              </a:ext>
            </a:extLst>
          </p:cNvPr>
          <p:cNvGrpSpPr/>
          <p:nvPr/>
        </p:nvGrpSpPr>
        <p:grpSpPr>
          <a:xfrm>
            <a:off x="686017" y="1784527"/>
            <a:ext cx="979145" cy="976773"/>
            <a:chOff x="1703480" y="3032606"/>
            <a:chExt cx="782840" cy="782838"/>
          </a:xfrm>
        </p:grpSpPr>
        <p:sp>
          <p:nvSpPr>
            <p:cNvPr id="9" name="Oval 25">
              <a:extLst>
                <a:ext uri="{FF2B5EF4-FFF2-40B4-BE49-F238E27FC236}">
                  <a16:creationId xmlns:a16="http://schemas.microsoft.com/office/drawing/2014/main" id="{416B1A9F-8E23-B257-4F31-22EFB29814D6}"/>
                </a:ext>
              </a:extLst>
            </p:cNvPr>
            <p:cNvSpPr/>
            <p:nvPr/>
          </p:nvSpPr>
          <p:spPr>
            <a:xfrm>
              <a:off x="1758217" y="3087343"/>
              <a:ext cx="673367" cy="6733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4000" b="1" dirty="0">
                  <a:solidFill>
                    <a:srgbClr val="006AB5"/>
                  </a:solidFill>
                  <a:latin typeface="Arial Rounded MT Bold" panose="020F0704030504030204" pitchFamily="34" charset="0"/>
                  <a:ea typeface="Yu Gothic UI Semilight" panose="020B0400000000000000" pitchFamily="34" charset="-128"/>
                  <a:cs typeface="Montserrat SemiBold" panose="00000700000000000000" charset="0"/>
                  <a:sym typeface="Wingdings 2" panose="05020102010507070707" pitchFamily="18" charset="2"/>
                </a:rPr>
                <a:t></a:t>
              </a:r>
              <a:endParaRPr sz="1350" dirty="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0D7917A8-B180-A301-B1A1-42B3DC53EA42}"/>
                </a:ext>
              </a:extLst>
            </p:cNvPr>
            <p:cNvSpPr/>
            <p:nvPr/>
          </p:nvSpPr>
          <p:spPr>
            <a:xfrm>
              <a:off x="1703480" y="3032606"/>
              <a:ext cx="782840" cy="78283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35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11" name="Rectangle 27">
            <a:extLst>
              <a:ext uri="{FF2B5EF4-FFF2-40B4-BE49-F238E27FC236}">
                <a16:creationId xmlns:a16="http://schemas.microsoft.com/office/drawing/2014/main" id="{47069327-0AC0-0BE3-4FF7-63726AE065CC}"/>
              </a:ext>
            </a:extLst>
          </p:cNvPr>
          <p:cNvSpPr/>
          <p:nvPr/>
        </p:nvSpPr>
        <p:spPr>
          <a:xfrm>
            <a:off x="912781" y="483980"/>
            <a:ext cx="567969" cy="32376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66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126182-0BED-AD5E-208A-2DCD154FD1D8}"/>
              </a:ext>
            </a:extLst>
          </p:cNvPr>
          <p:cNvSpPr txBox="1"/>
          <p:nvPr/>
        </p:nvSpPr>
        <p:spPr>
          <a:xfrm>
            <a:off x="7492468" y="1544742"/>
            <a:ext cx="1113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Berlin Sans FB Demi" panose="020E0802020502020306" pitchFamily="34" charset="0"/>
                <a:ea typeface="Yu Gothic UI Semilight" panose="020B0400000000000000" pitchFamily="34" charset="-128"/>
                <a:cs typeface="Times New Roman" panose="02020603050405020304" pitchFamily="18" charset="0"/>
                <a:sym typeface="Arial" panose="020B0604020202020204" pitchFamily="34" charset="0"/>
              </a:rPr>
              <a:t>an</a:t>
            </a:r>
            <a:endParaRPr lang="en-US" sz="4800" dirty="0">
              <a:solidFill>
                <a:srgbClr val="FFFF00"/>
              </a:solidFill>
              <a:latin typeface="Berlin Sans FB Demi" panose="020E0802020502020306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84">
            <a:extLst>
              <a:ext uri="{FF2B5EF4-FFF2-40B4-BE49-F238E27FC236}">
                <a16:creationId xmlns:a16="http://schemas.microsoft.com/office/drawing/2014/main" id="{CA9021F5-2075-05D5-4C92-64620007F7C6}"/>
              </a:ext>
            </a:extLst>
          </p:cNvPr>
          <p:cNvGrpSpPr/>
          <p:nvPr/>
        </p:nvGrpSpPr>
        <p:grpSpPr>
          <a:xfrm>
            <a:off x="8294571" y="4346039"/>
            <a:ext cx="829427" cy="797461"/>
            <a:chOff x="1273918" y="3025653"/>
            <a:chExt cx="1325526" cy="1252186"/>
          </a:xfrm>
        </p:grpSpPr>
        <p:sp>
          <p:nvSpPr>
            <p:cNvPr id="19" name="Oval 146">
              <a:extLst>
                <a:ext uri="{FF2B5EF4-FFF2-40B4-BE49-F238E27FC236}">
                  <a16:creationId xmlns:a16="http://schemas.microsoft.com/office/drawing/2014/main" id="{B8F532AC-8917-818C-C691-750AF714DF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17607" y="3025653"/>
              <a:ext cx="1281837" cy="122932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20" name="Oval 146">
              <a:extLst>
                <a:ext uri="{FF2B5EF4-FFF2-40B4-BE49-F238E27FC236}">
                  <a16:creationId xmlns:a16="http://schemas.microsoft.com/office/drawing/2014/main" id="{2CC7A8A2-6018-B6D7-BEBA-22FD682218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3918" y="3048513"/>
              <a:ext cx="1281837" cy="122932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bg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21" name="Freeform 131">
            <a:hlinkClick r:id="rId5" action="ppaction://hlinksldjump"/>
            <a:extLst>
              <a:ext uri="{FF2B5EF4-FFF2-40B4-BE49-F238E27FC236}">
                <a16:creationId xmlns:a16="http://schemas.microsoft.com/office/drawing/2014/main" id="{184DD325-FC09-8F55-0416-19F778A9DEB4}"/>
              </a:ext>
            </a:extLst>
          </p:cNvPr>
          <p:cNvSpPr/>
          <p:nvPr/>
        </p:nvSpPr>
        <p:spPr bwMode="auto">
          <a:xfrm>
            <a:off x="8482473" y="4508200"/>
            <a:ext cx="426284" cy="458580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C662B37-C8FF-6370-DE9A-FB3B2C28BAA3}"/>
              </a:ext>
            </a:extLst>
          </p:cNvPr>
          <p:cNvSpPr/>
          <p:nvPr/>
        </p:nvSpPr>
        <p:spPr>
          <a:xfrm>
            <a:off x="3886217" y="3106176"/>
            <a:ext cx="1990164" cy="1869803"/>
          </a:xfrm>
          <a:prstGeom prst="ellipse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726B29-3E2C-8672-E4B9-6CC4D5E92EDE}"/>
              </a:ext>
            </a:extLst>
          </p:cNvPr>
          <p:cNvSpPr txBox="1"/>
          <p:nvPr/>
        </p:nvSpPr>
        <p:spPr>
          <a:xfrm>
            <a:off x="4350361" y="2809044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5C35A5-5F5D-BA45-69CE-A5758D2F4783}"/>
              </a:ext>
            </a:extLst>
          </p:cNvPr>
          <p:cNvSpPr txBox="1"/>
          <p:nvPr/>
        </p:nvSpPr>
        <p:spPr>
          <a:xfrm>
            <a:off x="4266809" y="2821067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206C07-53C5-07D8-EFDB-C1288826667A}"/>
              </a:ext>
            </a:extLst>
          </p:cNvPr>
          <p:cNvSpPr txBox="1"/>
          <p:nvPr/>
        </p:nvSpPr>
        <p:spPr>
          <a:xfrm>
            <a:off x="4363625" y="2790439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3BE63F-D4CE-FE55-CEAD-40E7AC375F43}"/>
              </a:ext>
            </a:extLst>
          </p:cNvPr>
          <p:cNvSpPr txBox="1"/>
          <p:nvPr/>
        </p:nvSpPr>
        <p:spPr>
          <a:xfrm>
            <a:off x="4307051" y="2753623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D6D651-B997-423A-44E6-4D2FDC8945DC}"/>
              </a:ext>
            </a:extLst>
          </p:cNvPr>
          <p:cNvSpPr txBox="1"/>
          <p:nvPr/>
        </p:nvSpPr>
        <p:spPr>
          <a:xfrm>
            <a:off x="4529193" y="2802462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82610E-7D27-4841-8875-562C57881208}"/>
              </a:ext>
            </a:extLst>
          </p:cNvPr>
          <p:cNvSpPr txBox="1"/>
          <p:nvPr/>
        </p:nvSpPr>
        <p:spPr>
          <a:xfrm>
            <a:off x="4207705" y="2809043"/>
            <a:ext cx="1539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latin typeface="Berlin Sans FB Demi" panose="020E0802020502020306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129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11" grpId="0"/>
      <p:bldP spid="13" grpId="0"/>
      <p:bldP spid="21" grpId="0" animBg="1"/>
      <p:bldP spid="26" grpId="0" animBg="1"/>
      <p:bldP spid="27" grpId="0" build="allAtOnce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D9020B-E8AD-74E9-77D0-0E533341E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" y="0"/>
            <a:ext cx="7889966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CE69653-F205-5D24-61D8-2FF0E55492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7574184-8330-1170-E63B-ECEC24205B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Am_thanh_Dam_dong_vo_tay_co_vu-www_tiengdong_com">
            <a:hlinkClick r:id="" action="ppaction://media"/>
            <a:extLst>
              <a:ext uri="{FF2B5EF4-FFF2-40B4-BE49-F238E27FC236}">
                <a16:creationId xmlns:a16="http://schemas.microsoft.com/office/drawing/2014/main" id="{4614389D-4AAA-21DD-89C6-A47C32BFD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5164" y="5212556"/>
            <a:ext cx="1288869" cy="128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9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 rot="2734777" flipH="1">
            <a:off x="-263128" y="1321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Oval 87"/>
          <p:cNvSpPr>
            <a:spLocks noChangeAspect="1"/>
          </p:cNvSpPr>
          <p:nvPr/>
        </p:nvSpPr>
        <p:spPr>
          <a:xfrm>
            <a:off x="5551319" y="1984908"/>
            <a:ext cx="1451696" cy="1451696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Oval 32"/>
          <p:cNvSpPr>
            <a:spLocks noChangeAspect="1"/>
          </p:cNvSpPr>
          <p:nvPr/>
        </p:nvSpPr>
        <p:spPr>
          <a:xfrm>
            <a:off x="2140985" y="1984908"/>
            <a:ext cx="1451696" cy="1451696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Oval 71"/>
          <p:cNvSpPr>
            <a:spLocks noChangeAspect="1"/>
          </p:cNvSpPr>
          <p:nvPr/>
        </p:nvSpPr>
        <p:spPr>
          <a:xfrm>
            <a:off x="3277763" y="1984908"/>
            <a:ext cx="1451696" cy="1451696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Oval 79"/>
          <p:cNvSpPr>
            <a:spLocks noChangeAspect="1"/>
          </p:cNvSpPr>
          <p:nvPr/>
        </p:nvSpPr>
        <p:spPr>
          <a:xfrm>
            <a:off x="4414541" y="1984908"/>
            <a:ext cx="1451696" cy="1451696"/>
          </a:xfrm>
          <a:prstGeom prst="ellips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3" name="Elbow Connector 40"/>
          <p:cNvCxnSpPr/>
          <p:nvPr/>
        </p:nvCxnSpPr>
        <p:spPr>
          <a:xfrm flipV="1">
            <a:off x="6246759" y="1406831"/>
            <a:ext cx="816618" cy="562471"/>
          </a:xfrm>
          <a:prstGeom prst="bentConnector3">
            <a:avLst>
              <a:gd name="adj1" fmla="val -2255"/>
            </a:avLst>
          </a:prstGeom>
          <a:ln w="19050">
            <a:solidFill>
              <a:schemeClr val="accent4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45"/>
          <p:cNvCxnSpPr>
            <a:cxnSpLocks/>
            <a:stCxn id="11" idx="4"/>
          </p:cNvCxnSpPr>
          <p:nvPr/>
        </p:nvCxnSpPr>
        <p:spPr>
          <a:xfrm rot="5400000">
            <a:off x="2738349" y="2735550"/>
            <a:ext cx="564208" cy="1966317"/>
          </a:xfrm>
          <a:prstGeom prst="bentConnector2">
            <a:avLst/>
          </a:prstGeom>
          <a:ln w="19050">
            <a:solidFill>
              <a:schemeClr val="accent2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45"/>
          <p:cNvCxnSpPr/>
          <p:nvPr/>
        </p:nvCxnSpPr>
        <p:spPr>
          <a:xfrm rot="5400000" flipV="1">
            <a:off x="5798114" y="2747818"/>
            <a:ext cx="564208" cy="1966319"/>
          </a:xfrm>
          <a:prstGeom prst="bentConnector2">
            <a:avLst/>
          </a:prstGeom>
          <a:ln w="19050">
            <a:solidFill>
              <a:schemeClr val="accent3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53"/>
          <p:cNvCxnSpPr/>
          <p:nvPr/>
        </p:nvCxnSpPr>
        <p:spPr>
          <a:xfrm flipH="1" flipV="1">
            <a:off x="2055136" y="1439911"/>
            <a:ext cx="816618" cy="562471"/>
          </a:xfrm>
          <a:prstGeom prst="bentConnector3">
            <a:avLst>
              <a:gd name="adj1" fmla="val -2255"/>
            </a:avLst>
          </a:prstGeom>
          <a:ln w="19050">
            <a:solidFill>
              <a:schemeClr val="accent1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441841" y="-62771"/>
            <a:ext cx="3815953" cy="10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en-US" altLang="zh-CN" sz="5400" b="1" dirty="0">
                <a:solidFill>
                  <a:srgbClr val="006AB5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Articles</a:t>
            </a:r>
            <a:endParaRPr lang="zh-CN" altLang="en-US" sz="5400" b="1" dirty="0">
              <a:solidFill>
                <a:srgbClr val="006AB5"/>
              </a:solidFill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72" name="TextBox 73"/>
          <p:cNvSpPr txBox="1"/>
          <p:nvPr/>
        </p:nvSpPr>
        <p:spPr>
          <a:xfrm>
            <a:off x="6888522" y="3438612"/>
            <a:ext cx="2197193" cy="1075744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The Sun, </a:t>
            </a:r>
          </a:p>
          <a:p>
            <a:pPr algn="l">
              <a:lnSpc>
                <a:spcPct val="120000"/>
              </a:lnSpc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The Earth, …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Berlin Sans FB Demi" panose="020E0802020502020306" pitchFamily="34" charset="0"/>
              <a:ea typeface="仿宋" panose="02010609060101010101" charset="-122"/>
              <a:cs typeface="Montserrat SemiBold" panose="00000700000000000000" charset="0"/>
              <a:sym typeface="+mn-lt"/>
            </a:endParaRPr>
          </a:p>
        </p:txBody>
      </p:sp>
      <p:sp>
        <p:nvSpPr>
          <p:cNvPr id="60" name="TextBox 73"/>
          <p:cNvSpPr txBox="1"/>
          <p:nvPr/>
        </p:nvSpPr>
        <p:spPr>
          <a:xfrm>
            <a:off x="838291" y="3422025"/>
            <a:ext cx="2439472" cy="1075744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an apple, </a:t>
            </a:r>
          </a:p>
          <a:p>
            <a:pPr algn="l">
              <a:lnSpc>
                <a:spcPct val="120000"/>
              </a:lnSpc>
            </a:pP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an hour, ….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Berlin Sans FB Demi" panose="020E0802020502020306" pitchFamily="34" charset="0"/>
              <a:ea typeface="仿宋" panose="02010609060101010101" charset="-122"/>
              <a:cs typeface="Montserrat SemiBold" panose="00000700000000000000" charset="0"/>
              <a:sym typeface="+mn-lt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6955442" y="916327"/>
            <a:ext cx="2229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Viet Nam, October, …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Berlin Sans FB Demi" panose="020E0802020502020306" pitchFamily="34" charset="0"/>
              <a:ea typeface="仿宋" panose="02010609060101010101" charset="-122"/>
              <a:cs typeface="Montserrat SemiBold" panose="00000700000000000000" charset="0"/>
              <a:sym typeface="+mn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05841" y="925388"/>
            <a:ext cx="2184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erlin Sans FB Demi" panose="020E0802020502020306" pitchFamily="34" charset="0"/>
                <a:sym typeface="+mn-lt"/>
              </a:rPr>
              <a:t>a dog, a cat, </a:t>
            </a:r>
          </a:p>
          <a:p>
            <a:r>
              <a:rPr lang="en-US" sz="2800" b="1" dirty="0">
                <a:latin typeface="Berlin Sans FB Demi" panose="020E0802020502020306" pitchFamily="34" charset="0"/>
                <a:sym typeface="+mn-lt"/>
              </a:rPr>
              <a:t>a table, …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Berlin Sans FB Demi" panose="020E0802020502020306" pitchFamily="34" charset="0"/>
              <a:ea typeface="仿宋" panose="02010609060101010101" charset="-122"/>
              <a:cs typeface="Montserrat SemiBold" panose="00000700000000000000" charset="0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E6D84C-85F5-6517-972A-9BE5D03E04B5}"/>
              </a:ext>
            </a:extLst>
          </p:cNvPr>
          <p:cNvSpPr txBox="1"/>
          <p:nvPr/>
        </p:nvSpPr>
        <p:spPr>
          <a:xfrm>
            <a:off x="2490478" y="1962735"/>
            <a:ext cx="611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73308-00C8-1B06-1208-A3831BAEE681}"/>
              </a:ext>
            </a:extLst>
          </p:cNvPr>
          <p:cNvSpPr txBox="1"/>
          <p:nvPr/>
        </p:nvSpPr>
        <p:spPr>
          <a:xfrm>
            <a:off x="3397537" y="2055068"/>
            <a:ext cx="14196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Berlin Sans FB Demi" panose="020E0802020502020306" pitchFamily="34" charset="0"/>
              </a:rPr>
              <a:t>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10B9D5-8B76-B5FD-B18D-FF46A2DC62F3}"/>
              </a:ext>
            </a:extLst>
          </p:cNvPr>
          <p:cNvSpPr txBox="1"/>
          <p:nvPr/>
        </p:nvSpPr>
        <p:spPr>
          <a:xfrm>
            <a:off x="4539835" y="2188379"/>
            <a:ext cx="1574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Berlin Sans FB Demi" panose="020E0802020502020306" pitchFamily="34" charset="0"/>
              </a:rPr>
              <a:t>the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D7B40-3DDD-F6EF-310B-D84CE154E25E}"/>
              </a:ext>
            </a:extLst>
          </p:cNvPr>
          <p:cNvSpPr txBox="1"/>
          <p:nvPr/>
        </p:nvSpPr>
        <p:spPr>
          <a:xfrm>
            <a:off x="5866237" y="2055068"/>
            <a:ext cx="944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Berlin Sans FB Demi" panose="020E0802020502020306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∅</a:t>
            </a:r>
            <a:endParaRPr lang="en-US" sz="7200" dirty="0">
              <a:solidFill>
                <a:schemeClr val="bg1"/>
              </a:solidFill>
              <a:latin typeface="Berlin Sans FB Demi" panose="020E0802020502020306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0" grpId="0" animBg="1"/>
      <p:bldP spid="11" grpId="0" animBg="1"/>
      <p:bldP spid="12" grpId="0" animBg="1"/>
      <p:bldP spid="72" grpId="0"/>
      <p:bldP spid="60" grpId="0"/>
      <p:bldP spid="61" grpId="0"/>
      <p:bldP spid="39" grpId="0"/>
      <p:bldP spid="4" grpId="0"/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350465" y="99038"/>
            <a:ext cx="3533924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4400" dirty="0">
                <a:solidFill>
                  <a:srgbClr val="006AB5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Homework</a:t>
            </a:r>
            <a:endParaRPr lang="zh-CN" altLang="en-US" sz="4400" b="1" dirty="0">
              <a:solidFill>
                <a:srgbClr val="006AB5"/>
              </a:solidFill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rot="2734777" flipH="1">
            <a:off x="-263128" y="1321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Freeform: Shape 2"/>
          <p:cNvSpPr/>
          <p:nvPr/>
        </p:nvSpPr>
        <p:spPr bwMode="auto">
          <a:xfrm>
            <a:off x="2514146" y="2583800"/>
            <a:ext cx="698381" cy="320091"/>
          </a:xfrm>
          <a:custGeom>
            <a:avLst/>
            <a:gdLst>
              <a:gd name="T0" fmla="*/ 720 w 720"/>
              <a:gd name="T1" fmla="*/ 0 h 330"/>
              <a:gd name="T2" fmla="*/ 430 w 720"/>
              <a:gd name="T3" fmla="*/ 117 h 330"/>
              <a:gd name="T4" fmla="*/ 189 w 720"/>
              <a:gd name="T5" fmla="*/ 295 h 330"/>
              <a:gd name="T6" fmla="*/ 87 w 720"/>
              <a:gd name="T7" fmla="*/ 148 h 330"/>
              <a:gd name="T8" fmla="*/ 0 w 720"/>
              <a:gd name="T9" fmla="*/ 233 h 330"/>
              <a:gd name="T10" fmla="*/ 160 w 720"/>
              <a:gd name="T11" fmla="*/ 330 h 330"/>
              <a:gd name="T12" fmla="*/ 297 w 720"/>
              <a:gd name="T13" fmla="*/ 319 h 330"/>
              <a:gd name="T14" fmla="*/ 720 w 720"/>
              <a:gd name="T15" fmla="*/ 0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0" h="330">
                <a:moveTo>
                  <a:pt x="720" y="0"/>
                </a:moveTo>
                <a:lnTo>
                  <a:pt x="430" y="117"/>
                </a:lnTo>
                <a:lnTo>
                  <a:pt x="189" y="295"/>
                </a:lnTo>
                <a:lnTo>
                  <a:pt x="87" y="148"/>
                </a:lnTo>
                <a:lnTo>
                  <a:pt x="0" y="233"/>
                </a:lnTo>
                <a:lnTo>
                  <a:pt x="160" y="330"/>
                </a:lnTo>
                <a:lnTo>
                  <a:pt x="297" y="319"/>
                </a:lnTo>
                <a:lnTo>
                  <a:pt x="720" y="0"/>
                </a:lnTo>
                <a:close/>
              </a:path>
            </a:pathLst>
          </a:custGeom>
          <a:solidFill>
            <a:srgbClr val="325A6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Freeform: Shape 3"/>
          <p:cNvSpPr/>
          <p:nvPr/>
        </p:nvSpPr>
        <p:spPr bwMode="auto">
          <a:xfrm>
            <a:off x="1515074" y="1545929"/>
            <a:ext cx="540275" cy="365680"/>
          </a:xfrm>
          <a:custGeom>
            <a:avLst/>
            <a:gdLst>
              <a:gd name="T0" fmla="*/ 0 w 557"/>
              <a:gd name="T1" fmla="*/ 0 h 377"/>
              <a:gd name="T2" fmla="*/ 0 w 557"/>
              <a:gd name="T3" fmla="*/ 87 h 377"/>
              <a:gd name="T4" fmla="*/ 384 w 557"/>
              <a:gd name="T5" fmla="*/ 259 h 377"/>
              <a:gd name="T6" fmla="*/ 404 w 557"/>
              <a:gd name="T7" fmla="*/ 377 h 377"/>
              <a:gd name="T8" fmla="*/ 557 w 557"/>
              <a:gd name="T9" fmla="*/ 306 h 377"/>
              <a:gd name="T10" fmla="*/ 556 w 557"/>
              <a:gd name="T11" fmla="*/ 235 h 377"/>
              <a:gd name="T12" fmla="*/ 0 w 557"/>
              <a:gd name="T13" fmla="*/ 0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7" h="377">
                <a:moveTo>
                  <a:pt x="0" y="0"/>
                </a:moveTo>
                <a:lnTo>
                  <a:pt x="0" y="87"/>
                </a:lnTo>
                <a:lnTo>
                  <a:pt x="384" y="259"/>
                </a:lnTo>
                <a:lnTo>
                  <a:pt x="404" y="377"/>
                </a:lnTo>
                <a:lnTo>
                  <a:pt x="557" y="306"/>
                </a:lnTo>
                <a:lnTo>
                  <a:pt x="556" y="2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: Shape 4"/>
          <p:cNvSpPr/>
          <p:nvPr/>
        </p:nvSpPr>
        <p:spPr bwMode="auto">
          <a:xfrm>
            <a:off x="1417108" y="2781675"/>
            <a:ext cx="205634" cy="760459"/>
          </a:xfrm>
          <a:custGeom>
            <a:avLst/>
            <a:gdLst>
              <a:gd name="T0" fmla="*/ 24 w 212"/>
              <a:gd name="T1" fmla="*/ 784 h 784"/>
              <a:gd name="T2" fmla="*/ 212 w 212"/>
              <a:gd name="T3" fmla="*/ 685 h 784"/>
              <a:gd name="T4" fmla="*/ 170 w 212"/>
              <a:gd name="T5" fmla="*/ 0 h 784"/>
              <a:gd name="T6" fmla="*/ 0 w 212"/>
              <a:gd name="T7" fmla="*/ 97 h 784"/>
              <a:gd name="T8" fmla="*/ 24 w 212"/>
              <a:gd name="T9" fmla="*/ 784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" h="784">
                <a:moveTo>
                  <a:pt x="24" y="784"/>
                </a:moveTo>
                <a:lnTo>
                  <a:pt x="212" y="685"/>
                </a:lnTo>
                <a:lnTo>
                  <a:pt x="170" y="0"/>
                </a:lnTo>
                <a:lnTo>
                  <a:pt x="0" y="97"/>
                </a:lnTo>
                <a:lnTo>
                  <a:pt x="24" y="78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: Shape 5"/>
          <p:cNvSpPr/>
          <p:nvPr/>
        </p:nvSpPr>
        <p:spPr bwMode="auto">
          <a:xfrm>
            <a:off x="1370549" y="1797152"/>
            <a:ext cx="618842" cy="1001982"/>
          </a:xfrm>
          <a:custGeom>
            <a:avLst/>
            <a:gdLst>
              <a:gd name="T0" fmla="*/ 35 w 638"/>
              <a:gd name="T1" fmla="*/ 1033 h 1033"/>
              <a:gd name="T2" fmla="*/ 164 w 638"/>
              <a:gd name="T3" fmla="*/ 973 h 1033"/>
              <a:gd name="T4" fmla="*/ 150 w 638"/>
              <a:gd name="T5" fmla="*/ 366 h 1033"/>
              <a:gd name="T6" fmla="*/ 638 w 638"/>
              <a:gd name="T7" fmla="*/ 85 h 1033"/>
              <a:gd name="T8" fmla="*/ 638 w 638"/>
              <a:gd name="T9" fmla="*/ 0 h 1033"/>
              <a:gd name="T10" fmla="*/ 0 w 638"/>
              <a:gd name="T11" fmla="*/ 268 h 1033"/>
              <a:gd name="T12" fmla="*/ 35 w 638"/>
              <a:gd name="T13" fmla="*/ 1033 h 1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1033">
                <a:moveTo>
                  <a:pt x="35" y="1033"/>
                </a:moveTo>
                <a:lnTo>
                  <a:pt x="164" y="973"/>
                </a:lnTo>
                <a:lnTo>
                  <a:pt x="150" y="366"/>
                </a:lnTo>
                <a:lnTo>
                  <a:pt x="638" y="85"/>
                </a:lnTo>
                <a:lnTo>
                  <a:pt x="638" y="0"/>
                </a:lnTo>
                <a:lnTo>
                  <a:pt x="0" y="268"/>
                </a:lnTo>
                <a:lnTo>
                  <a:pt x="35" y="1033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Freeform: Shape 6"/>
          <p:cNvSpPr/>
          <p:nvPr/>
        </p:nvSpPr>
        <p:spPr bwMode="auto">
          <a:xfrm>
            <a:off x="2641213" y="2869942"/>
            <a:ext cx="92147" cy="672191"/>
          </a:xfrm>
          <a:custGeom>
            <a:avLst/>
            <a:gdLst>
              <a:gd name="T0" fmla="*/ 58 w 95"/>
              <a:gd name="T1" fmla="*/ 0 h 693"/>
              <a:gd name="T2" fmla="*/ 0 w 95"/>
              <a:gd name="T3" fmla="*/ 275 h 693"/>
              <a:gd name="T4" fmla="*/ 29 w 95"/>
              <a:gd name="T5" fmla="*/ 693 h 693"/>
              <a:gd name="T6" fmla="*/ 95 w 95"/>
              <a:gd name="T7" fmla="*/ 275 h 693"/>
              <a:gd name="T8" fmla="*/ 58 w 95"/>
              <a:gd name="T9" fmla="*/ 0 h 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" h="693">
                <a:moveTo>
                  <a:pt x="58" y="0"/>
                </a:moveTo>
                <a:lnTo>
                  <a:pt x="0" y="275"/>
                </a:lnTo>
                <a:lnTo>
                  <a:pt x="29" y="693"/>
                </a:lnTo>
                <a:lnTo>
                  <a:pt x="95" y="275"/>
                </a:lnTo>
                <a:lnTo>
                  <a:pt x="58" y="0"/>
                </a:lnTo>
                <a:close/>
              </a:path>
            </a:pathLst>
          </a:custGeom>
          <a:solidFill>
            <a:srgbClr val="B81F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Freeform: Shape 7"/>
          <p:cNvSpPr/>
          <p:nvPr/>
        </p:nvSpPr>
        <p:spPr bwMode="auto">
          <a:xfrm>
            <a:off x="2437518" y="2771005"/>
            <a:ext cx="270623" cy="771129"/>
          </a:xfrm>
          <a:custGeom>
            <a:avLst/>
            <a:gdLst>
              <a:gd name="T0" fmla="*/ 279 w 279"/>
              <a:gd name="T1" fmla="*/ 102 h 795"/>
              <a:gd name="T2" fmla="*/ 82 w 279"/>
              <a:gd name="T3" fmla="*/ 0 h 795"/>
              <a:gd name="T4" fmla="*/ 0 w 279"/>
              <a:gd name="T5" fmla="*/ 29 h 795"/>
              <a:gd name="T6" fmla="*/ 24 w 279"/>
              <a:gd name="T7" fmla="*/ 151 h 795"/>
              <a:gd name="T8" fmla="*/ 113 w 279"/>
              <a:gd name="T9" fmla="*/ 199 h 795"/>
              <a:gd name="T10" fmla="*/ 199 w 279"/>
              <a:gd name="T11" fmla="*/ 769 h 795"/>
              <a:gd name="T12" fmla="*/ 250 w 279"/>
              <a:gd name="T13" fmla="*/ 795 h 795"/>
              <a:gd name="T14" fmla="*/ 279 w 279"/>
              <a:gd name="T15" fmla="*/ 102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9" h="795">
                <a:moveTo>
                  <a:pt x="279" y="102"/>
                </a:moveTo>
                <a:lnTo>
                  <a:pt x="82" y="0"/>
                </a:lnTo>
                <a:lnTo>
                  <a:pt x="0" y="29"/>
                </a:lnTo>
                <a:lnTo>
                  <a:pt x="24" y="151"/>
                </a:lnTo>
                <a:lnTo>
                  <a:pt x="113" y="199"/>
                </a:lnTo>
                <a:lnTo>
                  <a:pt x="199" y="769"/>
                </a:lnTo>
                <a:lnTo>
                  <a:pt x="250" y="795"/>
                </a:lnTo>
                <a:lnTo>
                  <a:pt x="279" y="1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: Shape 8"/>
          <p:cNvSpPr/>
          <p:nvPr/>
        </p:nvSpPr>
        <p:spPr bwMode="auto">
          <a:xfrm>
            <a:off x="2050500" y="1545929"/>
            <a:ext cx="545125" cy="350160"/>
          </a:xfrm>
          <a:custGeom>
            <a:avLst/>
            <a:gdLst>
              <a:gd name="T0" fmla="*/ 4 w 562"/>
              <a:gd name="T1" fmla="*/ 235 h 361"/>
              <a:gd name="T2" fmla="*/ 562 w 562"/>
              <a:gd name="T3" fmla="*/ 0 h 361"/>
              <a:gd name="T4" fmla="*/ 562 w 562"/>
              <a:gd name="T5" fmla="*/ 66 h 361"/>
              <a:gd name="T6" fmla="*/ 111 w 562"/>
              <a:gd name="T7" fmla="*/ 259 h 361"/>
              <a:gd name="T8" fmla="*/ 115 w 562"/>
              <a:gd name="T9" fmla="*/ 361 h 361"/>
              <a:gd name="T10" fmla="*/ 0 w 562"/>
              <a:gd name="T11" fmla="*/ 335 h 361"/>
              <a:gd name="T12" fmla="*/ 4 w 562"/>
              <a:gd name="T13" fmla="*/ 235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2" h="361">
                <a:moveTo>
                  <a:pt x="4" y="235"/>
                </a:moveTo>
                <a:lnTo>
                  <a:pt x="562" y="0"/>
                </a:lnTo>
                <a:lnTo>
                  <a:pt x="562" y="66"/>
                </a:lnTo>
                <a:lnTo>
                  <a:pt x="111" y="259"/>
                </a:lnTo>
                <a:lnTo>
                  <a:pt x="115" y="361"/>
                </a:lnTo>
                <a:lnTo>
                  <a:pt x="0" y="335"/>
                </a:lnTo>
                <a:lnTo>
                  <a:pt x="4" y="23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Freeform: Shape 9"/>
          <p:cNvSpPr/>
          <p:nvPr/>
        </p:nvSpPr>
        <p:spPr bwMode="auto">
          <a:xfrm>
            <a:off x="1466576" y="2820473"/>
            <a:ext cx="1174637" cy="414179"/>
          </a:xfrm>
          <a:custGeom>
            <a:avLst/>
            <a:gdLst>
              <a:gd name="T0" fmla="*/ 0 w 1211"/>
              <a:gd name="T1" fmla="*/ 86 h 427"/>
              <a:gd name="T2" fmla="*/ 148 w 1211"/>
              <a:gd name="T3" fmla="*/ 0 h 427"/>
              <a:gd name="T4" fmla="*/ 1131 w 1211"/>
              <a:gd name="T5" fmla="*/ 44 h 427"/>
              <a:gd name="T6" fmla="*/ 1211 w 1211"/>
              <a:gd name="T7" fmla="*/ 86 h 427"/>
              <a:gd name="T8" fmla="*/ 607 w 1211"/>
              <a:gd name="T9" fmla="*/ 427 h 427"/>
              <a:gd name="T10" fmla="*/ 0 w 1211"/>
              <a:gd name="T11" fmla="*/ 86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11" h="427">
                <a:moveTo>
                  <a:pt x="0" y="86"/>
                </a:moveTo>
                <a:lnTo>
                  <a:pt x="148" y="0"/>
                </a:lnTo>
                <a:lnTo>
                  <a:pt x="1131" y="44"/>
                </a:lnTo>
                <a:lnTo>
                  <a:pt x="1211" y="86"/>
                </a:lnTo>
                <a:lnTo>
                  <a:pt x="607" y="427"/>
                </a:lnTo>
                <a:lnTo>
                  <a:pt x="0" y="86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: Shape 10"/>
          <p:cNvSpPr/>
          <p:nvPr/>
        </p:nvSpPr>
        <p:spPr bwMode="auto">
          <a:xfrm>
            <a:off x="2574285" y="2470313"/>
            <a:ext cx="638242" cy="399629"/>
          </a:xfrm>
          <a:custGeom>
            <a:avLst/>
            <a:gdLst>
              <a:gd name="T0" fmla="*/ 658 w 658"/>
              <a:gd name="T1" fmla="*/ 117 h 412"/>
              <a:gd name="T2" fmla="*/ 445 w 658"/>
              <a:gd name="T3" fmla="*/ 0 h 412"/>
              <a:gd name="T4" fmla="*/ 0 w 658"/>
              <a:gd name="T5" fmla="*/ 175 h 412"/>
              <a:gd name="T6" fmla="*/ 58 w 658"/>
              <a:gd name="T7" fmla="*/ 378 h 412"/>
              <a:gd name="T8" fmla="*/ 127 w 658"/>
              <a:gd name="T9" fmla="*/ 412 h 412"/>
              <a:gd name="T10" fmla="*/ 658 w 658"/>
              <a:gd name="T11" fmla="*/ 117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58" h="412">
                <a:moveTo>
                  <a:pt x="658" y="117"/>
                </a:moveTo>
                <a:lnTo>
                  <a:pt x="445" y="0"/>
                </a:lnTo>
                <a:lnTo>
                  <a:pt x="0" y="175"/>
                </a:lnTo>
                <a:lnTo>
                  <a:pt x="58" y="378"/>
                </a:lnTo>
                <a:lnTo>
                  <a:pt x="127" y="412"/>
                </a:lnTo>
                <a:lnTo>
                  <a:pt x="658" y="11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: Shape 11"/>
          <p:cNvSpPr/>
          <p:nvPr/>
        </p:nvSpPr>
        <p:spPr bwMode="auto">
          <a:xfrm>
            <a:off x="914661" y="2472253"/>
            <a:ext cx="580044" cy="397689"/>
          </a:xfrm>
          <a:custGeom>
            <a:avLst/>
            <a:gdLst>
              <a:gd name="T0" fmla="*/ 0 w 598"/>
              <a:gd name="T1" fmla="*/ 109 h 410"/>
              <a:gd name="T2" fmla="*/ 204 w 598"/>
              <a:gd name="T3" fmla="*/ 0 h 410"/>
              <a:gd name="T4" fmla="*/ 525 w 598"/>
              <a:gd name="T5" fmla="*/ 331 h 410"/>
              <a:gd name="T6" fmla="*/ 598 w 598"/>
              <a:gd name="T7" fmla="*/ 297 h 410"/>
              <a:gd name="T8" fmla="*/ 598 w 598"/>
              <a:gd name="T9" fmla="*/ 371 h 410"/>
              <a:gd name="T10" fmla="*/ 530 w 598"/>
              <a:gd name="T11" fmla="*/ 410 h 410"/>
              <a:gd name="T12" fmla="*/ 0 w 598"/>
              <a:gd name="T13" fmla="*/ 109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8" h="410">
                <a:moveTo>
                  <a:pt x="0" y="109"/>
                </a:moveTo>
                <a:lnTo>
                  <a:pt x="204" y="0"/>
                </a:lnTo>
                <a:lnTo>
                  <a:pt x="525" y="331"/>
                </a:lnTo>
                <a:lnTo>
                  <a:pt x="598" y="297"/>
                </a:lnTo>
                <a:lnTo>
                  <a:pt x="598" y="371"/>
                </a:lnTo>
                <a:lnTo>
                  <a:pt x="530" y="410"/>
                </a:lnTo>
                <a:lnTo>
                  <a:pt x="0" y="10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: Shape 12"/>
          <p:cNvSpPr/>
          <p:nvPr/>
        </p:nvSpPr>
        <p:spPr bwMode="auto">
          <a:xfrm>
            <a:off x="914661" y="2579920"/>
            <a:ext cx="537365" cy="958334"/>
          </a:xfrm>
          <a:custGeom>
            <a:avLst/>
            <a:gdLst>
              <a:gd name="T0" fmla="*/ 45 w 554"/>
              <a:gd name="T1" fmla="*/ 669 h 988"/>
              <a:gd name="T2" fmla="*/ 554 w 554"/>
              <a:gd name="T3" fmla="*/ 988 h 988"/>
              <a:gd name="T4" fmla="*/ 530 w 554"/>
              <a:gd name="T5" fmla="*/ 301 h 988"/>
              <a:gd name="T6" fmla="*/ 0 w 554"/>
              <a:gd name="T7" fmla="*/ 0 h 988"/>
              <a:gd name="T8" fmla="*/ 45 w 554"/>
              <a:gd name="T9" fmla="*/ 669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4" h="988">
                <a:moveTo>
                  <a:pt x="45" y="669"/>
                </a:moveTo>
                <a:lnTo>
                  <a:pt x="554" y="988"/>
                </a:lnTo>
                <a:lnTo>
                  <a:pt x="530" y="301"/>
                </a:lnTo>
                <a:lnTo>
                  <a:pt x="0" y="0"/>
                </a:lnTo>
                <a:lnTo>
                  <a:pt x="45" y="6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: Shape 13"/>
          <p:cNvSpPr/>
          <p:nvPr/>
        </p:nvSpPr>
        <p:spPr bwMode="auto">
          <a:xfrm>
            <a:off x="843853" y="1793272"/>
            <a:ext cx="573254" cy="997133"/>
          </a:xfrm>
          <a:custGeom>
            <a:avLst/>
            <a:gdLst>
              <a:gd name="T0" fmla="*/ 53 w 591"/>
              <a:gd name="T1" fmla="*/ 731 h 1028"/>
              <a:gd name="T2" fmla="*/ 591 w 591"/>
              <a:gd name="T3" fmla="*/ 1028 h 1028"/>
              <a:gd name="T4" fmla="*/ 556 w 591"/>
              <a:gd name="T5" fmla="*/ 263 h 1028"/>
              <a:gd name="T6" fmla="*/ 0 w 591"/>
              <a:gd name="T7" fmla="*/ 0 h 1028"/>
              <a:gd name="T8" fmla="*/ 53 w 591"/>
              <a:gd name="T9" fmla="*/ 731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1" h="1028">
                <a:moveTo>
                  <a:pt x="53" y="731"/>
                </a:moveTo>
                <a:lnTo>
                  <a:pt x="591" y="1028"/>
                </a:lnTo>
                <a:lnTo>
                  <a:pt x="556" y="263"/>
                </a:lnTo>
                <a:lnTo>
                  <a:pt x="0" y="0"/>
                </a:lnTo>
                <a:lnTo>
                  <a:pt x="53" y="73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: Shape 14"/>
          <p:cNvSpPr/>
          <p:nvPr/>
        </p:nvSpPr>
        <p:spPr bwMode="auto">
          <a:xfrm>
            <a:off x="2117427" y="1802001"/>
            <a:ext cx="615933" cy="997133"/>
          </a:xfrm>
          <a:custGeom>
            <a:avLst/>
            <a:gdLst>
              <a:gd name="T0" fmla="*/ 0 w 635"/>
              <a:gd name="T1" fmla="*/ 0 h 1028"/>
              <a:gd name="T2" fmla="*/ 0 w 635"/>
              <a:gd name="T3" fmla="*/ 88 h 1028"/>
              <a:gd name="T4" fmla="*/ 503 w 635"/>
              <a:gd name="T5" fmla="*/ 310 h 1028"/>
              <a:gd name="T6" fmla="*/ 503 w 635"/>
              <a:gd name="T7" fmla="*/ 988 h 1028"/>
              <a:gd name="T8" fmla="*/ 598 w 635"/>
              <a:gd name="T9" fmla="*/ 1028 h 1028"/>
              <a:gd name="T10" fmla="*/ 635 w 635"/>
              <a:gd name="T11" fmla="*/ 265 h 1028"/>
              <a:gd name="T12" fmla="*/ 0 w 635"/>
              <a:gd name="T13" fmla="*/ 0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5" h="1028">
                <a:moveTo>
                  <a:pt x="0" y="0"/>
                </a:moveTo>
                <a:lnTo>
                  <a:pt x="0" y="88"/>
                </a:lnTo>
                <a:lnTo>
                  <a:pt x="503" y="310"/>
                </a:lnTo>
                <a:lnTo>
                  <a:pt x="503" y="988"/>
                </a:lnTo>
                <a:lnTo>
                  <a:pt x="598" y="1028"/>
                </a:lnTo>
                <a:lnTo>
                  <a:pt x="635" y="26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: Shape 15"/>
          <p:cNvSpPr/>
          <p:nvPr/>
        </p:nvSpPr>
        <p:spPr bwMode="auto">
          <a:xfrm>
            <a:off x="1440386" y="2087174"/>
            <a:ext cx="614963" cy="1064060"/>
          </a:xfrm>
          <a:custGeom>
            <a:avLst/>
            <a:gdLst>
              <a:gd name="T0" fmla="*/ 0 w 634"/>
              <a:gd name="T1" fmla="*/ 0 h 1097"/>
              <a:gd name="T2" fmla="*/ 27 w 634"/>
              <a:gd name="T3" fmla="*/ 767 h 1097"/>
              <a:gd name="T4" fmla="*/ 634 w 634"/>
              <a:gd name="T5" fmla="*/ 1097 h 1097"/>
              <a:gd name="T6" fmla="*/ 634 w 634"/>
              <a:gd name="T7" fmla="*/ 300 h 1097"/>
              <a:gd name="T8" fmla="*/ 0 w 634"/>
              <a:gd name="T9" fmla="*/ 0 h 1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4" h="1097">
                <a:moveTo>
                  <a:pt x="0" y="0"/>
                </a:moveTo>
                <a:lnTo>
                  <a:pt x="27" y="767"/>
                </a:lnTo>
                <a:lnTo>
                  <a:pt x="634" y="1097"/>
                </a:lnTo>
                <a:lnTo>
                  <a:pt x="634" y="3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Freeform: Shape 16"/>
          <p:cNvSpPr/>
          <p:nvPr/>
        </p:nvSpPr>
        <p:spPr bwMode="auto">
          <a:xfrm>
            <a:off x="1466576" y="2903891"/>
            <a:ext cx="588773" cy="1025262"/>
          </a:xfrm>
          <a:custGeom>
            <a:avLst/>
            <a:gdLst>
              <a:gd name="T0" fmla="*/ 607 w 607"/>
              <a:gd name="T1" fmla="*/ 1057 h 1057"/>
              <a:gd name="T2" fmla="*/ 607 w 607"/>
              <a:gd name="T3" fmla="*/ 341 h 1057"/>
              <a:gd name="T4" fmla="*/ 0 w 607"/>
              <a:gd name="T5" fmla="*/ 0 h 1057"/>
              <a:gd name="T6" fmla="*/ 30 w 607"/>
              <a:gd name="T7" fmla="*/ 693 h 1057"/>
              <a:gd name="T8" fmla="*/ 607 w 607"/>
              <a:gd name="T9" fmla="*/ 1057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7" h="1057">
                <a:moveTo>
                  <a:pt x="607" y="1057"/>
                </a:moveTo>
                <a:lnTo>
                  <a:pt x="607" y="341"/>
                </a:lnTo>
                <a:lnTo>
                  <a:pt x="0" y="0"/>
                </a:lnTo>
                <a:lnTo>
                  <a:pt x="30" y="693"/>
                </a:lnTo>
                <a:lnTo>
                  <a:pt x="607" y="105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Freeform: Shape 17"/>
          <p:cNvSpPr/>
          <p:nvPr/>
        </p:nvSpPr>
        <p:spPr bwMode="auto">
          <a:xfrm>
            <a:off x="2055349" y="2903891"/>
            <a:ext cx="585863" cy="1025262"/>
          </a:xfrm>
          <a:custGeom>
            <a:avLst/>
            <a:gdLst>
              <a:gd name="T0" fmla="*/ 0 w 604"/>
              <a:gd name="T1" fmla="*/ 341 h 1057"/>
              <a:gd name="T2" fmla="*/ 604 w 604"/>
              <a:gd name="T3" fmla="*/ 0 h 1057"/>
              <a:gd name="T4" fmla="*/ 580 w 604"/>
              <a:gd name="T5" fmla="*/ 693 h 1057"/>
              <a:gd name="T6" fmla="*/ 0 w 604"/>
              <a:gd name="T7" fmla="*/ 1057 h 1057"/>
              <a:gd name="T8" fmla="*/ 0 w 604"/>
              <a:gd name="T9" fmla="*/ 341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4" h="1057">
                <a:moveTo>
                  <a:pt x="0" y="341"/>
                </a:moveTo>
                <a:lnTo>
                  <a:pt x="604" y="0"/>
                </a:lnTo>
                <a:lnTo>
                  <a:pt x="580" y="693"/>
                </a:lnTo>
                <a:lnTo>
                  <a:pt x="0" y="1057"/>
                </a:lnTo>
                <a:lnTo>
                  <a:pt x="0" y="34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Freeform: Shape 18"/>
          <p:cNvSpPr/>
          <p:nvPr/>
        </p:nvSpPr>
        <p:spPr bwMode="auto">
          <a:xfrm>
            <a:off x="2055349" y="2087174"/>
            <a:ext cx="613993" cy="1064060"/>
          </a:xfrm>
          <a:custGeom>
            <a:avLst/>
            <a:gdLst>
              <a:gd name="T0" fmla="*/ 0 w 633"/>
              <a:gd name="T1" fmla="*/ 300 h 1097"/>
              <a:gd name="T2" fmla="*/ 633 w 633"/>
              <a:gd name="T3" fmla="*/ 0 h 1097"/>
              <a:gd name="T4" fmla="*/ 604 w 633"/>
              <a:gd name="T5" fmla="*/ 767 h 1097"/>
              <a:gd name="T6" fmla="*/ 0 w 633"/>
              <a:gd name="T7" fmla="*/ 1097 h 1097"/>
              <a:gd name="T8" fmla="*/ 0 w 633"/>
              <a:gd name="T9" fmla="*/ 300 h 1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3" h="1097">
                <a:moveTo>
                  <a:pt x="0" y="300"/>
                </a:moveTo>
                <a:lnTo>
                  <a:pt x="633" y="0"/>
                </a:lnTo>
                <a:lnTo>
                  <a:pt x="604" y="767"/>
                </a:lnTo>
                <a:lnTo>
                  <a:pt x="0" y="1097"/>
                </a:lnTo>
                <a:lnTo>
                  <a:pt x="0" y="30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Freeform: Shape 19"/>
          <p:cNvSpPr/>
          <p:nvPr/>
        </p:nvSpPr>
        <p:spPr bwMode="auto">
          <a:xfrm>
            <a:off x="2686802" y="1802001"/>
            <a:ext cx="575194" cy="997133"/>
          </a:xfrm>
          <a:custGeom>
            <a:avLst/>
            <a:gdLst>
              <a:gd name="T0" fmla="*/ 37 w 593"/>
              <a:gd name="T1" fmla="*/ 265 h 1028"/>
              <a:gd name="T2" fmla="*/ 0 w 593"/>
              <a:gd name="T3" fmla="*/ 1028 h 1028"/>
              <a:gd name="T4" fmla="*/ 538 w 593"/>
              <a:gd name="T5" fmla="*/ 729 h 1028"/>
              <a:gd name="T6" fmla="*/ 593 w 593"/>
              <a:gd name="T7" fmla="*/ 0 h 1028"/>
              <a:gd name="T8" fmla="*/ 37 w 593"/>
              <a:gd name="T9" fmla="*/ 265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3" h="1028">
                <a:moveTo>
                  <a:pt x="37" y="265"/>
                </a:moveTo>
                <a:lnTo>
                  <a:pt x="0" y="1028"/>
                </a:lnTo>
                <a:lnTo>
                  <a:pt x="538" y="729"/>
                </a:lnTo>
                <a:lnTo>
                  <a:pt x="593" y="0"/>
                </a:lnTo>
                <a:lnTo>
                  <a:pt x="37" y="26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Freeform: Shape 20"/>
          <p:cNvSpPr/>
          <p:nvPr/>
        </p:nvSpPr>
        <p:spPr bwMode="auto">
          <a:xfrm>
            <a:off x="2669341" y="2583799"/>
            <a:ext cx="543185" cy="958334"/>
          </a:xfrm>
          <a:custGeom>
            <a:avLst/>
            <a:gdLst>
              <a:gd name="T0" fmla="*/ 0 w 560"/>
              <a:gd name="T1" fmla="*/ 988 h 988"/>
              <a:gd name="T2" fmla="*/ 29 w 560"/>
              <a:gd name="T3" fmla="*/ 295 h 988"/>
              <a:gd name="T4" fmla="*/ 560 w 560"/>
              <a:gd name="T5" fmla="*/ 0 h 988"/>
              <a:gd name="T6" fmla="*/ 511 w 560"/>
              <a:gd name="T7" fmla="*/ 665 h 988"/>
              <a:gd name="T8" fmla="*/ 0 w 560"/>
              <a:gd name="T9" fmla="*/ 988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0" h="988">
                <a:moveTo>
                  <a:pt x="0" y="988"/>
                </a:moveTo>
                <a:lnTo>
                  <a:pt x="29" y="295"/>
                </a:lnTo>
                <a:lnTo>
                  <a:pt x="560" y="0"/>
                </a:lnTo>
                <a:lnTo>
                  <a:pt x="511" y="665"/>
                </a:lnTo>
                <a:lnTo>
                  <a:pt x="0" y="98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: Shape 21"/>
          <p:cNvSpPr/>
          <p:nvPr/>
        </p:nvSpPr>
        <p:spPr bwMode="auto">
          <a:xfrm>
            <a:off x="1440387" y="1825281"/>
            <a:ext cx="1228955" cy="552885"/>
          </a:xfrm>
          <a:custGeom>
            <a:avLst/>
            <a:gdLst>
              <a:gd name="T0" fmla="*/ 0 w 1267"/>
              <a:gd name="T1" fmla="*/ 270 h 570"/>
              <a:gd name="T2" fmla="*/ 634 w 1267"/>
              <a:gd name="T3" fmla="*/ 0 h 570"/>
              <a:gd name="T4" fmla="*/ 1267 w 1267"/>
              <a:gd name="T5" fmla="*/ 270 h 570"/>
              <a:gd name="T6" fmla="*/ 634 w 1267"/>
              <a:gd name="T7" fmla="*/ 570 h 570"/>
              <a:gd name="T8" fmla="*/ 0 w 1267"/>
              <a:gd name="T9" fmla="*/ 270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7" h="570">
                <a:moveTo>
                  <a:pt x="0" y="270"/>
                </a:moveTo>
                <a:lnTo>
                  <a:pt x="634" y="0"/>
                </a:lnTo>
                <a:lnTo>
                  <a:pt x="1267" y="270"/>
                </a:lnTo>
                <a:lnTo>
                  <a:pt x="634" y="570"/>
                </a:lnTo>
                <a:lnTo>
                  <a:pt x="0" y="27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Freeform: Shape 22"/>
          <p:cNvSpPr/>
          <p:nvPr/>
        </p:nvSpPr>
        <p:spPr bwMode="auto">
          <a:xfrm>
            <a:off x="839004" y="1569208"/>
            <a:ext cx="1158148" cy="487897"/>
          </a:xfrm>
          <a:custGeom>
            <a:avLst/>
            <a:gdLst>
              <a:gd name="T0" fmla="*/ 0 w 1194"/>
              <a:gd name="T1" fmla="*/ 240 h 503"/>
              <a:gd name="T2" fmla="*/ 631 w 1194"/>
              <a:gd name="T3" fmla="*/ 0 h 503"/>
              <a:gd name="T4" fmla="*/ 1194 w 1194"/>
              <a:gd name="T5" fmla="*/ 235 h 503"/>
              <a:gd name="T6" fmla="*/ 556 w 1194"/>
              <a:gd name="T7" fmla="*/ 503 h 503"/>
              <a:gd name="T8" fmla="*/ 0 w 1194"/>
              <a:gd name="T9" fmla="*/ 240 h 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4" h="503">
                <a:moveTo>
                  <a:pt x="0" y="240"/>
                </a:moveTo>
                <a:lnTo>
                  <a:pt x="631" y="0"/>
                </a:lnTo>
                <a:lnTo>
                  <a:pt x="1194" y="235"/>
                </a:lnTo>
                <a:lnTo>
                  <a:pt x="556" y="503"/>
                </a:lnTo>
                <a:lnTo>
                  <a:pt x="0" y="24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Freeform: Shape 23"/>
          <p:cNvSpPr/>
          <p:nvPr/>
        </p:nvSpPr>
        <p:spPr bwMode="auto">
          <a:xfrm>
            <a:off x="2117427" y="1569208"/>
            <a:ext cx="1155238" cy="489836"/>
          </a:xfrm>
          <a:custGeom>
            <a:avLst/>
            <a:gdLst>
              <a:gd name="T0" fmla="*/ 635 w 1191"/>
              <a:gd name="T1" fmla="*/ 505 h 505"/>
              <a:gd name="T2" fmla="*/ 0 w 1191"/>
              <a:gd name="T3" fmla="*/ 240 h 505"/>
              <a:gd name="T4" fmla="*/ 564 w 1191"/>
              <a:gd name="T5" fmla="*/ 0 h 505"/>
              <a:gd name="T6" fmla="*/ 1191 w 1191"/>
              <a:gd name="T7" fmla="*/ 240 h 505"/>
              <a:gd name="T8" fmla="*/ 635 w 1191"/>
              <a:gd name="T9" fmla="*/ 505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1" h="505">
                <a:moveTo>
                  <a:pt x="635" y="505"/>
                </a:moveTo>
                <a:lnTo>
                  <a:pt x="0" y="240"/>
                </a:lnTo>
                <a:lnTo>
                  <a:pt x="564" y="0"/>
                </a:lnTo>
                <a:lnTo>
                  <a:pt x="1191" y="240"/>
                </a:lnTo>
                <a:lnTo>
                  <a:pt x="635" y="5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Freeform: Shape 24"/>
          <p:cNvSpPr/>
          <p:nvPr/>
        </p:nvSpPr>
        <p:spPr bwMode="auto">
          <a:xfrm>
            <a:off x="1511195" y="1344174"/>
            <a:ext cx="1089279" cy="431638"/>
          </a:xfrm>
          <a:custGeom>
            <a:avLst/>
            <a:gdLst>
              <a:gd name="T0" fmla="*/ 560 w 1123"/>
              <a:gd name="T1" fmla="*/ 0 h 445"/>
              <a:gd name="T2" fmla="*/ 1123 w 1123"/>
              <a:gd name="T3" fmla="*/ 208 h 445"/>
              <a:gd name="T4" fmla="*/ 560 w 1123"/>
              <a:gd name="T5" fmla="*/ 445 h 445"/>
              <a:gd name="T6" fmla="*/ 0 w 1123"/>
              <a:gd name="T7" fmla="*/ 208 h 445"/>
              <a:gd name="T8" fmla="*/ 560 w 1123"/>
              <a:gd name="T9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3" h="445">
                <a:moveTo>
                  <a:pt x="560" y="0"/>
                </a:moveTo>
                <a:lnTo>
                  <a:pt x="1123" y="208"/>
                </a:lnTo>
                <a:lnTo>
                  <a:pt x="560" y="445"/>
                </a:lnTo>
                <a:lnTo>
                  <a:pt x="0" y="208"/>
                </a:lnTo>
                <a:lnTo>
                  <a:pt x="56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Freeform: Shape 38"/>
          <p:cNvSpPr/>
          <p:nvPr/>
        </p:nvSpPr>
        <p:spPr>
          <a:xfrm>
            <a:off x="3303353" y="3451109"/>
            <a:ext cx="842010" cy="771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96" y="15577"/>
                </a:moveTo>
                <a:cubicBezTo>
                  <a:pt x="12144" y="16865"/>
                  <a:pt x="9844" y="18851"/>
                  <a:pt x="8177" y="21278"/>
                </a:cubicBezTo>
                <a:cubicBezTo>
                  <a:pt x="9017" y="21487"/>
                  <a:pt x="9895" y="21600"/>
                  <a:pt x="10801" y="21600"/>
                </a:cubicBezTo>
                <a:cubicBezTo>
                  <a:pt x="12429" y="21600"/>
                  <a:pt x="13973" y="21237"/>
                  <a:pt x="15358" y="20591"/>
                </a:cubicBezTo>
                <a:cubicBezTo>
                  <a:pt x="15580" y="19502"/>
                  <a:pt x="15699" y="18376"/>
                  <a:pt x="15699" y="17222"/>
                </a:cubicBezTo>
                <a:cubicBezTo>
                  <a:pt x="15699" y="16807"/>
                  <a:pt x="15679" y="16394"/>
                  <a:pt x="15648" y="15985"/>
                </a:cubicBezTo>
                <a:cubicBezTo>
                  <a:pt x="15371" y="15896"/>
                  <a:pt x="15116" y="15757"/>
                  <a:pt x="14896" y="15577"/>
                </a:cubicBezTo>
                <a:close/>
                <a:moveTo>
                  <a:pt x="18049" y="2796"/>
                </a:moveTo>
                <a:cubicBezTo>
                  <a:pt x="16319" y="2963"/>
                  <a:pt x="14667" y="3397"/>
                  <a:pt x="13127" y="4050"/>
                </a:cubicBezTo>
                <a:cubicBezTo>
                  <a:pt x="13136" y="4125"/>
                  <a:pt x="13139" y="4202"/>
                  <a:pt x="13139" y="4280"/>
                </a:cubicBezTo>
                <a:cubicBezTo>
                  <a:pt x="13139" y="4642"/>
                  <a:pt x="13052" y="4984"/>
                  <a:pt x="12904" y="5289"/>
                </a:cubicBezTo>
                <a:cubicBezTo>
                  <a:pt x="14441" y="7094"/>
                  <a:pt x="15635" y="9198"/>
                  <a:pt x="16388" y="11500"/>
                </a:cubicBezTo>
                <a:cubicBezTo>
                  <a:pt x="17323" y="11517"/>
                  <a:pt x="18121" y="12090"/>
                  <a:pt x="18465" y="12903"/>
                </a:cubicBezTo>
                <a:cubicBezTo>
                  <a:pt x="19505" y="12797"/>
                  <a:pt x="20517" y="12599"/>
                  <a:pt x="21493" y="12312"/>
                </a:cubicBezTo>
                <a:cubicBezTo>
                  <a:pt x="21562" y="11817"/>
                  <a:pt x="21600" y="11314"/>
                  <a:pt x="21600" y="10799"/>
                </a:cubicBezTo>
                <a:cubicBezTo>
                  <a:pt x="21600" y="7626"/>
                  <a:pt x="20230" y="4772"/>
                  <a:pt x="18049" y="2796"/>
                </a:cubicBezTo>
                <a:close/>
                <a:moveTo>
                  <a:pt x="13739" y="14349"/>
                </a:moveTo>
                <a:cubicBezTo>
                  <a:pt x="11074" y="13908"/>
                  <a:pt x="8601" y="12890"/>
                  <a:pt x="6450" y="11433"/>
                </a:cubicBezTo>
                <a:cubicBezTo>
                  <a:pt x="6101" y="11646"/>
                  <a:pt x="5691" y="11773"/>
                  <a:pt x="5251" y="11773"/>
                </a:cubicBezTo>
                <a:cubicBezTo>
                  <a:pt x="5090" y="11773"/>
                  <a:pt x="4933" y="11755"/>
                  <a:pt x="4781" y="11724"/>
                </a:cubicBezTo>
                <a:cubicBezTo>
                  <a:pt x="3750" y="13677"/>
                  <a:pt x="3093" y="15854"/>
                  <a:pt x="2903" y="18164"/>
                </a:cubicBezTo>
                <a:cubicBezTo>
                  <a:pt x="3931" y="19266"/>
                  <a:pt x="5186" y="20154"/>
                  <a:pt x="6595" y="20750"/>
                </a:cubicBezTo>
                <a:cubicBezTo>
                  <a:pt x="8345" y="18059"/>
                  <a:pt x="10792" y="15833"/>
                  <a:pt x="13739" y="14349"/>
                </a:cubicBezTo>
                <a:close/>
                <a:moveTo>
                  <a:pt x="17258" y="15906"/>
                </a:moveTo>
                <a:cubicBezTo>
                  <a:pt x="17290" y="16340"/>
                  <a:pt x="17306" y="16780"/>
                  <a:pt x="17306" y="17222"/>
                </a:cubicBezTo>
                <a:cubicBezTo>
                  <a:pt x="17306" y="18003"/>
                  <a:pt x="17256" y="18770"/>
                  <a:pt x="17163" y="19525"/>
                </a:cubicBezTo>
                <a:cubicBezTo>
                  <a:pt x="18993" y="18186"/>
                  <a:pt x="20389" y="16288"/>
                  <a:pt x="21091" y="14080"/>
                </a:cubicBezTo>
                <a:cubicBezTo>
                  <a:pt x="20259" y="14281"/>
                  <a:pt x="19403" y="14425"/>
                  <a:pt x="18531" y="14508"/>
                </a:cubicBezTo>
                <a:cubicBezTo>
                  <a:pt x="18326" y="15137"/>
                  <a:pt x="17860" y="15646"/>
                  <a:pt x="17258" y="15906"/>
                </a:cubicBezTo>
                <a:close/>
                <a:moveTo>
                  <a:pt x="14278" y="12804"/>
                </a:moveTo>
                <a:cubicBezTo>
                  <a:pt x="14421" y="12507"/>
                  <a:pt x="14624" y="12244"/>
                  <a:pt x="14874" y="12035"/>
                </a:cubicBezTo>
                <a:cubicBezTo>
                  <a:pt x="14196" y="9947"/>
                  <a:pt x="13122" y="8037"/>
                  <a:pt x="11738" y="6396"/>
                </a:cubicBezTo>
                <a:cubicBezTo>
                  <a:pt x="11462" y="6512"/>
                  <a:pt x="11160" y="6577"/>
                  <a:pt x="10842" y="6577"/>
                </a:cubicBezTo>
                <a:cubicBezTo>
                  <a:pt x="10343" y="6577"/>
                  <a:pt x="9883" y="6417"/>
                  <a:pt x="9507" y="6147"/>
                </a:cubicBezTo>
                <a:cubicBezTo>
                  <a:pt x="8673" y="6781"/>
                  <a:pt x="7903" y="7490"/>
                  <a:pt x="7202" y="8265"/>
                </a:cubicBezTo>
                <a:cubicBezTo>
                  <a:pt x="7421" y="8615"/>
                  <a:pt x="7550" y="9030"/>
                  <a:pt x="7550" y="9475"/>
                </a:cubicBezTo>
                <a:cubicBezTo>
                  <a:pt x="7550" y="9715"/>
                  <a:pt x="7513" y="9946"/>
                  <a:pt x="7444" y="10163"/>
                </a:cubicBezTo>
                <a:cubicBezTo>
                  <a:pt x="9459" y="11510"/>
                  <a:pt x="11779" y="12433"/>
                  <a:pt x="14278" y="12804"/>
                </a:cubicBezTo>
                <a:close/>
                <a:moveTo>
                  <a:pt x="10842" y="1982"/>
                </a:moveTo>
                <a:cubicBezTo>
                  <a:pt x="11448" y="1982"/>
                  <a:pt x="11999" y="2219"/>
                  <a:pt x="12409" y="2604"/>
                </a:cubicBezTo>
                <a:cubicBezTo>
                  <a:pt x="13608" y="2088"/>
                  <a:pt x="14870" y="1692"/>
                  <a:pt x="16183" y="1439"/>
                </a:cubicBezTo>
                <a:cubicBezTo>
                  <a:pt x="14599" y="526"/>
                  <a:pt x="12761" y="0"/>
                  <a:pt x="10801" y="0"/>
                </a:cubicBezTo>
                <a:cubicBezTo>
                  <a:pt x="9464" y="0"/>
                  <a:pt x="8183" y="245"/>
                  <a:pt x="7001" y="690"/>
                </a:cubicBezTo>
                <a:cubicBezTo>
                  <a:pt x="7940" y="1152"/>
                  <a:pt x="8833" y="1693"/>
                  <a:pt x="9674" y="2303"/>
                </a:cubicBezTo>
                <a:cubicBezTo>
                  <a:pt x="10018" y="2100"/>
                  <a:pt x="10415" y="1982"/>
                  <a:pt x="10842" y="1982"/>
                </a:cubicBezTo>
                <a:close/>
                <a:moveTo>
                  <a:pt x="2954" y="9475"/>
                </a:moveTo>
                <a:cubicBezTo>
                  <a:pt x="2954" y="9153"/>
                  <a:pt x="3021" y="8844"/>
                  <a:pt x="3141" y="8566"/>
                </a:cubicBezTo>
                <a:cubicBezTo>
                  <a:pt x="2404" y="7757"/>
                  <a:pt x="1736" y="6884"/>
                  <a:pt x="1151" y="5952"/>
                </a:cubicBezTo>
                <a:cubicBezTo>
                  <a:pt x="417" y="7410"/>
                  <a:pt x="0" y="9056"/>
                  <a:pt x="0" y="10799"/>
                </a:cubicBezTo>
                <a:cubicBezTo>
                  <a:pt x="0" y="12819"/>
                  <a:pt x="556" y="14708"/>
                  <a:pt x="1521" y="16325"/>
                </a:cubicBezTo>
                <a:cubicBezTo>
                  <a:pt x="1866" y="14381"/>
                  <a:pt x="2520" y="12545"/>
                  <a:pt x="3424" y="10861"/>
                </a:cubicBezTo>
                <a:cubicBezTo>
                  <a:pt x="3130" y="10477"/>
                  <a:pt x="2954" y="9996"/>
                  <a:pt x="2954" y="9475"/>
                </a:cubicBezTo>
                <a:close/>
                <a:moveTo>
                  <a:pt x="5251" y="7176"/>
                </a:moveTo>
                <a:cubicBezTo>
                  <a:pt x="5487" y="7176"/>
                  <a:pt x="5715" y="7213"/>
                  <a:pt x="5930" y="7278"/>
                </a:cubicBezTo>
                <a:cubicBezTo>
                  <a:pt x="6738" y="6372"/>
                  <a:pt x="7636" y="5547"/>
                  <a:pt x="8608" y="4813"/>
                </a:cubicBezTo>
                <a:cubicBezTo>
                  <a:pt x="8567" y="4642"/>
                  <a:pt x="8543" y="4464"/>
                  <a:pt x="8543" y="4280"/>
                </a:cubicBezTo>
                <a:cubicBezTo>
                  <a:pt x="8543" y="4026"/>
                  <a:pt x="8587" y="3781"/>
                  <a:pt x="8663" y="3552"/>
                </a:cubicBezTo>
                <a:cubicBezTo>
                  <a:pt x="7575" y="2771"/>
                  <a:pt x="6391" y="2115"/>
                  <a:pt x="5131" y="1609"/>
                </a:cubicBezTo>
                <a:cubicBezTo>
                  <a:pt x="3949" y="2338"/>
                  <a:pt x="2920" y="3289"/>
                  <a:pt x="2099" y="4405"/>
                </a:cubicBezTo>
                <a:cubicBezTo>
                  <a:pt x="2708" y="5484"/>
                  <a:pt x="3433" y="6491"/>
                  <a:pt x="4256" y="7407"/>
                </a:cubicBezTo>
                <a:cubicBezTo>
                  <a:pt x="4557" y="7261"/>
                  <a:pt x="4895" y="7176"/>
                  <a:pt x="5251" y="7176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anchor="ctr"/>
          <a:lstStyle/>
          <a:p>
            <a:pPr algn="ctr"/>
            <a:r>
              <a:rPr lang="en-US" sz="135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sz="135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0" y="20471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2" name="TextBox 73"/>
          <p:cNvSpPr txBox="1"/>
          <p:nvPr/>
        </p:nvSpPr>
        <p:spPr>
          <a:xfrm>
            <a:off x="4217518" y="3438529"/>
            <a:ext cx="4543241" cy="1324850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Homework link: </a:t>
            </a:r>
            <a:r>
              <a:rPr lang="en-US" altLang="zh-CN" sz="1600" dirty="0">
                <a:solidFill>
                  <a:srgbClr val="0066FF"/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+mn-lt"/>
                <a:hlinkClick r:id="rId5"/>
              </a:rPr>
              <a:t>https://yourhomework.net/quiz/assignment/1157-1764477910-81662700647143013</a:t>
            </a:r>
            <a:endParaRPr lang="en-US" altLang="zh-CN" sz="1600" dirty="0">
              <a:solidFill>
                <a:srgbClr val="0066FF"/>
              </a:solidFill>
              <a:latin typeface="Montserrat SemiBold" panose="00000700000000000000" charset="0"/>
              <a:ea typeface="仿宋" panose="02010609060101010101" charset="-122"/>
              <a:cs typeface="Montserrat SemiBold" panose="00000700000000000000" charset="0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rgbClr val="0066FF"/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Pass: 1234 – </a:t>
            </a:r>
            <a:r>
              <a:rPr lang="en-US" altLang="zh-CN" sz="1600" dirty="0" err="1">
                <a:solidFill>
                  <a:srgbClr val="0066FF"/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Nhập</a:t>
            </a:r>
            <a:r>
              <a:rPr lang="en-US" altLang="zh-CN" sz="1600" dirty="0">
                <a:solidFill>
                  <a:srgbClr val="0066FF"/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0066FF"/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họ</a:t>
            </a:r>
            <a:r>
              <a:rPr lang="en-US" altLang="zh-CN" sz="1600" dirty="0">
                <a:solidFill>
                  <a:srgbClr val="0066FF"/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0066FF"/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và</a:t>
            </a:r>
            <a:r>
              <a:rPr lang="en-US" altLang="zh-CN" sz="1600" dirty="0">
                <a:solidFill>
                  <a:srgbClr val="0066FF"/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 </a:t>
            </a:r>
            <a:r>
              <a:rPr lang="en-US" altLang="zh-CN" sz="1600" dirty="0" err="1">
                <a:solidFill>
                  <a:srgbClr val="0066FF"/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tên</a:t>
            </a:r>
            <a:r>
              <a:rPr lang="en-US" altLang="zh-CN" sz="1600" dirty="0">
                <a:solidFill>
                  <a:srgbClr val="0066FF"/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 + </a:t>
            </a:r>
            <a:r>
              <a:rPr lang="en-US" altLang="zh-CN" sz="1600" dirty="0" err="1">
                <a:solidFill>
                  <a:srgbClr val="0066FF"/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Lớp</a:t>
            </a:r>
            <a:r>
              <a:rPr lang="en-US" altLang="zh-CN" sz="1600" dirty="0">
                <a:solidFill>
                  <a:srgbClr val="0066FF"/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 </a:t>
            </a:r>
            <a:endParaRPr lang="zh-CN" altLang="en-US" sz="1600" dirty="0">
              <a:solidFill>
                <a:srgbClr val="0066FF"/>
              </a:solidFill>
              <a:latin typeface="Montserrat SemiBold" panose="00000700000000000000" charset="0"/>
              <a:ea typeface="仿宋" panose="02010609060101010101" charset="-122"/>
              <a:cs typeface="Montserrat SemiBold" panose="00000700000000000000" charset="0"/>
              <a:sym typeface="+mn-lt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3261996" y="979178"/>
            <a:ext cx="10255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Webdings" panose="05030102010509060703" pitchFamily="18" charset="2"/>
              </a:rPr>
              <a:t></a:t>
            </a:r>
            <a:endParaRPr lang="en-US" sz="6600" b="1" dirty="0">
              <a:solidFill>
                <a:schemeClr val="accent1">
                  <a:lumMod val="60000"/>
                  <a:lumOff val="40000"/>
                </a:schemeClr>
              </a:solidFill>
              <a:latin typeface="Montserrat SemiBold" panose="00000700000000000000" charset="0"/>
              <a:ea typeface="仿宋" panose="02010609060101010101" charset="-122"/>
              <a:cs typeface="Montserrat SemiBold" panose="00000700000000000000" charset="0"/>
              <a:sym typeface="+mn-lt"/>
            </a:endParaRPr>
          </a:p>
        </p:txBody>
      </p:sp>
      <p:sp>
        <p:nvSpPr>
          <p:cNvPr id="62" name="TextBox 73"/>
          <p:cNvSpPr txBox="1"/>
          <p:nvPr/>
        </p:nvSpPr>
        <p:spPr>
          <a:xfrm>
            <a:off x="4217518" y="2218197"/>
            <a:ext cx="3711974" cy="802014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Prepare next lesson: Lesson 4: Communication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Montserrat SemiBold" panose="00000700000000000000" charset="0"/>
              <a:ea typeface="仿宋" panose="02010609060101010101" charset="-122"/>
              <a:cs typeface="Montserrat SemiBold" panose="00000700000000000000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12527" y="1813156"/>
            <a:ext cx="8420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5">
                    <a:lumMod val="75000"/>
                  </a:schemeClr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Wingdings 2" panose="05020102010507070707" pitchFamily="18" charset="2"/>
              </a:rPr>
              <a:t></a:t>
            </a:r>
            <a:endParaRPr lang="en-US" sz="8000" b="1" dirty="0">
              <a:solidFill>
                <a:schemeClr val="accent5">
                  <a:lumMod val="75000"/>
                </a:schemeClr>
              </a:solidFill>
              <a:latin typeface="Montserrat SemiBold" panose="00000700000000000000" charset="0"/>
              <a:ea typeface="仿宋" panose="02010609060101010101" charset="-122"/>
              <a:cs typeface="Montserrat SemiBold" panose="00000700000000000000" charset="0"/>
              <a:sym typeface="+mn-lt"/>
            </a:endParaRPr>
          </a:p>
        </p:txBody>
      </p:sp>
      <p:sp>
        <p:nvSpPr>
          <p:cNvPr id="3" name="TextBox 73"/>
          <p:cNvSpPr txBox="1"/>
          <p:nvPr/>
        </p:nvSpPr>
        <p:spPr>
          <a:xfrm>
            <a:off x="4221790" y="1352200"/>
            <a:ext cx="2434503" cy="432683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anose="00000700000000000000" charset="0"/>
                <a:ea typeface="仿宋" panose="02010609060101010101" charset="-122"/>
                <a:cs typeface="Montserrat SemiBold" panose="00000700000000000000" charset="0"/>
                <a:sym typeface="+mn-lt"/>
              </a:rPr>
              <a:t>Review Articles  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Montserrat SemiBold" panose="00000700000000000000" charset="0"/>
              <a:ea typeface="仿宋" panose="02010609060101010101" charset="-122"/>
              <a:cs typeface="Montserrat SemiBold" panose="00000700000000000000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2" grpId="0" animBg="1"/>
      <p:bldP spid="72" grpId="0"/>
      <p:bldP spid="61" grpId="0"/>
      <p:bldP spid="62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F29B9B-6F7C-898A-E523-7A4215C8AFC1}"/>
              </a:ext>
            </a:extLst>
          </p:cNvPr>
          <p:cNvSpPr txBox="1"/>
          <p:nvPr/>
        </p:nvSpPr>
        <p:spPr>
          <a:xfrm>
            <a:off x="1120140" y="4043318"/>
            <a:ext cx="7772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Berlin Sans FB Demi" panose="020E0802020502020306" pitchFamily="34" charset="0"/>
              </a:rPr>
              <a:t>The</a:t>
            </a:r>
            <a:r>
              <a:rPr lang="en-US" sz="3200" u="sng" dirty="0">
                <a:latin typeface="Berlin Sans FB Demi" panose="020E0802020502020306" pitchFamily="34" charset="0"/>
              </a:rPr>
              <a:t> family reunion</a:t>
            </a:r>
            <a:r>
              <a:rPr lang="en-US" sz="3200" dirty="0">
                <a:latin typeface="Berlin Sans FB Demi" panose="020E0802020502020306" pitchFamily="34" charset="0"/>
              </a:rPr>
              <a:t> was held last week.</a:t>
            </a:r>
          </a:p>
        </p:txBody>
      </p:sp>
      <p:pic>
        <p:nvPicPr>
          <p:cNvPr id="3074" name="Picture 2" descr="family reunion&quot; nghĩa là gì? | Từ điển Anh-Việt Lingoland">
            <a:extLst>
              <a:ext uri="{FF2B5EF4-FFF2-40B4-BE49-F238E27FC236}">
                <a16:creationId xmlns:a16="http://schemas.microsoft.com/office/drawing/2014/main" id="{949E4DC1-58C8-67EA-38F7-041441FC1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0" b="9408"/>
          <a:stretch>
            <a:fillRect/>
          </a:stretch>
        </p:blipFill>
        <p:spPr bwMode="auto">
          <a:xfrm>
            <a:off x="1485900" y="228600"/>
            <a:ext cx="6423660" cy="3634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332253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57803" y="275777"/>
            <a:ext cx="6343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1"/>
                </a:solidFill>
                <a:latin typeface="Showcard Gothic" panose="04020904020102020604" pitchFamily="82" charset="0"/>
                <a:ea typeface="方正楷体简体" panose="02000000000000000000" pitchFamily="65" charset="-122"/>
                <a:cs typeface="Montserrat SemiBold" panose="00000700000000000000" charset="0"/>
                <a:sym typeface="思源黑体 CN" panose="020B0500000000000000" charset="-122"/>
              </a:rPr>
              <a:t>THANKS FOR ATTENDING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6120EA8-D5A3-1EC6-99BB-88AD49A1A4A0}"/>
              </a:ext>
            </a:extLst>
          </p:cNvPr>
          <p:cNvSpPr/>
          <p:nvPr/>
        </p:nvSpPr>
        <p:spPr>
          <a:xfrm>
            <a:off x="964407" y="1292168"/>
            <a:ext cx="7215186" cy="1183342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Indefinite Articles 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5EBF5F-0D63-9113-31F4-DC5FF9E73160}"/>
              </a:ext>
            </a:extLst>
          </p:cNvPr>
          <p:cNvSpPr/>
          <p:nvPr/>
        </p:nvSpPr>
        <p:spPr>
          <a:xfrm>
            <a:off x="2968692" y="187349"/>
            <a:ext cx="1203512" cy="1183342"/>
          </a:xfrm>
          <a:prstGeom prst="rect">
            <a:avLst/>
          </a:prstGeom>
          <a:ln w="158750" cmpd="thickThin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D1AFE9-538C-1507-1533-78F60D7A5465}"/>
              </a:ext>
            </a:extLst>
          </p:cNvPr>
          <p:cNvSpPr/>
          <p:nvPr/>
        </p:nvSpPr>
        <p:spPr>
          <a:xfrm>
            <a:off x="4572000" y="187349"/>
            <a:ext cx="1656678" cy="1183342"/>
          </a:xfrm>
          <a:prstGeom prst="rect">
            <a:avLst/>
          </a:prstGeom>
          <a:ln w="158750" cmpd="thickThin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Berlin Sans FB Demi" panose="020E0802020502020306" pitchFamily="34" charset="0"/>
              </a:rPr>
              <a:t>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A1E129-6BEA-8160-B666-1A6FAEAF6EFF}"/>
              </a:ext>
            </a:extLst>
          </p:cNvPr>
          <p:cNvSpPr/>
          <p:nvPr/>
        </p:nvSpPr>
        <p:spPr>
          <a:xfrm>
            <a:off x="964407" y="3323750"/>
            <a:ext cx="7215186" cy="1370169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Definite Article</a:t>
            </a:r>
          </a:p>
          <a:p>
            <a:pPr>
              <a:spcBef>
                <a:spcPts val="600"/>
              </a:spcBef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EC34E4-EC6C-3CC3-B9FC-87AE66CD94D0}"/>
              </a:ext>
            </a:extLst>
          </p:cNvPr>
          <p:cNvSpPr/>
          <p:nvPr/>
        </p:nvSpPr>
        <p:spPr>
          <a:xfrm>
            <a:off x="3485734" y="2574918"/>
            <a:ext cx="1828128" cy="914774"/>
          </a:xfrm>
          <a:prstGeom prst="rect">
            <a:avLst/>
          </a:prstGeom>
          <a:ln w="158750" cmpd="thickThin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Berlin Sans FB Demi" panose="020E0802020502020306" pitchFamily="34" charset="0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335877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4" grpId="0" animBg="1"/>
      <p:bldP spid="9" grpId="0" animBg="1"/>
      <p:bldP spid="2" grpId="0" build="p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41261C-8A6A-BD1C-866B-4747E282B675}"/>
              </a:ext>
            </a:extLst>
          </p:cNvPr>
          <p:cNvSpPr txBox="1"/>
          <p:nvPr/>
        </p:nvSpPr>
        <p:spPr>
          <a:xfrm>
            <a:off x="829559" y="3497968"/>
            <a:ext cx="3506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I saw___ tiger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E9E662-9FB6-7639-D37E-5B016B75F0B7}"/>
              </a:ext>
            </a:extLst>
          </p:cNvPr>
          <p:cNvSpPr txBox="1"/>
          <p:nvPr/>
        </p:nvSpPr>
        <p:spPr>
          <a:xfrm>
            <a:off x="3685882" y="3497342"/>
            <a:ext cx="5335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____ elephant in the zoo.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94D3A7-B97D-C6A3-C134-D9B992ED95CD}"/>
              </a:ext>
            </a:extLst>
          </p:cNvPr>
          <p:cNvSpPr txBox="1"/>
          <p:nvPr/>
        </p:nvSpPr>
        <p:spPr>
          <a:xfrm>
            <a:off x="829559" y="4120449"/>
            <a:ext cx="592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_____ tiger is eating meat.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E94826-194C-863B-1EBE-A7D848257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35570" cy="31296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12CCF9-BE50-7F95-56CB-C32B7AB4F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93" y="-113305"/>
            <a:ext cx="3608109" cy="32430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615018-11DA-A28B-9A47-23B5D69381A2}"/>
              </a:ext>
            </a:extLst>
          </p:cNvPr>
          <p:cNvSpPr txBox="1"/>
          <p:nvPr/>
        </p:nvSpPr>
        <p:spPr>
          <a:xfrm>
            <a:off x="2191733" y="3459636"/>
            <a:ext cx="782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51DEBB-1D5D-A69F-7D9C-437852390C46}"/>
              </a:ext>
            </a:extLst>
          </p:cNvPr>
          <p:cNvSpPr txBox="1"/>
          <p:nvPr/>
        </p:nvSpPr>
        <p:spPr>
          <a:xfrm>
            <a:off x="4553146" y="3474874"/>
            <a:ext cx="782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B53C76-36F1-37AA-D558-3DD12E410094}"/>
              </a:ext>
            </a:extLst>
          </p:cNvPr>
          <p:cNvSpPr txBox="1"/>
          <p:nvPr/>
        </p:nvSpPr>
        <p:spPr>
          <a:xfrm>
            <a:off x="1239625" y="4088866"/>
            <a:ext cx="1088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28296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 to school concept little boy with cycle | Premium Vector">
            <a:extLst>
              <a:ext uri="{FF2B5EF4-FFF2-40B4-BE49-F238E27FC236}">
                <a16:creationId xmlns:a16="http://schemas.microsoft.com/office/drawing/2014/main" id="{659E1B0C-DC63-1981-00E8-74E75EE18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 t="8709" r="18222"/>
          <a:stretch>
            <a:fillRect/>
          </a:stretch>
        </p:blipFill>
        <p:spPr bwMode="auto">
          <a:xfrm>
            <a:off x="1805233" y="0"/>
            <a:ext cx="5533534" cy="3733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23A7E1-DA2D-D39F-BB60-3C81F3D6E174}"/>
              </a:ext>
            </a:extLst>
          </p:cNvPr>
          <p:cNvSpPr txBox="1"/>
          <p:nvPr/>
        </p:nvSpPr>
        <p:spPr>
          <a:xfrm>
            <a:off x="1654313" y="3969620"/>
            <a:ext cx="6069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He goes to school by ____ bike 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7D3C07-BE58-FA7D-5D4D-A7AF8BCD53C9}"/>
              </a:ext>
            </a:extLst>
          </p:cNvPr>
          <p:cNvSpPr txBox="1"/>
          <p:nvPr/>
        </p:nvSpPr>
        <p:spPr>
          <a:xfrm>
            <a:off x="5646198" y="3892198"/>
            <a:ext cx="807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444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MH_Number_1">
            <a:hlinkClick r:id="" action="ppaction://noaction"/>
          </p:cNvPr>
          <p:cNvSpPr/>
          <p:nvPr>
            <p:custDataLst>
              <p:tags r:id="rId1"/>
            </p:custDataLst>
          </p:nvPr>
        </p:nvSpPr>
        <p:spPr>
          <a:xfrm>
            <a:off x="3307748" y="1007158"/>
            <a:ext cx="511803" cy="5115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>
                <a:solidFill>
                  <a:schemeClr val="accent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3" name="PA_MH_Entry_1">
            <a:hlinkClick r:id="" action="ppaction://noaction"/>
          </p:cNvPr>
          <p:cNvSpPr/>
          <p:nvPr>
            <p:custDataLst>
              <p:tags r:id="rId2"/>
            </p:custDataLst>
          </p:nvPr>
        </p:nvSpPr>
        <p:spPr>
          <a:xfrm>
            <a:off x="3931994" y="1007158"/>
            <a:ext cx="3259920" cy="51152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800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a  </a:t>
            </a:r>
            <a:endParaRPr lang="zh-CN" altLang="en-US" sz="2800" dirty="0">
              <a:solidFill>
                <a:srgbClr val="FFFFFF"/>
              </a:solidFill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7" name="PA_MH_Others_4"/>
          <p:cNvSpPr/>
          <p:nvPr>
            <p:custDataLst>
              <p:tags r:id="rId3"/>
            </p:custDataLst>
          </p:nvPr>
        </p:nvSpPr>
        <p:spPr>
          <a:xfrm>
            <a:off x="2604952" y="754686"/>
            <a:ext cx="461665" cy="2776148"/>
          </a:xfrm>
          <a:prstGeom prst="rect">
            <a:avLst/>
          </a:prstGeom>
        </p:spPr>
        <p:txBody>
          <a:bodyPr vert="eaVert" wrap="square">
            <a:noAutofit/>
          </a:bodyPr>
          <a:lstStyle/>
          <a:p>
            <a:r>
              <a:rPr lang="en-US" altLang="zh-CN" sz="3600" spc="375" dirty="0"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ARTICLES</a:t>
            </a:r>
          </a:p>
        </p:txBody>
      </p:sp>
      <p:sp>
        <p:nvSpPr>
          <p:cNvPr id="8" name="矩形 7"/>
          <p:cNvSpPr/>
          <p:nvPr/>
        </p:nvSpPr>
        <p:spPr>
          <a:xfrm>
            <a:off x="0" y="8422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9" name="PA_MH_Number_2">
            <a:hlinkClick r:id="rId14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3307748" y="1886996"/>
            <a:ext cx="511803" cy="51152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>
                <a:solidFill>
                  <a:schemeClr val="accent2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10" name="PA_MH_Entry_2">
            <a:hlinkClick r:id="rId14" action="ppaction://hlinksldjump"/>
          </p:cNvPr>
          <p:cNvSpPr/>
          <p:nvPr>
            <p:custDataLst>
              <p:tags r:id="rId5"/>
            </p:custDataLst>
          </p:nvPr>
        </p:nvSpPr>
        <p:spPr>
          <a:xfrm>
            <a:off x="3931994" y="1886996"/>
            <a:ext cx="3259920" cy="511529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800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an</a:t>
            </a:r>
            <a:endParaRPr lang="zh-CN" altLang="en-US" sz="2800" dirty="0">
              <a:solidFill>
                <a:srgbClr val="FFFFFF"/>
              </a:solidFill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11" name="PA_MH_Number_3">
            <a:hlinkClick r:id="" action="ppaction://noaction"/>
          </p:cNvPr>
          <p:cNvSpPr/>
          <p:nvPr>
            <p:custDataLst>
              <p:tags r:id="rId6"/>
            </p:custDataLst>
          </p:nvPr>
        </p:nvSpPr>
        <p:spPr>
          <a:xfrm>
            <a:off x="3307748" y="2766833"/>
            <a:ext cx="511803" cy="511529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12" name="PA_MH_Entry_3">
            <a:hlinkClick r:id="" action="ppaction://noaction"/>
          </p:cNvPr>
          <p:cNvSpPr/>
          <p:nvPr>
            <p:custDataLst>
              <p:tags r:id="rId7"/>
            </p:custDataLst>
          </p:nvPr>
        </p:nvSpPr>
        <p:spPr>
          <a:xfrm>
            <a:off x="3931994" y="2766833"/>
            <a:ext cx="3259920" cy="511529"/>
          </a:xfrm>
          <a:prstGeom prst="rect">
            <a:avLst/>
          </a:prstGeom>
          <a:solidFill>
            <a:schemeClr val="bg2">
              <a:lumMod val="25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800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the</a:t>
            </a:r>
            <a:endParaRPr lang="zh-CN" altLang="en-US" sz="2800" dirty="0">
              <a:solidFill>
                <a:srgbClr val="FFFFFF"/>
              </a:solidFill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4" name="PA_MH_Others_2">
            <a:extLst>
              <a:ext uri="{FF2B5EF4-FFF2-40B4-BE49-F238E27FC236}">
                <a16:creationId xmlns:a16="http://schemas.microsoft.com/office/drawing/2014/main" id="{AC82DA3D-8441-D6C3-0D95-26D0FAD5CC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 rot="16200000">
            <a:off x="2011380" y="-123041"/>
            <a:ext cx="1095297" cy="1257710"/>
          </a:xfrm>
          <a:prstGeom prst="rect">
            <a:avLst/>
          </a:prstGeom>
          <a:noFill/>
        </p:spPr>
        <p:txBody>
          <a:bodyPr vert="eaVert" wrap="square" rtlCol="0" anchor="ctr" anchorCtr="0">
            <a:noAutofit/>
          </a:bodyPr>
          <a:lstStyle/>
          <a:p>
            <a:r>
              <a:rPr lang="en-US" altLang="zh-CN" sz="11500" dirty="0">
                <a:solidFill>
                  <a:schemeClr val="accent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C</a:t>
            </a:r>
          </a:p>
        </p:txBody>
      </p:sp>
      <p:sp>
        <p:nvSpPr>
          <p:cNvPr id="6" name="PA_MH_Others_4">
            <a:extLst>
              <a:ext uri="{FF2B5EF4-FFF2-40B4-BE49-F238E27FC236}">
                <a16:creationId xmlns:a16="http://schemas.microsoft.com/office/drawing/2014/main" id="{CFF8AEB1-2FB8-BDA4-2C6F-314682AE0752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6200000">
            <a:off x="3669582" y="-1079872"/>
            <a:ext cx="635225" cy="3149519"/>
          </a:xfrm>
          <a:prstGeom prst="rect">
            <a:avLst/>
          </a:prstGeom>
        </p:spPr>
        <p:txBody>
          <a:bodyPr vert="eaVert" wrap="square">
            <a:noAutofit/>
          </a:bodyPr>
          <a:lstStyle/>
          <a:p>
            <a:r>
              <a:rPr lang="en-US" altLang="zh-CN" sz="3200" spc="375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GRAMMAR</a:t>
            </a:r>
          </a:p>
        </p:txBody>
      </p:sp>
      <p:sp>
        <p:nvSpPr>
          <p:cNvPr id="15" name="PA_MH_Number_3">
            <a:hlinkClick r:id="" action="ppaction://noaction"/>
            <a:extLst>
              <a:ext uri="{FF2B5EF4-FFF2-40B4-BE49-F238E27FC236}">
                <a16:creationId xmlns:a16="http://schemas.microsoft.com/office/drawing/2014/main" id="{BD5EC984-2AE0-8FFB-48F5-DAF3854E6455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307748" y="3693209"/>
            <a:ext cx="511803" cy="511529"/>
          </a:xfrm>
          <a:prstGeom prst="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04</a:t>
            </a:r>
          </a:p>
        </p:txBody>
      </p:sp>
      <p:sp>
        <p:nvSpPr>
          <p:cNvPr id="16" name="PA_MH_Entry_3">
            <a:hlinkClick r:id="" action="ppaction://noaction"/>
            <a:extLst>
              <a:ext uri="{FF2B5EF4-FFF2-40B4-BE49-F238E27FC236}">
                <a16:creationId xmlns:a16="http://schemas.microsoft.com/office/drawing/2014/main" id="{6D0FF01F-B268-25D2-FF85-94F10D4433FC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931994" y="3693209"/>
            <a:ext cx="3259920" cy="5115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800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the zero article</a:t>
            </a:r>
            <a:endParaRPr lang="zh-CN" altLang="en-US" sz="2800" dirty="0">
              <a:solidFill>
                <a:srgbClr val="FFFFFF"/>
              </a:solidFill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75C653D-666C-E5E8-D8FC-389BE0ABF324}"/>
              </a:ext>
            </a:extLst>
          </p:cNvPr>
          <p:cNvSpPr/>
          <p:nvPr/>
        </p:nvSpPr>
        <p:spPr>
          <a:xfrm>
            <a:off x="2835784" y="3426941"/>
            <a:ext cx="5181600" cy="11842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0.42465 -0.0361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3" y="-182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9" grpId="0" animBg="1"/>
      <p:bldP spid="10" grpId="0" animBg="1"/>
      <p:bldP spid="11" grpId="0" animBg="1"/>
      <p:bldP spid="12" grpId="0" animBg="1"/>
      <p:bldP spid="4" grpId="0"/>
      <p:bldP spid="4" grpId="1"/>
      <p:bldP spid="6" grpId="0"/>
      <p:bldP spid="6" grpId="1"/>
      <p:bldP spid="15" grpId="0" animBg="1"/>
      <p:bldP spid="16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54C900D2-7A56-2521-DB01-9F3941B8D291}"/>
              </a:ext>
            </a:extLst>
          </p:cNvPr>
          <p:cNvSpPr txBox="1"/>
          <p:nvPr/>
        </p:nvSpPr>
        <p:spPr>
          <a:xfrm>
            <a:off x="1328614" y="218520"/>
            <a:ext cx="434966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5400" b="1" dirty="0">
                <a:solidFill>
                  <a:schemeClr val="accent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REMEMBER</a:t>
            </a:r>
          </a:p>
        </p:txBody>
      </p:sp>
      <p:sp>
        <p:nvSpPr>
          <p:cNvPr id="3" name="PA_MH_Entry_1">
            <a:hlinkClick r:id="" action="ppaction://noaction"/>
            <a:extLst>
              <a:ext uri="{FF2B5EF4-FFF2-40B4-BE49-F238E27FC236}">
                <a16:creationId xmlns:a16="http://schemas.microsoft.com/office/drawing/2014/main" id="{88CC9DC8-7C0F-9AC5-FC2E-16F35D6CFAC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9406" y="1351837"/>
            <a:ext cx="9362812" cy="511529"/>
          </a:xfrm>
          <a:prstGeom prst="rect">
            <a:avLst/>
          </a:prstGeom>
          <a:solidFill>
            <a:srgbClr val="FFCC66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400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Articles in English include </a:t>
            </a:r>
            <a:r>
              <a:rPr lang="en-US" altLang="zh-CN" sz="2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a</a:t>
            </a:r>
            <a:r>
              <a:rPr lang="en-US" altLang="zh-CN" sz="2400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 / </a:t>
            </a:r>
            <a:r>
              <a:rPr lang="en-US" altLang="zh-CN" sz="2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an</a:t>
            </a:r>
            <a:r>
              <a:rPr lang="en-US" altLang="zh-CN" sz="2400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, </a:t>
            </a:r>
            <a:r>
              <a:rPr lang="en-US" altLang="zh-CN" sz="2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the</a:t>
            </a:r>
            <a:r>
              <a:rPr lang="en-US" altLang="zh-CN" sz="2400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 and the </a:t>
            </a:r>
            <a:r>
              <a:rPr lang="en-US" altLang="zh-CN" sz="2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zero articles</a:t>
            </a:r>
            <a:endParaRPr lang="zh-CN" altLang="en-US" sz="2400" b="1" i="1" dirty="0">
              <a:solidFill>
                <a:schemeClr val="tx2">
                  <a:lumMod val="60000"/>
                  <a:lumOff val="40000"/>
                </a:schemeClr>
              </a:solidFill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3B93A4-0617-40DE-A23B-96C53506086D}"/>
              </a:ext>
            </a:extLst>
          </p:cNvPr>
          <p:cNvGrpSpPr/>
          <p:nvPr/>
        </p:nvGrpSpPr>
        <p:grpSpPr>
          <a:xfrm>
            <a:off x="196960" y="80280"/>
            <a:ext cx="1107483" cy="1107483"/>
            <a:chOff x="196960" y="80280"/>
            <a:chExt cx="1107483" cy="1107483"/>
          </a:xfrm>
        </p:grpSpPr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5B0D0DF4-6556-7A0C-EBA7-5903BEE0F453}"/>
                </a:ext>
              </a:extLst>
            </p:cNvPr>
            <p:cNvGrpSpPr/>
            <p:nvPr/>
          </p:nvGrpSpPr>
          <p:grpSpPr>
            <a:xfrm>
              <a:off x="196960" y="80280"/>
              <a:ext cx="1107483" cy="110748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7">
                <a:extLst>
                  <a:ext uri="{FF2B5EF4-FFF2-40B4-BE49-F238E27FC236}">
                    <a16:creationId xmlns:a16="http://schemas.microsoft.com/office/drawing/2014/main" id="{35769721-2C55-A21B-280D-2EFBA9E4507A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" name="椭圆 8">
                <a:extLst>
                  <a:ext uri="{FF2B5EF4-FFF2-40B4-BE49-F238E27FC236}">
                    <a16:creationId xmlns:a16="http://schemas.microsoft.com/office/drawing/2014/main" id="{633F9A6C-EE15-9E63-D939-9CE67832C48C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Montserrat SemiBold" panose="00000700000000000000" charset="0"/>
                  <a:ea typeface="微软雅黑" panose="020B0503020204020204" pitchFamily="34" charset="-122"/>
                  <a:cs typeface="Montserrat SemiBold" panose="00000700000000000000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78B4A7-74BB-7DCD-C334-551068FAA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67" y="154711"/>
              <a:ext cx="918068" cy="958614"/>
            </a:xfrm>
            <a:prstGeom prst="rect">
              <a:avLst/>
            </a:prstGeom>
          </p:spPr>
        </p:pic>
      </p:grpSp>
      <p:sp>
        <p:nvSpPr>
          <p:cNvPr id="9" name="PA_MH_Entry_1">
            <a:hlinkClick r:id="" action="ppaction://noaction"/>
            <a:extLst>
              <a:ext uri="{FF2B5EF4-FFF2-40B4-BE49-F238E27FC236}">
                <a16:creationId xmlns:a16="http://schemas.microsoft.com/office/drawing/2014/main" id="{4EFFBB4E-96A9-439C-460B-FA79553FCEE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09406" y="2165686"/>
            <a:ext cx="9362812" cy="1491914"/>
          </a:xfrm>
          <a:prstGeom prst="rect">
            <a:avLst/>
          </a:prstGeom>
          <a:solidFill>
            <a:srgbClr val="FFCC66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3200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Sometimes, we use nouns without </a:t>
            </a:r>
            <a:r>
              <a:rPr lang="en-US" altLang="zh-CN" sz="3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a</a:t>
            </a:r>
            <a:r>
              <a:rPr lang="en-US" altLang="zh-CN" sz="3200" b="1" i="1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/ </a:t>
            </a:r>
            <a:r>
              <a:rPr lang="en-US" altLang="zh-CN" sz="3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an</a:t>
            </a:r>
            <a:r>
              <a:rPr lang="en-US" altLang="zh-CN" sz="3200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 or </a:t>
            </a:r>
            <a:r>
              <a:rPr lang="en-US" altLang="zh-CN" sz="3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the</a:t>
            </a:r>
            <a:r>
              <a:rPr lang="en-US" altLang="zh-CN" sz="3200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. We call this the </a:t>
            </a:r>
            <a:r>
              <a:rPr lang="en-US" altLang="zh-CN" sz="3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zero article</a:t>
            </a:r>
            <a:r>
              <a:rPr lang="en-US" altLang="zh-CN" sz="3200" dirty="0">
                <a:solidFill>
                  <a:srgbClr val="FFFFFF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.  </a:t>
            </a:r>
            <a:endParaRPr lang="zh-CN" altLang="en-US" sz="3200" dirty="0">
              <a:solidFill>
                <a:srgbClr val="FFFFFF"/>
              </a:solidFill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94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9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NUMBER"/>
  <p:tag name="ID" val="545841"/>
  <p:tag name="MH_ORDER" val="1"/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NUMBER"/>
  <p:tag name="ID" val="545841"/>
  <p:tag name="MH_ORDER" val="3"/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3"/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1"/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1"/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1"/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1"/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1"/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1"/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1"/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1"/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OTHERS"/>
  <p:tag name="ID" val="545841"/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NUMBER"/>
  <p:tag name="ID" val="545841"/>
  <p:tag name="MH_ORDER" val="2"/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2"/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NUMBER"/>
  <p:tag name="ID" val="545841"/>
  <p:tag name="MH_ORDER" val="3"/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3"/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OTHERS"/>
  <p:tag name="ID" val="545841"/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OTHERS"/>
  <p:tag name="ID" val="545841"/>
  <p:tag name="PA" val="v3.2.0"/>
</p:tagLst>
</file>

<file path=ppt/theme/theme1.xml><?xml version="1.0" encoding="utf-8"?>
<a:theme xmlns:a="http://schemas.openxmlformats.org/drawingml/2006/main" name="3_Office 主题">
  <a:themeElements>
    <a:clrScheme name="自定义 33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06AB5"/>
      </a:accent1>
      <a:accent2>
        <a:srgbClr val="31A8E1"/>
      </a:accent2>
      <a:accent3>
        <a:srgbClr val="006AB5"/>
      </a:accent3>
      <a:accent4>
        <a:srgbClr val="31A8E1"/>
      </a:accent4>
      <a:accent5>
        <a:srgbClr val="006AB5"/>
      </a:accent5>
      <a:accent6>
        <a:srgbClr val="31A8E1"/>
      </a:accent6>
      <a:hlink>
        <a:srgbClr val="006AB5"/>
      </a:hlink>
      <a:folHlink>
        <a:srgbClr val="31A8E1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1416</Words>
  <Application>Microsoft Office PowerPoint</Application>
  <PresentationFormat>On-screen Show (16:9)</PresentationFormat>
  <Paragraphs>498</Paragraphs>
  <Slides>40</Slides>
  <Notes>16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</vt:lpstr>
      <vt:lpstr>Arial Black</vt:lpstr>
      <vt:lpstr>Arial Rounded MT Bold</vt:lpstr>
      <vt:lpstr>Berlin Sans FB Demi</vt:lpstr>
      <vt:lpstr>Bernard MT Condensed</vt:lpstr>
      <vt:lpstr>Calibri</vt:lpstr>
      <vt:lpstr>Montserrat SemiBold</vt:lpstr>
      <vt:lpstr>Showcard Gothic</vt:lpstr>
      <vt:lpstr>Times New Roman</vt:lpstr>
      <vt:lpstr>Wingdings</vt:lpstr>
      <vt:lpstr>Wingdings 2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手绘中国风毕业论文开题报告PPT模板</dc:title>
  <dc:creator>ADMIN</dc:creator>
  <cp:lastModifiedBy>lamanh17012020@outlook.com.vn</cp:lastModifiedBy>
  <cp:revision>60</cp:revision>
  <dcterms:created xsi:type="dcterms:W3CDTF">2015-11-26T11:30:00Z</dcterms:created>
  <dcterms:modified xsi:type="dcterms:W3CDTF">2025-12-02T07:32:25Z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  <property fmtid="{D5CDD505-2E9C-101B-9397-08002B2CF9AE}" pid="3" name="KSOSaveFontToCloudKey">
    <vt:lpwstr>290992342_cloud</vt:lpwstr>
  </property>
</Properties>
</file>