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</p:sldMasterIdLst>
  <p:sldIdLst>
    <p:sldId id="271" r:id="rId4"/>
    <p:sldId id="277" r:id="rId5"/>
    <p:sldId id="272" r:id="rId6"/>
    <p:sldId id="283" r:id="rId7"/>
    <p:sldId id="274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601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64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546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8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111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542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89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427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367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827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508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2841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359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84404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260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4840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09274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32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87789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227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0257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85456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30712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444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33125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21069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8558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119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966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058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826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24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8/24/2021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685800" y="49974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 </a:t>
            </a:r>
            <a:r>
              <a:rPr lang="en-US" sz="3200" kern="10" spc="-32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</a:t>
            </a:r>
            <a:endParaRPr lang="en-US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998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animBg="1"/>
      <p:bldP spid="69639" grpId="1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991" y="1112827"/>
            <a:ext cx="8229600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800" b="1" dirty="0" smtClean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dirty="0" smtClean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35)</a:t>
            </a:r>
            <a:endParaRPr lang="en-US" sz="40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738664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HOẠT </a:t>
            </a:r>
            <a:r>
              <a:rPr lang="en-US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KHÁM PHÁ THỂ LOẠI MĨ THUẬT</a:t>
            </a:r>
            <a:endParaRPr lang="en-US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629" y="793390"/>
            <a:ext cx="8430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sachthietbigiaoduc.vn/public/1/Books/7904/16146/HF_435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764" y="1694906"/>
            <a:ext cx="2314575" cy="1666875"/>
          </a:xfrm>
          <a:prstGeom prst="rect">
            <a:avLst/>
          </a:prstGeom>
          <a:noFill/>
        </p:spPr>
      </p:pic>
      <p:pic>
        <p:nvPicPr>
          <p:cNvPr id="9220" name="Picture 4" descr="http://sachthietbigiaoduc.vn/public/1/Books/7904/16146/HF_435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5895" y="1719943"/>
            <a:ext cx="1866900" cy="1600200"/>
          </a:xfrm>
          <a:prstGeom prst="rect">
            <a:avLst/>
          </a:prstGeom>
          <a:noFill/>
        </p:spPr>
      </p:pic>
      <p:pic>
        <p:nvPicPr>
          <p:cNvPr id="9222" name="Picture 6" descr="http://sachthietbigiaoduc.vn/public/1/Books/7904/16146/HF_4350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4329" y="1683883"/>
            <a:ext cx="1619250" cy="1673271"/>
          </a:xfrm>
          <a:prstGeom prst="rect">
            <a:avLst/>
          </a:prstGeom>
          <a:noFill/>
        </p:spPr>
      </p:pic>
      <p:pic>
        <p:nvPicPr>
          <p:cNvPr id="9224" name="Picture 8" descr="http://sachthietbigiaoduc.vn/public/1/Books/7904/16146/HF_4351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31033" y="1710781"/>
            <a:ext cx="2343150" cy="1638300"/>
          </a:xfrm>
          <a:prstGeom prst="rect">
            <a:avLst/>
          </a:prstGeom>
          <a:noFill/>
        </p:spPr>
      </p:pic>
      <p:pic>
        <p:nvPicPr>
          <p:cNvPr id="9226" name="Picture 10" descr="http://sachthietbigiaoduc.vn/public/1/Books/7904/16146/HF_4351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769" y="4311378"/>
            <a:ext cx="2324100" cy="1714500"/>
          </a:xfrm>
          <a:prstGeom prst="rect">
            <a:avLst/>
          </a:prstGeom>
          <a:noFill/>
        </p:spPr>
      </p:pic>
      <p:pic>
        <p:nvPicPr>
          <p:cNvPr id="9228" name="Picture 12" descr="http://sachthietbigiaoduc.vn/public/1/Books/7904/16146/HF_4351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4901" y="3571874"/>
            <a:ext cx="2352675" cy="3286126"/>
          </a:xfrm>
          <a:prstGeom prst="rect">
            <a:avLst/>
          </a:prstGeom>
          <a:noFill/>
        </p:spPr>
      </p:pic>
      <p:pic>
        <p:nvPicPr>
          <p:cNvPr id="9230" name="Picture 14" descr="http://sachthietbigiaoduc.vn/public/1/Books/7904/16146/HF_4351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90169" y="3514725"/>
            <a:ext cx="2457450" cy="334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67922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sachthietbigiaoduc.vn/public/1/Books/7904/16146/HF_435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005"/>
            <a:ext cx="3476625" cy="2400301"/>
          </a:xfrm>
          <a:prstGeom prst="rect">
            <a:avLst/>
          </a:prstGeom>
          <a:noFill/>
        </p:spPr>
      </p:pic>
      <p:pic>
        <p:nvPicPr>
          <p:cNvPr id="79876" name="Picture 4" descr="http://sachthietbigiaoduc.vn/public/1/Books/7904/16146/HF_435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4352" y="169817"/>
            <a:ext cx="3358333" cy="2352675"/>
          </a:xfrm>
          <a:prstGeom prst="rect">
            <a:avLst/>
          </a:prstGeom>
          <a:noFill/>
        </p:spPr>
      </p:pic>
      <p:pic>
        <p:nvPicPr>
          <p:cNvPr id="79878" name="Picture 6" descr="http://sachthietbigiaoduc.vn/public/1/Books/7904/16146/HF_435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82834"/>
            <a:ext cx="6178731" cy="3435532"/>
          </a:xfrm>
          <a:prstGeom prst="rect">
            <a:avLst/>
          </a:prstGeom>
          <a:noFill/>
        </p:spPr>
      </p:pic>
      <p:pic>
        <p:nvPicPr>
          <p:cNvPr id="5" name="Picture 6" descr="http://sachthietbigiaoduc.vn/public/1/Books/7904/16146/HF_4351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3" y="4440010"/>
            <a:ext cx="1985554" cy="2417990"/>
          </a:xfrm>
          <a:prstGeom prst="rect">
            <a:avLst/>
          </a:prstGeom>
          <a:noFill/>
        </p:spPr>
      </p:pic>
      <p:pic>
        <p:nvPicPr>
          <p:cNvPr id="6" name="Picture 2" descr="http://sachthietbigiaoduc.vn/public/1/Books/7904/16146/HF_4351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418962"/>
            <a:ext cx="2362200" cy="2105026"/>
          </a:xfrm>
          <a:prstGeom prst="rect">
            <a:avLst/>
          </a:prstGeom>
          <a:noFill/>
        </p:spPr>
      </p:pic>
      <p:pic>
        <p:nvPicPr>
          <p:cNvPr id="7" name="Picture 4" descr="http://sachthietbigiaoduc.vn/public/1/Books/7904/16146/HF_4351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7184" y="2586446"/>
            <a:ext cx="2257425" cy="1933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 LẬP SƠ ĐỒ TƯ DUY VỀ HỆ THỐNG BÀI HỌC THUỘC CÁC THỂ LOẠI MĨ THUẬT TRONG SÁCH GIÁO KHOA MĨ THUẬT 6</a:t>
            </a:r>
            <a:endParaRPr lang="en-US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Admin\Desktop\z2708630983835_303648611b77847b38d1c48e999770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1061" y="901338"/>
            <a:ext cx="5143500" cy="5721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69303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353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105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4_Office Theme</vt:lpstr>
      <vt:lpstr>Organic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135</cp:revision>
  <dcterms:created xsi:type="dcterms:W3CDTF">2020-10-14T13:46:51Z</dcterms:created>
  <dcterms:modified xsi:type="dcterms:W3CDTF">2021-08-24T15:28:45Z</dcterms:modified>
</cp:coreProperties>
</file>