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4" r:id="rId9"/>
    <p:sldId id="275" r:id="rId10"/>
    <p:sldId id="278" r:id="rId11"/>
    <p:sldId id="280" r:id="rId12"/>
    <p:sldId id="282" r:id="rId13"/>
    <p:sldId id="25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3D</a:t>
            </a:r>
          </a:p>
          <a:p>
            <a:pPr algn="ctr">
              <a:defRPr/>
            </a:pPr>
            <a:endParaRPr lang="en-US" sz="36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31)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38664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KHÁM PHÁ MÔ HÌNH NGÔI NHÀ</a:t>
            </a:r>
            <a:endParaRPr lang="en-US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2" descr="http://sachthietbigiaoduc.vn/public/1/Books/7904/16144/HF_434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736" y="2120400"/>
            <a:ext cx="3609975" cy="2333626"/>
          </a:xfrm>
          <a:prstGeom prst="rect">
            <a:avLst/>
          </a:prstGeom>
          <a:noFill/>
        </p:spPr>
      </p:pic>
      <p:pic>
        <p:nvPicPr>
          <p:cNvPr id="9220" name="Picture 4" descr="http://sachthietbigiaoduc.vn/public/1/Books/7904/16144/HF_4348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1529" y="2094275"/>
            <a:ext cx="3095625" cy="2343151"/>
          </a:xfrm>
          <a:prstGeom prst="rect">
            <a:avLst/>
          </a:prstGeom>
          <a:noFill/>
        </p:spPr>
      </p:pic>
      <p:pic>
        <p:nvPicPr>
          <p:cNvPr id="5" name="Picture 6" descr="http://sachthietbigiaoduc.vn/public/1/Books/7904/16144/HF_434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1050" y="4532811"/>
            <a:ext cx="3562350" cy="2325189"/>
          </a:xfrm>
          <a:prstGeom prst="rect">
            <a:avLst/>
          </a:prstGeom>
          <a:noFill/>
        </p:spPr>
      </p:pic>
      <p:pic>
        <p:nvPicPr>
          <p:cNvPr id="9224" name="Picture 8" descr="http://sachthietbigiaoduc.vn/public/1/Books/7904/16144/HF_4348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7656" y="4532810"/>
            <a:ext cx="3114675" cy="2325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TẠO MÔ HÌNH NGÔI NHÀ TỪ VẬT LIỆU TÌM ĐƯỢC</a:t>
            </a:r>
            <a:endParaRPr lang="en-US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011013"/>
            <a:ext cx="802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B1:Lựa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09878"/>
            <a:ext cx="7419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431740"/>
            <a:ext cx="7053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achthietbigiaoduc.vn/public/1/Books/7904/16144/HF_434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12" y="958647"/>
            <a:ext cx="2168434" cy="2790825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44/HF_43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274" y="890957"/>
            <a:ext cx="2169614" cy="2819401"/>
          </a:xfrm>
          <a:prstGeom prst="rect">
            <a:avLst/>
          </a:prstGeom>
          <a:noFill/>
        </p:spPr>
      </p:pic>
      <p:pic>
        <p:nvPicPr>
          <p:cNvPr id="4" name="Picture 6" descr="http://sachthietbigiaoduc.vn/public/1/Books/7904/16144/HF_4348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3725" y="941294"/>
            <a:ext cx="2417808" cy="2769326"/>
          </a:xfrm>
          <a:prstGeom prst="rect">
            <a:avLst/>
          </a:prstGeom>
          <a:noFill/>
        </p:spPr>
      </p:pic>
      <p:pic>
        <p:nvPicPr>
          <p:cNvPr id="8200" name="Picture 8" descr="http://sachthietbigiaoduc.vn/public/1/Books/7904/16144/HF_4348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8444" y="861764"/>
            <a:ext cx="2365556" cy="2797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248194"/>
            <a:ext cx="880436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MÔ HÌNH NGÔI NHÀ BẰNG VẬT LIỆU ĐÃ QUA SỬ DỤNG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439" y="762391"/>
            <a:ext cx="6141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" y="5112323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dirty="0"/>
          </a:p>
        </p:txBody>
      </p:sp>
      <p:pic>
        <p:nvPicPr>
          <p:cNvPr id="2" name="Picture 2" descr="http://sachthietbigiaoduc.vn/public/1/Books/7904/16144/HF_434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638" y="1454014"/>
            <a:ext cx="3600450" cy="2800351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44/HF_4348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735" y="1452790"/>
            <a:ext cx="2486025" cy="2838450"/>
          </a:xfrm>
          <a:prstGeom prst="rect">
            <a:avLst/>
          </a:prstGeom>
          <a:noFill/>
        </p:spPr>
      </p:pic>
      <p:pic>
        <p:nvPicPr>
          <p:cNvPr id="4" name="Picture 6" descr="http://sachthietbigiaoduc.vn/public/1/Books/7904/16144/HF_4349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301" y="1409700"/>
            <a:ext cx="2543175" cy="2790825"/>
          </a:xfrm>
          <a:prstGeom prst="rect">
            <a:avLst/>
          </a:prstGeom>
          <a:noFill/>
        </p:spPr>
      </p:pic>
      <p:pic>
        <p:nvPicPr>
          <p:cNvPr id="5" name="Picture 8" descr="http://sachthietbigiaoduc.vn/public/1/Books/7904/16144/HF_4349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138" y="4193177"/>
            <a:ext cx="3408498" cy="2495006"/>
          </a:xfrm>
          <a:prstGeom prst="rect">
            <a:avLst/>
          </a:prstGeom>
          <a:noFill/>
        </p:spPr>
      </p:pic>
      <p:pic>
        <p:nvPicPr>
          <p:cNvPr id="6" name="Picture 10" descr="http://sachthietbigiaoduc.vn/public/1/Books/7904/16144/HF_4349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9175" y="4232366"/>
            <a:ext cx="3044825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" y="974263"/>
            <a:ext cx="79422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3D</a:t>
            </a:r>
          </a:p>
          <a:p>
            <a:pPr algn="ctr">
              <a:defRPr/>
            </a:pP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32)</a:t>
            </a:r>
            <a:endParaRPr lang="en-US" sz="4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39634" y="407126"/>
            <a:ext cx="880436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MÔ HÌNH NGÔI NHÀ BẰNG VẬT LIỆU ĐÃ QUA SỬ DỤNG</a:t>
            </a: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sachthietbigiaoduc.vn/public/1/Books/7904/16144/HF_434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908" y="918436"/>
            <a:ext cx="3600450" cy="2800351"/>
          </a:xfrm>
          <a:prstGeom prst="rect">
            <a:avLst/>
          </a:prstGeom>
          <a:noFill/>
        </p:spPr>
      </p:pic>
      <p:pic>
        <p:nvPicPr>
          <p:cNvPr id="7" name="Picture 8" descr="http://sachthietbigiaoduc.vn/public/1/Books/7904/16144/HF_434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076" y="3984172"/>
            <a:ext cx="3408498" cy="2495006"/>
          </a:xfrm>
          <a:prstGeom prst="rect">
            <a:avLst/>
          </a:prstGeom>
          <a:noFill/>
        </p:spPr>
      </p:pic>
      <p:pic>
        <p:nvPicPr>
          <p:cNvPr id="8" name="Picture 4" descr="http://sachthietbigiaoduc.vn/public/1/Books/7904/16144/HF_4348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6215" y="943339"/>
            <a:ext cx="2486025" cy="2838450"/>
          </a:xfrm>
          <a:prstGeom prst="rect">
            <a:avLst/>
          </a:prstGeom>
          <a:noFill/>
        </p:spPr>
      </p:pic>
      <p:pic>
        <p:nvPicPr>
          <p:cNvPr id="10" name="Picture 10" descr="http://sachthietbigiaoduc.vn/public/1/Books/7904/16144/HF_4349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1415" y="4010297"/>
            <a:ext cx="3044825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25" y="302930"/>
            <a:ext cx="82296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7" y="911276"/>
            <a:ext cx="8530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2" y="3069771"/>
            <a:ext cx="7369175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5: TÌM HIỂU NGÔI NHÀ TRONG THỰC TẾ</a:t>
            </a:r>
            <a:endParaRPr lang="en-US" sz="20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267" y="396631"/>
            <a:ext cx="8100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dáng</a:t>
            </a:r>
            <a:endParaRPr lang="en-US" sz="2400" b="1" dirty="0" smtClean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sachthietbigiaoduc.vn/public/1/Books/7904/16144/HF_434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91" y="1538787"/>
            <a:ext cx="3344818" cy="2428875"/>
          </a:xfrm>
          <a:prstGeom prst="rect">
            <a:avLst/>
          </a:prstGeom>
          <a:noFill/>
        </p:spPr>
      </p:pic>
      <p:pic>
        <p:nvPicPr>
          <p:cNvPr id="3076" name="Picture 4" descr="http://sachthietbigiaoduc.vn/public/1/Books/7904/16144/HF_4349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3255" y="1526812"/>
            <a:ext cx="3429000" cy="2514600"/>
          </a:xfrm>
          <a:prstGeom prst="rect">
            <a:avLst/>
          </a:prstGeom>
          <a:noFill/>
        </p:spPr>
      </p:pic>
      <p:pic>
        <p:nvPicPr>
          <p:cNvPr id="3078" name="Picture 6" descr="http://sachthietbigiaoduc.vn/public/1/Books/7904/16144/HF_4349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649" y="4063954"/>
            <a:ext cx="3343275" cy="2371726"/>
          </a:xfrm>
          <a:prstGeom prst="rect">
            <a:avLst/>
          </a:prstGeom>
          <a:noFill/>
        </p:spPr>
      </p:pic>
      <p:pic>
        <p:nvPicPr>
          <p:cNvPr id="5" name="Picture 8" descr="http://sachthietbigiaoduc.vn/public/1/Books/7904/16144/HF_4349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3256" y="4134259"/>
            <a:ext cx="3449773" cy="2318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378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124</cp:revision>
  <dcterms:created xsi:type="dcterms:W3CDTF">2020-10-14T13:46:51Z</dcterms:created>
  <dcterms:modified xsi:type="dcterms:W3CDTF">2025-03-05T19:50:01Z</dcterms:modified>
</cp:coreProperties>
</file>