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78" r:id="rId11"/>
    <p:sldId id="280" r:id="rId12"/>
    <p:sldId id="282" r:id="rId13"/>
    <p:sldId id="25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3866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KHÁM PHÁ SẢN PHẨM TỪ CÁC VẬT </a:t>
            </a:r>
            <a:r>
              <a:rPr lang="en-US" b="1" dirty="0" err="1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ĐÃ QUA SỬ DỤNG</a:t>
            </a:r>
            <a:endParaRPr lang="en-US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http://sachthietbigiaoduc.vn/public/1/Books/7904/16143/HF_434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181" y="2151788"/>
            <a:ext cx="2524125" cy="2247901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43/HF_434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688" y="2146663"/>
            <a:ext cx="2790825" cy="2228850"/>
          </a:xfrm>
          <a:prstGeom prst="rect">
            <a:avLst/>
          </a:prstGeom>
          <a:noFill/>
        </p:spPr>
      </p:pic>
      <p:pic>
        <p:nvPicPr>
          <p:cNvPr id="9222" name="Picture 6" descr="http://sachthietbigiaoduc.vn/public/1/Books/7904/16143/HF_4346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5369" y="4420144"/>
            <a:ext cx="2505075" cy="2228850"/>
          </a:xfrm>
          <a:prstGeom prst="rect">
            <a:avLst/>
          </a:prstGeom>
          <a:noFill/>
        </p:spPr>
      </p:pic>
      <p:pic>
        <p:nvPicPr>
          <p:cNvPr id="4" name="Picture 8" descr="http://sachthietbigiaoduc.vn/public/1/Books/7904/16143/HF_4346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1815" y="4349932"/>
            <a:ext cx="2796631" cy="224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TẠO HÌNH VÀ TRANG TRÍ SẢN PHẨM TỪ VẬT LIỆU ĐÃ QUA SỬ DỤNG</a:t>
            </a:r>
            <a:endParaRPr lang="en-US" sz="1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652" y="4790942"/>
            <a:ext cx="6479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B1:Lựa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1965" y="5498259"/>
            <a:ext cx="741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5028" y="6211669"/>
            <a:ext cx="705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achthietbigiaoduc.vn/public/1/Books/7904/16143/HF_434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6212"/>
            <a:ext cx="6810375" cy="1984920"/>
          </a:xfrm>
          <a:prstGeom prst="rect">
            <a:avLst/>
          </a:prstGeom>
          <a:noFill/>
        </p:spPr>
      </p:pic>
      <p:pic>
        <p:nvPicPr>
          <p:cNvPr id="8196" name="Picture 4" descr="http://sachthietbigiaoduc.vn/public/1/Books/7904/16143/HF_434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5351"/>
            <a:ext cx="6810375" cy="2399529"/>
          </a:xfrm>
          <a:prstGeom prst="rect">
            <a:avLst/>
          </a:prstGeom>
          <a:noFill/>
        </p:spPr>
      </p:pic>
      <p:pic>
        <p:nvPicPr>
          <p:cNvPr id="8198" name="Picture 6" descr="http://sachthietbigiaoduc.vn/public/1/Books/7904/16143/HF_4346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5374" y="1517468"/>
            <a:ext cx="2065746" cy="301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248194"/>
            <a:ext cx="880436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SẢN PHẨM TỪ VẬT </a:t>
            </a:r>
            <a:r>
              <a:rPr lang="en-US" alt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QUA SỬ DỤNG</a:t>
            </a: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439" y="762391"/>
            <a:ext cx="6138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18" name="Rectangle 17"/>
          <p:cNvSpPr/>
          <p:nvPr/>
        </p:nvSpPr>
        <p:spPr>
          <a:xfrm>
            <a:off x="168996" y="5582586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dirty="0"/>
          </a:p>
        </p:txBody>
      </p:sp>
      <p:pic>
        <p:nvPicPr>
          <p:cNvPr id="7170" name="Picture 2" descr="http://sachthietbigiaoduc.vn/public/1/Books/7904/16143/HF_434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1948"/>
            <a:ext cx="2769326" cy="2667000"/>
          </a:xfrm>
          <a:prstGeom prst="rect">
            <a:avLst/>
          </a:prstGeom>
          <a:noFill/>
        </p:spPr>
      </p:pic>
      <p:pic>
        <p:nvPicPr>
          <p:cNvPr id="7172" name="Picture 4" descr="http://sachthietbigiaoduc.vn/public/1/Books/7904/16143/HF_4347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2281" y="1638618"/>
            <a:ext cx="2609850" cy="2695576"/>
          </a:xfrm>
          <a:prstGeom prst="rect">
            <a:avLst/>
          </a:prstGeom>
          <a:noFill/>
        </p:spPr>
      </p:pic>
      <p:pic>
        <p:nvPicPr>
          <p:cNvPr id="7174" name="Picture 6" descr="http://sachthietbigiaoduc.vn/public/1/Books/7904/16143/HF_434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3942" y="1139417"/>
            <a:ext cx="2257425" cy="2557372"/>
          </a:xfrm>
          <a:prstGeom prst="rect">
            <a:avLst/>
          </a:prstGeom>
          <a:noFill/>
        </p:spPr>
      </p:pic>
      <p:pic>
        <p:nvPicPr>
          <p:cNvPr id="7176" name="Picture 8" descr="http://sachthietbigiaoduc.vn/public/1/Books/7904/16143/HF_4347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5164" y="4349070"/>
            <a:ext cx="2133600" cy="2508930"/>
          </a:xfrm>
          <a:prstGeom prst="rect">
            <a:avLst/>
          </a:prstGeom>
          <a:noFill/>
        </p:spPr>
      </p:pic>
      <p:pic>
        <p:nvPicPr>
          <p:cNvPr id="7178" name="Picture 10" descr="http://sachthietbigiaoduc.vn/public/1/Books/7904/16143/HF_4347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6113" y="4002995"/>
            <a:ext cx="2343150" cy="269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" y="974263"/>
            <a:ext cx="794221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30)</a:t>
            </a:r>
            <a:endParaRPr lang="en-US" sz="4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39634" y="407126"/>
            <a:ext cx="880436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SẢN PHẨM TỪ VẬT </a:t>
            </a:r>
            <a:r>
              <a:rPr lang="en-US" alt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QUA SỬ DỤNG</a:t>
            </a: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sachthietbigiaoduc.vn/public/1/Books/7904/16143/HF_434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2" y="2422390"/>
            <a:ext cx="2609850" cy="2695576"/>
          </a:xfrm>
          <a:prstGeom prst="rect">
            <a:avLst/>
          </a:prstGeom>
          <a:noFill/>
        </p:spPr>
      </p:pic>
      <p:pic>
        <p:nvPicPr>
          <p:cNvPr id="15" name="Picture 2" descr="http://sachthietbigiaoduc.vn/public/1/Books/7904/16143/HF_434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463" y="2012314"/>
            <a:ext cx="2769326" cy="2667000"/>
          </a:xfrm>
          <a:prstGeom prst="rect">
            <a:avLst/>
          </a:prstGeom>
          <a:noFill/>
        </p:spPr>
      </p:pic>
      <p:pic>
        <p:nvPicPr>
          <p:cNvPr id="16" name="Picture 10" descr="http://sachthietbigiaoduc.vn/public/1/Books/7904/16143/HF_4347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558" y="1664744"/>
            <a:ext cx="2343150" cy="269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ssuowcj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2" y="3069771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5: TÌM HIỂU SẢN PHẨM ĐIÊU KHẮC TỪ VẬT </a:t>
            </a:r>
            <a:r>
              <a:rPr lang="en-US" sz="16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ĐÃ QUA SỬ DỤNG</a:t>
            </a:r>
            <a:endParaRPr lang="en-US" sz="1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267" y="396631"/>
            <a:ext cx="84112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 smtClean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http://sachthietbigiaoduc.vn/public/1/Books/7904/16143/HF_4347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931"/>
            <a:ext cx="4402183" cy="2857500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43/HF_4347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1632" y="2063932"/>
            <a:ext cx="1695450" cy="2325188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7904/16143/HF_4347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6790" y="2081350"/>
            <a:ext cx="2409825" cy="2228850"/>
          </a:xfrm>
          <a:prstGeom prst="rect">
            <a:avLst/>
          </a:prstGeom>
          <a:noFill/>
        </p:spPr>
      </p:pic>
      <p:pic>
        <p:nvPicPr>
          <p:cNvPr id="3080" name="Picture 8" descr="http://sachthietbigiaoduc.vn/public/1/Books/7904/16143/HF_4347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1953" y="4390752"/>
            <a:ext cx="1514475" cy="2114550"/>
          </a:xfrm>
          <a:prstGeom prst="rect">
            <a:avLst/>
          </a:prstGeom>
          <a:noFill/>
        </p:spPr>
      </p:pic>
      <p:pic>
        <p:nvPicPr>
          <p:cNvPr id="3082" name="Picture 10" descr="http://sachthietbigiaoduc.vn/public/1/Books/7904/16143/HF_4347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7758" y="4705077"/>
            <a:ext cx="2257425" cy="18002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889" y="5242951"/>
            <a:ext cx="3693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nghĩnh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488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116</cp:revision>
  <dcterms:created xsi:type="dcterms:W3CDTF">2020-10-14T13:46:51Z</dcterms:created>
  <dcterms:modified xsi:type="dcterms:W3CDTF">2025-03-05T19:50:38Z</dcterms:modified>
</cp:coreProperties>
</file>