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71" r:id="rId6"/>
    <p:sldId id="277" r:id="rId7"/>
    <p:sldId id="272" r:id="rId8"/>
    <p:sldId id="274" r:id="rId9"/>
    <p:sldId id="275" r:id="rId10"/>
    <p:sldId id="278" r:id="rId11"/>
    <p:sldId id="280" r:id="rId12"/>
    <p:sldId id="282" r:id="rId13"/>
    <p:sldId id="25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1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6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9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7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2/6/2023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2/6/2023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685800" y="49974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 </a:t>
            </a:r>
            <a:r>
              <a:rPr lang="en-US" sz="3200" kern="10" spc="-32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</a:t>
            </a:r>
            <a:endParaRPr lang="en-US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animBg="1"/>
      <p:bldP spid="69639" grpId="1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121229" y="916577"/>
            <a:ext cx="7391400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VBT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991" y="1112827"/>
            <a:ext cx="8229600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4800" b="1" dirty="0" smtClean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>
              <a:defRPr/>
            </a:pP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b="1" dirty="0" smtClean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23)</a:t>
            </a:r>
            <a:endParaRPr lang="en-US" sz="40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HOẠT </a:t>
            </a:r>
            <a:r>
              <a:rPr lang="en-US" sz="2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KHÁM PHÁ NGHỆ THUẬT CỔ ĐẠI TRONG TRANH VẼ.</a:t>
            </a:r>
            <a:endParaRPr lang="en-US" sz="20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629" y="793390"/>
            <a:ext cx="8430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79" y="3257396"/>
            <a:ext cx="431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7718" y="3139831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05285" y="6301042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942505"/>
            <a:ext cx="5315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295202"/>
            <a:ext cx="421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Du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Tùng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691834"/>
            <a:ext cx="5202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An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sachthietbigiaoduc.vn/public/1/Books/7904/16140/HF_434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704" y="2178232"/>
            <a:ext cx="3895725" cy="2619375"/>
          </a:xfrm>
          <a:prstGeom prst="rect">
            <a:avLst/>
          </a:prstGeom>
          <a:noFill/>
        </p:spPr>
      </p:pic>
      <p:pic>
        <p:nvPicPr>
          <p:cNvPr id="4" name="Picture 4" descr="http://sachthietbigiaoduc.vn/public/1/Books/7904/16140/HF_434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6850" y="894034"/>
            <a:ext cx="3867150" cy="2695576"/>
          </a:xfrm>
          <a:prstGeom prst="rect">
            <a:avLst/>
          </a:prstGeom>
          <a:noFill/>
        </p:spPr>
      </p:pic>
      <p:pic>
        <p:nvPicPr>
          <p:cNvPr id="5" name="Picture 6" descr="http://sachthietbigiaoduc.vn/public/1/Books/7904/16140/HF_4342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8275" y="4248149"/>
            <a:ext cx="3895725" cy="2609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 CÁCH TẠO BỨC TRANH THEO ẢNH</a:t>
            </a:r>
            <a:endParaRPr lang="en-US" sz="24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9017" y="5952573"/>
            <a:ext cx="39449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B4: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184212"/>
            <a:ext cx="3984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B1:Quan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6765" y="3092772"/>
            <a:ext cx="3840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211669"/>
            <a:ext cx="3775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nhấn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sachthietbigiaoduc.vn/public/1/Books/7904/16140/HF_434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0261"/>
            <a:ext cx="4029075" cy="2596289"/>
          </a:xfrm>
          <a:prstGeom prst="rect">
            <a:avLst/>
          </a:prstGeom>
          <a:noFill/>
        </p:spPr>
      </p:pic>
      <p:pic>
        <p:nvPicPr>
          <p:cNvPr id="3" name="Picture 4" descr="http://sachthietbigiaoduc.vn/public/1/Books/7904/16140/HF_434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759" y="496389"/>
            <a:ext cx="4074795" cy="2618786"/>
          </a:xfrm>
          <a:prstGeom prst="rect">
            <a:avLst/>
          </a:prstGeom>
          <a:noFill/>
        </p:spPr>
      </p:pic>
      <p:pic>
        <p:nvPicPr>
          <p:cNvPr id="4" name="Picture 6" descr="http://sachthietbigiaoduc.vn/public/1/Books/7904/16140/HF_4342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66606"/>
            <a:ext cx="4062549" cy="2315889"/>
          </a:xfrm>
          <a:prstGeom prst="rect">
            <a:avLst/>
          </a:prstGeom>
          <a:noFill/>
        </p:spPr>
      </p:pic>
      <p:pic>
        <p:nvPicPr>
          <p:cNvPr id="8200" name="Picture 8" descr="http://sachthietbigiaoduc.vn/public/1/Books/7904/16140/HF_434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074" y="3735977"/>
            <a:ext cx="3939450" cy="2294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9303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248194"/>
            <a:ext cx="880436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TẠO BỨC TRANH VỀ NGHỆ THUẬT AI CẬP CỔ ĐẠI</a:t>
            </a:r>
            <a:endParaRPr lang="en-US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3081"/>
            <a:ext cx="8987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://sachthietbigiaoduc.vn/public/1/Books/7904/16140/HF_434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50" y="1625010"/>
            <a:ext cx="3671843" cy="2267721"/>
          </a:xfrm>
          <a:prstGeom prst="rect">
            <a:avLst/>
          </a:prstGeom>
          <a:noFill/>
        </p:spPr>
      </p:pic>
      <p:pic>
        <p:nvPicPr>
          <p:cNvPr id="3" name="Picture 4" descr="http://sachthietbigiaoduc.vn/public/1/Books/7904/16140/HF_434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5011" y="4036421"/>
            <a:ext cx="3827962" cy="2465117"/>
          </a:xfrm>
          <a:prstGeom prst="rect">
            <a:avLst/>
          </a:prstGeom>
          <a:noFill/>
        </p:spPr>
      </p:pic>
      <p:pic>
        <p:nvPicPr>
          <p:cNvPr id="5" name="Picture 6" descr="http://sachthietbigiaoduc.vn/public/1/Books/7904/16140/HF_4343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341" y="2690950"/>
            <a:ext cx="3676650" cy="263869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979053" y="1820483"/>
            <a:ext cx="4838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Re-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-sit II ở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–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Ai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11" name="Rectangle 10"/>
          <p:cNvSpPr/>
          <p:nvPr/>
        </p:nvSpPr>
        <p:spPr>
          <a:xfrm>
            <a:off x="0" y="5569523"/>
            <a:ext cx="2048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Kim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endParaRPr lang="vi-VN" dirty="0"/>
          </a:p>
        </p:txBody>
      </p:sp>
      <p:sp>
        <p:nvSpPr>
          <p:cNvPr id="12" name="Rectangle 11"/>
          <p:cNvSpPr/>
          <p:nvPr/>
        </p:nvSpPr>
        <p:spPr>
          <a:xfrm>
            <a:off x="6617749" y="5308266"/>
            <a:ext cx="2018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Abu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sim-bờ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8" y="974263"/>
            <a:ext cx="794221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algn="ctr">
              <a:defRPr/>
            </a:pP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>
              <a:defRPr/>
            </a:pP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b="1" dirty="0" smtClean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24)</a:t>
            </a:r>
            <a:endParaRPr lang="en-US" sz="40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39634" y="407126"/>
            <a:ext cx="880436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TẠO BỨC TRANH VỀ NGHỆ THUẬT AI CẬP CỔ ĐẠI</a:t>
            </a:r>
            <a:endParaRPr lang="en-US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sachthietbigiaoduc.vn/public/1/Books/7904/16140/HF_434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61" y="796834"/>
            <a:ext cx="4298861" cy="2978331"/>
          </a:xfrm>
          <a:prstGeom prst="rect">
            <a:avLst/>
          </a:prstGeom>
          <a:noFill/>
        </p:spPr>
      </p:pic>
      <p:pic>
        <p:nvPicPr>
          <p:cNvPr id="8" name="Picture 6" descr="http://sachthietbigiaoduc.vn/public/1/Books/7904/16140/HF_434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5951" y="3082834"/>
            <a:ext cx="4076791" cy="3409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425" y="302930"/>
            <a:ext cx="82296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4: </a:t>
            </a:r>
            <a:r>
              <a:rPr lang="vi-VN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RƯNG BÀY SẢN PHẨM VÀ CHIA SẺ </a:t>
            </a:r>
            <a:endParaRPr lang="en-US" sz="2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697" y="911276"/>
            <a:ext cx="85300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nk\Desktop\hinh nen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3474720"/>
            <a:ext cx="7369175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16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16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5: TÌM HIỂU NGHỆ THUẬT KIẾN TRÚC  CỔ ĐẠI THẾ GIỚI</a:t>
            </a:r>
            <a:endParaRPr lang="en-US" sz="16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5105" y="475009"/>
            <a:ext cx="41344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endParaRPr lang="en-US" b="1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2" name="Picture 2" descr="http://sachthietbigiaoduc.vn/public/1/Books/7904/16140/HF_434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82" y="1441132"/>
            <a:ext cx="4229100" cy="2343151"/>
          </a:xfrm>
          <a:prstGeom prst="rect">
            <a:avLst/>
          </a:prstGeom>
          <a:noFill/>
        </p:spPr>
      </p:pic>
      <p:pic>
        <p:nvPicPr>
          <p:cNvPr id="3076" name="Picture 4" descr="http://sachthietbigiaoduc.vn/public/1/Books/7904/16140/HF_434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8021" y="1403032"/>
            <a:ext cx="3571875" cy="2306820"/>
          </a:xfrm>
          <a:prstGeom prst="rect">
            <a:avLst/>
          </a:prstGeom>
          <a:noFill/>
        </p:spPr>
      </p:pic>
      <p:pic>
        <p:nvPicPr>
          <p:cNvPr id="3078" name="Picture 6" descr="http://sachthietbigiaoduc.vn/public/1/Books/7904/16140/HF_4343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397" y="3827416"/>
            <a:ext cx="7896225" cy="2873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467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Times New Roman</vt:lpstr>
      <vt:lpstr>Trebuchet MS</vt:lpstr>
      <vt:lpstr>Office Theme</vt:lpstr>
      <vt:lpstr>1_Office Theme</vt:lpstr>
      <vt:lpstr>3_Office Theme</vt:lpstr>
      <vt:lpstr>4_Office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96</cp:revision>
  <dcterms:created xsi:type="dcterms:W3CDTF">2020-10-14T13:46:51Z</dcterms:created>
  <dcterms:modified xsi:type="dcterms:W3CDTF">2023-02-06T14:32:18Z</dcterms:modified>
</cp:coreProperties>
</file>