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71" r:id="rId6"/>
    <p:sldId id="277" r:id="rId7"/>
    <p:sldId id="272" r:id="rId8"/>
    <p:sldId id="274" r:id="rId9"/>
    <p:sldId id="275" r:id="rId10"/>
    <p:sldId id="282" r:id="rId11"/>
    <p:sldId id="256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9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8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6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9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4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1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5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8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6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66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1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7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64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1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6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2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9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7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1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59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04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60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0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74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3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89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27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78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56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2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44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25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6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5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58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9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9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685800" y="499745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 </a:t>
            </a:r>
            <a:r>
              <a:rPr lang="en-US" sz="3200" kern="10" spc="-320" dirty="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</a:t>
            </a:r>
            <a:endParaRPr lang="en-US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8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 animBg="1"/>
      <p:bldP spid="69639" grpId="1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991" y="1112827"/>
            <a:ext cx="82296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4800" b="1" dirty="0" smtClean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</a:t>
            </a:r>
          </a:p>
          <a:p>
            <a:pPr algn="ctr">
              <a:defRPr/>
            </a:pP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5400" b="1" dirty="0" smtClean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21)</a:t>
            </a:r>
            <a:endParaRPr lang="en-US" sz="40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HOẠT </a:t>
            </a:r>
            <a:r>
              <a:rPr lang="en-US" sz="20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0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TẠO DÁNG THEO </a:t>
            </a:r>
            <a:r>
              <a:rPr lang="en-US" sz="2000" b="1" dirty="0" err="1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ĐỘNG CỦA NGÀY HỘI.</a:t>
            </a:r>
            <a:endParaRPr lang="en-US" sz="20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629" y="793390"/>
            <a:ext cx="8430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0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257396"/>
            <a:ext cx="496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47593" y="5530333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9218" name="Picture 2" descr="http://sachthietbigiaoduc.vn/public/1/Books/7904/16139/HF_434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704" y="1731464"/>
            <a:ext cx="5207362" cy="4105275"/>
          </a:xfrm>
          <a:prstGeom prst="rect">
            <a:avLst/>
          </a:prstGeom>
          <a:noFill/>
        </p:spPr>
      </p:pic>
      <p:pic>
        <p:nvPicPr>
          <p:cNvPr id="3" name="Picture 4" descr="http://sachthietbigiaoduc.vn/public/1/Books/7904/16139/HF_434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4381" y="2045574"/>
            <a:ext cx="3333750" cy="3076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7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2: CÁCH VẼ TRANH ĐỀ TÀI LỄ HỘI QUÊ HƯƠNG </a:t>
            </a:r>
            <a:endParaRPr lang="en-US" sz="20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444719"/>
            <a:ext cx="7772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0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346807"/>
            <a:ext cx="8595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751755"/>
            <a:ext cx="8765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endParaRPr lang="en-US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sachthietbigiaoduc.vn/public/1/Books/7904/16139/HF_434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0377"/>
            <a:ext cx="4333875" cy="3181350"/>
          </a:xfrm>
          <a:prstGeom prst="rect">
            <a:avLst/>
          </a:prstGeom>
          <a:noFill/>
        </p:spPr>
      </p:pic>
      <p:pic>
        <p:nvPicPr>
          <p:cNvPr id="3" name="Picture 4" descr="http://sachthietbigiaoduc.vn/public/1/Books/7904/16139/HF_434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1632" y="817064"/>
            <a:ext cx="4067175" cy="3152775"/>
          </a:xfrm>
          <a:prstGeom prst="rect">
            <a:avLst/>
          </a:prstGeom>
          <a:noFill/>
        </p:spPr>
      </p:pic>
      <p:pic>
        <p:nvPicPr>
          <p:cNvPr id="4" name="Picture 6" descr="http://sachthietbigiaoduc.vn/public/1/Books/7904/16139/HF_434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0377" y="4036422"/>
            <a:ext cx="3931921" cy="2599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930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182880"/>
            <a:ext cx="8804366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TẠO BỨC TRANH ĐỀ TÀI LỄ HỘI QUÊ HƯƠNG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3081"/>
            <a:ext cx="8987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://sachthietbigiaoduc.vn/public/1/Books/7904/16139/HF_434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83" y="1528355"/>
            <a:ext cx="3788229" cy="2605586"/>
          </a:xfrm>
          <a:prstGeom prst="rect">
            <a:avLst/>
          </a:prstGeom>
          <a:noFill/>
        </p:spPr>
      </p:pic>
      <p:pic>
        <p:nvPicPr>
          <p:cNvPr id="7172" name="Picture 4" descr="http://sachthietbigiaoduc.vn/public/1/Books/7904/16139/HF_434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2891" y="1567543"/>
            <a:ext cx="3724092" cy="2521132"/>
          </a:xfrm>
          <a:prstGeom prst="rect">
            <a:avLst/>
          </a:prstGeom>
          <a:noFill/>
        </p:spPr>
      </p:pic>
      <p:pic>
        <p:nvPicPr>
          <p:cNvPr id="7174" name="Picture 6" descr="http://sachthietbigiaoduc.vn/public/1/Books/7904/16139/HF_4341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706" y="4192677"/>
            <a:ext cx="3711031" cy="2417129"/>
          </a:xfrm>
          <a:prstGeom prst="rect">
            <a:avLst/>
          </a:prstGeom>
          <a:noFill/>
        </p:spPr>
      </p:pic>
      <p:pic>
        <p:nvPicPr>
          <p:cNvPr id="7176" name="Picture 8" descr="http://sachthietbigiaoduc.vn/public/1/Books/7904/16139/HF_4341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7393" y="4153988"/>
            <a:ext cx="3619590" cy="25105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425" y="302930"/>
            <a:ext cx="822960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4: </a:t>
            </a:r>
            <a:r>
              <a:rPr lang="vi-VN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RƯNG BÀY SẢN PHẨM VÀ CHIA SẺ </a:t>
            </a:r>
            <a:endParaRPr lang="en-US" sz="2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697" y="911276"/>
            <a:ext cx="85300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nk\Desktop\hinh nen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3474720"/>
            <a:ext cx="7369175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5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707886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0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0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5: TÌM HIỂU ĐỀ TÀI LỄ HỘI TRONG TRANH DÂN GIAN ĐÔNG HỒ</a:t>
            </a:r>
            <a:endParaRPr lang="en-US" sz="20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373" y="5444461"/>
            <a:ext cx="62632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</a:t>
            </a:r>
            <a:endParaRPr lang="en-US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endParaRPr lang="en-US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achthietbigiaoduc.vn/public/1/Books/7904/16139/HF_434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364377"/>
            <a:ext cx="2220686" cy="294236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62961" y="688068"/>
            <a:ext cx="643336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Tx/>
              <a:buChar char="-"/>
            </a:pP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000" b="1" dirty="0" smtClean="0">
              <a:ln w="1905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000" b="1" dirty="0" smtClean="0">
              <a:ln w="1905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000" b="1" dirty="0" smtClean="0">
              <a:ln w="1905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6" name="Picture 4" descr="http://sachthietbigiaoduc.vn/public/1/Books/7904/16139/HF_4342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2387" y="2351315"/>
            <a:ext cx="2169614" cy="2920138"/>
          </a:xfrm>
          <a:prstGeom prst="rect">
            <a:avLst/>
          </a:prstGeom>
          <a:noFill/>
        </p:spPr>
      </p:pic>
      <p:pic>
        <p:nvPicPr>
          <p:cNvPr id="3078" name="Picture 6" descr="http://sachthietbigiaoduc.vn/public/1/Books/7904/16139/HF_434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454" y="2429691"/>
            <a:ext cx="4261666" cy="2793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8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121229" y="916577"/>
            <a:ext cx="7391400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VBT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</TotalTime>
  <Words>416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Times New Roman</vt:lpstr>
      <vt:lpstr>Trebuchet MS</vt:lpstr>
      <vt:lpstr>Office Theme</vt:lpstr>
      <vt:lpstr>1_Office Theme</vt:lpstr>
      <vt:lpstr>3_Office Theme</vt:lpstr>
      <vt:lpstr>4_Office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103</cp:revision>
  <dcterms:created xsi:type="dcterms:W3CDTF">2020-10-14T13:46:51Z</dcterms:created>
  <dcterms:modified xsi:type="dcterms:W3CDTF">2025-03-05T19:53:14Z</dcterms:modified>
</cp:coreProperties>
</file>