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  <p:sldMasterId id="2147483708" r:id="rId4"/>
    <p:sldMasterId id="2147483720" r:id="rId5"/>
  </p:sldMasterIdLst>
  <p:sldIdLst>
    <p:sldId id="271" r:id="rId6"/>
    <p:sldId id="277" r:id="rId7"/>
    <p:sldId id="272" r:id="rId8"/>
    <p:sldId id="274" r:id="rId9"/>
    <p:sldId id="275" r:id="rId10"/>
    <p:sldId id="282" r:id="rId11"/>
    <p:sldId id="256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133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758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426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396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F1EAD-76F1-4F4F-B629-31299DCDBC8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7A784-0F4C-46B0-A298-6B41C3A3252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318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7F380-DA27-4824-B7AD-72A8CF61F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70CE4-5C53-4269-914F-011EFDE7284A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524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EAD9B-0E71-4A6E-8B8F-ECD790B543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00B99-F685-4068-8F03-1BFCBD915522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4432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DD757-CC05-4FB1-AD36-D18457E4E64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8ECF1-9088-475D-8CED-B83733923F0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1255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93108-BD78-40A3-AE05-D6C03001494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B58E7-5FEB-4729-972C-2B93E02C0F8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4268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8F95D-3576-4E17-9374-B1D307AB43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DBBE7-C1DE-4C99-A752-C79C4C3543D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983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EC40A-98C4-43AE-B2AA-E09C3AE02C3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47D48-758F-44D0-B917-4B071B9336EF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5009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42DA1-FC9F-44DF-BE10-30AAEAB666B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DE419-4AA1-4273-9E5B-0EEDF3B23F5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269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0635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AC953-3BD0-4114-9DCA-9431539F9A3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76B75-5B3A-4117-BE0F-43DFD8863D7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5539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57449-66CD-451A-B3EB-2D5F028E509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BE3A9-681C-4314-A47D-075A3B416055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1459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BA5EB-BFEF-40EC-82D4-54D23C2445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C6A4E-5C5E-41AB-ADF7-B1CB69BC598E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9580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F1EAD-76F1-4F4F-B629-31299DCDBC8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7A784-0F4C-46B0-A298-6B41C3A3252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2492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7F380-DA27-4824-B7AD-72A8CF61F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70CE4-5C53-4269-914F-011EFDE7284A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1287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EAD9B-0E71-4A6E-8B8F-ECD790B543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00B99-F685-4068-8F03-1BFCBD915522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4163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DD757-CC05-4FB1-AD36-D18457E4E64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8ECF1-9088-475D-8CED-B83733923F0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8497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93108-BD78-40A3-AE05-D6C03001494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B58E7-5FEB-4729-972C-2B93E02C0F8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0842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8F95D-3576-4E17-9374-B1D307AB43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DBBE7-C1DE-4C99-A752-C79C4C3543D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7416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EC40A-98C4-43AE-B2AA-E09C3AE02C3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47D48-758F-44D0-B917-4B071B9336EF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471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4059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42DA1-FC9F-44DF-BE10-30AAEAB666B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DE419-4AA1-4273-9E5B-0EEDF3B23F5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5960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AC953-3BD0-4114-9DCA-9431539F9A3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76B75-5B3A-4117-BE0F-43DFD8863D7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5986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57449-66CD-451A-B3EB-2D5F028E509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BE3A9-681C-4314-A47D-075A3B416055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1463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BA5EB-BFEF-40EC-82D4-54D23C2445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C6A4E-5C5E-41AB-ADF7-B1CB69BC598E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1662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F1EAD-76F1-4F4F-B629-31299DCDBC8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7A784-0F4C-46B0-A298-6B41C3A3252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6019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7F380-DA27-4824-B7AD-72A8CF61F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70CE4-5C53-4269-914F-011EFDE7284A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6477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EAD9B-0E71-4A6E-8B8F-ECD790B543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00B99-F685-4068-8F03-1BFCBD915522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4640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DD757-CC05-4FB1-AD36-D18457E4E64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8ECF1-9088-475D-8CED-B83733923F0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893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93108-BD78-40A3-AE05-D6C03001494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B58E7-5FEB-4729-972C-2B93E02C0F8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1110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8F95D-3576-4E17-9374-B1D307AB43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DBBE7-C1DE-4C99-A752-C79C4C3543D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542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6622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EC40A-98C4-43AE-B2AA-E09C3AE02C3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47D48-758F-44D0-B917-4B071B9336EF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8968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42DA1-FC9F-44DF-BE10-30AAEAB666B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DE419-4AA1-4273-9E5B-0EEDF3B23F5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2724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AC953-3BD0-4114-9DCA-9431539F9A3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76B75-5B3A-4117-BE0F-43DFD8863D7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6797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57449-66CD-451A-B3EB-2D5F028E509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BE3A9-681C-4314-A47D-075A3B416055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8276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BA5EB-BFEF-40EC-82D4-54D23C2445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C6A4E-5C5E-41AB-ADF7-B1CB69BC598E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5087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3/6/2025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8417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3/6/2025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3597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3/6/2025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44041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3/6/2025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2609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3/6/2025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4840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01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3/6/2025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92743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3/6/2025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3232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3/6/2025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77893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3/6/2025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2271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3/6/2025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2578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3/6/2025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54567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3/6/2025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72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72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71297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3/6/2025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4443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3/6/2025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1255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3/6/2025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1069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2657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3/6/2025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85589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3/6/2025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1199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409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98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888A-188A-4839-B6AB-3A8C5A386AC8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927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0888A-188A-4839-B6AB-3A8C5A386AC8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EB345-CC07-4B9A-90D0-7D9F166A7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022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000A5B-7F5F-40FA-8872-93F6C95F960D}" type="datetimeFigureOut">
              <a:rPr lang="en-US">
                <a:solidFill>
                  <a:prstClr val="black">
                    <a:tint val="75000"/>
                  </a:prst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BE1B50-4E2D-4BFC-B467-EA85E97024AA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546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000A5B-7F5F-40FA-8872-93F6C95F960D}" type="datetimeFigureOut">
              <a:rPr lang="en-US">
                <a:solidFill>
                  <a:prstClr val="black">
                    <a:tint val="75000"/>
                  </a:prst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BE1B50-4E2D-4BFC-B467-EA85E97024AA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740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000A5B-7F5F-40FA-8872-93F6C95F960D}" type="datetimeFigureOut">
              <a:rPr lang="en-US">
                <a:solidFill>
                  <a:prstClr val="black">
                    <a:tint val="75000"/>
                  </a:prst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3/6/2025</a:t>
            </a:fld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BE1B50-4E2D-4BFC-B467-EA85E97024AA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298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728A1DF-AEF8-4C84-8F07-20961EC1141D}" type="datetimeFigureOut">
              <a:rPr lang="en-US" smtClean="0">
                <a:solidFill>
                  <a:prstClr val="black"/>
                </a:solidFill>
              </a:rPr>
              <a:pPr/>
              <a:t>3/6/2025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343C5FB-76A1-4F31-B57D-A8A71CB7AC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476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8" name="TextBox 8"/>
          <p:cNvSpPr txBox="1">
            <a:spLocks noChangeArrowheads="1"/>
          </p:cNvSpPr>
          <p:nvPr/>
        </p:nvSpPr>
        <p:spPr bwMode="auto">
          <a:xfrm>
            <a:off x="685800" y="4997450"/>
            <a:ext cx="807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36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36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3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3600" b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Trinh </a:t>
            </a:r>
            <a:r>
              <a:rPr lang="en-US" altLang="en-US" sz="36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endParaRPr lang="en-US" altLang="en-US" sz="3600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639" name="WordArt 7"/>
          <p:cNvSpPr>
            <a:spLocks noChangeArrowheads="1" noChangeShapeType="1" noTextEdit="1"/>
          </p:cNvSpPr>
          <p:nvPr/>
        </p:nvSpPr>
        <p:spPr bwMode="auto">
          <a:xfrm>
            <a:off x="1219200" y="914400"/>
            <a:ext cx="7010400" cy="4724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200" kern="10" spc="-320" dirty="0">
                <a:ln w="12700">
                  <a:solidFill>
                    <a:srgbClr val="66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 </a:t>
            </a:r>
            <a:r>
              <a:rPr lang="en-US" sz="3200" kern="10" spc="-320" dirty="0" smtClean="0">
                <a:ln w="12700">
                  <a:solidFill>
                    <a:srgbClr val="66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EM HỌC SINH</a:t>
            </a:r>
            <a:endParaRPr lang="en-US" sz="3200" kern="10" spc="-320" dirty="0">
              <a:ln w="12700">
                <a:solidFill>
                  <a:srgbClr val="66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1"/>
              </a:gradFill>
              <a:effectLst>
                <a:outerShdw dist="107763" dir="18900000" algn="ctr" rotWithShape="0">
                  <a:srgbClr val="FFFFCC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WordArt 3"/>
          <p:cNvSpPr>
            <a:spLocks noChangeArrowheads="1" noChangeShapeType="1" noTextEdit="1"/>
          </p:cNvSpPr>
          <p:nvPr/>
        </p:nvSpPr>
        <p:spPr bwMode="auto">
          <a:xfrm>
            <a:off x="1981200" y="2743200"/>
            <a:ext cx="5715000" cy="1600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000" b="1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3366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: MĨ THUẬT</a:t>
            </a:r>
          </a:p>
        </p:txBody>
      </p:sp>
      <p:sp>
        <p:nvSpPr>
          <p:cNvPr id="2054" name="TextBox 2"/>
          <p:cNvSpPr txBox="1">
            <a:spLocks noChangeArrowheads="1"/>
          </p:cNvSpPr>
          <p:nvPr/>
        </p:nvSpPr>
        <p:spPr bwMode="auto">
          <a:xfrm>
            <a:off x="3467100" y="1731963"/>
            <a:ext cx="25146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</a:t>
            </a:r>
            <a:r>
              <a:rPr lang="en-US" altLang="en-US" sz="4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altLang="en-US" sz="4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9890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8" grpId="0"/>
      <p:bldP spid="69639" grpId="0" animBg="1"/>
      <p:bldP spid="69639" grpId="1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3991" y="1112827"/>
            <a:ext cx="8229600" cy="39395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8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8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48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8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48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hương</a:t>
            </a:r>
            <a:endParaRPr lang="en-US" sz="4800" b="1" dirty="0" smtClean="0">
              <a:ln w="1905"/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54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3:</a:t>
            </a:r>
          </a:p>
          <a:p>
            <a:pPr algn="ctr">
              <a:defRPr/>
            </a:pPr>
            <a:r>
              <a:rPr lang="en-US" sz="54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54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54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54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54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40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b="1" dirty="0" err="1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19)</a:t>
            </a:r>
            <a:endParaRPr lang="en-US" sz="4000" b="1" dirty="0">
              <a:ln w="1905"/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 b="1" dirty="0">
              <a:ln w="1905"/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2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5875"/>
            <a:ext cx="9144000" cy="830997"/>
          </a:xfrm>
          <a:prstGeom prst="rect">
            <a:avLst/>
          </a:prstGeom>
          <a:solidFill>
            <a:srgbClr val="C00000"/>
          </a:solidFill>
        </p:spPr>
        <p:txBody>
          <a:bodyPr>
            <a:spAutoFit/>
          </a:bodyPr>
          <a:lstStyle/>
          <a:p>
            <a:pPr marL="514350" indent="-514350" algn="ctr">
              <a:buAutoNum type="arabicPeriod"/>
              <a:defRPr/>
            </a:pPr>
            <a:r>
              <a:rPr lang="en-US" sz="2400" b="1" dirty="0" smtClean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</a:t>
            </a:r>
            <a:r>
              <a:rPr lang="en-US" sz="2400" b="1" dirty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 </a:t>
            </a:r>
            <a:r>
              <a:rPr lang="en-US" sz="2400" b="1" dirty="0" smtClean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1: TẬP HỢP CÁC NHÂN VẬT </a:t>
            </a:r>
          </a:p>
          <a:p>
            <a:pPr algn="ctr">
              <a:defRPr/>
            </a:pPr>
            <a:r>
              <a:rPr lang="en-US" sz="2400" b="1" dirty="0" smtClean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 TẠO HOẠT CẢNH </a:t>
            </a:r>
            <a:endParaRPr lang="en-US" sz="2400" b="1" dirty="0">
              <a:ln w="1905"/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7629" y="793390"/>
            <a:ext cx="84303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  <a:defRPr/>
            </a:pP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2000" b="1" dirty="0" smtClean="0">
              <a:ln w="1905"/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000" b="1" dirty="0" smtClean="0">
              <a:ln w="1905"/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://sachthietbigiaoduc.vn/public/1/Books/7904/16138/HF_4340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53" y="1595845"/>
            <a:ext cx="8544287" cy="2505892"/>
          </a:xfrm>
          <a:prstGeom prst="rect">
            <a:avLst/>
          </a:prstGeom>
          <a:noFill/>
        </p:spPr>
      </p:pic>
      <p:pic>
        <p:nvPicPr>
          <p:cNvPr id="10244" name="Picture 4" descr="http://sachthietbigiaoduc.vn/public/1/Books/7904/16138/HF_4340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5943" y="4101737"/>
            <a:ext cx="8576582" cy="27562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679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rgbClr val="C000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2: CÁCH TẠO MÔ HÌNH HOẠT CẢNH VỚI NHÂN VẬT 3D  </a:t>
            </a:r>
            <a:endParaRPr lang="en-US" sz="2400" b="1" dirty="0">
              <a:ln w="1905"/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3771" y="5793062"/>
            <a:ext cx="7772401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 err="1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0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ý</a:t>
            </a:r>
            <a:r>
              <a:rPr lang="en-US" sz="2000" b="1" dirty="0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b="1" dirty="0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b="1" dirty="0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000" b="1" dirty="0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000" b="1" dirty="0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b="1" dirty="0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000" b="1" dirty="0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b="1" dirty="0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b="1" dirty="0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000" b="1" dirty="0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000" b="1" dirty="0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b="1" dirty="0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000" b="1" dirty="0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000" b="1" dirty="0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000" b="1" dirty="0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000" b="1" dirty="0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b="1" dirty="0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2000" b="1" dirty="0" smtClean="0">
              <a:ln w="1905"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3440" y="4320682"/>
            <a:ext cx="81338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B1: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endParaRPr lang="en-US" b="1" dirty="0" smtClean="0">
              <a:ln w="1905"/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3440" y="4751755"/>
            <a:ext cx="79117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B2: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cảnh</a:t>
            </a:r>
            <a:endParaRPr lang="en-US" b="1" dirty="0" smtClean="0">
              <a:ln w="1905"/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53440" y="5184729"/>
            <a:ext cx="78072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B3: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cảnh</a:t>
            </a:r>
            <a:endParaRPr lang="en-US" b="1" dirty="0" smtClean="0">
              <a:ln w="1905"/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://sachthietbigiaoduc.vn/public/1/Books/7904/16138/HF_4340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211" y="1733715"/>
            <a:ext cx="2804160" cy="211532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9220" name="Picture 4" descr="http://sachthietbigiaoduc.vn/public/1/Books/7904/16138/HF_4340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95157" y="1733715"/>
            <a:ext cx="2949854" cy="213679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9222" name="Picture 6" descr="http://sachthietbigiaoduc.vn/public/1/Books/7904/16138/HF_4340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00352" y="1753674"/>
            <a:ext cx="2886893" cy="209536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2" name="Oval 1"/>
          <p:cNvSpPr/>
          <p:nvPr/>
        </p:nvSpPr>
        <p:spPr>
          <a:xfrm>
            <a:off x="1094012" y="1155009"/>
            <a:ext cx="873036" cy="38835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B1</a:t>
            </a:r>
            <a:endParaRPr lang="en-US" b="1" dirty="0"/>
          </a:p>
        </p:txBody>
      </p:sp>
      <p:sp>
        <p:nvSpPr>
          <p:cNvPr id="14" name="Oval 13"/>
          <p:cNvSpPr/>
          <p:nvPr/>
        </p:nvSpPr>
        <p:spPr>
          <a:xfrm>
            <a:off x="7176952" y="1161878"/>
            <a:ext cx="873036" cy="38835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B3</a:t>
            </a:r>
            <a:endParaRPr lang="en-US" b="1" dirty="0"/>
          </a:p>
        </p:txBody>
      </p:sp>
      <p:sp>
        <p:nvSpPr>
          <p:cNvPr id="15" name="Oval 14"/>
          <p:cNvSpPr/>
          <p:nvPr/>
        </p:nvSpPr>
        <p:spPr>
          <a:xfrm>
            <a:off x="4135482" y="1128677"/>
            <a:ext cx="873036" cy="38835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469303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0" y="182880"/>
            <a:ext cx="9144000" cy="830997"/>
          </a:xfrm>
          <a:prstGeom prst="rect">
            <a:avLst/>
          </a:prstGeom>
          <a:solidFill>
            <a:srgbClr val="00B0F0"/>
          </a:solidFill>
          <a:ln>
            <a:solidFill>
              <a:srgbClr val="C00000"/>
            </a:solidFill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 TẠO HOẠT CẢNH NGÀY HỘI TỪ CÁC NHÂN VẬT CÓ SẴN</a:t>
            </a:r>
            <a:endParaRPr lang="en-US" altLang="en-US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155615"/>
            <a:ext cx="8987246" cy="101566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alt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alt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alt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alt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altLang="en-US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alt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://sachthietbigiaoduc.vn/public/1/Books/7904/16138/HF_4340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073" y="2378529"/>
            <a:ext cx="4400550" cy="3581400"/>
          </a:xfrm>
          <a:prstGeom prst="rect">
            <a:avLst/>
          </a:prstGeom>
          <a:noFill/>
        </p:spPr>
      </p:pic>
      <p:pic>
        <p:nvPicPr>
          <p:cNvPr id="8196" name="Picture 4" descr="http://sachthietbigiaoduc.vn/public/1/Books/7904/16138/HF_4341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18" y="2621280"/>
            <a:ext cx="4702628" cy="33386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318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2696" y="67798"/>
            <a:ext cx="8229600" cy="461665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4: </a:t>
            </a:r>
            <a:r>
              <a:rPr lang="vi-VN" sz="24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dirty="0" smtClean="0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RƯNG BÀY SẢN PHẨM VÀ CHIA SẺ </a:t>
            </a:r>
            <a:endParaRPr lang="en-US" sz="2400" b="1" dirty="0">
              <a:ln w="1905"/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2696" y="911276"/>
            <a:ext cx="879130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v"/>
              <a:defRPr/>
            </a:pP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FontTx/>
              <a:buChar char="-"/>
              <a:defRPr/>
            </a:pP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  <a:defRPr/>
            </a:pP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  <a:defRPr/>
            </a:pP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  <a:defRPr/>
            </a:pP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n w="1905"/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nk\Desktop\hinh nen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29" y="2926080"/>
            <a:ext cx="7369175" cy="338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757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5875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</a:t>
            </a:r>
            <a:r>
              <a:rPr lang="en-US" sz="2400" b="1" dirty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 </a:t>
            </a:r>
            <a:r>
              <a:rPr lang="en-US" sz="2400" b="1" dirty="0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5: KỂ CHUYỆN VỚI HOẠT CẢNH</a:t>
            </a:r>
            <a:endParaRPr lang="en-US" sz="2400" b="1" dirty="0">
              <a:ln w="1905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2249" y="814643"/>
            <a:ext cx="88441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cảnh</a:t>
            </a:r>
            <a:endParaRPr lang="en-US" sz="2400" b="1" dirty="0" smtClean="0">
              <a:ln w="1905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bối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47910" y="5681548"/>
            <a:ext cx="73068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thép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0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khấu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kịch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phim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2000" b="1" dirty="0" smtClean="0">
              <a:ln w="1905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ttp://sachthietbigiaoduc.vn/public/1/Books/7904/16138/HF_4341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66898" y="2132260"/>
            <a:ext cx="5048805" cy="3549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781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1121229" y="916577"/>
            <a:ext cx="7391400" cy="2246769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alt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SGK, VBT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tẩy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120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531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498</TotalTime>
  <Words>393</Words>
  <Application>Microsoft Office PowerPoint</Application>
  <PresentationFormat>On-screen Show (4:3)</PresentationFormat>
  <Paragraphs>39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Arial</vt:lpstr>
      <vt:lpstr>Calibri</vt:lpstr>
      <vt:lpstr>Calibri Light</vt:lpstr>
      <vt:lpstr>Garamond</vt:lpstr>
      <vt:lpstr>Times New Roman</vt:lpstr>
      <vt:lpstr>Trebuchet MS</vt:lpstr>
      <vt:lpstr>Wingdings</vt:lpstr>
      <vt:lpstr>Office Theme</vt:lpstr>
      <vt:lpstr>1_Office Theme</vt:lpstr>
      <vt:lpstr>3_Office Theme</vt:lpstr>
      <vt:lpstr>4_Office Theme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user</cp:lastModifiedBy>
  <cp:revision>111</cp:revision>
  <dcterms:created xsi:type="dcterms:W3CDTF">2020-10-14T13:46:51Z</dcterms:created>
  <dcterms:modified xsi:type="dcterms:W3CDTF">2025-03-05T19:53:27Z</dcterms:modified>
</cp:coreProperties>
</file>