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</p:sldMasterIdLst>
  <p:sldIdLst>
    <p:sldId id="271" r:id="rId6"/>
    <p:sldId id="277" r:id="rId7"/>
    <p:sldId id="272" r:id="rId8"/>
    <p:sldId id="274" r:id="rId9"/>
    <p:sldId id="275" r:id="rId10"/>
    <p:sldId id="282" r:id="rId11"/>
    <p:sldId id="256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5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26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96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1EAD-76F1-4F4F-B629-31299DCDB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784-0F4C-46B0-A298-6B41C3A325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318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F380-DA27-4824-B7AD-72A8CF61F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CE4-5C53-4269-914F-011EFDE728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24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AD9B-0E71-4A6E-8B8F-ECD790B5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0B99-F685-4068-8F03-1BFCBD9155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43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757-CC05-4FB1-AD36-D18457E4E6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CF1-9088-475D-8CED-B83733923F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25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108-BD78-40A3-AE05-D6C030014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58E7-5FEB-4729-972C-2B93E02C0F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26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F95D-3576-4E17-9374-B1D307AB43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BBE7-C1DE-4C99-A752-C79C4C3543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83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40A-98C4-43AE-B2AA-E09C3AE02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D48-758F-44D0-B917-4B071B9336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00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DA1-FC9F-44DF-BE10-30AAEAB66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419-4AA1-4273-9E5B-0EEDF3B23F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6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63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953-3BD0-4114-9DCA-9431539F9A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B75-5B3A-4117-BE0F-43DFD8863D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553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449-66CD-451A-B3EB-2D5F028E5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E3A9-681C-4314-A47D-075A3B4160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145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A5EB-BFEF-40EC-82D4-54D23C244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6A4E-5C5E-41AB-ADF7-B1CB69BC59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58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1EAD-76F1-4F4F-B629-31299DCDB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784-0F4C-46B0-A298-6B41C3A325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49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F380-DA27-4824-B7AD-72A8CF61F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CE4-5C53-4269-914F-011EFDE728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287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AD9B-0E71-4A6E-8B8F-ECD790B5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0B99-F685-4068-8F03-1BFCBD9155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4163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757-CC05-4FB1-AD36-D18457E4E6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CF1-9088-475D-8CED-B83733923F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49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108-BD78-40A3-AE05-D6C030014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58E7-5FEB-4729-972C-2B93E02C0F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84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F95D-3576-4E17-9374-B1D307AB43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BBE7-C1DE-4C99-A752-C79C4C3543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7416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40A-98C4-43AE-B2AA-E09C3AE02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D48-758F-44D0-B917-4B071B9336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7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059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DA1-FC9F-44DF-BE10-30AAEAB66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419-4AA1-4273-9E5B-0EEDF3B23F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96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953-3BD0-4114-9DCA-9431539F9A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B75-5B3A-4117-BE0F-43DFD8863D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98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449-66CD-451A-B3EB-2D5F028E5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E3A9-681C-4314-A47D-075A3B4160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146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A5EB-BFEF-40EC-82D4-54D23C244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6A4E-5C5E-41AB-ADF7-B1CB69BC59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662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1EAD-76F1-4F4F-B629-31299DCDB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784-0F4C-46B0-A298-6B41C3A325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019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F380-DA27-4824-B7AD-72A8CF61F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CE4-5C53-4269-914F-011EFDE728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477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AD9B-0E71-4A6E-8B8F-ECD790B5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0B99-F685-4068-8F03-1BFCBD9155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640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757-CC05-4FB1-AD36-D18457E4E6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CF1-9088-475D-8CED-B83733923F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93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108-BD78-40A3-AE05-D6C030014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58E7-5FEB-4729-972C-2B93E02C0F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110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F95D-3576-4E17-9374-B1D307AB43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BBE7-C1DE-4C99-A752-C79C4C3543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542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622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40A-98C4-43AE-B2AA-E09C3AE02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D48-758F-44D0-B917-4B071B9336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968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DA1-FC9F-44DF-BE10-30AAEAB66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419-4AA1-4273-9E5B-0EEDF3B23F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2724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953-3BD0-4114-9DCA-9431539F9A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B75-5B3A-4117-BE0F-43DFD8863D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797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449-66CD-451A-B3EB-2D5F028E5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E3A9-681C-4314-A47D-075A3B4160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276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A5EB-BFEF-40EC-82D4-54D23C244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6A4E-5C5E-41AB-ADF7-B1CB69BC59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087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417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597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4041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609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84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01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2743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232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7893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271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578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4567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7129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4443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1255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06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657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5589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199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0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9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2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2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00A5B-7F5F-40FA-8872-93F6C95F960D}" type="datetimeFigureOut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E1B50-4E2D-4BFC-B467-EA85E97024A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54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00A5B-7F5F-40FA-8872-93F6C95F960D}" type="datetimeFigureOut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E1B50-4E2D-4BFC-B467-EA85E97024A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74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00A5B-7F5F-40FA-8872-93F6C95F960D}" type="datetimeFigureOut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E1B50-4E2D-4BFC-B467-EA85E97024A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29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7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TextBox 8"/>
          <p:cNvSpPr txBox="1">
            <a:spLocks noChangeArrowheads="1"/>
          </p:cNvSpPr>
          <p:nvPr/>
        </p:nvSpPr>
        <p:spPr bwMode="auto">
          <a:xfrm>
            <a:off x="685800" y="4997450"/>
            <a:ext cx="807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6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b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 </a:t>
            </a:r>
            <a:r>
              <a:rPr lang="en-US" altLang="en-US" sz="36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39" name="WordArt 7"/>
          <p:cNvSpPr>
            <a:spLocks noChangeArrowheads="1" noChangeShapeType="1" noTextEdit="1"/>
          </p:cNvSpPr>
          <p:nvPr/>
        </p:nvSpPr>
        <p:spPr bwMode="auto">
          <a:xfrm>
            <a:off x="1219200" y="914400"/>
            <a:ext cx="7010400" cy="4724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200" kern="10" spc="-320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 </a:t>
            </a:r>
            <a:r>
              <a:rPr lang="en-US" sz="3200" kern="10" spc="-320" dirty="0" smtClean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EM HỌC SINH</a:t>
            </a:r>
            <a:endParaRPr lang="en-US" sz="3200" kern="10" spc="-320" dirty="0">
              <a:ln w="12700">
                <a:solidFill>
                  <a:srgbClr val="66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FFFFCC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981200" y="2743200"/>
            <a:ext cx="5715000" cy="1600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: MĨ THUẬT</a:t>
            </a:r>
          </a:p>
        </p:txBody>
      </p:sp>
      <p:sp>
        <p:nvSpPr>
          <p:cNvPr id="2054" name="TextBox 2"/>
          <p:cNvSpPr txBox="1">
            <a:spLocks noChangeArrowheads="1"/>
          </p:cNvSpPr>
          <p:nvPr/>
        </p:nvSpPr>
        <p:spPr bwMode="auto">
          <a:xfrm>
            <a:off x="3467100" y="1731963"/>
            <a:ext cx="2514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alt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989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  <p:bldP spid="69639" grpId="0" animBg="1"/>
      <p:bldP spid="69639" grpId="1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991" y="1112827"/>
            <a:ext cx="8229600" cy="39395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4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4800" b="1" dirty="0" smtClean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5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algn="ctr">
              <a:defRPr/>
            </a:pPr>
            <a:r>
              <a:rPr lang="en-US" sz="5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5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5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3D </a:t>
            </a:r>
            <a:r>
              <a:rPr lang="en-US" sz="5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5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5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5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15)</a:t>
            </a:r>
            <a:endParaRPr lang="en-US" sz="40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2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875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HOẠT </a:t>
            </a: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en-US" sz="2400" b="1" dirty="0" smtClean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1: GẤP GIẤY VÀ VẼ HÌNH NGƯỜI ĐƠN GIẢN. </a:t>
            </a:r>
            <a:endParaRPr lang="en-US" sz="2400" b="1" dirty="0">
              <a:ln w="1905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7629" y="793390"/>
            <a:ext cx="8430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½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 4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2879" y="3257396"/>
            <a:ext cx="431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87719" y="3374962"/>
            <a:ext cx="300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5170" y="5595648"/>
            <a:ext cx="83825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ý:Nên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khuỷu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hông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defRPr/>
            </a:pP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2" descr="http://sachthietbigiaoduc.vn/public/1/Books/8607/17717/HF_4792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829" y="1515291"/>
            <a:ext cx="3527696" cy="3931648"/>
          </a:xfrm>
          <a:prstGeom prst="rect">
            <a:avLst/>
          </a:prstGeom>
          <a:noFill/>
        </p:spPr>
      </p:pic>
      <p:pic>
        <p:nvPicPr>
          <p:cNvPr id="9220" name="Picture 4" descr="http://sachthietbigiaoduc.vn/public/1/Books/8607/17717/HF_4793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76215" y="1502228"/>
            <a:ext cx="3593464" cy="39580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679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25122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2: CÁCH TẠO NHÂN VẬT 3D TỪ DÂY THÉP </a:t>
            </a:r>
            <a:endParaRPr lang="en-US" sz="2400" b="1" dirty="0">
              <a:ln w="1905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9817" y="6361986"/>
            <a:ext cx="77724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B4: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quấn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2000" b="1" dirty="0" smtClean="0">
              <a:ln w="1905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9817" y="4206615"/>
            <a:ext cx="8595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B1: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1,5m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9411" y="4942025"/>
            <a:ext cx="8765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B2: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thép</a:t>
            </a:r>
            <a:endParaRPr lang="en-US" sz="2000" b="1" dirty="0" smtClean="0">
              <a:ln w="1905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9817" y="5348615"/>
            <a:ext cx="86606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B3: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hông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quấn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2000" b="1" dirty="0" smtClean="0">
              <a:ln w="1905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://sachthietbigiaoduc.vn/public/1/Books/8607/17717/HF_479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3772"/>
            <a:ext cx="2272937" cy="3235053"/>
          </a:xfrm>
          <a:prstGeom prst="rect">
            <a:avLst/>
          </a:prstGeom>
          <a:noFill/>
        </p:spPr>
      </p:pic>
      <p:pic>
        <p:nvPicPr>
          <p:cNvPr id="8196" name="Picture 4" descr="http://sachthietbigiaoduc.vn/public/1/Books/8607/17717/HF_4793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7883" y="796835"/>
            <a:ext cx="2470060" cy="3208927"/>
          </a:xfrm>
          <a:prstGeom prst="rect">
            <a:avLst/>
          </a:prstGeom>
          <a:noFill/>
        </p:spPr>
      </p:pic>
      <p:pic>
        <p:nvPicPr>
          <p:cNvPr id="8198" name="Picture 6" descr="http://sachthietbigiaoduc.vn/public/1/Books/8607/17717/HF_4793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9017" y="836022"/>
            <a:ext cx="2130424" cy="3095898"/>
          </a:xfrm>
          <a:prstGeom prst="rect">
            <a:avLst/>
          </a:prstGeom>
          <a:noFill/>
        </p:spPr>
      </p:pic>
      <p:pic>
        <p:nvPicPr>
          <p:cNvPr id="8194" name="Picture 2" descr="http://sachthietbigiaoduc.vn/public/1/Books/7904/16136/HF_4338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27816" y="953587"/>
            <a:ext cx="1900555" cy="2975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6930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0" y="182880"/>
            <a:ext cx="8804366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TẠO NHÂN VẬT 3D YÊU THÍCH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63081"/>
            <a:ext cx="8987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vặn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http://sachthietbigiaoduc.vn/public/1/Books/7904/16136/HF_4338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5657" y="1515291"/>
            <a:ext cx="2952208" cy="2417990"/>
          </a:xfrm>
          <a:prstGeom prst="rect">
            <a:avLst/>
          </a:prstGeom>
          <a:noFill/>
        </p:spPr>
      </p:pic>
      <p:pic>
        <p:nvPicPr>
          <p:cNvPr id="7172" name="Picture 4" descr="http://sachthietbigiaoduc.vn/public/1/Books/7904/16136/HF_4338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4331" y="1214846"/>
            <a:ext cx="2829923" cy="2782162"/>
          </a:xfrm>
          <a:prstGeom prst="rect">
            <a:avLst/>
          </a:prstGeom>
          <a:noFill/>
        </p:spPr>
      </p:pic>
      <p:pic>
        <p:nvPicPr>
          <p:cNvPr id="7174" name="Picture 6" descr="http://sachthietbigiaoduc.vn/public/1/Books/7904/16136/HF_4338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6032" y="4062547"/>
            <a:ext cx="5879465" cy="2717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318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425" y="302930"/>
            <a:ext cx="8229600" cy="46166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4: </a:t>
            </a:r>
            <a:r>
              <a:rPr lang="vi-VN" sz="2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RƯNG BÀY SẢN PHẨM VÀ CHIA SẺ </a:t>
            </a:r>
            <a:endParaRPr lang="en-US" sz="24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2697" y="911276"/>
            <a:ext cx="85300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Tx/>
              <a:buChar char="-"/>
              <a:defRPr/>
            </a:pP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n w="1905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nk\Desktop\hinh nen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9" y="2926080"/>
            <a:ext cx="7369175" cy="338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57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6724" y="0"/>
            <a:ext cx="896112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24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en-US" sz="24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5: TÌM HIỂU TÁC PHẨM ĐIÊU KHẮC</a:t>
            </a:r>
            <a:endParaRPr lang="en-US" sz="2400" b="1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248" y="814643"/>
            <a:ext cx="88379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điêu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Alberto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Glacometti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vi-VN" sz="2000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4069" y="5448064"/>
            <a:ext cx="710643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Alberto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Glacometti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( 1901 – 1966),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điêu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Thụy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sỹ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điêu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khắc</a:t>
            </a:r>
            <a:endParaRPr lang="en-US" sz="2000" b="1" dirty="0" smtClean="0">
              <a:ln w="1905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vuốt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gồ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ghề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xù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xì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đáo</a:t>
            </a:r>
            <a:endParaRPr lang="en-US" sz="2000" b="1" dirty="0" smtClean="0">
              <a:ln w="1905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sachthietbigiaoduc.vn/public/1/Books/7904/16136/HF_4338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137" y="1958022"/>
            <a:ext cx="2514600" cy="3362326"/>
          </a:xfrm>
          <a:prstGeom prst="rect">
            <a:avLst/>
          </a:prstGeom>
          <a:noFill/>
        </p:spPr>
      </p:pic>
      <p:pic>
        <p:nvPicPr>
          <p:cNvPr id="3076" name="Picture 4" descr="http://sachthietbigiaoduc.vn/public/1/Books/7904/16136/HF_4339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31449" y="1895707"/>
            <a:ext cx="2457450" cy="3333841"/>
          </a:xfrm>
          <a:prstGeom prst="rect">
            <a:avLst/>
          </a:prstGeom>
          <a:noFill/>
        </p:spPr>
      </p:pic>
      <p:pic>
        <p:nvPicPr>
          <p:cNvPr id="3078" name="Picture 6" descr="http://sachthietbigiaoduc.vn/public/1/Books/7904/16136/HF_4339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61611" y="1985553"/>
            <a:ext cx="2303055" cy="3393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781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121229" y="916577"/>
            <a:ext cx="7391400" cy="224676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SGK, VBT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120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31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591</TotalTime>
  <Words>472</Words>
  <Application>Microsoft Office PowerPoint</Application>
  <PresentationFormat>On-screen Show (4:3)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Garamond</vt:lpstr>
      <vt:lpstr>Times New Roman</vt:lpstr>
      <vt:lpstr>Trebuchet MS</vt:lpstr>
      <vt:lpstr>Office Theme</vt:lpstr>
      <vt:lpstr>1_Office Theme</vt:lpstr>
      <vt:lpstr>3_Office Theme</vt:lpstr>
      <vt:lpstr>4_Office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101</cp:revision>
  <dcterms:created xsi:type="dcterms:W3CDTF">2020-10-14T13:46:51Z</dcterms:created>
  <dcterms:modified xsi:type="dcterms:W3CDTF">2025-03-05T19:51:27Z</dcterms:modified>
</cp:coreProperties>
</file>