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sldIdLst>
    <p:sldId id="271" r:id="rId6"/>
    <p:sldId id="277" r:id="rId7"/>
    <p:sldId id="272" r:id="rId8"/>
    <p:sldId id="274" r:id="rId9"/>
    <p:sldId id="275" r:id="rId10"/>
    <p:sldId id="278" r:id="rId11"/>
    <p:sldId id="280" r:id="rId12"/>
    <p:sldId id="282" r:id="rId13"/>
    <p:sldId id="25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2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1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2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5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8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6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3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5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4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58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49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28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16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49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84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41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7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5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9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8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46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66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01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47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64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9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11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96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2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9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27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8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1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59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04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60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4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0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74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23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893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27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578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56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12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44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255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06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5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58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9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9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685800" y="499745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 </a:t>
            </a: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715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173196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8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 animBg="1"/>
      <p:bldP spid="69639" grpId="1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121229" y="916577"/>
            <a:ext cx="7391400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VBT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2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991" y="1112827"/>
            <a:ext cx="8229600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algn="ctr">
              <a:defRPr/>
            </a:pP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pPr algn="ctr">
              <a:defRPr/>
            </a:pP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tặng</a:t>
            </a:r>
            <a:endParaRPr lang="en-US" sz="4000" b="1" dirty="0" smtClean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13)</a:t>
            </a:r>
            <a:endParaRPr lang="en-US" sz="40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HOẠT </a:t>
            </a:r>
            <a:r>
              <a:rPr lang="en-US" sz="20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0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KHÁM PHÁ CÁC HÌNH THỨC TÚI GIẤY.</a:t>
            </a:r>
            <a:endParaRPr lang="en-US" sz="20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629" y="793390"/>
            <a:ext cx="84303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 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 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endParaRPr lang="en-US" sz="20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79" y="3257396"/>
            <a:ext cx="431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58919" y="3388024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19685" y="3361899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5608711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5857" y="5569522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9218" name="Picture 2" descr="http://sachthietbigiaoduc.vn/public/1/Books/8607/17716/HF_479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7414" y="2429690"/>
            <a:ext cx="2143487" cy="2207624"/>
          </a:xfrm>
          <a:prstGeom prst="rect">
            <a:avLst/>
          </a:prstGeom>
          <a:noFill/>
        </p:spPr>
      </p:pic>
      <p:pic>
        <p:nvPicPr>
          <p:cNvPr id="2" name="Picture 2" descr="http://sachthietbigiaoduc.vn/public/1/Books/7904/16135/HF_4336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020" y="2485072"/>
            <a:ext cx="2221866" cy="2266951"/>
          </a:xfrm>
          <a:prstGeom prst="rect">
            <a:avLst/>
          </a:prstGeom>
          <a:noFill/>
        </p:spPr>
      </p:pic>
      <p:pic>
        <p:nvPicPr>
          <p:cNvPr id="9220" name="Picture 4" descr="http://sachthietbigiaoduc.vn/public/1/Books/7904/16135/HF_4336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0147" y="2442754"/>
            <a:ext cx="2095500" cy="2155371"/>
          </a:xfrm>
          <a:prstGeom prst="rect">
            <a:avLst/>
          </a:prstGeom>
          <a:noFill/>
        </p:spPr>
      </p:pic>
      <p:pic>
        <p:nvPicPr>
          <p:cNvPr id="9222" name="Picture 6" descr="http://sachthietbigiaoduc.vn/public/1/Books/7904/16135/HF_4337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832" y="4857976"/>
            <a:ext cx="2234928" cy="2000024"/>
          </a:xfrm>
          <a:prstGeom prst="rect">
            <a:avLst/>
          </a:prstGeom>
          <a:noFill/>
        </p:spPr>
      </p:pic>
      <p:pic>
        <p:nvPicPr>
          <p:cNvPr id="9224" name="Picture 8" descr="http://sachthietbigiaoduc.vn/public/1/Books/7904/16135/HF_4337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35532" y="4768668"/>
            <a:ext cx="2103120" cy="2089332"/>
          </a:xfrm>
          <a:prstGeom prst="rect">
            <a:avLst/>
          </a:prstGeom>
          <a:noFill/>
        </p:spPr>
      </p:pic>
      <p:pic>
        <p:nvPicPr>
          <p:cNvPr id="9226" name="Picture 10" descr="http://sachthietbigiaoduc.vn/public/1/Books/7904/16135/HF_4337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10350" y="4767942"/>
            <a:ext cx="2063387" cy="2090057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5963376" y="5569523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467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2: CÁCH THIẾT KẾ TẠO DÁNG TÚI ĐỰNG BẰNG </a:t>
            </a:r>
            <a:r>
              <a:rPr lang="en-US" sz="2000" b="1" dirty="0" err="1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9017" y="5952573"/>
            <a:ext cx="3944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B4: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0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184212"/>
            <a:ext cx="3984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B1:Xây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6765" y="3092772"/>
            <a:ext cx="3840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211669"/>
            <a:ext cx="3775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" name="Picture 2" descr="http://sachthietbigiaoduc.vn/public/1/Books/7904/16135/HF_4337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083" y="901337"/>
            <a:ext cx="2828925" cy="2201364"/>
          </a:xfrm>
          <a:prstGeom prst="rect">
            <a:avLst/>
          </a:prstGeom>
          <a:noFill/>
        </p:spPr>
      </p:pic>
      <p:pic>
        <p:nvPicPr>
          <p:cNvPr id="8196" name="Picture 4" descr="http://sachthietbigiaoduc.vn/public/1/Books/7904/16135/HF_4337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7943" y="809897"/>
            <a:ext cx="4101919" cy="2250711"/>
          </a:xfrm>
          <a:prstGeom prst="rect">
            <a:avLst/>
          </a:prstGeom>
          <a:noFill/>
        </p:spPr>
      </p:pic>
      <p:pic>
        <p:nvPicPr>
          <p:cNvPr id="8198" name="Picture 6" descr="http://sachthietbigiaoduc.vn/public/1/Books/7904/16135/HF_4337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766" y="3944983"/>
            <a:ext cx="8177348" cy="2029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9303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0" y="182880"/>
            <a:ext cx="880436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THIẾT KẾ TẠO DÁNG VÀ TRANG TRÍ TÚI </a:t>
            </a:r>
            <a:r>
              <a:rPr lang="en-US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VỚI  HÌNH VẼ THỜI TIỀN SỬ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3081"/>
            <a:ext cx="8987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alt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sachthietbigiaoduc.vn/public/1/Books/7904/16135/HF_4337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26" y="2106386"/>
            <a:ext cx="2692128" cy="4057650"/>
          </a:xfrm>
          <a:prstGeom prst="rect">
            <a:avLst/>
          </a:prstGeom>
          <a:noFill/>
        </p:spPr>
      </p:pic>
      <p:pic>
        <p:nvPicPr>
          <p:cNvPr id="7172" name="Picture 4" descr="http://sachthietbigiaoduc.vn/public/1/Books/7904/16135/HF_4337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154" y="1922417"/>
            <a:ext cx="2532743" cy="3971925"/>
          </a:xfrm>
          <a:prstGeom prst="rect">
            <a:avLst/>
          </a:prstGeom>
          <a:noFill/>
        </p:spPr>
      </p:pic>
      <p:pic>
        <p:nvPicPr>
          <p:cNvPr id="7174" name="Picture 6" descr="http://sachthietbigiaoduc.vn/public/1/Books/7904/16135/HF_4337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9988" y="1744661"/>
            <a:ext cx="2272937" cy="3990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8" y="974263"/>
            <a:ext cx="794221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algn="ctr">
              <a:defRPr/>
            </a:pP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7: </a:t>
            </a:r>
          </a:p>
          <a:p>
            <a:pPr algn="ctr">
              <a:defRPr/>
            </a:pP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tặng</a:t>
            </a:r>
            <a:endParaRPr lang="en-US" sz="4000" b="1" dirty="0" smtClean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14)</a:t>
            </a:r>
            <a:endParaRPr lang="en-US" sz="40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39634" y="407126"/>
            <a:ext cx="880436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THIẾT KẾ TẠO DÁNG VÀ TRANG TRÍ TÚI GIẤY VỚI  HÌNH VẼ THỜI TIỀN SỬ</a:t>
            </a:r>
            <a:endParaRPr lang="en-US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sachthietbigiaoduc.vn/public/1/Books/7904/16135/HF_4337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101" y="1805940"/>
            <a:ext cx="2692128" cy="4057650"/>
          </a:xfrm>
          <a:prstGeom prst="rect">
            <a:avLst/>
          </a:prstGeom>
          <a:noFill/>
        </p:spPr>
      </p:pic>
      <p:pic>
        <p:nvPicPr>
          <p:cNvPr id="7" name="Picture 6" descr="http://sachthietbigiaoduc.vn/public/1/Books/7904/16135/HF_4337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2183" y="1770786"/>
            <a:ext cx="3500846" cy="3990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425" y="302930"/>
            <a:ext cx="8229600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4: </a:t>
            </a:r>
            <a:r>
              <a:rPr lang="vi-VN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RƯNG BÀY SẢN PHẨM VÀ CHIA SẺ </a:t>
            </a:r>
            <a:endParaRPr lang="en-US" sz="2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697" y="911276"/>
            <a:ext cx="85300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nk\Desktop\hinh nen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8" y="3474720"/>
            <a:ext cx="7369175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5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338554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16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16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5: TÌM HIỂU QUY TRÌNH THIẾT KẾ MẪU MỘT SẢN PHẨM CÔNG NGHIỆP</a:t>
            </a:r>
            <a:endParaRPr lang="en-US" sz="16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248" y="814643"/>
            <a:ext cx="831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sachthietbigiaoduc.vn/public/1/Books/7904/16135/HF_4337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011" y="1809206"/>
            <a:ext cx="8439150" cy="429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8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459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Times New Roman</vt:lpstr>
      <vt:lpstr>Trebuchet MS</vt:lpstr>
      <vt:lpstr>Office Theme</vt:lpstr>
      <vt:lpstr>1_Office Theme</vt:lpstr>
      <vt:lpstr>3_Office Theme</vt:lpstr>
      <vt:lpstr>4_Office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90</cp:revision>
  <dcterms:created xsi:type="dcterms:W3CDTF">2020-10-14T13:46:51Z</dcterms:created>
  <dcterms:modified xsi:type="dcterms:W3CDTF">2025-03-05T19:53:48Z</dcterms:modified>
</cp:coreProperties>
</file>