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78" r:id="rId11"/>
    <p:sldId id="280" r:id="rId12"/>
    <p:sldId id="282" r:id="rId13"/>
    <p:sldId id="25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KHÁM PHÁ CÁCH TẠO HÌNH THỜI TRANG ĐƠN </a:t>
            </a:r>
            <a:r>
              <a:rPr lang="en-US" sz="2000" b="1" dirty="0" err="1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79" y="3257396"/>
            <a:ext cx="43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 descr="http://sachthietbigiaoduc.vn/public/1/Books/8002/16106/HF_429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28" y="2498906"/>
            <a:ext cx="2628900" cy="1962150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8002/16106/HF_429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6865" y="2488156"/>
            <a:ext cx="1638300" cy="2009776"/>
          </a:xfrm>
          <a:prstGeom prst="rect">
            <a:avLst/>
          </a:prstGeom>
          <a:noFill/>
        </p:spPr>
      </p:pic>
      <p:pic>
        <p:nvPicPr>
          <p:cNvPr id="10246" name="Picture 6" descr="http://sachthietbigiaoduc.vn/public/1/Books/8002/16106/HF_4296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7552" y="2391455"/>
            <a:ext cx="2686050" cy="21050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85937" y="3361898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9685" y="3361899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48" name="Picture 8" descr="http://sachthietbigiaoduc.vn/public/1/Books/8002/16106/HF_4296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9164" y="4859383"/>
            <a:ext cx="1668418" cy="1998617"/>
          </a:xfrm>
          <a:prstGeom prst="rect">
            <a:avLst/>
          </a:prstGeom>
          <a:noFill/>
        </p:spPr>
      </p:pic>
      <p:pic>
        <p:nvPicPr>
          <p:cNvPr id="10250" name="Picture 10" descr="http://sachthietbigiaoduc.vn/public/1/Books/8002/16106/HF_4297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9119" y="4767943"/>
            <a:ext cx="2317477" cy="209005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25170" y="55956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8634" y="5530334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TRANG TRÍ SẢN PHẨM THỜI TRANG </a:t>
            </a:r>
            <a:endParaRPr lang="en-US" sz="20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017" y="5952573"/>
            <a:ext cx="3944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chthietbigiaoduc.vn/public/1/Books/8002/16106/HF_429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3773"/>
            <a:ext cx="3993696" cy="253700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184212"/>
            <a:ext cx="398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B1:Xác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4" descr="http://sachthietbigiaoduc.vn/public/1/Books/8002/16106/HF_429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770709"/>
            <a:ext cx="4019550" cy="23121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46765" y="3092772"/>
            <a:ext cx="384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6" descr="http://sachthietbigiaoduc.vn/public/1/Books/8002/16106/HF_4297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45652"/>
            <a:ext cx="4295775" cy="229389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6211669"/>
            <a:ext cx="377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sachthietbigiaoduc.vn/public/1/Books/8002/16106/HF_429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859" y="3892731"/>
            <a:ext cx="3956141" cy="196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880436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TRANG TRÍ SẢN PHẨM THỜI TRANG BẰNG HÌNH VẼ THỜI TIỀN SỬ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081"/>
            <a:ext cx="8987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sachthietbigiaoduc.vn/public/1/Books/8002/16106/HF_429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7" y="1352322"/>
            <a:ext cx="3265715" cy="2762477"/>
          </a:xfrm>
          <a:prstGeom prst="rect">
            <a:avLst/>
          </a:prstGeom>
          <a:noFill/>
        </p:spPr>
      </p:pic>
      <p:pic>
        <p:nvPicPr>
          <p:cNvPr id="3" name="Picture 4" descr="http://sachthietbigiaoduc.vn/public/1/Books/8002/16106/HF_429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394" y="1325882"/>
            <a:ext cx="3447688" cy="2749730"/>
          </a:xfrm>
          <a:prstGeom prst="rect">
            <a:avLst/>
          </a:prstGeom>
          <a:noFill/>
        </p:spPr>
      </p:pic>
      <p:pic>
        <p:nvPicPr>
          <p:cNvPr id="5" name="Picture 6" descr="http://sachthietbigiaoduc.vn/public/1/Books/8002/16106/HF_429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514" y="4323807"/>
            <a:ext cx="2481035" cy="2351313"/>
          </a:xfrm>
          <a:prstGeom prst="rect">
            <a:avLst/>
          </a:prstGeom>
          <a:noFill/>
        </p:spPr>
      </p:pic>
      <p:pic>
        <p:nvPicPr>
          <p:cNvPr id="6" name="Picture 8" descr="http://sachthietbigiaoduc.vn/public/1/Books/8002/16106/HF_4297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2731" y="4180115"/>
            <a:ext cx="3020696" cy="2521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8" y="974263"/>
            <a:ext cx="79422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defRPr/>
            </a:pP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39634" y="407126"/>
            <a:ext cx="880436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TRANG TRÍ SẢN PHẨM THỜI TRANG BẰNG HÌNH VẼ THỜI TIỀN SỬ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sachthietbigiaoduc.vn/public/1/Books/8002/16106/HF_429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703" y="1221694"/>
            <a:ext cx="3265715" cy="2762477"/>
          </a:xfrm>
          <a:prstGeom prst="rect">
            <a:avLst/>
          </a:prstGeom>
          <a:noFill/>
        </p:spPr>
      </p:pic>
      <p:pic>
        <p:nvPicPr>
          <p:cNvPr id="9" name="Picture 6" descr="http://sachthietbigiaoduc.vn/public/1/Books/8002/16106/HF_429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9063" y="4193179"/>
            <a:ext cx="2481035" cy="2351313"/>
          </a:xfrm>
          <a:prstGeom prst="rect">
            <a:avLst/>
          </a:prstGeom>
          <a:noFill/>
        </p:spPr>
      </p:pic>
      <p:pic>
        <p:nvPicPr>
          <p:cNvPr id="10" name="Picture 8" descr="http://sachthietbigiaoduc.vn/public/1/Books/8002/16106/HF_429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199" y="1410789"/>
            <a:ext cx="3020696" cy="2521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425" y="302930"/>
            <a:ext cx="82296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7" y="911276"/>
            <a:ext cx="853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2991394"/>
            <a:ext cx="7369175" cy="38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TÌM HIỂU NGHỆ THUẬT TRANG TRÍ TRÊN SẢN PHẨM THỜI TRANG</a:t>
            </a:r>
            <a:endParaRPr lang="en-US" sz="16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48" y="814643"/>
            <a:ext cx="871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sachthietbigiaoduc.vn/public/1/Books/8002/16106/HF_429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26" y="1276576"/>
            <a:ext cx="2686050" cy="2772910"/>
          </a:xfrm>
          <a:prstGeom prst="rect">
            <a:avLst/>
          </a:prstGeom>
          <a:noFill/>
        </p:spPr>
      </p:pic>
      <p:pic>
        <p:nvPicPr>
          <p:cNvPr id="3076" name="Picture 4" descr="http://sachthietbigiaoduc.vn/public/1/Books/8002/16106/HF_429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2467" y="1241289"/>
            <a:ext cx="2228850" cy="2782071"/>
          </a:xfrm>
          <a:prstGeom prst="rect">
            <a:avLst/>
          </a:prstGeom>
          <a:noFill/>
        </p:spPr>
      </p:pic>
      <p:pic>
        <p:nvPicPr>
          <p:cNvPr id="3078" name="Picture 6" descr="http://sachthietbigiaoduc.vn/public/1/Books/8002/16106/HF_4298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9541" y="1283289"/>
            <a:ext cx="2828925" cy="2687820"/>
          </a:xfrm>
          <a:prstGeom prst="rect">
            <a:avLst/>
          </a:prstGeom>
          <a:noFill/>
        </p:spPr>
      </p:pic>
      <p:pic>
        <p:nvPicPr>
          <p:cNvPr id="3080" name="Picture 8" descr="http://sachthietbigiaoduc.vn/public/1/Books/8002/16106/HF_4298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638" y="4193177"/>
            <a:ext cx="2657475" cy="2664823"/>
          </a:xfrm>
          <a:prstGeom prst="rect">
            <a:avLst/>
          </a:prstGeom>
          <a:noFill/>
        </p:spPr>
      </p:pic>
      <p:pic>
        <p:nvPicPr>
          <p:cNvPr id="3082" name="Picture 10" descr="http://sachthietbigiaoduc.vn/public/1/Books/8002/16106/HF_4298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0843" y="4206240"/>
            <a:ext cx="2362200" cy="2651760"/>
          </a:xfrm>
          <a:prstGeom prst="rect">
            <a:avLst/>
          </a:prstGeom>
          <a:noFill/>
        </p:spPr>
      </p:pic>
      <p:pic>
        <p:nvPicPr>
          <p:cNvPr id="3084" name="Picture 12" descr="http://sachthietbigiaoduc.vn/public/1/Books/8002/16106/HF_4298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4855" y="4023360"/>
            <a:ext cx="2971800" cy="283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434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Trebuchet MS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72</cp:revision>
  <dcterms:created xsi:type="dcterms:W3CDTF">2020-10-14T13:46:51Z</dcterms:created>
  <dcterms:modified xsi:type="dcterms:W3CDTF">2025-03-05T19:47:12Z</dcterms:modified>
</cp:coreProperties>
</file>