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3" r:id="rId9"/>
    <p:sldId id="274" r:id="rId10"/>
    <p:sldId id="275" r:id="rId11"/>
    <p:sldId id="282" r:id="rId12"/>
    <p:sldId id="25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288" y="1060974"/>
            <a:ext cx="8229600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4:Thiệp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2853" y="353088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KHÁM PHÁ HÌNH THỨC CỦA THIỆP CHÚC MỪNG.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  <a:defRPr/>
            </a:pP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266" name="Picture 2" descr="http://sachthietbigiaoduc.vn/public/1/Books/8002/16104/HF_429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5881"/>
            <a:ext cx="2581548" cy="3149239"/>
          </a:xfrm>
          <a:prstGeom prst="rect">
            <a:avLst/>
          </a:prstGeom>
          <a:noFill/>
        </p:spPr>
      </p:pic>
      <p:pic>
        <p:nvPicPr>
          <p:cNvPr id="11268" name="Picture 4" descr="http://sachthietbigiaoduc.vn/public/1/Books/8002/16104/HF_429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830" y="3187337"/>
            <a:ext cx="2847702" cy="3108960"/>
          </a:xfrm>
          <a:prstGeom prst="rect">
            <a:avLst/>
          </a:prstGeom>
          <a:noFill/>
        </p:spPr>
      </p:pic>
      <p:pic>
        <p:nvPicPr>
          <p:cNvPr id="11270" name="Picture 6" descr="http://sachthietbigiaoduc.vn/public/1/Books/8002/16104/HF_4294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1610" y="2625634"/>
            <a:ext cx="2783567" cy="318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2" name="Picture 2" descr="http://sachthietbigiaoduc.vn/public/1/Books/8002/16104/HF_429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944" y="875212"/>
            <a:ext cx="4376056" cy="5982788"/>
          </a:xfrm>
          <a:prstGeom prst="rect">
            <a:avLst/>
          </a:prstGeom>
          <a:noFill/>
        </p:spPr>
      </p:pic>
      <p:pic>
        <p:nvPicPr>
          <p:cNvPr id="8" name="Picture 8" descr="http://sachthietbigiaoduc.vn/public/1/Books/8002/16104/HF_429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6834"/>
            <a:ext cx="4663440" cy="6061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TẠO THIỆP CHÚC MỪNG 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634" y="4888359"/>
            <a:ext cx="830797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B1:Xác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2"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B5: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sachthietbigiaoduc.vn/public/1/Books/8002/16104/HF_429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65" y="968141"/>
            <a:ext cx="2103120" cy="3800045"/>
          </a:xfrm>
          <a:prstGeom prst="rect">
            <a:avLst/>
          </a:prstGeom>
          <a:noFill/>
        </p:spPr>
      </p:pic>
      <p:pic>
        <p:nvPicPr>
          <p:cNvPr id="9220" name="Picture 4" descr="http://sachthietbigiaoduc.vn/public/1/Books/8002/16104/HF_429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485" y="939985"/>
            <a:ext cx="2295525" cy="3856356"/>
          </a:xfrm>
          <a:prstGeom prst="rect">
            <a:avLst/>
          </a:prstGeom>
          <a:noFill/>
        </p:spPr>
      </p:pic>
      <p:pic>
        <p:nvPicPr>
          <p:cNvPr id="9222" name="Picture 6" descr="http://sachthietbigiaoduc.vn/public/1/Books/8002/16104/HF_429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224" y="940678"/>
            <a:ext cx="2219325" cy="3854970"/>
          </a:xfrm>
          <a:prstGeom prst="rect">
            <a:avLst/>
          </a:prstGeom>
          <a:noFill/>
        </p:spPr>
      </p:pic>
      <p:pic>
        <p:nvPicPr>
          <p:cNvPr id="9224" name="Picture 8" descr="http://sachthietbigiaoduc.vn/public/1/Books/8002/16104/HF_429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3549" y="939985"/>
            <a:ext cx="2160451" cy="374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44136" y="182880"/>
            <a:ext cx="8360229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THIỆP CHÚC MỪNG VỚI HÌNH CÓ SẴN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634" y="663081"/>
            <a:ext cx="8647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sachthietbigiaoduc.vn/public/1/Books/8002/16104/HF_429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1725"/>
            <a:ext cx="2933700" cy="3495675"/>
          </a:xfrm>
          <a:prstGeom prst="rect">
            <a:avLst/>
          </a:prstGeom>
          <a:noFill/>
        </p:spPr>
      </p:pic>
      <p:pic>
        <p:nvPicPr>
          <p:cNvPr id="8196" name="Picture 4" descr="http://sachthietbigiaoduc.vn/public/1/Books/8002/16104/HF_429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5962" y="2579232"/>
            <a:ext cx="3076575" cy="3257550"/>
          </a:xfrm>
          <a:prstGeom prst="rect">
            <a:avLst/>
          </a:prstGeom>
          <a:noFill/>
        </p:spPr>
      </p:pic>
      <p:pic>
        <p:nvPicPr>
          <p:cNvPr id="8198" name="Picture 6" descr="http://sachthietbigiaoduc.vn/public/1/Books/8002/16104/HF_429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2866" y="1809749"/>
            <a:ext cx="2657294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10" y="908498"/>
            <a:ext cx="853004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FontTx/>
              <a:buChar char="-"/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4" y="2991394"/>
            <a:ext cx="7369175" cy="386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ỨNG DỤNG CỦA THIỆP CHÚC MỪNG TRONG ĐỜI SỐNG</a:t>
            </a:r>
            <a:endParaRPr lang="en-US" sz="20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132" y="723761"/>
            <a:ext cx="7302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2400" dirty="0">
              <a:solidFill>
                <a:srgbClr val="002060"/>
              </a:solidFill>
            </a:endParaRPr>
          </a:p>
        </p:txBody>
      </p:sp>
      <p:pic>
        <p:nvPicPr>
          <p:cNvPr id="6" name="Picture 4" descr="http://sachthietbigiaoduc.vn/public/1/Books/8002/16104/HF_429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761" y="1598023"/>
            <a:ext cx="5094514" cy="5185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385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59</cp:revision>
  <dcterms:created xsi:type="dcterms:W3CDTF">2020-10-14T13:46:51Z</dcterms:created>
  <dcterms:modified xsi:type="dcterms:W3CDTF">2025-03-05T19:51:46Z</dcterms:modified>
</cp:coreProperties>
</file>