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71" r:id="rId6"/>
    <p:sldId id="277" r:id="rId7"/>
    <p:sldId id="272" r:id="rId8"/>
    <p:sldId id="274" r:id="rId9"/>
    <p:sldId id="275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62" r:id="rId18"/>
    <p:sldId id="256" r:id="rId19"/>
    <p:sldId id="269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5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2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F1EAD-76F1-4F4F-B629-31299DCDBC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A784-0F4C-46B0-A298-6B41C3A3252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1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7F380-DA27-4824-B7AD-72A8CF61FE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0CE4-5C53-4269-914F-011EFDE7284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24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EAD9B-0E71-4A6E-8B8F-ECD790B543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0B99-F685-4068-8F03-1BFCBD91552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4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D757-CC05-4FB1-AD36-D18457E4E6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ECF1-9088-475D-8CED-B83733923F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25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3108-BD78-40A3-AE05-D6C0300149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58E7-5FEB-4729-972C-2B93E02C0F8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26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F95D-3576-4E17-9374-B1D307AB43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BBE7-C1DE-4C99-A752-C79C4C3543D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8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C40A-98C4-43AE-B2AA-E09C3AE02C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7D48-758F-44D0-B917-4B071B9336E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0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2DA1-FC9F-44DF-BE10-30AAEAB666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E419-4AA1-4273-9E5B-0EEDF3B23F5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6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63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C953-3BD0-4114-9DCA-9431539F9A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76B75-5B3A-4117-BE0F-43DFD8863D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3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7449-66CD-451A-B3EB-2D5F028E50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BE3A9-681C-4314-A47D-075A3B41605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45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A5EB-BFEF-40EC-82D4-54D23C244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C6A4E-5C5E-41AB-ADF7-B1CB69BC598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5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F1EAD-76F1-4F4F-B629-31299DCDBC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A784-0F4C-46B0-A298-6B41C3A3252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49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7F380-DA27-4824-B7AD-72A8CF61FE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0CE4-5C53-4269-914F-011EFDE7284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28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EAD9B-0E71-4A6E-8B8F-ECD790B543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0B99-F685-4068-8F03-1BFCBD91552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16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D757-CC05-4FB1-AD36-D18457E4E6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ECF1-9088-475D-8CED-B83733923F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49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3108-BD78-40A3-AE05-D6C0300149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58E7-5FEB-4729-972C-2B93E02C0F8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84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F95D-3576-4E17-9374-B1D307AB43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BBE7-C1DE-4C99-A752-C79C4C3543D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41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C40A-98C4-43AE-B2AA-E09C3AE02C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7D48-758F-44D0-B917-4B071B9336E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7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05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2DA1-FC9F-44DF-BE10-30AAEAB666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E419-4AA1-4273-9E5B-0EEDF3B23F5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9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C953-3BD0-4114-9DCA-9431539F9A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76B75-5B3A-4117-BE0F-43DFD8863D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8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7449-66CD-451A-B3EB-2D5F028E50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BE3A9-681C-4314-A47D-075A3B41605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4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A5EB-BFEF-40EC-82D4-54D23C244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C6A4E-5C5E-41AB-ADF7-B1CB69BC598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66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F1EAD-76F1-4F4F-B629-31299DCDBC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A784-0F4C-46B0-A298-6B41C3A3252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01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7F380-DA27-4824-B7AD-72A8CF61FE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0CE4-5C53-4269-914F-011EFDE7284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47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EAD9B-0E71-4A6E-8B8F-ECD790B543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0B99-F685-4068-8F03-1BFCBD91552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64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D757-CC05-4FB1-AD36-D18457E4E6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ECF1-9088-475D-8CED-B83733923F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3108-BD78-40A3-AE05-D6C0300149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58E7-5FEB-4729-972C-2B93E02C0F8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11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8F95D-3576-4E17-9374-B1D307AB43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BBE7-C1DE-4C99-A752-C79C4C3543D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4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62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C40A-98C4-43AE-B2AA-E09C3AE02C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7D48-758F-44D0-B917-4B071B9336E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96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2DA1-FC9F-44DF-BE10-30AAEAB666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E419-4AA1-4273-9E5B-0EEDF3B23F5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72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C953-3BD0-4114-9DCA-9431539F9A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76B75-5B3A-4117-BE0F-43DFD8863D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9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57449-66CD-451A-B3EB-2D5F028E50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BE3A9-681C-4314-A47D-075A3B41605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27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A5EB-BFEF-40EC-82D4-54D23C244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C6A4E-5C5E-41AB-ADF7-B1CB69BC598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08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41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59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404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60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4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0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274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23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789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27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57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456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12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44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1255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06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657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558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19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9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0888A-188A-4839-B6AB-3A8C5A386AC8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EB345-CC07-4B9A-90D0-7D9F166A7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00A5B-7F5F-40FA-8872-93F6C95F960D}" type="datetimeFigureOut">
              <a:rPr lang="en-US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E1B50-4E2D-4BFC-B467-EA85E97024AA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4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00A5B-7F5F-40FA-8872-93F6C95F960D}" type="datetimeFigureOut">
              <a:rPr lang="en-US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E1B50-4E2D-4BFC-B467-EA85E97024AA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4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00A5B-7F5F-40FA-8872-93F6C95F960D}" type="datetimeFigureOut">
              <a:rPr lang="en-US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10/20/2021</a:t>
            </a:fld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E1B50-4E2D-4BFC-B467-EA85E97024AA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9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28A1DF-AEF8-4C84-8F07-20961EC1141D}" type="datetimeFigureOut">
              <a:rPr lang="en-US" smtClean="0">
                <a:solidFill>
                  <a:prstClr val="black"/>
                </a:solidFill>
              </a:rPr>
              <a:pPr/>
              <a:t>10/20/2021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343C5FB-76A1-4F31-B57D-A8A71CB7AC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685800" y="4997450"/>
            <a:ext cx="807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altLang="en-US" sz="3600" b="1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altLang="en-US" sz="36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010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 </a:t>
            </a:r>
            <a:r>
              <a:rPr lang="en-US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  <a:endParaRPr lang="en-US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2743200"/>
            <a:ext cx="57150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MĨ THUẬT</a:t>
            </a: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3467100" y="1731963"/>
            <a:ext cx="251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89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animBg="1"/>
      <p:bldP spid="69639" grpId="1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685800"/>
            <a:ext cx="6096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Tham khảo một số ý tưởng và sản phẩm tạo khuôn in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4" descr="C:\Users\DELL\Desktop\z2719885986440_4d8654d8f67316774ce8436dd38071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2672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C:\Users\DELL\Desktop\z2719886535264_a9536af7ee2576b6aa9c9f6cc5ec7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5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685800"/>
            <a:ext cx="6096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Tham khảo một số ý tưởng và sản phẩm tạo khuôn in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4" descr="C:\Users\DELL\Desktop\z2719885986440_4d8654d8f67316774ce8436dd38071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2672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C:\Users\DELL\Desktop\z2719886535264_a9536af7ee2576b6aa9c9f6cc5ec7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1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1371600"/>
            <a:ext cx="6477000" cy="30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286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Tạo khuôn in các hình theo ý muốn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85800"/>
            <a:ext cx="3505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* Cách tạo khuôn in từ củ, quả</a:t>
            </a:r>
          </a:p>
        </p:txBody>
      </p:sp>
      <p:pic>
        <p:nvPicPr>
          <p:cNvPr id="10246" name="Picture 4" descr="C:\Users\DELL\Desktop\z2720000457503_0ee24877aa162d01bd4f87dfe87498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48506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425" y="302930"/>
            <a:ext cx="8229600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4: </a:t>
            </a:r>
            <a:r>
              <a:rPr lang="vi-VN" sz="2400" b="1" dirty="0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RƯNG BÀY SẢN PHẨM VÀ CHIA SẺ </a:t>
            </a:r>
            <a:endParaRPr lang="en-US" sz="2400" b="1" dirty="0">
              <a:ln w="1905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905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446" y="689207"/>
            <a:ext cx="85300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Tx/>
              <a:buChar char="-"/>
              <a:defRPr/>
            </a:pP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in.</a:t>
            </a:r>
          </a:p>
          <a:p>
            <a:pPr>
              <a:buFontTx/>
              <a:buChar char="-"/>
              <a:defRPr/>
            </a:pP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b="1" dirty="0">
              <a:ln w="1905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nk\Desktop\hinh nen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8" y="2991394"/>
            <a:ext cx="7369175" cy="386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57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875"/>
            <a:ext cx="9144000" cy="40011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20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</a:t>
            </a: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5: TÌM </a:t>
            </a:r>
            <a:r>
              <a:rPr lang="en-US" sz="2000" b="1" dirty="0" err="1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NGHỆ THUẬT TRANH IN TRONG ĐỜI SỐNG</a:t>
            </a:r>
            <a:endParaRPr lang="en-US" sz="20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sachthietbigiaoduc.vn/public/1/Books/8002/16103/HF_429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967152"/>
            <a:ext cx="4448175" cy="4454433"/>
          </a:xfrm>
          <a:prstGeom prst="rect">
            <a:avLst/>
          </a:prstGeom>
          <a:noFill/>
        </p:spPr>
      </p:pic>
      <p:pic>
        <p:nvPicPr>
          <p:cNvPr id="3076" name="Picture 4" descr="http://sachthietbigiaoduc.vn/public/1/Books/8002/16103/HF_4293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6615" y="954359"/>
            <a:ext cx="4400550" cy="4467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8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990600" y="1295400"/>
            <a:ext cx="739140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VBT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12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3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9751" y="1086701"/>
            <a:ext cx="8229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b="1" dirty="0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5400" b="1" dirty="0" err="1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400" b="1" dirty="0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endParaRPr lang="en-US" sz="5400" b="1" dirty="0" smtClean="0">
              <a:ln w="1905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2225" y="274034"/>
            <a:ext cx="6912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40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875"/>
            <a:ext cx="9144000" cy="830997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HOẠT </a:t>
            </a:r>
            <a:r>
              <a:rPr lang="en-US" sz="2400" b="1" dirty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</a:t>
            </a:r>
            <a:r>
              <a:rPr lang="en-US" sz="2400" b="1" dirty="0" smtClean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KHÁM PHÁ TRANH HOA, LÁ.</a:t>
            </a:r>
            <a:endParaRPr lang="en-US" sz="2400" b="1" dirty="0">
              <a:ln w="1905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7629" y="793390"/>
            <a:ext cx="84303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  <a:defRPr/>
            </a:pP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n w="1905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sachthietbigiaoduc.vn/public/1/Books/8002/16103/HF_429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7074"/>
            <a:ext cx="4181475" cy="3944983"/>
          </a:xfrm>
          <a:prstGeom prst="rect">
            <a:avLst/>
          </a:prstGeom>
          <a:noFill/>
        </p:spPr>
      </p:pic>
      <p:pic>
        <p:nvPicPr>
          <p:cNvPr id="8196" name="Picture 4" descr="http://sachthietbigiaoduc.vn/public/1/Books/8002/16103/HF_429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444" y="2690949"/>
            <a:ext cx="4229100" cy="3973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7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2: CÁCH TẠO BỨC TRANH BẰNG HÌNH THỨC IN </a:t>
            </a:r>
            <a:endParaRPr lang="en-US" sz="2000" b="1" dirty="0">
              <a:ln w="1905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n w="1905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6320" y="5280205"/>
            <a:ext cx="77854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in.</a:t>
            </a:r>
          </a:p>
          <a:p>
            <a:pPr>
              <a:defRPr/>
            </a:pP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B2: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000" b="1" dirty="0" smtClean="0">
              <a:ln w="1905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B3: In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B4: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>
              <a:ln w="1905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sachthietbigiaoduc.vn/public/1/Books/8002/16103/HF_429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8457"/>
            <a:ext cx="3762103" cy="4347482"/>
          </a:xfrm>
          <a:prstGeom prst="rect">
            <a:avLst/>
          </a:prstGeom>
          <a:noFill/>
        </p:spPr>
      </p:pic>
      <p:pic>
        <p:nvPicPr>
          <p:cNvPr id="6148" name="Picture 4" descr="http://sachthietbigiaoduc.vn/public/1/Books/8002/16103/HF_429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364" y="847997"/>
            <a:ext cx="2496186" cy="2781300"/>
          </a:xfrm>
          <a:prstGeom prst="rect">
            <a:avLst/>
          </a:prstGeom>
          <a:noFill/>
        </p:spPr>
      </p:pic>
      <p:pic>
        <p:nvPicPr>
          <p:cNvPr id="6150" name="Picture 6" descr="http://sachthietbigiaoduc.vn/public/1/Books/8002/16103/HF_429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3419" y="1551215"/>
            <a:ext cx="2328364" cy="2732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9303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0" y="185057"/>
            <a:ext cx="880436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TẠO BỨC TRANH IN HOA, LÁ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5838" y="636955"/>
            <a:ext cx="65836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achthietbigiaoduc.vn/public/1/Books/8002/16103/HF_429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85" y="1698173"/>
            <a:ext cx="3944983" cy="2468880"/>
          </a:xfrm>
          <a:prstGeom prst="rect">
            <a:avLst/>
          </a:prstGeom>
          <a:noFill/>
        </p:spPr>
      </p:pic>
      <p:pic>
        <p:nvPicPr>
          <p:cNvPr id="5124" name="Picture 4" descr="http://sachthietbigiaoduc.vn/public/1/Books/8002/16103/HF_429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188" y="1789156"/>
            <a:ext cx="4088675" cy="2260328"/>
          </a:xfrm>
          <a:prstGeom prst="rect">
            <a:avLst/>
          </a:prstGeom>
          <a:noFill/>
        </p:spPr>
      </p:pic>
      <p:pic>
        <p:nvPicPr>
          <p:cNvPr id="5126" name="Picture 6" descr="http://sachthietbigiaoduc.vn/public/1/Books/8002/16103/HF_429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3254" y="4079693"/>
            <a:ext cx="4168231" cy="2543175"/>
          </a:xfrm>
          <a:prstGeom prst="rect">
            <a:avLst/>
          </a:prstGeom>
          <a:noFill/>
        </p:spPr>
      </p:pic>
      <p:pic>
        <p:nvPicPr>
          <p:cNvPr id="5128" name="Picture 8" descr="http://sachthietbigiaoduc.vn/public/1/Books/8002/16103/HF_429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1" y="4153988"/>
            <a:ext cx="3944983" cy="2442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1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705600" y="1752600"/>
            <a:ext cx="2438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Khuôn tạo hình trái cây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6" descr="Cách tỉa trái cây hình trái tim đẹp mà đơn giản ai cũng làm đượ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Khuôn inox tạo hình rau củ quả trái cây bánh quy hình hoa và các con vật  set 12 chiếc cho bé ăn dặm - Đồ dùng nhà bếp khác | DienMayThanh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0600"/>
            <a:ext cx="259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Đồ Chơi Hoạ Hình ] Khuôn Vẽ Gỗ - Đồ Chơi Sáng Tạo, Đồ Chơi Thủ Công Và Mỹ  Nghệ Bằng Gỗ Cho Bé Yêu. | Citim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2971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bộ khuôn vẽ cho bé bằng gỗ&amp;quot; giá tốt Tháng 8, 2021 | Mua ngay | Shopee Việt 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2514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05600" y="4495800"/>
            <a:ext cx="2209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Khuôn vẽ hình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5715000"/>
            <a:ext cx="4495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Bộ bản khắc gỗ - tranh Đông Hồ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4" descr="Lịch sử và kỹ thuật của dòng tranh dân gian Đông Hồ - Redsv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AutoShape 5" descr="Tranh Đông Hồ - Hơi thở của làng Việt - Báo ản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AutoShape 7" descr="Tranh Đông Hồ - Hơi thở của làng Việt - Báo ảnh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02" name="Picture 6" descr="Bản khắc gỗ tranh Đông Hồ - Mỹ thuật - Đỗ Mạnh Hà - Thư viện Tư liệu giáo 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9" descr="Bộ khắc in tranh dân gian Đông hồ - Mỹ Thuật Trang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04" name="Picture 8" descr="Những cải tiến về hình thức tranh Đông Hồ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Đón năm Dậu, về làng Đông Hồ &amp;quot;săn&amp;quot; tranh con g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819400" y="4876800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Bản in khắc gỗ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17" descr="C:\Users\DELL\Desktop\z2719859832102_d55c7e8f47ab330a2c53749843c44b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886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 descr="C:\Users\DELL\Desktop\z2719860159027_a92077ef622fb3d4b5e19cb0693011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3480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4572000" y="27432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8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C:\Users\DELL\Desktop\z2719872959841_6ae19a010683e02d11967fbc339dc0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248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400" y="914400"/>
            <a:ext cx="8001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Hãy quan sát và cho biết những bức tranh này được in bằng bản khắc (khuôn) gì?</a:t>
            </a:r>
          </a:p>
        </p:txBody>
      </p:sp>
    </p:spTree>
    <p:extLst>
      <p:ext uri="{BB962C8B-B14F-4D97-AF65-F5344CB8AC3E}">
        <p14:creationId xmlns:p14="http://schemas.microsoft.com/office/powerpoint/2010/main" val="165931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396</Words>
  <Application>Microsoft Office PowerPoint</Application>
  <PresentationFormat>On-screen Show (4:3)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Times New Roman</vt:lpstr>
      <vt:lpstr>Trebuchet MS</vt:lpstr>
      <vt:lpstr>Office Theme</vt:lpstr>
      <vt:lpstr>1_Office Theme</vt:lpstr>
      <vt:lpstr>3_Office Theme</vt:lpstr>
      <vt:lpstr>4_Office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48</cp:revision>
  <dcterms:created xsi:type="dcterms:W3CDTF">2020-10-14T13:46:51Z</dcterms:created>
  <dcterms:modified xsi:type="dcterms:W3CDTF">2021-10-20T07:59:13Z</dcterms:modified>
</cp:coreProperties>
</file>