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0" r:id="rId4"/>
    <p:sldMasterId id="2147483738" r:id="rId5"/>
    <p:sldMasterId id="2147483751" r:id="rId6"/>
    <p:sldMasterId id="2147483764" r:id="rId7"/>
    <p:sldMasterId id="2147483777" r:id="rId8"/>
    <p:sldMasterId id="2147483790" r:id="rId9"/>
    <p:sldMasterId id="2147483803" r:id="rId10"/>
  </p:sldMasterIdLst>
  <p:notesMasterIdLst>
    <p:notesMasterId r:id="rId30"/>
  </p:notesMasterIdLst>
  <p:sldIdLst>
    <p:sldId id="271" r:id="rId11"/>
    <p:sldId id="277" r:id="rId12"/>
    <p:sldId id="272" r:id="rId13"/>
    <p:sldId id="273" r:id="rId14"/>
    <p:sldId id="289" r:id="rId15"/>
    <p:sldId id="274" r:id="rId16"/>
    <p:sldId id="283" r:id="rId17"/>
    <p:sldId id="284" r:id="rId18"/>
    <p:sldId id="290" r:id="rId19"/>
    <p:sldId id="275" r:id="rId20"/>
    <p:sldId id="285" r:id="rId21"/>
    <p:sldId id="286" r:id="rId22"/>
    <p:sldId id="291" r:id="rId23"/>
    <p:sldId id="282" r:id="rId24"/>
    <p:sldId id="292" r:id="rId25"/>
    <p:sldId id="256" r:id="rId26"/>
    <p:sldId id="287" r:id="rId27"/>
    <p:sldId id="288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17DAA-6229-4B77-ADE1-0457C59FC14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EB1EE-8C1D-4D41-A5E4-1DCB03034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7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0DFA92-C7EE-4A48-92AE-2A87E0BBA8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97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60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B282B3B-9A11-436E-B67C-8AB8CB4A048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51131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58D9807-A683-450D-B66B-6740E3E8815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84203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32B90B6-5C03-4FB6-B299-8E9A3E2A2A06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26081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CBEC0EB-443C-4173-8C16-86C769D649F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8952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45C8661-A147-4A27-9D59-3F58F7DB837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08166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A84554B-198B-400D-877D-9FC5FFF7595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22932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45815E5-CB1D-45BD-AF6C-EC69ABBF252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50343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580DA65-8A6B-4E4B-B80C-D8DAD25BA82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54007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6A8E8B2-833D-42A8-A6D9-5F7B418450EB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17195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CE151A3-ED4E-4C5E-9041-9DD89C1A36B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5495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66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DABF15F-6984-4893-A69A-CB3476D445A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150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3144439-0432-423C-8F50-1EDCDE26F069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33810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B282B3B-9A11-436E-B67C-8AB8CB4A048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4105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58D9807-A683-450D-B66B-6740E3E8815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94305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32B90B6-5C03-4FB6-B299-8E9A3E2A2A06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31499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CBEC0EB-443C-4173-8C16-86C769D649F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66227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45C8661-A147-4A27-9D59-3F58F7DB837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01657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A84554B-198B-400D-877D-9FC5FFF7595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48986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45815E5-CB1D-45BD-AF6C-EC69ABBF252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00783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580DA65-8A6B-4E4B-B80C-D8DAD25BA82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693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3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6A8E8B2-833D-42A8-A6D9-5F7B418450EB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4281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CE151A3-ED4E-4C5E-9041-9DD89C1A36B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70637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DABF15F-6984-4893-A69A-CB3476D445A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29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9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8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6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9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4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1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5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8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6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66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1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59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04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60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40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7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3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89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27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78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56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2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44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25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69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5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0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997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3144439-0432-423C-8F50-1EDCDE26F069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1851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B282B3B-9A11-436E-B67C-8AB8CB4A048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9301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58D9807-A683-450D-B66B-6740E3E8815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476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32B90B6-5C03-4FB6-B299-8E9A3E2A2A06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0014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CBEC0EB-443C-4173-8C16-86C769D649F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4081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45C8661-A147-4A27-9D59-3F58F7DB837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5294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A84554B-198B-400D-877D-9FC5FFF7595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64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45815E5-CB1D-45BD-AF6C-EC69ABBF252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711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580DA65-8A6B-4E4B-B80C-D8DAD25BA82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7193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5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6A8E8B2-833D-42A8-A6D9-5F7B418450EB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4106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CE151A3-ED4E-4C5E-9041-9DD89C1A36B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89701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DABF15F-6984-4893-A69A-CB3476D445A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44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3144439-0432-423C-8F50-1EDCDE26F069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4118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B282B3B-9A11-436E-B67C-8AB8CB4A048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8352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58D9807-A683-450D-B66B-6740E3E8815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87502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32B90B6-5C03-4FB6-B299-8E9A3E2A2A06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63572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CBEC0EB-443C-4173-8C16-86C769D649F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28528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45C8661-A147-4A27-9D59-3F58F7DB837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43098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A84554B-198B-400D-877D-9FC5FFF7595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2813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97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45815E5-CB1D-45BD-AF6C-EC69ABBF252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05908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580DA65-8A6B-4E4B-B80C-D8DAD25BA82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81104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6A8E8B2-833D-42A8-A6D9-5F7B418450EB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30031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CE151A3-ED4E-4C5E-9041-9DD89C1A36B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7736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DABF15F-6984-4893-A69A-CB3476D445A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345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3144439-0432-423C-8F50-1EDCDE26F069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62210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B282B3B-9A11-436E-B67C-8AB8CB4A048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48953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58D9807-A683-450D-B66B-6740E3E8815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82531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32B90B6-5C03-4FB6-B299-8E9A3E2A2A06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57414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CBEC0EB-443C-4173-8C16-86C769D649F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9573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89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45C8661-A147-4A27-9D59-3F58F7DB837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45391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A84554B-198B-400D-877D-9FC5FFF7595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79596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45815E5-CB1D-45BD-AF6C-EC69ABBF252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09913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580DA65-8A6B-4E4B-B80C-D8DAD25BA82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91529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6A8E8B2-833D-42A8-A6D9-5F7B418450EB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00629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CE151A3-ED4E-4C5E-9041-9DD89C1A36B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54316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DABF15F-6984-4893-A69A-CB3476D445A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702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3144439-0432-423C-8F50-1EDCDE26F069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5988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B282B3B-9A11-436E-B67C-8AB8CB4A048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77501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58D9807-A683-450D-B66B-6740E3E8815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019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32B90B6-5C03-4FB6-B299-8E9A3E2A2A06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60766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CBEC0EB-443C-4173-8C16-86C769D649F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58478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45C8661-A147-4A27-9D59-3F58F7DB837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37506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A84554B-198B-400D-877D-9FC5FFF7595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04469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45815E5-CB1D-45BD-AF6C-EC69ABBF252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51317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580DA65-8A6B-4E4B-B80C-D8DAD25BA82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04167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6A8E8B2-833D-42A8-A6D9-5F7B418450EB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80831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CE151A3-ED4E-4C5E-9041-9DD89C1A36B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7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DABF15F-6984-4893-A69A-CB3476D445A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462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3144439-0432-423C-8F50-1EDCDE26F069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963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888A-188A-4839-B6AB-3A8C5A386AC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CBC5E49-46CC-4F06-8880-6DA8C2F09B5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CBC5E49-46CC-4F06-8880-6DA8C2F09B5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4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CBC5E49-46CC-4F06-8880-6DA8C2F09B5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0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CBC5E49-46CC-4F06-8880-6DA8C2F09B5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9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CBC5E49-46CC-4F06-8880-6DA8C2F09B5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5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620B887E-DA7F-4793-B8E7-4E051CFCEE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BE69EB64-2074-4326-9B2D-10419C6A65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4AF99304-C2D3-4613-BE05-BF10398D76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CBC5E49-46CC-4F06-8880-6DA8C2F09B5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4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533400" y="4611469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altLang="en-US" sz="36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 </a:t>
            </a:r>
            <a:r>
              <a:rPr lang="en-US" sz="3200" kern="10" spc="-320" dirty="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</a:t>
            </a:r>
            <a:endParaRPr lang="en-US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8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39634" y="250371"/>
            <a:ext cx="8804366" cy="892552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TRANH TĨNH VẬT MÀU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500" y="1407663"/>
            <a:ext cx="851662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9" y="2396750"/>
            <a:ext cx="2821514" cy="3526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46" y="2468879"/>
            <a:ext cx="2717073" cy="3454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815" y="2396750"/>
            <a:ext cx="2801349" cy="34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1972492" y="291193"/>
            <a:ext cx="5680472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ctr" defTabSz="6858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MẪU VẼ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05" y="761457"/>
            <a:ext cx="4415246" cy="578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13715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1711236" y="500199"/>
            <a:ext cx="5680472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ctr" defTabSz="6858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BÀI  THAM KHẢO</a:t>
            </a:r>
            <a:endParaRPr lang="en-US" altLang="en-US" sz="2400" b="1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4" y="1084217"/>
            <a:ext cx="3986193" cy="553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41" y="1084217"/>
            <a:ext cx="3809354" cy="564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01780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085" y="1477135"/>
            <a:ext cx="822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0650" y="672096"/>
            <a:ext cx="6912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40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1900" y="3136900"/>
            <a:ext cx="5295900" cy="371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186" y="3607585"/>
            <a:ext cx="5295900" cy="360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8274" y="4078270"/>
            <a:ext cx="4781914" cy="360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0650" y="4548955"/>
            <a:ext cx="5680743" cy="360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88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3" y="302930"/>
            <a:ext cx="8934994" cy="89255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4: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RƯNG BÀY SẢN PHẨM VÀ CHIA SẺ </a:t>
            </a:r>
            <a:endParaRPr lang="en-US" sz="28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451" y="1355414"/>
            <a:ext cx="85300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4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n w="1905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085" y="1477135"/>
            <a:ext cx="822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0650" y="672096"/>
            <a:ext cx="6912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40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1900" y="3136900"/>
            <a:ext cx="5295900" cy="371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186" y="3607585"/>
            <a:ext cx="5295900" cy="360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8274" y="4078270"/>
            <a:ext cx="4781914" cy="360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0650" y="4548955"/>
            <a:ext cx="5680743" cy="360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4187" y="5019640"/>
            <a:ext cx="6788694" cy="360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892552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 DỤNG VỚI TRANH TĨNH VẬT HOA QUẢ</a:t>
            </a:r>
            <a:endParaRPr lang="en-US" sz="28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011" y="1056201"/>
            <a:ext cx="8725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17" y="1727195"/>
            <a:ext cx="4232366" cy="50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13509" y="404234"/>
            <a:ext cx="8712925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Aft>
                <a:spcPct val="0"/>
              </a:spcAft>
              <a:buNone/>
            </a:pPr>
            <a:r>
              <a:rPr lang="vi-VN" altLang="en-US" sz="28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ỨNG DỤNG VỚI TRANH TĨNH VẬT HOA QUẢ</a:t>
            </a:r>
            <a:endParaRPr lang="en-US" altLang="en-US" sz="2800" b="1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10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478" y="1120138"/>
            <a:ext cx="4013745" cy="25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9" y="3969306"/>
            <a:ext cx="3939355" cy="23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477" y="3969306"/>
            <a:ext cx="4013745" cy="229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9" y="1105492"/>
            <a:ext cx="3953440" cy="25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812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522515" y="521800"/>
            <a:ext cx="8316516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Aft>
                <a:spcPct val="0"/>
              </a:spcAft>
              <a:buNone/>
            </a:pPr>
            <a:r>
              <a:rPr lang="vi-VN" altLang="en-US" sz="28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ỨNG DỤNG VỚI TRANH TĨNH VẬT HOA QUẢ</a:t>
            </a:r>
            <a:endParaRPr lang="en-US" altLang="en-US" sz="2800" b="1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2" y="1283762"/>
            <a:ext cx="2587025" cy="238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34" y="1302009"/>
            <a:ext cx="2583249" cy="235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81" y="1283762"/>
            <a:ext cx="2583249" cy="238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2" y="4017867"/>
            <a:ext cx="2587025" cy="23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80" y="4060594"/>
            <a:ext cx="2583250" cy="237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65" y="4017866"/>
            <a:ext cx="2587025" cy="242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216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990600" y="838200"/>
            <a:ext cx="7391400" cy="2246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0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085" y="1477135"/>
            <a:ext cx="822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0650" y="672096"/>
            <a:ext cx="6912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40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1900" y="3136900"/>
            <a:ext cx="5295900" cy="371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92" y="3788240"/>
            <a:ext cx="4335456" cy="2944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535" y="3681890"/>
            <a:ext cx="3644586" cy="31761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5875"/>
            <a:ext cx="9144000" cy="892552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marL="457200" indent="-457200" algn="ctr">
              <a:buAutoNum type="arabicPeriod"/>
              <a:defRPr/>
            </a:pPr>
            <a:r>
              <a:rPr lang="en-US" sz="24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4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</a:t>
            </a: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TRANH TĨNH VẬT MÀU</a:t>
            </a:r>
            <a:endParaRPr lang="en-US" sz="28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387" y="1272488"/>
            <a:ext cx="8430322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  <a:defRPr/>
            </a:pP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9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52" y="1051515"/>
            <a:ext cx="3753393" cy="5317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046" y="1051515"/>
            <a:ext cx="3762104" cy="53173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24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52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085" y="1477135"/>
            <a:ext cx="822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0650" y="672096"/>
            <a:ext cx="6912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40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1900" y="3136900"/>
            <a:ext cx="5295900" cy="371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186" y="3607585"/>
            <a:ext cx="5295900" cy="360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18" y="1632857"/>
            <a:ext cx="2000959" cy="31174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69817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2: </a:t>
            </a:r>
            <a:r>
              <a:rPr lang="en-US" sz="28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 VẼ TRANH TĨNH VẬT MÀU  </a:t>
            </a:r>
            <a:endParaRPr lang="en-US" sz="28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754" y="4950575"/>
            <a:ext cx="8856618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4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974" y="1632857"/>
            <a:ext cx="1962321" cy="311740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671" y="1632857"/>
            <a:ext cx="1984854" cy="31174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53" y="1632857"/>
            <a:ext cx="1979525" cy="31174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" name="Oval 1"/>
          <p:cNvSpPr/>
          <p:nvPr/>
        </p:nvSpPr>
        <p:spPr>
          <a:xfrm>
            <a:off x="505097" y="1116872"/>
            <a:ext cx="1435820" cy="4506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Mẫu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vẽ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862938" y="1116873"/>
            <a:ext cx="870858" cy="4506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178332" y="1110338"/>
            <a:ext cx="914400" cy="4441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28411" y="1116874"/>
            <a:ext cx="975360" cy="4506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B3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303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1031966" y="1009650"/>
            <a:ext cx="7341325" cy="4370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ctr" defTabSz="6858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8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THAM KHẢO BÀI VẼ CỦA CÁC BẠN</a:t>
            </a:r>
            <a:endParaRPr lang="en-US" altLang="en-US" sz="2800" b="1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29" y="1889523"/>
            <a:ext cx="1897856" cy="2882503"/>
          </a:xfrm>
          <a:prstGeom prst="rect">
            <a:avLst/>
          </a:prstGeom>
          <a:noFill/>
          <a:ln w="57150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10" y="1889523"/>
            <a:ext cx="1920478" cy="2882503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54" y="1889523"/>
            <a:ext cx="1924050" cy="288250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9" y="1889523"/>
            <a:ext cx="1937147" cy="288250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0980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770710" y="1009650"/>
            <a:ext cx="8190410" cy="4370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ctr" defTabSz="6858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8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THAM KHẢO BÀI VẼ CỦA CÁC BẠN</a:t>
            </a:r>
            <a:endParaRPr lang="en-US" altLang="en-US" sz="2800" b="1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9" y="1913335"/>
            <a:ext cx="1603772" cy="26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913335"/>
            <a:ext cx="1858566" cy="26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91" y="1913335"/>
            <a:ext cx="1789509" cy="26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04" y="1913335"/>
            <a:ext cx="1866900" cy="26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33208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085" y="1477135"/>
            <a:ext cx="822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0650" y="672096"/>
            <a:ext cx="6912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40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1900" y="3136900"/>
            <a:ext cx="5295900" cy="371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186" y="3607585"/>
            <a:ext cx="5295900" cy="360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5063" y="4078270"/>
            <a:ext cx="4895125" cy="360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07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564</Words>
  <Application>Microsoft Office PowerPoint</Application>
  <PresentationFormat>On-screen Show (4:3)</PresentationFormat>
  <Paragraphs>73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.VnTime</vt:lpstr>
      <vt:lpstr>Arial</vt:lpstr>
      <vt:lpstr>Calibri</vt:lpstr>
      <vt:lpstr>Calibri Light</vt:lpstr>
      <vt:lpstr>Garamond</vt:lpstr>
      <vt:lpstr>Times New Roman</vt:lpstr>
      <vt:lpstr>Trebuchet MS</vt:lpstr>
      <vt:lpstr>Wingdings</vt:lpstr>
      <vt:lpstr>Office Theme</vt:lpstr>
      <vt:lpstr>1_Office Theme</vt:lpstr>
      <vt:lpstr>3_Office Theme</vt:lpstr>
      <vt:lpstr>Organic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51</cp:revision>
  <dcterms:created xsi:type="dcterms:W3CDTF">2020-10-14T13:46:51Z</dcterms:created>
  <dcterms:modified xsi:type="dcterms:W3CDTF">2021-10-07T09:03:19Z</dcterms:modified>
</cp:coreProperties>
</file>