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  <p:sldMasterId id="2147483738" r:id="rId5"/>
    <p:sldMasterId id="2147483750" r:id="rId6"/>
    <p:sldMasterId id="2147483762" r:id="rId7"/>
    <p:sldMasterId id="2147483774" r:id="rId8"/>
  </p:sldMasterIdLst>
  <p:sldIdLst>
    <p:sldId id="271" r:id="rId9"/>
    <p:sldId id="277" r:id="rId10"/>
    <p:sldId id="272" r:id="rId11"/>
    <p:sldId id="273" r:id="rId12"/>
    <p:sldId id="280" r:id="rId13"/>
    <p:sldId id="274" r:id="rId14"/>
    <p:sldId id="283" r:id="rId15"/>
    <p:sldId id="281" r:id="rId16"/>
    <p:sldId id="275" r:id="rId17"/>
    <p:sldId id="278" r:id="rId18"/>
    <p:sldId id="279" r:id="rId19"/>
    <p:sldId id="289" r:id="rId20"/>
    <p:sldId id="284" r:id="rId21"/>
    <p:sldId id="290" r:id="rId22"/>
    <p:sldId id="285" r:id="rId23"/>
    <p:sldId id="286" r:id="rId24"/>
    <p:sldId id="287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274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727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36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643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46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65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529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460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3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97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343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12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940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98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782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39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490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060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9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62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47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278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08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224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093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409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256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433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6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404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21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097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772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0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106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905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346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863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1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326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296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222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609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10/5/2021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10/5/2021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9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E11A087-EC76-4C5F-8EDB-7AE2AE9C7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EA17AC5-1832-4735-9EE5-6B38C2CEF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7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034"/>
            <a:ext cx="9137650" cy="696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685800" y="49974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333500" y="796833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 ƯỜNG THCS  PHƯỚC TÂN 1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0320" y="1606731"/>
            <a:ext cx="5081451" cy="275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66"/>
                </a:solidFill>
              </a:rPr>
              <a:t>MĨ THUẬT 6 </a:t>
            </a:r>
            <a:endParaRPr lang="en-US" sz="4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470263"/>
            <a:ext cx="4219302" cy="303058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470263"/>
            <a:ext cx="4362994" cy="304364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937" y="3866606"/>
            <a:ext cx="4911634" cy="28738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473350">
            <a:off x="1712620" y="654265"/>
            <a:ext cx="328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 Ý !</a:t>
            </a:r>
            <a:endParaRPr lang="vi-VN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828800" y="1580605"/>
            <a:ext cx="6884126" cy="4924697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1" y="981716"/>
            <a:ext cx="89611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 VẼ THEO GIAI ĐIỆU ÂM NHẠC</a:t>
            </a:r>
            <a:endParaRPr kumimoji="0" lang="en-US" sz="36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( 2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298" y="93924"/>
            <a:ext cx="822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sắc</a:t>
            </a:r>
            <a:endParaRPr kumimoji="0" lang="en-US" sz="4800" b="1" i="0" u="none" strike="noStrike" kern="1200" cap="none" spc="0" normalizeH="0" baseline="0" noProof="0" dirty="0" smtClean="0">
              <a:ln w="1905"/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7512" y="5046037"/>
            <a:ext cx="894806" cy="1004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714" y="2431483"/>
            <a:ext cx="5564778" cy="89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9714" y="3086596"/>
            <a:ext cx="7315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9714" y="3526245"/>
            <a:ext cx="6426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sẵn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9714" y="3965894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6" y="1214846"/>
            <a:ext cx="6818811" cy="354873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98453" y="372769"/>
            <a:ext cx="7739743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5:</a:t>
            </a:r>
          </a:p>
          <a:p>
            <a:pPr algn="ctr" defTabSz="685800">
              <a:defRPr/>
            </a:pPr>
            <a:r>
              <a:rPr lang="en-US" sz="2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TÌM HIỂU TRANH TRỪU TƯỢNG CỦA HỌA SĨ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6527" y="5369533"/>
            <a:ext cx="5863590" cy="950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defTabSz="685800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Em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tưởng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tượng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thấy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gì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tranh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  <a:p>
            <a:pPr defTabSz="685800"/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-  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Em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cảm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nhận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gì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về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chấm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,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nét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màu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bài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vẽ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mình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với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tranh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họa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libri" panose="020F0502020204030204"/>
              </a:rPr>
              <a:t>sĩ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4104" y="4828627"/>
            <a:ext cx="5448437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Jackson Pollock, Convergence (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Hội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tụ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), 1952,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sơn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dầu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, 237cm x 390cm.</a:t>
            </a:r>
          </a:p>
        </p:txBody>
      </p:sp>
    </p:spTree>
    <p:extLst>
      <p:ext uri="{BB962C8B-B14F-4D97-AF65-F5344CB8AC3E}">
        <p14:creationId xmlns:p14="http://schemas.microsoft.com/office/powerpoint/2010/main" val="16419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1" y="981716"/>
            <a:ext cx="89611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 VẼ THEO GIAI ĐIỆU ÂM NHẠC</a:t>
            </a:r>
            <a:endParaRPr kumimoji="0" lang="en-US" sz="36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( 2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298" y="93924"/>
            <a:ext cx="822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sắc</a:t>
            </a:r>
            <a:endParaRPr kumimoji="0" lang="en-US" sz="4800" b="1" i="0" u="none" strike="noStrike" kern="1200" cap="none" spc="0" normalizeH="0" baseline="0" noProof="0" dirty="0" smtClean="0">
              <a:ln w="1905"/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7512" y="5046037"/>
            <a:ext cx="894806" cy="1004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714" y="2431483"/>
            <a:ext cx="5564778" cy="89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9714" y="3086596"/>
            <a:ext cx="7315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9714" y="3526245"/>
            <a:ext cx="6426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sẵn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9714" y="3965894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2778" y="4458479"/>
            <a:ext cx="6413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5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64328"/>
            <a:ext cx="5652953" cy="318591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143000" y="869157"/>
            <a:ext cx="7661366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HOẠT ĐỘNG 5:</a:t>
            </a:r>
          </a:p>
          <a:p>
            <a:pPr algn="ctr" defTabSz="685800">
              <a:defRPr/>
            </a:pPr>
            <a:r>
              <a:rPr lang="en-US" sz="2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TÌM HIỂU TRANH TRỪU TƯỢNG CỦA HỌA SĨ</a:t>
            </a:r>
          </a:p>
        </p:txBody>
      </p:sp>
      <p:sp>
        <p:nvSpPr>
          <p:cNvPr id="2" name="Rectangle 1"/>
          <p:cNvSpPr/>
          <p:nvPr/>
        </p:nvSpPr>
        <p:spPr>
          <a:xfrm>
            <a:off x="1956164" y="5328993"/>
            <a:ext cx="5231674" cy="401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Phạm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An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Hải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Dưới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mặt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, 2016, Acrylic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sơn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dầu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, 100cm x 200cm </a:t>
            </a:r>
          </a:p>
        </p:txBody>
      </p:sp>
    </p:spTree>
    <p:extLst>
      <p:ext uri="{BB962C8B-B14F-4D97-AF65-F5344CB8AC3E}">
        <p14:creationId xmlns:p14="http://schemas.microsoft.com/office/powerpoint/2010/main" val="23821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869157"/>
            <a:ext cx="6858000" cy="110799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5:</a:t>
            </a:r>
          </a:p>
          <a:p>
            <a:pPr algn="ctr" defTabSz="685800">
              <a:defRPr/>
            </a:pPr>
            <a:r>
              <a:rPr lang="en-US" sz="2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TÌM HIỂU TRANH TRỪU TƯỢNG CỦA HỌA SĨ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1625" y="2140677"/>
            <a:ext cx="5863590" cy="1352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defTabSz="685800"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tưởng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tượng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thấy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tranh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  <a:p>
            <a:pPr defTabSz="685800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-  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cảm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nét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vẽ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mình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tranh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họa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sĩ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56164" y="3884567"/>
            <a:ext cx="5290457" cy="1469571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Hình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và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màu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trong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tranh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trừu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tượng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là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biểu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cảm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chủ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quan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của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tác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giả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,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ít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lệ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thuộc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vào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yếu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tố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khách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quan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29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75657" y="1828801"/>
            <a:ext cx="7210697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bài:Tranh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VBT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0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1" y="1543930"/>
            <a:ext cx="89611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</a:t>
            </a:r>
          </a:p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 VẼ THEO GIAI ĐIỆU ÂM NHẠC</a:t>
            </a:r>
            <a:endParaRPr lang="en-US" sz="36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39" y="433558"/>
            <a:ext cx="822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48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61084" y="4693340"/>
            <a:ext cx="894806" cy="1004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572" y="3454521"/>
            <a:ext cx="6466114" cy="89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44" y="3298999"/>
            <a:ext cx="4035210" cy="319454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17436"/>
            <a:ext cx="4193177" cy="31761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15875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marL="457200" indent="-457200" algn="ctr">
              <a:buAutoNum type="arabicPeriod"/>
              <a:defRPr/>
            </a:pPr>
            <a:r>
              <a:rPr lang="en-US" sz="24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4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</a:p>
          <a:p>
            <a:pPr algn="ctr">
              <a:defRPr/>
            </a:pPr>
            <a:r>
              <a:rPr lang="en-US" sz="32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 NGHIỆM VẼ TRANH THEO NHẠC</a:t>
            </a:r>
            <a:r>
              <a:rPr lang="en-US" sz="24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344" y="1277759"/>
            <a:ext cx="8430322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n w="1905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39" y="1097282"/>
            <a:ext cx="4289061" cy="31612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692" y="1097281"/>
            <a:ext cx="4140926" cy="31612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15875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marL="457200" indent="-457200" algn="ctr">
              <a:buAutoNum type="arabicPeriod"/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1: </a:t>
            </a:r>
          </a:p>
          <a:p>
            <a:pPr algn="ctr">
              <a:defRPr/>
            </a:pPr>
            <a:r>
              <a:rPr lang="en-US" sz="32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 NGHIỆM VẼ TRANH THEO NHẠC</a:t>
            </a:r>
            <a:r>
              <a:rPr lang="en-US" sz="32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7401" y="4713256"/>
            <a:ext cx="4728754" cy="86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tranh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theo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nhạc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03811" y="4594471"/>
            <a:ext cx="6936377" cy="19618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nhạc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xúc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giai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điệu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tấu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thanh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sắc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nhịp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điệu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chấm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màu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1" y="981716"/>
            <a:ext cx="89611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 VẼ THEO GIAI ĐIỆU ÂM NHẠC</a:t>
            </a:r>
            <a:endParaRPr kumimoji="0" lang="en-US" sz="36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)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298" y="93924"/>
            <a:ext cx="822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sắc</a:t>
            </a:r>
            <a:endParaRPr kumimoji="0" lang="en-US" sz="4800" b="1" i="0" u="none" strike="noStrike" kern="1200" cap="none" spc="0" normalizeH="0" baseline="0" noProof="0" dirty="0" smtClean="0">
              <a:ln w="1905"/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61084" y="4693340"/>
            <a:ext cx="894806" cy="1004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714" y="3060022"/>
            <a:ext cx="5564778" cy="89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9714" y="3693219"/>
            <a:ext cx="7315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HOẠT ĐỘNG 2: </a:t>
            </a:r>
          </a:p>
          <a:p>
            <a:pPr algn="ctr">
              <a:defRPr/>
            </a:pPr>
            <a:r>
              <a:rPr lang="en-US" sz="2400" b="1" dirty="0" smtClean="0">
                <a:ln w="1905"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TẠO BỨC TRANH TỪ MẢNG MÀU YÊU THÍCH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528354"/>
            <a:ext cx="5125515" cy="3566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12" y="1923666"/>
            <a:ext cx="3461657" cy="24030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566" y="927463"/>
            <a:ext cx="9026434" cy="60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HOẠT ĐỘNG 2: </a:t>
            </a:r>
            <a:endParaRPr kumimoji="0" lang="en-US" sz="2000" b="1" i="0" u="none" strike="noStrike" kern="1200" cap="none" spc="0" normalizeH="0" baseline="0" noProof="0" dirty="0" smtClean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 TẠO BỨC TRANH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 MẢNG MÀU YÊU THÍCH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167" y="2154315"/>
            <a:ext cx="8797661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B1: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khung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mảng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166" y="3536959"/>
            <a:ext cx="8797661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B2: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mảng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khỏi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169" y="4488717"/>
            <a:ext cx="8797661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B3: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rõ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tưởng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 w="1905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28587" y="5648177"/>
            <a:ext cx="894806" cy="10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144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1" y="981716"/>
            <a:ext cx="89611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 VẼ THEO GIAI ĐIỆU ÂM NHẠC</a:t>
            </a:r>
            <a:endParaRPr kumimoji="0" lang="en-US" sz="36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( 2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298" y="93924"/>
            <a:ext cx="822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905"/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sắc</a:t>
            </a:r>
            <a:endParaRPr kumimoji="0" lang="en-US" sz="4800" b="1" i="0" u="none" strike="noStrike" kern="1200" cap="none" spc="0" normalizeH="0" baseline="0" noProof="0" dirty="0" smtClean="0">
              <a:ln w="1905"/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7512" y="5046037"/>
            <a:ext cx="894806" cy="1004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714" y="2431483"/>
            <a:ext cx="5564778" cy="89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9714" y="3086596"/>
            <a:ext cx="7315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9714" y="3526245"/>
            <a:ext cx="6426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5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56755" y="386645"/>
            <a:ext cx="8804366" cy="954107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HOẠT ĐỘNG 3: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BỨC TRANH TỪ MẢNG MÀU CÓ SẴN</a:t>
            </a:r>
            <a:endParaRPr lang="en-US" alt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258" y="1601092"/>
            <a:ext cx="8699862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3246427"/>
            <a:ext cx="2978332" cy="345484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331" y="3246426"/>
            <a:ext cx="5634789" cy="345484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757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Times New Roman</vt:lpstr>
      <vt:lpstr>Trebuchet MS</vt:lpstr>
      <vt:lpstr>Office Theme</vt:lpstr>
      <vt:lpstr>1_Office Theme</vt:lpstr>
      <vt:lpstr>4_Office Theme</vt:lpstr>
      <vt:lpstr>Organic</vt:lpstr>
      <vt:lpstr>2_Office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71</cp:revision>
  <dcterms:created xsi:type="dcterms:W3CDTF">2020-10-14T13:46:51Z</dcterms:created>
  <dcterms:modified xsi:type="dcterms:W3CDTF">2021-10-06T06:50:38Z</dcterms:modified>
</cp:coreProperties>
</file>