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81" r:id="rId3"/>
    <p:sldId id="280" r:id="rId4"/>
    <p:sldId id="282" r:id="rId5"/>
    <p:sldId id="283" r:id="rId6"/>
    <p:sldId id="310" r:id="rId7"/>
    <p:sldId id="285" r:id="rId8"/>
    <p:sldId id="286" r:id="rId9"/>
    <p:sldId id="287" r:id="rId10"/>
    <p:sldId id="289" r:id="rId11"/>
    <p:sldId id="290" r:id="rId12"/>
    <p:sldId id="294" r:id="rId13"/>
    <p:sldId id="292" r:id="rId14"/>
    <p:sldId id="293" r:id="rId15"/>
    <p:sldId id="314" r:id="rId16"/>
    <p:sldId id="296" r:id="rId17"/>
    <p:sldId id="297" r:id="rId18"/>
    <p:sldId id="295" r:id="rId19"/>
    <p:sldId id="330" r:id="rId20"/>
    <p:sldId id="354" r:id="rId21"/>
    <p:sldId id="300" r:id="rId22"/>
    <p:sldId id="301" r:id="rId23"/>
    <p:sldId id="302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64" d="100"/>
          <a:sy n="64" d="100"/>
        </p:scale>
        <p:origin x="-10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77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234A2574-9D9B-4C14-A448-5575E3A5EA1E}"/>
              </a:ext>
            </a:extLst>
          </p:cNvPr>
          <p:cNvSpPr/>
          <p:nvPr/>
        </p:nvSpPr>
        <p:spPr>
          <a:xfrm>
            <a:off x="609600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C966DFE6-A661-45EB-A881-63F324A67294}"/>
              </a:ext>
            </a:extLst>
          </p:cNvPr>
          <p:cNvSpPr/>
          <p:nvPr/>
        </p:nvSpPr>
        <p:spPr>
          <a:xfrm>
            <a:off x="6371859" y="-185195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1E959C4-8C72-4AD0-B553-4E6712F6B89E}"/>
              </a:ext>
            </a:extLst>
          </p:cNvPr>
          <p:cNvSpPr/>
          <p:nvPr/>
        </p:nvSpPr>
        <p:spPr>
          <a:xfrm>
            <a:off x="1209040" y="335280"/>
            <a:ext cx="8864600" cy="1794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B3A958-634D-44C3-AEE3-396D2D4A65C6}"/>
              </a:ext>
            </a:extLst>
          </p:cNvPr>
          <p:cNvSpPr txBox="1"/>
          <p:nvPr/>
        </p:nvSpPr>
        <p:spPr>
          <a:xfrm>
            <a:off x="1371600" y="2332801"/>
            <a:ext cx="108204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6D3E3DC2-455A-42B0-8716-CC83D307E78B}"/>
              </a:ext>
            </a:extLst>
          </p:cNvPr>
          <p:cNvSpPr/>
          <p:nvPr/>
        </p:nvSpPr>
        <p:spPr>
          <a:xfrm>
            <a:off x="5773664" y="5000127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C690DBF6-3A52-4221-8C4C-63FC8108E9F8}"/>
              </a:ext>
            </a:extLst>
          </p:cNvPr>
          <p:cNvSpPr/>
          <p:nvPr/>
        </p:nvSpPr>
        <p:spPr>
          <a:xfrm>
            <a:off x="4283210" y="4171224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61917"/>
              </p:ext>
            </p:extLst>
          </p:nvPr>
        </p:nvGraphicFramePr>
        <p:xfrm>
          <a:off x="2268607" y="1689092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xmlns="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91785F-F91B-4E9B-8581-89A36DF08CC5}"/>
              </a:ext>
            </a:extLst>
          </p:cNvPr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884FCE-5BCD-4478-8E24-B3C2F973EA02}"/>
              </a:ext>
            </a:extLst>
          </p:cNvPr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B123083-7B5B-4526-B5C0-2C749DA7BE28}"/>
              </a:ext>
            </a:extLst>
          </p:cNvPr>
          <p:cNvSpPr txBox="1"/>
          <p:nvPr/>
        </p:nvSpPr>
        <p:spPr>
          <a:xfrm>
            <a:off x="6104345" y="3895369"/>
            <a:ext cx="600830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2DC6A1A-EE28-4D57-B864-41472EE77969}"/>
              </a:ext>
            </a:extLst>
          </p:cNvPr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điểm có giá trị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trong bảng: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 của người đi bộ) có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xmlns="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xmlns="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503882" y="1701929"/>
            <a:ext cx="1126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AD3049BF-A886-BF2E-43AE-F38352446026}"/>
              </a:ext>
            </a:extLst>
          </p:cNvPr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các thời điểm khác nhau, vị trí của vật không đổi.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Vật đứng yên, không chuyển động thì đồ thị là đường thẳng nằm ngang.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xmlns="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1055E8-E49E-42E8-A68A-0F34195AA062}"/>
              </a:ext>
            </a:extLst>
          </p:cNvPr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2987C76-C50C-4831-AB30-E7AF077D03B3}"/>
                </a:ext>
              </a:extLst>
            </p:cNvPr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4121C48-43BC-4F7F-86E8-AD040B8A93BD}"/>
                </a:ext>
              </a:extLst>
            </p:cNvPr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</a:t>
              </a:r>
              <a:endParaRPr lang="en-US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xmlns="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xmlns="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quãng đường (hoặc tốc độ, hay thời gian chuyển động của vật) từ đồ thị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6E907D-6E90-4249-8728-23085733F793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87487EB-FA8E-4B6C-B5E6-8E7B2E0FB44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C44453-0125-49DD-ADA9-FA842A302AB4}"/>
              </a:ext>
            </a:extLst>
          </p:cNvPr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trục Os, ta được s = 30km, đó là quãng 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xmlns="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88AD0F-4E48-4920-A779-7923079F5E2B}"/>
              </a:ext>
            </a:extLst>
          </p:cNvPr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t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s = 30km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C44453-0125-49DD-ADA9-FA842A302AB4}"/>
              </a:ext>
            </a:extLst>
          </p:cNvPr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s = 30km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F7EA890-A248-4686-B140-86C06DE9C96D}"/>
              </a:ext>
            </a:extLst>
          </p:cNvPr>
          <p:cNvSpPr txBox="1"/>
          <p:nvPr/>
        </p:nvSpPr>
        <p:spPr>
          <a:xfrm>
            <a:off x="6428656" y="3975341"/>
            <a:ext cx="496051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B,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en-US" dirty="0"/>
              <a:t>, ta </a:t>
            </a:r>
            <a:r>
              <a:rPr lang="en-US" dirty="0" err="1"/>
              <a:t>được</a:t>
            </a:r>
            <a:r>
              <a:rPr lang="en-US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C620D8-F9BA-424D-9047-808C8C9CD2E4}"/>
              </a:ext>
            </a:extLst>
          </p:cNvPr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30C030E-19E8-47EE-BFAA-9936DC64ACEA}"/>
                </a:ext>
              </a:extLst>
            </p:cNvPr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xmlns="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xmlns="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xmlns="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xmlns="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xmlns="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xmlns="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45540"/>
              </p:ext>
            </p:extLst>
          </p:nvPr>
        </p:nvGraphicFramePr>
        <p:xfrm>
          <a:off x="7974685" y="3146771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xmlns="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358526-12F5-4B8F-BC98-E92DF9BF2BD5}"/>
              </a:ext>
            </a:extLst>
          </p:cNvPr>
          <p:cNvSpPr txBox="1"/>
          <p:nvPr/>
        </p:nvSpPr>
        <p:spPr>
          <a:xfrm>
            <a:off x="928185" y="3275703"/>
            <a:ext cx="38746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D454606-3B21-448D-BD95-47831FE754C7}"/>
              </a:ext>
            </a:extLst>
          </p:cNvPr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953B5A4-F779-66A8-8A55-B6EA7CEBE4C6}"/>
              </a:ext>
            </a:extLst>
          </p:cNvPr>
          <p:cNvCxnSpPr>
            <a:cxnSpLocks/>
          </p:cNvCxnSpPr>
          <p:nvPr/>
        </p:nvCxnSpPr>
        <p:spPr>
          <a:xfrm flipV="1">
            <a:off x="7999174" y="3204831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975944" y="2276526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975944" y="5913134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xmlns="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F82BDA12-46B3-E9E3-8E00-7E63673C46CB}"/>
              </a:ext>
            </a:extLst>
          </p:cNvPr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E85449BA-46C0-122C-7C94-719F5F6D9FE1}"/>
              </a:ext>
            </a:extLst>
          </p:cNvPr>
          <p:cNvCxnSpPr>
            <a:cxnSpLocks/>
          </p:cNvCxnSpPr>
          <p:nvPr/>
        </p:nvCxnSpPr>
        <p:spPr>
          <a:xfrm flipH="1" flipV="1">
            <a:off x="10847110" y="3153203"/>
            <a:ext cx="10525" cy="263224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E85449BA-46C0-122C-7C94-719F5F6D9FE1}"/>
              </a:ext>
            </a:extLst>
          </p:cNvPr>
          <p:cNvCxnSpPr>
            <a:cxnSpLocks/>
          </p:cNvCxnSpPr>
          <p:nvPr/>
        </p:nvCxnSpPr>
        <p:spPr>
          <a:xfrm>
            <a:off x="8095586" y="3145929"/>
            <a:ext cx="2751524" cy="72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3" grpId="0"/>
      <p:bldP spid="104" grpId="0" animBg="1"/>
      <p:bldP spid="105" grpId="0"/>
      <p:bldP spid="106" grpId="0"/>
      <p:bldP spid="107" grpId="0"/>
      <p:bldP spid="144" grpId="0"/>
      <p:bldP spid="145" grpId="0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xmlns="" id="{5C8F4CB6-A6D0-4ED5-87C9-94EC1B210A01}"/>
              </a:ext>
            </a:extLst>
          </p:cNvPr>
          <p:cNvSpPr/>
          <p:nvPr/>
        </p:nvSpPr>
        <p:spPr>
          <a:xfrm>
            <a:off x="2950502" y="6823395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xmlns="" id="{ABF55BFB-B214-4AEC-9EE3-4B7834FA1C4F}"/>
              </a:ext>
            </a:extLst>
          </p:cNvPr>
          <p:cNvSpPr/>
          <p:nvPr/>
        </p:nvSpPr>
        <p:spPr>
          <a:xfrm>
            <a:off x="6159746" y="5901978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xmlns="" id="{2BC362BF-F818-49C5-B644-6866B511D503}"/>
              </a:ext>
            </a:extLst>
          </p:cNvPr>
          <p:cNvSpPr/>
          <p:nvPr/>
        </p:nvSpPr>
        <p:spPr>
          <a:xfrm>
            <a:off x="6610894" y="5979282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xmlns="" id="{4A64CC21-575A-45B8-8F7C-9D7C6A61D695}"/>
              </a:ext>
            </a:extLst>
          </p:cNvPr>
          <p:cNvSpPr/>
          <p:nvPr/>
        </p:nvSpPr>
        <p:spPr>
          <a:xfrm>
            <a:off x="6660223" y="6002500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xmlns="" id="{E699F6E0-CF50-449C-894C-F6CDDC133F4C}"/>
              </a:ext>
            </a:extLst>
          </p:cNvPr>
          <p:cNvSpPr/>
          <p:nvPr/>
        </p:nvSpPr>
        <p:spPr>
          <a:xfrm>
            <a:off x="6814097" y="5979281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xmlns="" id="{62B8F64D-ACF4-4892-9978-057871E9C0E6}"/>
              </a:ext>
            </a:extLst>
          </p:cNvPr>
          <p:cNvSpPr/>
          <p:nvPr/>
        </p:nvSpPr>
        <p:spPr>
          <a:xfrm>
            <a:off x="6095315" y="4655124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xmlns="" id="{6F2D661D-1153-4BF1-BACE-CD67A5EB2F22}"/>
              </a:ext>
            </a:extLst>
          </p:cNvPr>
          <p:cNvSpPr/>
          <p:nvPr/>
        </p:nvSpPr>
        <p:spPr>
          <a:xfrm>
            <a:off x="6464247" y="4283449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xmlns="" id="{71A69D35-B130-4FBB-AC18-ED998B2D8863}"/>
              </a:ext>
            </a:extLst>
          </p:cNvPr>
          <p:cNvSpPr/>
          <p:nvPr/>
        </p:nvSpPr>
        <p:spPr>
          <a:xfrm>
            <a:off x="6261023" y="4946249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xmlns="" id="{72980C11-0788-4939-B08C-9BA799405412}"/>
              </a:ext>
            </a:extLst>
          </p:cNvPr>
          <p:cNvSpPr/>
          <p:nvPr/>
        </p:nvSpPr>
        <p:spPr>
          <a:xfrm>
            <a:off x="6272879" y="5720561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xmlns="" id="{8E437DC0-1A36-4814-8CB0-64A8C4371E11}"/>
              </a:ext>
            </a:extLst>
          </p:cNvPr>
          <p:cNvSpPr/>
          <p:nvPr/>
        </p:nvSpPr>
        <p:spPr>
          <a:xfrm>
            <a:off x="6351135" y="5381401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xmlns="" id="{7417E508-7964-45E4-9FB4-E2ED3B9DE143}"/>
              </a:ext>
            </a:extLst>
          </p:cNvPr>
          <p:cNvSpPr/>
          <p:nvPr/>
        </p:nvSpPr>
        <p:spPr>
          <a:xfrm>
            <a:off x="6573400" y="5145756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xmlns="" id="{D08A5566-7A58-4279-AA7C-78FFCF1E475F}"/>
              </a:ext>
            </a:extLst>
          </p:cNvPr>
          <p:cNvSpPr/>
          <p:nvPr/>
        </p:nvSpPr>
        <p:spPr>
          <a:xfrm>
            <a:off x="6883805" y="5022324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xmlns="" id="{E61280AD-CBD0-4B57-8E73-72C2199D4824}"/>
              </a:ext>
            </a:extLst>
          </p:cNvPr>
          <p:cNvSpPr/>
          <p:nvPr/>
        </p:nvSpPr>
        <p:spPr>
          <a:xfrm>
            <a:off x="7046897" y="5459340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xmlns="" id="{EEF3CADE-631C-4949-8864-2AFB14B11AA4}"/>
              </a:ext>
            </a:extLst>
          </p:cNvPr>
          <p:cNvSpPr/>
          <p:nvPr/>
        </p:nvSpPr>
        <p:spPr>
          <a:xfrm>
            <a:off x="7085711" y="5405029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xmlns="" id="{1F649671-244F-4CF1-9E2E-BEC282B70909}"/>
              </a:ext>
            </a:extLst>
          </p:cNvPr>
          <p:cNvSpPr/>
          <p:nvPr/>
        </p:nvSpPr>
        <p:spPr>
          <a:xfrm>
            <a:off x="7204079" y="5224310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xmlns="" id="{7E7509E9-00CC-434F-AF88-68C106362023}"/>
              </a:ext>
            </a:extLst>
          </p:cNvPr>
          <p:cNvSpPr/>
          <p:nvPr/>
        </p:nvSpPr>
        <p:spPr>
          <a:xfrm>
            <a:off x="6970609" y="4612091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xmlns="" id="{7391D746-BE44-4C22-8D1D-7EED74B43BF0}"/>
              </a:ext>
            </a:extLst>
          </p:cNvPr>
          <p:cNvSpPr/>
          <p:nvPr/>
        </p:nvSpPr>
        <p:spPr>
          <a:xfrm>
            <a:off x="6967320" y="4612091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xmlns="" id="{C0C3F62B-47AA-40DE-8C54-5A12A57220B3}"/>
              </a:ext>
            </a:extLst>
          </p:cNvPr>
          <p:cNvSpPr/>
          <p:nvPr/>
        </p:nvSpPr>
        <p:spPr>
          <a:xfrm>
            <a:off x="7217276" y="4859346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xmlns="" id="{F292D778-E99C-4210-9171-23B4A7A736FB}"/>
              </a:ext>
            </a:extLst>
          </p:cNvPr>
          <p:cNvSpPr/>
          <p:nvPr/>
        </p:nvSpPr>
        <p:spPr>
          <a:xfrm>
            <a:off x="7310614" y="4612092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xmlns="" id="{F864EBE8-65BF-4E86-9533-B91FE976885A}"/>
              </a:ext>
            </a:extLst>
          </p:cNvPr>
          <p:cNvSpPr/>
          <p:nvPr/>
        </p:nvSpPr>
        <p:spPr>
          <a:xfrm>
            <a:off x="5756630" y="5150740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xmlns="" id="{28347937-9D9A-4CA5-8DBD-B72E375ABBE1}"/>
              </a:ext>
            </a:extLst>
          </p:cNvPr>
          <p:cNvSpPr/>
          <p:nvPr/>
        </p:nvSpPr>
        <p:spPr>
          <a:xfrm>
            <a:off x="6887095" y="5052247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xmlns="" id="{15EF452C-7886-4E4E-8865-3D8E44C39E5F}"/>
              </a:ext>
            </a:extLst>
          </p:cNvPr>
          <p:cNvSpPr/>
          <p:nvPr/>
        </p:nvSpPr>
        <p:spPr>
          <a:xfrm>
            <a:off x="7566433" y="4572197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xmlns="" id="{76E3FACE-BA03-4FD9-9B09-62698EC3A29F}"/>
              </a:ext>
            </a:extLst>
          </p:cNvPr>
          <p:cNvSpPr/>
          <p:nvPr/>
        </p:nvSpPr>
        <p:spPr>
          <a:xfrm>
            <a:off x="7187637" y="4269811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xmlns="" id="{D9E88079-EF70-4FE8-855A-07469EDF54D7}"/>
              </a:ext>
            </a:extLst>
          </p:cNvPr>
          <p:cNvSpPr/>
          <p:nvPr/>
        </p:nvSpPr>
        <p:spPr>
          <a:xfrm>
            <a:off x="7988351" y="4901618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xmlns="" id="{F4A12061-5C6C-494A-802B-091B741BE91F}"/>
              </a:ext>
            </a:extLst>
          </p:cNvPr>
          <p:cNvSpPr/>
          <p:nvPr/>
        </p:nvSpPr>
        <p:spPr>
          <a:xfrm>
            <a:off x="7170263" y="4252008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xmlns="" id="{73082985-C4DD-43CD-BB56-7E8D9181EF4F}"/>
              </a:ext>
            </a:extLst>
          </p:cNvPr>
          <p:cNvSpPr/>
          <p:nvPr/>
        </p:nvSpPr>
        <p:spPr>
          <a:xfrm>
            <a:off x="6894321" y="5150740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xmlns="" id="{7A30FEA4-E16C-4EE9-8BD1-C43D6594B22E}"/>
              </a:ext>
            </a:extLst>
          </p:cNvPr>
          <p:cNvSpPr/>
          <p:nvPr/>
        </p:nvSpPr>
        <p:spPr>
          <a:xfrm>
            <a:off x="7036382" y="5111462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xmlns="" id="{ADE9357F-9575-476F-9669-C500D7585F01}"/>
              </a:ext>
            </a:extLst>
          </p:cNvPr>
          <p:cNvSpPr/>
          <p:nvPr/>
        </p:nvSpPr>
        <p:spPr>
          <a:xfrm>
            <a:off x="7209337" y="5042895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xmlns="" id="{08143E1A-9EF5-467D-9D6A-3F0C88089A1E}"/>
              </a:ext>
            </a:extLst>
          </p:cNvPr>
          <p:cNvSpPr/>
          <p:nvPr/>
        </p:nvSpPr>
        <p:spPr>
          <a:xfrm>
            <a:off x="7269180" y="5138740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xmlns="" id="{2FE87B70-8CD5-4736-B9E6-DB68A122D85D}"/>
              </a:ext>
            </a:extLst>
          </p:cNvPr>
          <p:cNvSpPr/>
          <p:nvPr/>
        </p:nvSpPr>
        <p:spPr>
          <a:xfrm>
            <a:off x="7228397" y="5090274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xmlns="" id="{C358FF18-3942-4B46-B530-64665D5FF371}"/>
              </a:ext>
            </a:extLst>
          </p:cNvPr>
          <p:cNvSpPr/>
          <p:nvPr/>
        </p:nvSpPr>
        <p:spPr>
          <a:xfrm>
            <a:off x="7337571" y="5129553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xmlns="" id="{2772E744-FFB8-4A58-90E1-58C3B70EBFDB}"/>
              </a:ext>
            </a:extLst>
          </p:cNvPr>
          <p:cNvSpPr/>
          <p:nvPr/>
        </p:nvSpPr>
        <p:spPr>
          <a:xfrm>
            <a:off x="6729262" y="5445003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xmlns="" id="{D574875B-62B1-44D3-BAF2-CBD1C444C40D}"/>
              </a:ext>
            </a:extLst>
          </p:cNvPr>
          <p:cNvSpPr/>
          <p:nvPr/>
        </p:nvSpPr>
        <p:spPr>
          <a:xfrm>
            <a:off x="6883806" y="5524174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xmlns="" id="{8737FA4F-3CF2-49E2-87A5-E92904DD4EAE}"/>
              </a:ext>
            </a:extLst>
          </p:cNvPr>
          <p:cNvSpPr/>
          <p:nvPr/>
        </p:nvSpPr>
        <p:spPr>
          <a:xfrm>
            <a:off x="6886447" y="5576517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xmlns="" id="{67401A5A-1C11-44B5-8CE4-988B9CCAFD82}"/>
              </a:ext>
            </a:extLst>
          </p:cNvPr>
          <p:cNvSpPr/>
          <p:nvPr/>
        </p:nvSpPr>
        <p:spPr>
          <a:xfrm>
            <a:off x="6885126" y="5593377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xmlns="" id="{958F8E66-E5BD-44E6-99EA-C7639006FE9B}"/>
              </a:ext>
            </a:extLst>
          </p:cNvPr>
          <p:cNvSpPr/>
          <p:nvPr/>
        </p:nvSpPr>
        <p:spPr>
          <a:xfrm>
            <a:off x="6094644" y="4993013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xmlns="" id="{9BC7CF3E-9E1F-4CB9-887F-DF01F147F940}"/>
              </a:ext>
            </a:extLst>
          </p:cNvPr>
          <p:cNvSpPr/>
          <p:nvPr/>
        </p:nvSpPr>
        <p:spPr>
          <a:xfrm>
            <a:off x="6316281" y="5274807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xmlns="" id="{00986DC0-E1D1-42D3-8A10-1F972A620D1B}"/>
              </a:ext>
            </a:extLst>
          </p:cNvPr>
          <p:cNvSpPr/>
          <p:nvPr/>
        </p:nvSpPr>
        <p:spPr>
          <a:xfrm>
            <a:off x="6286012" y="5572806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xmlns="" id="{51C056D0-F9BA-4191-BC83-DCB88E4915FE}"/>
              </a:ext>
            </a:extLst>
          </p:cNvPr>
          <p:cNvSpPr/>
          <p:nvPr/>
        </p:nvSpPr>
        <p:spPr>
          <a:xfrm>
            <a:off x="6113727" y="5458315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xmlns="" id="{3F7C0208-1D45-4CB0-9477-00699CD25A77}"/>
              </a:ext>
            </a:extLst>
          </p:cNvPr>
          <p:cNvSpPr/>
          <p:nvPr/>
        </p:nvSpPr>
        <p:spPr>
          <a:xfrm>
            <a:off x="6134757" y="5243139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xmlns="" id="{9F05DC58-9B69-431D-AF74-2E1F1CD92D1F}"/>
              </a:ext>
            </a:extLst>
          </p:cNvPr>
          <p:cNvSpPr/>
          <p:nvPr/>
        </p:nvSpPr>
        <p:spPr>
          <a:xfrm>
            <a:off x="6149901" y="5587757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xmlns="" id="{46CD0B0C-720C-4F1C-8C8F-9F47EA818978}"/>
              </a:ext>
            </a:extLst>
          </p:cNvPr>
          <p:cNvSpPr/>
          <p:nvPr/>
        </p:nvSpPr>
        <p:spPr>
          <a:xfrm>
            <a:off x="6457670" y="5583409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xmlns="" id="{D778342A-D353-4F59-A43C-87F0CC78E523}"/>
              </a:ext>
            </a:extLst>
          </p:cNvPr>
          <p:cNvSpPr/>
          <p:nvPr/>
        </p:nvSpPr>
        <p:spPr>
          <a:xfrm>
            <a:off x="6245899" y="5681284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xmlns="" id="{8E4B34BE-576E-46BE-9518-DC0EDCFC7E63}"/>
              </a:ext>
            </a:extLst>
          </p:cNvPr>
          <p:cNvSpPr/>
          <p:nvPr/>
        </p:nvSpPr>
        <p:spPr>
          <a:xfrm>
            <a:off x="6241963" y="4466548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xmlns="" id="{81E0C4A0-A0FC-445E-8C78-AB3B5A58CBCD}"/>
              </a:ext>
            </a:extLst>
          </p:cNvPr>
          <p:cNvSpPr/>
          <p:nvPr/>
        </p:nvSpPr>
        <p:spPr>
          <a:xfrm>
            <a:off x="6430042" y="4388199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xmlns="" id="{C1112B11-31A5-45ED-AD2B-F28B39285332}"/>
              </a:ext>
            </a:extLst>
          </p:cNvPr>
          <p:cNvSpPr/>
          <p:nvPr/>
        </p:nvSpPr>
        <p:spPr>
          <a:xfrm>
            <a:off x="6752283" y="4557820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xmlns="" id="{7DF1A940-1736-4122-B51D-88AFCAB2870A}"/>
              </a:ext>
            </a:extLst>
          </p:cNvPr>
          <p:cNvSpPr/>
          <p:nvPr/>
        </p:nvSpPr>
        <p:spPr>
          <a:xfrm>
            <a:off x="6738479" y="4536571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xmlns="" id="{F6629CB9-8D76-434C-A5A5-BBBD1F1A7F60}"/>
              </a:ext>
            </a:extLst>
          </p:cNvPr>
          <p:cNvSpPr/>
          <p:nvPr/>
        </p:nvSpPr>
        <p:spPr>
          <a:xfrm>
            <a:off x="6589841" y="4556570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xmlns="" id="{B3F2CBE0-784E-4FFD-9A53-80860F78BC3B}"/>
              </a:ext>
            </a:extLst>
          </p:cNvPr>
          <p:cNvSpPr/>
          <p:nvPr/>
        </p:nvSpPr>
        <p:spPr>
          <a:xfrm>
            <a:off x="6575390" y="4535321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xmlns="" id="{6BDB97B3-C23F-4F5F-B263-9226C8972B64}"/>
              </a:ext>
            </a:extLst>
          </p:cNvPr>
          <p:cNvSpPr/>
          <p:nvPr/>
        </p:nvSpPr>
        <p:spPr>
          <a:xfrm>
            <a:off x="6689151" y="4537904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xmlns="" id="{7280122F-7205-4CD2-93BD-1FB3E6557B54}"/>
              </a:ext>
            </a:extLst>
          </p:cNvPr>
          <p:cNvSpPr/>
          <p:nvPr/>
        </p:nvSpPr>
        <p:spPr>
          <a:xfrm>
            <a:off x="6540535" y="4810962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xmlns="" id="{2211863E-0AAB-4F5C-921F-EE6CE191306F}"/>
              </a:ext>
            </a:extLst>
          </p:cNvPr>
          <p:cNvSpPr/>
          <p:nvPr/>
        </p:nvSpPr>
        <p:spPr>
          <a:xfrm>
            <a:off x="6635234" y="4696040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xmlns="" id="{8721EDD9-7A78-4F9A-B02B-25F3F51031B1}"/>
              </a:ext>
            </a:extLst>
          </p:cNvPr>
          <p:cNvSpPr/>
          <p:nvPr/>
        </p:nvSpPr>
        <p:spPr>
          <a:xfrm>
            <a:off x="6641833" y="4679366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xmlns="" id="{27A45C06-F8A7-4AD7-B034-C00E00CCB984}"/>
              </a:ext>
            </a:extLst>
          </p:cNvPr>
          <p:cNvSpPr/>
          <p:nvPr/>
        </p:nvSpPr>
        <p:spPr>
          <a:xfrm>
            <a:off x="6566822" y="4477089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xmlns="" id="{AA0608F0-0107-440F-A3BF-7C44DD7D3197}"/>
              </a:ext>
            </a:extLst>
          </p:cNvPr>
          <p:cNvSpPr/>
          <p:nvPr/>
        </p:nvSpPr>
        <p:spPr>
          <a:xfrm>
            <a:off x="6739128" y="4489930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xmlns="" id="{C19D9220-3E37-4B1E-B442-FF7280AC5C59}"/>
              </a:ext>
            </a:extLst>
          </p:cNvPr>
          <p:cNvSpPr/>
          <p:nvPr/>
        </p:nvSpPr>
        <p:spPr>
          <a:xfrm>
            <a:off x="6218941" y="4346746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xmlns="" id="{D164DB6C-586B-43AA-9294-7317BC48FF3E}"/>
              </a:ext>
            </a:extLst>
          </p:cNvPr>
          <p:cNvSpPr/>
          <p:nvPr/>
        </p:nvSpPr>
        <p:spPr>
          <a:xfrm>
            <a:off x="6345207" y="4393900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xmlns="" id="{1F9E2133-45B4-45B7-BDAD-9FC9EB4C7AAB}"/>
              </a:ext>
            </a:extLst>
          </p:cNvPr>
          <p:cNvSpPr/>
          <p:nvPr/>
        </p:nvSpPr>
        <p:spPr>
          <a:xfrm>
            <a:off x="6348496" y="4574004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xmlns="" id="{045D3E17-67DF-4847-9A89-F412ACB7BB03}"/>
              </a:ext>
            </a:extLst>
          </p:cNvPr>
          <p:cNvSpPr/>
          <p:nvPr/>
        </p:nvSpPr>
        <p:spPr>
          <a:xfrm>
            <a:off x="6814096" y="4461235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xmlns="" id="{202BAEE2-337B-4B9A-938E-9D86F8180EC3}"/>
              </a:ext>
            </a:extLst>
          </p:cNvPr>
          <p:cNvSpPr/>
          <p:nvPr/>
        </p:nvSpPr>
        <p:spPr>
          <a:xfrm>
            <a:off x="6827901" y="4525393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xmlns="" id="{399AEDA1-5A87-4C89-A050-E524B46033C5}"/>
              </a:ext>
            </a:extLst>
          </p:cNvPr>
          <p:cNvSpPr/>
          <p:nvPr/>
        </p:nvSpPr>
        <p:spPr>
          <a:xfrm>
            <a:off x="6348496" y="4509231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xmlns="" id="{29B0BBDB-62F1-443B-BF13-E259317473FD}"/>
              </a:ext>
            </a:extLst>
          </p:cNvPr>
          <p:cNvSpPr/>
          <p:nvPr/>
        </p:nvSpPr>
        <p:spPr>
          <a:xfrm>
            <a:off x="5143084" y="5888873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xmlns="" id="{BB0ACB8E-6439-415D-8592-9CFAB22EA2FF}"/>
              </a:ext>
            </a:extLst>
          </p:cNvPr>
          <p:cNvSpPr/>
          <p:nvPr/>
        </p:nvSpPr>
        <p:spPr>
          <a:xfrm>
            <a:off x="4821471" y="4665089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xmlns="" id="{143D01AF-DD8A-4AB5-893F-93AC5B17901F}"/>
              </a:ext>
            </a:extLst>
          </p:cNvPr>
          <p:cNvSpPr/>
          <p:nvPr/>
        </p:nvSpPr>
        <p:spPr>
          <a:xfrm>
            <a:off x="4925387" y="4813916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xmlns="" id="{FED0E47A-862F-42FC-9BC7-AF4128116564}"/>
              </a:ext>
            </a:extLst>
          </p:cNvPr>
          <p:cNvSpPr/>
          <p:nvPr/>
        </p:nvSpPr>
        <p:spPr>
          <a:xfrm>
            <a:off x="4924068" y="4812069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xmlns="" id="{A10A61A8-4F02-43F4-BEF7-84543B243AF5}"/>
              </a:ext>
            </a:extLst>
          </p:cNvPr>
          <p:cNvSpPr/>
          <p:nvPr/>
        </p:nvSpPr>
        <p:spPr>
          <a:xfrm>
            <a:off x="4841204" y="4746128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xmlns="" id="{9BD18A26-0E49-4014-957F-4F53F247B5AA}"/>
              </a:ext>
            </a:extLst>
          </p:cNvPr>
          <p:cNvSpPr/>
          <p:nvPr/>
        </p:nvSpPr>
        <p:spPr>
          <a:xfrm>
            <a:off x="4968117" y="4687530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xmlns="" id="{DD5CAFF7-6B83-4CE9-9236-74BD53EE9B3C}"/>
              </a:ext>
            </a:extLst>
          </p:cNvPr>
          <p:cNvSpPr/>
          <p:nvPr/>
        </p:nvSpPr>
        <p:spPr>
          <a:xfrm>
            <a:off x="4856997" y="4799742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xmlns="" id="{C799750A-659B-4030-B2BC-841085C47837}"/>
              </a:ext>
            </a:extLst>
          </p:cNvPr>
          <p:cNvSpPr/>
          <p:nvPr/>
        </p:nvSpPr>
        <p:spPr>
          <a:xfrm>
            <a:off x="4828048" y="4796624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xmlns="" id="{18C0635D-2793-4940-B4AB-DDEBFE073AD3}"/>
              </a:ext>
            </a:extLst>
          </p:cNvPr>
          <p:cNvSpPr/>
          <p:nvPr/>
        </p:nvSpPr>
        <p:spPr>
          <a:xfrm>
            <a:off x="4926035" y="4866461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xmlns="" id="{560145FB-3A88-44A2-B10B-15042F40ECD8}"/>
              </a:ext>
            </a:extLst>
          </p:cNvPr>
          <p:cNvSpPr/>
          <p:nvPr/>
        </p:nvSpPr>
        <p:spPr>
          <a:xfrm>
            <a:off x="4898407" y="4761716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xmlns="" id="{7833A27F-6C08-4CD3-8439-F53A5F4C68A9}"/>
              </a:ext>
            </a:extLst>
          </p:cNvPr>
          <p:cNvSpPr/>
          <p:nvPr/>
        </p:nvSpPr>
        <p:spPr>
          <a:xfrm>
            <a:off x="5379802" y="4987393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xmlns="" id="{9509077D-4BE7-4F8D-8079-B0B85D094EB9}"/>
              </a:ext>
            </a:extLst>
          </p:cNvPr>
          <p:cNvSpPr/>
          <p:nvPr/>
        </p:nvSpPr>
        <p:spPr>
          <a:xfrm>
            <a:off x="5611282" y="4370211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xmlns="" id="{7F5FA168-D24B-4468-92F3-44B3D29A01C8}"/>
              </a:ext>
            </a:extLst>
          </p:cNvPr>
          <p:cNvSpPr/>
          <p:nvPr/>
        </p:nvSpPr>
        <p:spPr>
          <a:xfrm>
            <a:off x="5301545" y="4358991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xmlns="" id="{FA2CFB86-A71E-419B-8B4E-AE56A670DD09}"/>
              </a:ext>
            </a:extLst>
          </p:cNvPr>
          <p:cNvSpPr/>
          <p:nvPr/>
        </p:nvSpPr>
        <p:spPr>
          <a:xfrm>
            <a:off x="5377183" y="4237280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xmlns="" id="{E8E3E72E-FE92-4581-99F5-CED5AC5FE3FD}"/>
              </a:ext>
            </a:extLst>
          </p:cNvPr>
          <p:cNvSpPr/>
          <p:nvPr/>
        </p:nvSpPr>
        <p:spPr>
          <a:xfrm>
            <a:off x="5356131" y="4349843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xmlns="" id="{A4D33BFC-996B-48B1-8077-83044BC29F48}"/>
              </a:ext>
            </a:extLst>
          </p:cNvPr>
          <p:cNvSpPr/>
          <p:nvPr/>
        </p:nvSpPr>
        <p:spPr>
          <a:xfrm>
            <a:off x="5400852" y="4540344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xmlns="" id="{92760CB6-14EC-4F5C-BD74-457897B51BAB}"/>
              </a:ext>
            </a:extLst>
          </p:cNvPr>
          <p:cNvSpPr/>
          <p:nvPr/>
        </p:nvSpPr>
        <p:spPr>
          <a:xfrm>
            <a:off x="5383761" y="4521701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xmlns="" id="{11365071-061A-4903-8CFE-2575A0F66366}"/>
              </a:ext>
            </a:extLst>
          </p:cNvPr>
          <p:cNvSpPr/>
          <p:nvPr/>
        </p:nvSpPr>
        <p:spPr>
          <a:xfrm>
            <a:off x="5556045" y="4544099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xmlns="" id="{8AB2E766-8AEC-418B-9282-78F00ED03956}"/>
              </a:ext>
            </a:extLst>
          </p:cNvPr>
          <p:cNvSpPr/>
          <p:nvPr/>
        </p:nvSpPr>
        <p:spPr>
          <a:xfrm>
            <a:off x="5540924" y="4524817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xmlns="" id="{6894240A-D06C-43FC-8F3E-C1735E89BA63}"/>
              </a:ext>
            </a:extLst>
          </p:cNvPr>
          <p:cNvSpPr/>
          <p:nvPr/>
        </p:nvSpPr>
        <p:spPr>
          <a:xfrm>
            <a:off x="5442284" y="4525436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xmlns="" id="{C355EB3E-409D-4879-B237-D0C411B06908}"/>
              </a:ext>
            </a:extLst>
          </p:cNvPr>
          <p:cNvSpPr/>
          <p:nvPr/>
        </p:nvSpPr>
        <p:spPr>
          <a:xfrm>
            <a:off x="5471883" y="4792276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xmlns="" id="{4F8BD5EA-8802-4198-AFCA-F2FC0CFD6C02}"/>
              </a:ext>
            </a:extLst>
          </p:cNvPr>
          <p:cNvSpPr/>
          <p:nvPr/>
        </p:nvSpPr>
        <p:spPr>
          <a:xfrm>
            <a:off x="5487656" y="4677971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xmlns="" id="{90D6172D-66E5-4CF5-B20D-360BECC816F8}"/>
              </a:ext>
            </a:extLst>
          </p:cNvPr>
          <p:cNvSpPr/>
          <p:nvPr/>
        </p:nvSpPr>
        <p:spPr>
          <a:xfrm>
            <a:off x="5479108" y="4662587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xmlns="" id="{06CF8F03-C18F-4915-8A43-ECA8C5295827}"/>
              </a:ext>
            </a:extLst>
          </p:cNvPr>
          <p:cNvSpPr/>
          <p:nvPr/>
        </p:nvSpPr>
        <p:spPr>
          <a:xfrm>
            <a:off x="5534346" y="4501887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xmlns="" id="{A95D0D1B-EB6F-4C83-A3E3-4E6CB2BAD75D}"/>
              </a:ext>
            </a:extLst>
          </p:cNvPr>
          <p:cNvSpPr/>
          <p:nvPr/>
        </p:nvSpPr>
        <p:spPr>
          <a:xfrm>
            <a:off x="5389017" y="4477316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xmlns="" id="{F52D010F-B22D-43C2-A8BE-CFA5891DC63F}"/>
              </a:ext>
            </a:extLst>
          </p:cNvPr>
          <p:cNvSpPr/>
          <p:nvPr/>
        </p:nvSpPr>
        <p:spPr>
          <a:xfrm>
            <a:off x="5450832" y="4326565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xmlns="" id="{B2A72D25-B92D-49C0-B196-A131FB96E1C8}"/>
              </a:ext>
            </a:extLst>
          </p:cNvPr>
          <p:cNvSpPr/>
          <p:nvPr/>
        </p:nvSpPr>
        <p:spPr>
          <a:xfrm>
            <a:off x="5790816" y="4469605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xmlns="" id="{8BD30B6D-29BE-48A9-A5BA-B2C7458687F5}"/>
              </a:ext>
            </a:extLst>
          </p:cNvPr>
          <p:cNvSpPr/>
          <p:nvPr/>
        </p:nvSpPr>
        <p:spPr>
          <a:xfrm>
            <a:off x="5838825" y="4488658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xmlns="" id="{5DCE6E20-5C4D-4ED2-98A7-A6FFA524E04B}"/>
              </a:ext>
            </a:extLst>
          </p:cNvPr>
          <p:cNvSpPr/>
          <p:nvPr/>
        </p:nvSpPr>
        <p:spPr>
          <a:xfrm>
            <a:off x="5846722" y="4564669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xmlns="" id="{B3C5DFA3-8EB7-4431-B5DD-A9B27B89DEBD}"/>
              </a:ext>
            </a:extLst>
          </p:cNvPr>
          <p:cNvSpPr/>
          <p:nvPr/>
        </p:nvSpPr>
        <p:spPr>
          <a:xfrm>
            <a:off x="5851978" y="4581551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xmlns="" id="{62590196-60F9-47C4-ADE0-20A74C30D942}"/>
              </a:ext>
            </a:extLst>
          </p:cNvPr>
          <p:cNvSpPr/>
          <p:nvPr/>
        </p:nvSpPr>
        <p:spPr>
          <a:xfrm>
            <a:off x="5458729" y="4288824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xmlns="" id="{9D8DA23E-CE3D-4A1B-9CA0-42E711F64CA6}"/>
              </a:ext>
            </a:extLst>
          </p:cNvPr>
          <p:cNvSpPr/>
          <p:nvPr/>
        </p:nvSpPr>
        <p:spPr>
          <a:xfrm>
            <a:off x="5443606" y="4253034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xmlns="" id="{4D0C8AFE-F8AD-4294-A2CF-3AF6358CE888}"/>
              </a:ext>
            </a:extLst>
          </p:cNvPr>
          <p:cNvSpPr/>
          <p:nvPr/>
        </p:nvSpPr>
        <p:spPr>
          <a:xfrm>
            <a:off x="4875409" y="4939397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xmlns="" id="{9B7926CC-5AEE-45B0-BE18-98F6060BCB01}"/>
              </a:ext>
            </a:extLst>
          </p:cNvPr>
          <p:cNvSpPr/>
          <p:nvPr/>
        </p:nvSpPr>
        <p:spPr>
          <a:xfrm>
            <a:off x="4837264" y="4194660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xmlns="" id="{6595E6C1-6113-4A70-89C1-F515F34BA0C0}"/>
              </a:ext>
            </a:extLst>
          </p:cNvPr>
          <p:cNvSpPr/>
          <p:nvPr/>
        </p:nvSpPr>
        <p:spPr>
          <a:xfrm>
            <a:off x="4925819" y="4328061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xmlns="" id="{E4CEB6C5-3B08-4EED-9367-B8414670668C}"/>
              </a:ext>
            </a:extLst>
          </p:cNvPr>
          <p:cNvSpPr/>
          <p:nvPr/>
        </p:nvSpPr>
        <p:spPr>
          <a:xfrm>
            <a:off x="4943798" y="4486793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xmlns="" id="{3DAE2EA1-6739-4FDB-8243-73B19DDFFADE}"/>
              </a:ext>
            </a:extLst>
          </p:cNvPr>
          <p:cNvSpPr/>
          <p:nvPr/>
        </p:nvSpPr>
        <p:spPr>
          <a:xfrm>
            <a:off x="4937547" y="4508800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xmlns="" id="{7F80C28D-BE9E-4007-B02F-C59821F9C676}"/>
              </a:ext>
            </a:extLst>
          </p:cNvPr>
          <p:cNvSpPr/>
          <p:nvPr/>
        </p:nvSpPr>
        <p:spPr>
          <a:xfrm>
            <a:off x="4880665" y="4219089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xmlns="" id="{99B155D5-9F5E-4888-B7B7-E943F05C1719}"/>
              </a:ext>
            </a:extLst>
          </p:cNvPr>
          <p:cNvSpPr/>
          <p:nvPr/>
        </p:nvSpPr>
        <p:spPr>
          <a:xfrm>
            <a:off x="4990488" y="4209982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xmlns="" id="{DE9ABDE5-4335-4E39-B624-0576AB24B395}"/>
              </a:ext>
            </a:extLst>
          </p:cNvPr>
          <p:cNvSpPr/>
          <p:nvPr/>
        </p:nvSpPr>
        <p:spPr>
          <a:xfrm>
            <a:off x="4981272" y="4548959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xmlns="" id="{26386470-A4D5-481C-B572-11C86FBC3F8F}"/>
              </a:ext>
            </a:extLst>
          </p:cNvPr>
          <p:cNvSpPr/>
          <p:nvPr/>
        </p:nvSpPr>
        <p:spPr>
          <a:xfrm>
            <a:off x="4964181" y="4523732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xmlns="" id="{0107A8AB-8C23-4C45-8676-B5E0DD1FDFB7}"/>
              </a:ext>
            </a:extLst>
          </p:cNvPr>
          <p:cNvSpPr/>
          <p:nvPr/>
        </p:nvSpPr>
        <p:spPr>
          <a:xfrm>
            <a:off x="4971406" y="4537289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xmlns="" id="{2DB670EE-6F64-4CA6-85D1-E0DC2BE9AE24}"/>
              </a:ext>
            </a:extLst>
          </p:cNvPr>
          <p:cNvSpPr/>
          <p:nvPr/>
        </p:nvSpPr>
        <p:spPr>
          <a:xfrm>
            <a:off x="5225257" y="5218075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xmlns="" id="{58B1F324-3604-4D62-AEC5-D52220735140}"/>
              </a:ext>
            </a:extLst>
          </p:cNvPr>
          <p:cNvSpPr/>
          <p:nvPr/>
        </p:nvSpPr>
        <p:spPr>
          <a:xfrm>
            <a:off x="5816473" y="5238648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xmlns="" id="{4E1F6331-015B-4B36-A7F8-749AA8EDB37E}"/>
              </a:ext>
            </a:extLst>
          </p:cNvPr>
          <p:cNvSpPr/>
          <p:nvPr/>
        </p:nvSpPr>
        <p:spPr>
          <a:xfrm>
            <a:off x="5121363" y="5299747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xmlns="" id="{C8E6C84D-1E60-48FE-B2B1-27C60D0C04C0}"/>
              </a:ext>
            </a:extLst>
          </p:cNvPr>
          <p:cNvSpPr/>
          <p:nvPr/>
        </p:nvSpPr>
        <p:spPr>
          <a:xfrm>
            <a:off x="5882896" y="5639136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xmlns="" id="{E89EF14F-480A-46DC-897B-BCF6EB8937A4}"/>
              </a:ext>
            </a:extLst>
          </p:cNvPr>
          <p:cNvSpPr/>
          <p:nvPr/>
        </p:nvSpPr>
        <p:spPr>
          <a:xfrm>
            <a:off x="5861844" y="5671933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xmlns="" id="{60A9F90E-E7F9-4414-9923-DEA84041323A}"/>
              </a:ext>
            </a:extLst>
          </p:cNvPr>
          <p:cNvSpPr/>
          <p:nvPr/>
        </p:nvSpPr>
        <p:spPr>
          <a:xfrm>
            <a:off x="5759919" y="5672446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xmlns="" id="{08C84413-C6EB-47C2-9EE3-D4C8179E8159}"/>
              </a:ext>
            </a:extLst>
          </p:cNvPr>
          <p:cNvSpPr/>
          <p:nvPr/>
        </p:nvSpPr>
        <p:spPr>
          <a:xfrm>
            <a:off x="4960891" y="5387021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xmlns="" id="{92E7A1B0-3E6D-457A-AB73-193598DD8F35}"/>
              </a:ext>
            </a:extLst>
          </p:cNvPr>
          <p:cNvSpPr/>
          <p:nvPr/>
        </p:nvSpPr>
        <p:spPr>
          <a:xfrm>
            <a:off x="5707301" y="5400106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xmlns="" id="{A73EC362-34E2-49EF-AE39-8DE8DFB7C39C}"/>
              </a:ext>
            </a:extLst>
          </p:cNvPr>
          <p:cNvSpPr/>
          <p:nvPr/>
        </p:nvSpPr>
        <p:spPr>
          <a:xfrm>
            <a:off x="5688239" y="5400742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xmlns="" id="{924518C5-E15D-43A2-9C0A-8DD8E7CAD967}"/>
              </a:ext>
            </a:extLst>
          </p:cNvPr>
          <p:cNvSpPr/>
          <p:nvPr/>
        </p:nvSpPr>
        <p:spPr>
          <a:xfrm>
            <a:off x="4966819" y="5408207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xmlns="" id="{6F53F00A-317D-435B-8C8C-2182A546F1B3}"/>
              </a:ext>
            </a:extLst>
          </p:cNvPr>
          <p:cNvSpPr/>
          <p:nvPr/>
        </p:nvSpPr>
        <p:spPr>
          <a:xfrm>
            <a:off x="5777682" y="5790380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xmlns="" id="{CFF88BBE-DDD1-48F1-B598-922477A3CE64}"/>
              </a:ext>
            </a:extLst>
          </p:cNvPr>
          <p:cNvSpPr/>
          <p:nvPr/>
        </p:nvSpPr>
        <p:spPr>
          <a:xfrm>
            <a:off x="5251568" y="5816163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xmlns="" id="{6B275787-DB3E-448B-AEB2-DAD27A669524}"/>
              </a:ext>
            </a:extLst>
          </p:cNvPr>
          <p:cNvSpPr/>
          <p:nvPr/>
        </p:nvSpPr>
        <p:spPr>
          <a:xfrm>
            <a:off x="5304833" y="5608800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xmlns="" id="{A7038C4D-1CA9-4B93-ADF9-3D7608052B70}"/>
              </a:ext>
            </a:extLst>
          </p:cNvPr>
          <p:cNvSpPr/>
          <p:nvPr/>
        </p:nvSpPr>
        <p:spPr>
          <a:xfrm>
            <a:off x="5881577" y="5633147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xmlns="" id="{18426B36-B7D8-425F-BAB1-92705CB6FC51}"/>
              </a:ext>
            </a:extLst>
          </p:cNvPr>
          <p:cNvSpPr/>
          <p:nvPr/>
        </p:nvSpPr>
        <p:spPr>
          <a:xfrm>
            <a:off x="5445574" y="4857562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xmlns="" id="{5F762EC7-A3BC-4FB6-A807-FBBFDA2D64F6}"/>
              </a:ext>
            </a:extLst>
          </p:cNvPr>
          <p:cNvSpPr/>
          <p:nvPr/>
        </p:nvSpPr>
        <p:spPr>
          <a:xfrm>
            <a:off x="5457409" y="4950598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xmlns="" id="{2FD38E91-D783-4BA6-ABAD-BA7491E00ACA}"/>
              </a:ext>
            </a:extLst>
          </p:cNvPr>
          <p:cNvSpPr/>
          <p:nvPr/>
        </p:nvSpPr>
        <p:spPr>
          <a:xfrm>
            <a:off x="5563942" y="4864966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xmlns="" id="{BA27D3A5-AFA4-44ED-ACF5-AF1BF4DA40D1}"/>
              </a:ext>
            </a:extLst>
          </p:cNvPr>
          <p:cNvSpPr/>
          <p:nvPr/>
        </p:nvSpPr>
        <p:spPr>
          <a:xfrm>
            <a:off x="5663251" y="4859448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xmlns="" id="{BE7D0C24-0AF0-4579-91C7-71538FB1FDA5}"/>
              </a:ext>
            </a:extLst>
          </p:cNvPr>
          <p:cNvSpPr/>
          <p:nvPr/>
        </p:nvSpPr>
        <p:spPr>
          <a:xfrm>
            <a:off x="5471883" y="4865827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xmlns="" id="{50E1126A-A132-4D7E-A736-EAB0B69AC51A}"/>
              </a:ext>
            </a:extLst>
          </p:cNvPr>
          <p:cNvSpPr/>
          <p:nvPr/>
        </p:nvSpPr>
        <p:spPr>
          <a:xfrm>
            <a:off x="3959309" y="5978032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xmlns="" id="{EDE22F97-221B-40AD-8937-6A898FB69481}"/>
              </a:ext>
            </a:extLst>
          </p:cNvPr>
          <p:cNvSpPr/>
          <p:nvPr/>
        </p:nvSpPr>
        <p:spPr>
          <a:xfrm>
            <a:off x="3493710" y="5003616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xmlns="" id="{A4CF8534-D5E6-4202-9B56-97106FA2889F}"/>
              </a:ext>
            </a:extLst>
          </p:cNvPr>
          <p:cNvSpPr/>
          <p:nvPr/>
        </p:nvSpPr>
        <p:spPr>
          <a:xfrm>
            <a:off x="3308920" y="4521702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xmlns="" id="{59249573-DE37-42A5-A58F-090A1F5DE71E}"/>
              </a:ext>
            </a:extLst>
          </p:cNvPr>
          <p:cNvSpPr/>
          <p:nvPr/>
        </p:nvSpPr>
        <p:spPr>
          <a:xfrm>
            <a:off x="3308920" y="4521702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xmlns="" id="{FA24F224-55B3-448B-9C35-C00068E2B7FF}"/>
              </a:ext>
            </a:extLst>
          </p:cNvPr>
          <p:cNvSpPr/>
          <p:nvPr/>
        </p:nvSpPr>
        <p:spPr>
          <a:xfrm>
            <a:off x="3308920" y="4521702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xmlns="" id="{867D51FE-0840-4D63-B26B-13A57FB92B2A}"/>
              </a:ext>
            </a:extLst>
          </p:cNvPr>
          <p:cNvSpPr/>
          <p:nvPr/>
        </p:nvSpPr>
        <p:spPr>
          <a:xfrm>
            <a:off x="3515410" y="4938783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xmlns="" id="{7BA69A3B-3953-4704-ABA3-D29FCC5FE617}"/>
              </a:ext>
            </a:extLst>
          </p:cNvPr>
          <p:cNvSpPr/>
          <p:nvPr/>
        </p:nvSpPr>
        <p:spPr>
          <a:xfrm>
            <a:off x="3663377" y="4855223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xmlns="" id="{4FDD60F6-0F4E-4A33-89A1-EE1B5408F689}"/>
              </a:ext>
            </a:extLst>
          </p:cNvPr>
          <p:cNvSpPr/>
          <p:nvPr/>
        </p:nvSpPr>
        <p:spPr>
          <a:xfrm>
            <a:off x="3424670" y="5171948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xmlns="" id="{C03B4465-42EE-4E09-ABA4-4DB23D710EDE}"/>
              </a:ext>
            </a:extLst>
          </p:cNvPr>
          <p:cNvSpPr/>
          <p:nvPr/>
        </p:nvSpPr>
        <p:spPr>
          <a:xfrm>
            <a:off x="3527245" y="5267936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xmlns="" id="{856765E3-F954-4A25-9255-FEB0759D50C1}"/>
              </a:ext>
            </a:extLst>
          </p:cNvPr>
          <p:cNvSpPr/>
          <p:nvPr/>
        </p:nvSpPr>
        <p:spPr>
          <a:xfrm>
            <a:off x="3493710" y="5219327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xmlns="" id="{ECC620CE-DB83-48EA-B888-C3B66C571E86}"/>
              </a:ext>
            </a:extLst>
          </p:cNvPr>
          <p:cNvSpPr/>
          <p:nvPr/>
        </p:nvSpPr>
        <p:spPr>
          <a:xfrm>
            <a:off x="3473979" y="5258583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xmlns="" id="{3EEDC3E8-0FC2-4EA1-9336-9E4B08C473EB}"/>
              </a:ext>
            </a:extLst>
          </p:cNvPr>
          <p:cNvSpPr/>
          <p:nvPr/>
        </p:nvSpPr>
        <p:spPr>
          <a:xfrm>
            <a:off x="4060588" y="4835902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xmlns="" id="{3CAB01A2-905D-4864-8529-6A98032F42F9}"/>
              </a:ext>
            </a:extLst>
          </p:cNvPr>
          <p:cNvSpPr/>
          <p:nvPr/>
        </p:nvSpPr>
        <p:spPr>
          <a:xfrm>
            <a:off x="4403881" y="4844639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xmlns="" id="{ACA78076-6895-414E-BDF7-E39DAB1CCBED}"/>
              </a:ext>
            </a:extLst>
          </p:cNvPr>
          <p:cNvSpPr/>
          <p:nvPr/>
        </p:nvSpPr>
        <p:spPr>
          <a:xfrm>
            <a:off x="3927094" y="4906357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xmlns="" id="{5A195734-8B77-46BE-AAE7-8D36CEFAEF0C}"/>
              </a:ext>
            </a:extLst>
          </p:cNvPr>
          <p:cNvSpPr/>
          <p:nvPr/>
        </p:nvSpPr>
        <p:spPr>
          <a:xfrm>
            <a:off x="4113854" y="4302629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xmlns="" id="{EF25FA03-3C79-4233-BE84-D8CB98C6FD8A}"/>
              </a:ext>
            </a:extLst>
          </p:cNvPr>
          <p:cNvSpPr/>
          <p:nvPr/>
        </p:nvSpPr>
        <p:spPr>
          <a:xfrm>
            <a:off x="4221708" y="4738662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xmlns="" id="{A0759E3D-F054-496D-80BC-929959E46679}"/>
              </a:ext>
            </a:extLst>
          </p:cNvPr>
          <p:cNvSpPr/>
          <p:nvPr/>
        </p:nvSpPr>
        <p:spPr>
          <a:xfrm>
            <a:off x="4499899" y="4486896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xmlns="" id="{07B49A70-84DB-4818-BEFE-D8CC85BAEBDE}"/>
              </a:ext>
            </a:extLst>
          </p:cNvPr>
          <p:cNvSpPr/>
          <p:nvPr/>
        </p:nvSpPr>
        <p:spPr>
          <a:xfrm>
            <a:off x="4522919" y="4509231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xmlns="" id="{787E68B6-B149-42F5-A7CB-28304EEB6B0A}"/>
              </a:ext>
            </a:extLst>
          </p:cNvPr>
          <p:cNvSpPr/>
          <p:nvPr/>
        </p:nvSpPr>
        <p:spPr>
          <a:xfrm>
            <a:off x="4167120" y="4472393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xmlns="" id="{98EDB8BA-874F-4F37-BBE2-0CB45F61382E}"/>
              </a:ext>
            </a:extLst>
          </p:cNvPr>
          <p:cNvSpPr/>
          <p:nvPr/>
        </p:nvSpPr>
        <p:spPr>
          <a:xfrm>
            <a:off x="4151349" y="4456867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xmlns="" id="{E10BCC9E-1B09-47B8-A2BF-BC6BEBEDB01D}"/>
              </a:ext>
            </a:extLst>
          </p:cNvPr>
          <p:cNvSpPr/>
          <p:nvPr/>
        </p:nvSpPr>
        <p:spPr>
          <a:xfrm>
            <a:off x="4326945" y="4478629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xmlns="" id="{041514AA-025B-40B3-8253-6F8A0C82CC21}"/>
              </a:ext>
            </a:extLst>
          </p:cNvPr>
          <p:cNvSpPr/>
          <p:nvPr/>
        </p:nvSpPr>
        <p:spPr>
          <a:xfrm>
            <a:off x="4311149" y="4459350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xmlns="" id="{2EAB7EE7-014E-4657-AE0D-7DC26B2F2FA4}"/>
              </a:ext>
            </a:extLst>
          </p:cNvPr>
          <p:cNvSpPr/>
          <p:nvPr/>
        </p:nvSpPr>
        <p:spPr>
          <a:xfrm>
            <a:off x="4211193" y="4460600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xmlns="" id="{363870D5-E881-4CC3-B7E3-7DBF017A6BE4}"/>
              </a:ext>
            </a:extLst>
          </p:cNvPr>
          <p:cNvSpPr/>
          <p:nvPr/>
        </p:nvSpPr>
        <p:spPr>
          <a:xfrm>
            <a:off x="4307213" y="4402760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xmlns="" id="{34E07BDA-9D8B-43B0-A2F1-168669A9BE98}"/>
              </a:ext>
            </a:extLst>
          </p:cNvPr>
          <p:cNvSpPr/>
          <p:nvPr/>
        </p:nvSpPr>
        <p:spPr>
          <a:xfrm>
            <a:off x="4157275" y="4411415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xmlns="" id="{03D185E6-8B78-4AFD-B2BA-A3744028C94A}"/>
              </a:ext>
            </a:extLst>
          </p:cNvPr>
          <p:cNvSpPr/>
          <p:nvPr/>
        </p:nvSpPr>
        <p:spPr>
          <a:xfrm>
            <a:off x="4078997" y="4182457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xmlns="" id="{4DCE1196-EB8F-425E-8708-0DCA98D8A750}"/>
              </a:ext>
            </a:extLst>
          </p:cNvPr>
          <p:cNvSpPr/>
          <p:nvPr/>
        </p:nvSpPr>
        <p:spPr>
          <a:xfrm>
            <a:off x="4236831" y="4618964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xmlns="" id="{7F05787E-B9BA-4900-B513-8150307E2C0D}"/>
              </a:ext>
            </a:extLst>
          </p:cNvPr>
          <p:cNvSpPr/>
          <p:nvPr/>
        </p:nvSpPr>
        <p:spPr>
          <a:xfrm>
            <a:off x="4230252" y="4615374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xmlns="" id="{DCD0B76E-31CB-4E63-82D6-BE65A90BE260}"/>
              </a:ext>
            </a:extLst>
          </p:cNvPr>
          <p:cNvSpPr/>
          <p:nvPr/>
        </p:nvSpPr>
        <p:spPr>
          <a:xfrm>
            <a:off x="4149379" y="4272908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xmlns="" id="{0EE31AE2-8521-41CD-8289-B4FE54700660}"/>
              </a:ext>
            </a:extLst>
          </p:cNvPr>
          <p:cNvSpPr/>
          <p:nvPr/>
        </p:nvSpPr>
        <p:spPr>
          <a:xfrm>
            <a:off x="4450570" y="4304619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xmlns="" id="{1DA2F0B3-EEE7-418C-A5B3-10AC86E1D423}"/>
              </a:ext>
            </a:extLst>
          </p:cNvPr>
          <p:cNvSpPr/>
          <p:nvPr/>
        </p:nvSpPr>
        <p:spPr>
          <a:xfrm>
            <a:off x="4138194" y="4209982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xmlns="" id="{0DBBC98C-E44A-4DCB-A648-0D1EF9884252}"/>
              </a:ext>
            </a:extLst>
          </p:cNvPr>
          <p:cNvSpPr/>
          <p:nvPr/>
        </p:nvSpPr>
        <p:spPr>
          <a:xfrm>
            <a:off x="4409786" y="4860228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xmlns="" id="{D33658A1-C0E5-43DA-A3A5-F26AC2BCA954}"/>
              </a:ext>
            </a:extLst>
          </p:cNvPr>
          <p:cNvSpPr/>
          <p:nvPr/>
        </p:nvSpPr>
        <p:spPr>
          <a:xfrm>
            <a:off x="4163832" y="5517940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xmlns="" id="{43489990-8998-4036-AEDC-1E0ECCA68616}"/>
              </a:ext>
            </a:extLst>
          </p:cNvPr>
          <p:cNvSpPr/>
          <p:nvPr/>
        </p:nvSpPr>
        <p:spPr>
          <a:xfrm>
            <a:off x="4202645" y="5770875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xmlns="" id="{57594B19-AF01-4B7F-A6F8-F0E8448E3157}"/>
              </a:ext>
            </a:extLst>
          </p:cNvPr>
          <p:cNvSpPr/>
          <p:nvPr/>
        </p:nvSpPr>
        <p:spPr>
          <a:xfrm>
            <a:off x="4184883" y="5727248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xmlns="" id="{258EF47E-ACCE-4B1E-8C01-929649BA6252}"/>
              </a:ext>
            </a:extLst>
          </p:cNvPr>
          <p:cNvSpPr/>
          <p:nvPr/>
        </p:nvSpPr>
        <p:spPr>
          <a:xfrm>
            <a:off x="4170409" y="5599612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xmlns="" id="{06BE18D4-CCFB-46AD-B28B-530F777D94D1}"/>
              </a:ext>
            </a:extLst>
          </p:cNvPr>
          <p:cNvSpPr/>
          <p:nvPr/>
        </p:nvSpPr>
        <p:spPr>
          <a:xfrm>
            <a:off x="4409785" y="5602729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xmlns="" id="{4AE0588B-63DF-4DEE-8342-B3D330CB50A5}"/>
              </a:ext>
            </a:extLst>
          </p:cNvPr>
          <p:cNvSpPr/>
          <p:nvPr/>
        </p:nvSpPr>
        <p:spPr>
          <a:xfrm>
            <a:off x="4724152" y="5563823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xmlns="" id="{A8B54A8D-1C31-4403-9CA1-62C19E4B69E4}"/>
              </a:ext>
            </a:extLst>
          </p:cNvPr>
          <p:cNvSpPr/>
          <p:nvPr/>
        </p:nvSpPr>
        <p:spPr>
          <a:xfrm>
            <a:off x="4728739" y="5602730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xmlns="" id="{DDD0463B-43AC-4789-849C-0F6F9B3BA8B1}"/>
              </a:ext>
            </a:extLst>
          </p:cNvPr>
          <p:cNvSpPr/>
          <p:nvPr/>
        </p:nvSpPr>
        <p:spPr>
          <a:xfrm>
            <a:off x="4618267" y="5229294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xmlns="" id="{3378B596-38C5-43CD-8402-68DBE8815559}"/>
              </a:ext>
            </a:extLst>
          </p:cNvPr>
          <p:cNvSpPr/>
          <p:nvPr/>
        </p:nvSpPr>
        <p:spPr>
          <a:xfrm>
            <a:off x="4630753" y="4984275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xmlns="" id="{62B2DE4A-799C-4B9E-AB30-72CC65DEDF18}"/>
              </a:ext>
            </a:extLst>
          </p:cNvPr>
          <p:cNvSpPr/>
          <p:nvPr/>
        </p:nvSpPr>
        <p:spPr>
          <a:xfrm>
            <a:off x="3967878" y="5150124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xmlns="" id="{3D70DFCB-8E10-4844-9F43-C7FF8C417085}"/>
              </a:ext>
            </a:extLst>
          </p:cNvPr>
          <p:cNvSpPr/>
          <p:nvPr/>
        </p:nvSpPr>
        <p:spPr>
          <a:xfrm>
            <a:off x="4267099" y="6224280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xmlns="" id="{92192B13-0F8A-4E4A-BB63-1F4FD03AF750}"/>
              </a:ext>
            </a:extLst>
          </p:cNvPr>
          <p:cNvSpPr/>
          <p:nvPr/>
        </p:nvSpPr>
        <p:spPr>
          <a:xfrm>
            <a:off x="4414396" y="5830705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xmlns="" id="{73D3DC0F-E665-4B54-BB4A-F31271B2F934}"/>
              </a:ext>
            </a:extLst>
          </p:cNvPr>
          <p:cNvSpPr/>
          <p:nvPr/>
        </p:nvSpPr>
        <p:spPr>
          <a:xfrm>
            <a:off x="2998513" y="5171947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xmlns="" id="{425FB555-A6FA-49BC-9A2B-3722C9AEEF73}"/>
              </a:ext>
            </a:extLst>
          </p:cNvPr>
          <p:cNvSpPr/>
          <p:nvPr/>
        </p:nvSpPr>
        <p:spPr>
          <a:xfrm>
            <a:off x="3041264" y="5318905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xmlns="" id="{541D3FB7-F29D-4E5B-B2B2-744DE0F94194}"/>
              </a:ext>
            </a:extLst>
          </p:cNvPr>
          <p:cNvSpPr/>
          <p:nvPr/>
        </p:nvSpPr>
        <p:spPr>
          <a:xfrm>
            <a:off x="3082047" y="5363331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xmlns="" id="{D277A555-E568-447D-81FA-9F6C6EFB4DE7}"/>
              </a:ext>
            </a:extLst>
          </p:cNvPr>
          <p:cNvSpPr/>
          <p:nvPr/>
        </p:nvSpPr>
        <p:spPr>
          <a:xfrm>
            <a:off x="3134644" y="5666148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xmlns="" id="{90548CBE-A2AB-4693-B881-8FFB8E44C01B}"/>
              </a:ext>
            </a:extLst>
          </p:cNvPr>
          <p:cNvSpPr/>
          <p:nvPr/>
        </p:nvSpPr>
        <p:spPr>
          <a:xfrm>
            <a:off x="3133994" y="5701222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xmlns="" id="{31C010BA-9C7F-45E4-A69B-B92C730F1403}"/>
              </a:ext>
            </a:extLst>
          </p:cNvPr>
          <p:cNvSpPr/>
          <p:nvPr/>
        </p:nvSpPr>
        <p:spPr>
          <a:xfrm>
            <a:off x="3089921" y="5973028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xmlns="" id="{0FF4B60A-68AE-4DA4-8141-BB7B97A795E9}"/>
              </a:ext>
            </a:extLst>
          </p:cNvPr>
          <p:cNvSpPr/>
          <p:nvPr/>
        </p:nvSpPr>
        <p:spPr>
          <a:xfrm>
            <a:off x="3105046" y="6014808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xmlns="" id="{4815CB83-B50B-4781-9D5B-013FE2A50136}"/>
              </a:ext>
            </a:extLst>
          </p:cNvPr>
          <p:cNvSpPr/>
          <p:nvPr/>
        </p:nvSpPr>
        <p:spPr>
          <a:xfrm>
            <a:off x="3174756" y="6314487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xmlns="" id="{55FE65D4-3F83-4307-BFF1-3BA2A99DEAA7}"/>
              </a:ext>
            </a:extLst>
          </p:cNvPr>
          <p:cNvSpPr/>
          <p:nvPr/>
        </p:nvSpPr>
        <p:spPr>
          <a:xfrm>
            <a:off x="3185293" y="6355836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xmlns="" id="{98981448-C271-4E5F-971F-ED2D00E4D579}"/>
              </a:ext>
            </a:extLst>
          </p:cNvPr>
          <p:cNvSpPr/>
          <p:nvPr/>
        </p:nvSpPr>
        <p:spPr>
          <a:xfrm>
            <a:off x="2891978" y="5238647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xmlns="" id="{C39AE861-05A6-4820-8922-D5F3AE9CC841}"/>
              </a:ext>
            </a:extLst>
          </p:cNvPr>
          <p:cNvSpPr/>
          <p:nvPr/>
        </p:nvSpPr>
        <p:spPr>
          <a:xfrm>
            <a:off x="2918935" y="5279791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xmlns="" id="{1E1598CD-113A-4210-96CE-86AD983E830D}"/>
              </a:ext>
            </a:extLst>
          </p:cNvPr>
          <p:cNvSpPr/>
          <p:nvPr/>
        </p:nvSpPr>
        <p:spPr>
          <a:xfrm>
            <a:off x="3018244" y="5526041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xmlns="" id="{DE972494-952C-4314-827B-79552483A237}"/>
              </a:ext>
            </a:extLst>
          </p:cNvPr>
          <p:cNvSpPr/>
          <p:nvPr/>
        </p:nvSpPr>
        <p:spPr>
          <a:xfrm>
            <a:off x="3047840" y="5565953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xmlns="" id="{6C6152F7-1AD5-4051-82FC-50E2EE55A36A}"/>
              </a:ext>
            </a:extLst>
          </p:cNvPr>
          <p:cNvSpPr/>
          <p:nvPr/>
        </p:nvSpPr>
        <p:spPr>
          <a:xfrm>
            <a:off x="2993254" y="5797354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xmlns="" id="{141D3610-097D-448A-81A8-E2A0F0E623DD}"/>
              </a:ext>
            </a:extLst>
          </p:cNvPr>
          <p:cNvSpPr/>
          <p:nvPr/>
        </p:nvSpPr>
        <p:spPr>
          <a:xfrm>
            <a:off x="3044554" y="5843381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xmlns="" id="{15D44EE5-344F-4EA3-AA3A-90EACD6B18CD}"/>
              </a:ext>
            </a:extLst>
          </p:cNvPr>
          <p:cNvSpPr/>
          <p:nvPr/>
        </p:nvSpPr>
        <p:spPr>
          <a:xfrm>
            <a:off x="3034688" y="6203094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xmlns="" id="{48D79F91-63DA-4EA2-BD75-1A463874909C}"/>
              </a:ext>
            </a:extLst>
          </p:cNvPr>
          <p:cNvSpPr/>
          <p:nvPr/>
        </p:nvSpPr>
        <p:spPr>
          <a:xfrm>
            <a:off x="3063615" y="6242988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xmlns="" id="{D20AADA6-9766-4542-B242-7E3EFB430931}"/>
              </a:ext>
            </a:extLst>
          </p:cNvPr>
          <p:cNvSpPr/>
          <p:nvPr/>
        </p:nvSpPr>
        <p:spPr>
          <a:xfrm>
            <a:off x="3184623" y="5837146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xmlns="" id="{FB07AAC8-3485-4861-B0DE-DDD3D0992358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xmlns="" id="{ED86187C-862A-47E4-809B-3B7D06334320}"/>
              </a:ext>
            </a:extLst>
          </p:cNvPr>
          <p:cNvSpPr/>
          <p:nvPr/>
        </p:nvSpPr>
        <p:spPr>
          <a:xfrm>
            <a:off x="3344425" y="5980534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xmlns="" id="{A98DF843-5E68-4C08-BA8D-3F71AD6734A9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xmlns="" id="{E29D70B9-C70D-4E7A-8461-7C0181D7BC65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xmlns="" id="{7B8EA366-EEC3-444D-93A7-A24806A2EDD0}"/>
              </a:ext>
            </a:extLst>
          </p:cNvPr>
          <p:cNvSpPr/>
          <p:nvPr/>
        </p:nvSpPr>
        <p:spPr>
          <a:xfrm>
            <a:off x="3160305" y="6285383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xmlns="" id="{4C3D31D9-4F51-4DC8-952E-9EA7F86549DC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xmlns="" id="{4C434DF0-CD5A-4BD7-B307-E08D00206DC1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xmlns="" id="{CE3954E9-E54E-4BBC-90A8-D0C6F259C575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xmlns="" id="{D910E4B0-003F-44EC-AF9E-8CA563C34472}"/>
              </a:ext>
            </a:extLst>
          </p:cNvPr>
          <p:cNvSpPr/>
          <p:nvPr/>
        </p:nvSpPr>
        <p:spPr>
          <a:xfrm>
            <a:off x="3426640" y="5847114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xmlns="" id="{5FE920AE-A147-419E-8A7C-7AB3587CDEC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xmlns="" id="{685C045A-AA2B-4A63-8A07-C651626EEE9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xmlns="" id="{B81F46DD-620D-4FAA-94CB-74481F5D59C6}"/>
              </a:ext>
            </a:extLst>
          </p:cNvPr>
          <p:cNvSpPr/>
          <p:nvPr/>
        </p:nvSpPr>
        <p:spPr>
          <a:xfrm>
            <a:off x="3232632" y="6226147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xmlns="" id="{11EE12F8-11C9-42F5-9113-8C3A6838A8DE}"/>
              </a:ext>
            </a:extLst>
          </p:cNvPr>
          <p:cNvSpPr/>
          <p:nvPr/>
        </p:nvSpPr>
        <p:spPr>
          <a:xfrm>
            <a:off x="3063616" y="6568429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xmlns="" id="{0007F7A8-08BD-4D8B-B322-1D7EF2AA9473}"/>
              </a:ext>
            </a:extLst>
          </p:cNvPr>
          <p:cNvSpPr/>
          <p:nvPr/>
        </p:nvSpPr>
        <p:spPr>
          <a:xfrm>
            <a:off x="3082697" y="6603829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xmlns="" id="{B91522C9-633D-429D-82A0-4D62FD11B0F9}"/>
              </a:ext>
            </a:extLst>
          </p:cNvPr>
          <p:cNvSpPr/>
          <p:nvPr/>
        </p:nvSpPr>
        <p:spPr>
          <a:xfrm>
            <a:off x="7398736" y="6216098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xmlns="" id="{145A3B97-A95A-477B-9E89-522C09CD4B39}"/>
              </a:ext>
            </a:extLst>
          </p:cNvPr>
          <p:cNvSpPr/>
          <p:nvPr/>
        </p:nvSpPr>
        <p:spPr>
          <a:xfrm>
            <a:off x="7587485" y="6222417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xmlns="" id="{83433136-0AEE-4968-A9F7-042EED75886B}"/>
              </a:ext>
            </a:extLst>
          </p:cNvPr>
          <p:cNvSpPr/>
          <p:nvPr/>
        </p:nvSpPr>
        <p:spPr>
          <a:xfrm>
            <a:off x="7375066" y="6402846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xmlns="" id="{3D70B893-CF90-4CD7-BB3D-DBA9CB207A8D}"/>
              </a:ext>
            </a:extLst>
          </p:cNvPr>
          <p:cNvSpPr/>
          <p:nvPr/>
        </p:nvSpPr>
        <p:spPr>
          <a:xfrm>
            <a:off x="7386231" y="6331201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xmlns="" id="{A5850AFE-3C2D-415F-92AB-D11AAC38295A}"/>
              </a:ext>
            </a:extLst>
          </p:cNvPr>
          <p:cNvSpPr/>
          <p:nvPr/>
        </p:nvSpPr>
        <p:spPr>
          <a:xfrm>
            <a:off x="7419117" y="6273385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xmlns="" id="{360E337F-4A31-40A7-A22E-A946DB767D7C}"/>
              </a:ext>
            </a:extLst>
          </p:cNvPr>
          <p:cNvSpPr/>
          <p:nvPr/>
        </p:nvSpPr>
        <p:spPr>
          <a:xfrm>
            <a:off x="7473055" y="6226127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xmlns="" id="{812829AB-E8E0-404D-9C9F-3586223E6113}"/>
              </a:ext>
            </a:extLst>
          </p:cNvPr>
          <p:cNvSpPr/>
          <p:nvPr/>
        </p:nvSpPr>
        <p:spPr>
          <a:xfrm>
            <a:off x="7528290" y="6193085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xmlns="" id="{68506BFC-0398-41DA-926C-A0D752D975E4}"/>
              </a:ext>
            </a:extLst>
          </p:cNvPr>
          <p:cNvSpPr/>
          <p:nvPr/>
        </p:nvSpPr>
        <p:spPr>
          <a:xfrm>
            <a:off x="7616412" y="6196181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xmlns="" id="{7636BA54-BB79-4E55-AA0D-7D3DBFC5346D}"/>
              </a:ext>
            </a:extLst>
          </p:cNvPr>
          <p:cNvSpPr/>
          <p:nvPr/>
        </p:nvSpPr>
        <p:spPr>
          <a:xfrm>
            <a:off x="7669031" y="6222149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xmlns="" id="{0BE9FC8C-6E3F-4486-9F8F-C479EA0F70CE}"/>
              </a:ext>
            </a:extLst>
          </p:cNvPr>
          <p:cNvSpPr/>
          <p:nvPr/>
        </p:nvSpPr>
        <p:spPr>
          <a:xfrm>
            <a:off x="7722297" y="6256382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xmlns="" id="{3794CD8C-3A98-448C-BDCA-CB25760D44DB}"/>
              </a:ext>
            </a:extLst>
          </p:cNvPr>
          <p:cNvSpPr/>
          <p:nvPr/>
        </p:nvSpPr>
        <p:spPr>
          <a:xfrm>
            <a:off x="7750575" y="6308069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xmlns="" id="{EFF09310-5719-4AE8-8789-F7D8E820B07B}"/>
              </a:ext>
            </a:extLst>
          </p:cNvPr>
          <p:cNvSpPr/>
          <p:nvPr/>
        </p:nvSpPr>
        <p:spPr>
          <a:xfrm>
            <a:off x="7768318" y="6363260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xmlns="" id="{4E2DD3BC-8C67-4BDC-9466-D85641F42371}"/>
              </a:ext>
            </a:extLst>
          </p:cNvPr>
          <p:cNvSpPr/>
          <p:nvPr/>
        </p:nvSpPr>
        <p:spPr>
          <a:xfrm>
            <a:off x="7776863" y="6418475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xmlns="" id="{6E191044-B5F3-4C9E-A9E8-C4AC32BB6E08}"/>
              </a:ext>
            </a:extLst>
          </p:cNvPr>
          <p:cNvSpPr/>
          <p:nvPr/>
        </p:nvSpPr>
        <p:spPr>
          <a:xfrm>
            <a:off x="7765029" y="6468623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xmlns="" id="{B9896A3B-E895-4433-AA54-7C01B66B0CAE}"/>
              </a:ext>
            </a:extLst>
          </p:cNvPr>
          <p:cNvSpPr/>
          <p:nvPr/>
        </p:nvSpPr>
        <p:spPr>
          <a:xfrm>
            <a:off x="7742679" y="6517253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xmlns="" id="{FADC0B59-9426-4216-9F4C-7890D20CE64B}"/>
              </a:ext>
            </a:extLst>
          </p:cNvPr>
          <p:cNvSpPr/>
          <p:nvPr/>
        </p:nvSpPr>
        <p:spPr>
          <a:xfrm>
            <a:off x="7419787" y="6553640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xmlns="" id="{D473DAA7-B078-4347-8C10-A9951FE69036}"/>
              </a:ext>
            </a:extLst>
          </p:cNvPr>
          <p:cNvSpPr/>
          <p:nvPr/>
        </p:nvSpPr>
        <p:spPr>
          <a:xfrm>
            <a:off x="7399384" y="6504455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xmlns="" id="{07638161-9B6E-4377-AD47-CC9172D93D05}"/>
              </a:ext>
            </a:extLst>
          </p:cNvPr>
          <p:cNvSpPr/>
          <p:nvPr/>
        </p:nvSpPr>
        <p:spPr>
          <a:xfrm>
            <a:off x="7373745" y="6460255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xmlns="" id="{F2E23EDB-CD1D-43AA-A216-2A2E2B378CB3}"/>
              </a:ext>
            </a:extLst>
          </p:cNvPr>
          <p:cNvSpPr/>
          <p:nvPr/>
        </p:nvSpPr>
        <p:spPr>
          <a:xfrm>
            <a:off x="7442137" y="6436811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xmlns="" id="{AC32DD3F-54CA-4D02-B0D4-6604F3D67602}"/>
              </a:ext>
            </a:extLst>
          </p:cNvPr>
          <p:cNvSpPr/>
          <p:nvPr/>
        </p:nvSpPr>
        <p:spPr>
          <a:xfrm>
            <a:off x="7507910" y="6383157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xmlns="" id="{C7B38689-ED50-49F9-A813-A985292E25C3}"/>
              </a:ext>
            </a:extLst>
          </p:cNvPr>
          <p:cNvSpPr/>
          <p:nvPr/>
        </p:nvSpPr>
        <p:spPr>
          <a:xfrm>
            <a:off x="7518426" y="6330403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xmlns="" id="{45795ACF-E53F-487C-A796-6C3230C90765}"/>
              </a:ext>
            </a:extLst>
          </p:cNvPr>
          <p:cNvSpPr/>
          <p:nvPr/>
        </p:nvSpPr>
        <p:spPr>
          <a:xfrm>
            <a:off x="7557217" y="6277280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xmlns="" id="{3C08AFD6-FF36-44C8-B810-3E9CDFC99C7A}"/>
              </a:ext>
            </a:extLst>
          </p:cNvPr>
          <p:cNvSpPr/>
          <p:nvPr/>
        </p:nvSpPr>
        <p:spPr>
          <a:xfrm>
            <a:off x="7517775" y="6474346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xmlns="" id="{ACFC137B-2703-4147-91B1-F767CB8C5668}"/>
              </a:ext>
            </a:extLst>
          </p:cNvPr>
          <p:cNvSpPr/>
          <p:nvPr/>
        </p:nvSpPr>
        <p:spPr>
          <a:xfrm>
            <a:off x="7517775" y="6550585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xmlns="" id="{AD000015-9F3F-45B6-A077-25EF0AAEF31C}"/>
              </a:ext>
            </a:extLst>
          </p:cNvPr>
          <p:cNvSpPr/>
          <p:nvPr/>
        </p:nvSpPr>
        <p:spPr>
          <a:xfrm>
            <a:off x="7466478" y="6516681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xmlns="" id="{71BB8A34-976D-4E17-BCFB-9304BE4CBC7C}"/>
              </a:ext>
            </a:extLst>
          </p:cNvPr>
          <p:cNvSpPr/>
          <p:nvPr/>
        </p:nvSpPr>
        <p:spPr>
          <a:xfrm>
            <a:off x="7457931" y="6349273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xmlns="" id="{C0B6D4A2-7ABE-4CC9-A7A8-5DE867ED2023}"/>
              </a:ext>
            </a:extLst>
          </p:cNvPr>
          <p:cNvSpPr/>
          <p:nvPr/>
        </p:nvSpPr>
        <p:spPr>
          <a:xfrm>
            <a:off x="7624959" y="6345580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xmlns="" id="{C2E46416-4642-49B9-8533-B8EF620C798F}"/>
              </a:ext>
            </a:extLst>
          </p:cNvPr>
          <p:cNvSpPr/>
          <p:nvPr/>
        </p:nvSpPr>
        <p:spPr>
          <a:xfrm>
            <a:off x="7634826" y="6421143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xmlns="" id="{53869249-9C04-49AC-A434-480C84EB290E}"/>
              </a:ext>
            </a:extLst>
          </p:cNvPr>
          <p:cNvSpPr/>
          <p:nvPr/>
        </p:nvSpPr>
        <p:spPr>
          <a:xfrm>
            <a:off x="7636793" y="6492601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xmlns="" id="{CDC5F87B-E451-4E9D-B91B-43B84F4A6A3F}"/>
              </a:ext>
            </a:extLst>
          </p:cNvPr>
          <p:cNvSpPr/>
          <p:nvPr/>
        </p:nvSpPr>
        <p:spPr>
          <a:xfrm>
            <a:off x="7630887" y="6569453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xmlns="" id="{DB768FFF-5992-4684-B8AD-052233263667}"/>
              </a:ext>
            </a:extLst>
          </p:cNvPr>
          <p:cNvSpPr/>
          <p:nvPr/>
        </p:nvSpPr>
        <p:spPr>
          <a:xfrm>
            <a:off x="7625609" y="6289340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xmlns="" id="{E0901FF8-DCE5-4AB7-ACDC-51260D4439CF}"/>
              </a:ext>
            </a:extLst>
          </p:cNvPr>
          <p:cNvSpPr/>
          <p:nvPr/>
        </p:nvSpPr>
        <p:spPr>
          <a:xfrm>
            <a:off x="7688742" y="6366091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xmlns="" id="{24AE05A7-3EB3-4248-A93C-1A6C3B42787B}"/>
              </a:ext>
            </a:extLst>
          </p:cNvPr>
          <p:cNvSpPr/>
          <p:nvPr/>
        </p:nvSpPr>
        <p:spPr>
          <a:xfrm>
            <a:off x="7672319" y="6297463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xmlns="" id="{9FC18DD4-A777-497B-8DA2-383280CB8873}"/>
              </a:ext>
            </a:extLst>
          </p:cNvPr>
          <p:cNvSpPr/>
          <p:nvPr/>
        </p:nvSpPr>
        <p:spPr>
          <a:xfrm>
            <a:off x="7687442" y="6464603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xmlns="" id="{46AC4E0E-989F-410E-A988-0497B3825EC6}"/>
              </a:ext>
            </a:extLst>
          </p:cNvPr>
          <p:cNvSpPr/>
          <p:nvPr/>
        </p:nvSpPr>
        <p:spPr>
          <a:xfrm>
            <a:off x="7678898" y="6544573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xmlns="" id="{353DF805-46A3-44A4-8F26-78BA357DB41C}"/>
              </a:ext>
            </a:extLst>
          </p:cNvPr>
          <p:cNvSpPr/>
          <p:nvPr/>
        </p:nvSpPr>
        <p:spPr>
          <a:xfrm>
            <a:off x="7459229" y="6216181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xmlns="" id="{4737EBAE-B25E-4643-9A65-E62615B2A173}"/>
              </a:ext>
            </a:extLst>
          </p:cNvPr>
          <p:cNvSpPr/>
          <p:nvPr/>
        </p:nvSpPr>
        <p:spPr>
          <a:xfrm>
            <a:off x="7582207" y="6218395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xmlns="" id="{740A8CFD-FCCC-4A91-817F-42862E18FE72}"/>
              </a:ext>
            </a:extLst>
          </p:cNvPr>
          <p:cNvSpPr/>
          <p:nvPr/>
        </p:nvSpPr>
        <p:spPr>
          <a:xfrm>
            <a:off x="7435561" y="6598969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xmlns="" id="{3B4A846C-DA8E-4BF1-90A5-8BEE2E58F86B}"/>
              </a:ext>
            </a:extLst>
          </p:cNvPr>
          <p:cNvSpPr/>
          <p:nvPr/>
        </p:nvSpPr>
        <p:spPr>
          <a:xfrm>
            <a:off x="7463837" y="6630143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xmlns="" id="{35301763-7EC0-4D73-B9DA-CE72E72635A1}"/>
              </a:ext>
            </a:extLst>
          </p:cNvPr>
          <p:cNvSpPr/>
          <p:nvPr/>
        </p:nvSpPr>
        <p:spPr>
          <a:xfrm>
            <a:off x="7435561" y="6660068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xmlns="" id="{ABD8A2BD-B4F9-4D17-8472-7629713586AA}"/>
              </a:ext>
            </a:extLst>
          </p:cNvPr>
          <p:cNvSpPr/>
          <p:nvPr/>
        </p:nvSpPr>
        <p:spPr>
          <a:xfrm>
            <a:off x="7479631" y="6702464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xmlns="" id="{C5AD2E54-C617-44B9-BFF5-9C616C22BAEF}"/>
              </a:ext>
            </a:extLst>
          </p:cNvPr>
          <p:cNvSpPr/>
          <p:nvPr/>
        </p:nvSpPr>
        <p:spPr>
          <a:xfrm>
            <a:off x="6614832" y="3661346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xmlns="" id="{5549612C-E96C-4E9D-BB8F-90E987D2FE31}"/>
              </a:ext>
            </a:extLst>
          </p:cNvPr>
          <p:cNvSpPr/>
          <p:nvPr/>
        </p:nvSpPr>
        <p:spPr>
          <a:xfrm>
            <a:off x="6614833" y="3660442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xmlns="" id="{9251BF38-2C87-4C0B-B23C-5A3672399A9D}"/>
              </a:ext>
            </a:extLst>
          </p:cNvPr>
          <p:cNvSpPr/>
          <p:nvPr/>
        </p:nvSpPr>
        <p:spPr>
          <a:xfrm>
            <a:off x="6935103" y="3677569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xmlns="" id="{0AF5B947-C69F-4203-A9CF-CF719F5EBC5E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xmlns="" id="{F8CA8841-8E10-4360-93F3-5CE5F237DE2E}"/>
              </a:ext>
            </a:extLst>
          </p:cNvPr>
          <p:cNvSpPr/>
          <p:nvPr/>
        </p:nvSpPr>
        <p:spPr>
          <a:xfrm>
            <a:off x="6787136" y="3814108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xmlns="" id="{C3385645-A1F4-4F9E-B99A-758A7C523D9A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xmlns="" id="{4FB6A052-06BF-4E4C-8EF6-6B3D1A15927B}"/>
              </a:ext>
            </a:extLst>
          </p:cNvPr>
          <p:cNvSpPr/>
          <p:nvPr/>
        </p:nvSpPr>
        <p:spPr>
          <a:xfrm>
            <a:off x="6935103" y="3677568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xmlns="" id="{609337D3-C323-4908-B21A-FA4530CD3953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xmlns="" id="{1059F354-B359-49ED-838D-823D1A513652}"/>
              </a:ext>
            </a:extLst>
          </p:cNvPr>
          <p:cNvSpPr/>
          <p:nvPr/>
        </p:nvSpPr>
        <p:spPr>
          <a:xfrm>
            <a:off x="6787136" y="3814107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xmlns="" id="{9DAF6AC2-E2CD-4EC9-BFF7-0FC8A43BD4DF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xmlns="" id="{7CEC8505-5E8B-4CA5-B14A-A37A4A0F55DA}"/>
              </a:ext>
            </a:extLst>
          </p:cNvPr>
          <p:cNvSpPr/>
          <p:nvPr/>
        </p:nvSpPr>
        <p:spPr>
          <a:xfrm>
            <a:off x="6622729" y="3755160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xmlns="" id="{A49A55E4-0314-4563-A453-1D133190B3FC}"/>
              </a:ext>
            </a:extLst>
          </p:cNvPr>
          <p:cNvSpPr/>
          <p:nvPr/>
        </p:nvSpPr>
        <p:spPr>
          <a:xfrm>
            <a:off x="6624697" y="3753519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xmlns="" id="{87A262D4-EEC7-4864-A9E5-24C9480E4F3C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xmlns="" id="{B55C2F31-A99C-436F-95E1-399A694144E7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xmlns="" id="{A2B5DFA0-08A9-4EA2-B131-0B0D613CD9CF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xmlns="" id="{EF23769D-D215-49C3-B4A1-86433555365C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xmlns="" id="{0797A766-B10F-4C16-A56F-EA45C9C68C65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xmlns="" id="{AB678C49-5797-4714-BFE4-06A0EBD0A33A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xmlns="" id="{89F268EF-5A9C-40A5-BC42-E1D3E45F0D55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xmlns="" id="{F65D1B9E-50D6-4256-94EB-8F6B6271567A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xmlns="" id="{7391A82D-F00B-4130-944E-40B7EDAF83C6}"/>
              </a:ext>
            </a:extLst>
          </p:cNvPr>
          <p:cNvSpPr/>
          <p:nvPr/>
        </p:nvSpPr>
        <p:spPr>
          <a:xfrm>
            <a:off x="6608924" y="3884193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xmlns="" id="{ED18E82C-5751-48EE-8F7B-77B256F6AE24}"/>
              </a:ext>
            </a:extLst>
          </p:cNvPr>
          <p:cNvSpPr/>
          <p:nvPr/>
        </p:nvSpPr>
        <p:spPr>
          <a:xfrm>
            <a:off x="6610245" y="3883455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xmlns="" id="{CF65895E-3F81-4B36-97FA-9439C0D73A31}"/>
              </a:ext>
            </a:extLst>
          </p:cNvPr>
          <p:cNvSpPr/>
          <p:nvPr/>
        </p:nvSpPr>
        <p:spPr>
          <a:xfrm>
            <a:off x="6493821" y="4012981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xmlns="" id="{61C34D09-E01A-4684-BDA3-0D223198EFDE}"/>
              </a:ext>
            </a:extLst>
          </p:cNvPr>
          <p:cNvSpPr/>
          <p:nvPr/>
        </p:nvSpPr>
        <p:spPr>
          <a:xfrm>
            <a:off x="6666800" y="4048627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xmlns="" id="{A63A5F68-5E54-4AD9-9763-8E5CD3B78539}"/>
              </a:ext>
            </a:extLst>
          </p:cNvPr>
          <p:cNvSpPr/>
          <p:nvPr/>
        </p:nvSpPr>
        <p:spPr>
          <a:xfrm>
            <a:off x="7061370" y="390138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xmlns="" id="{E7A68E23-719D-4669-A8D8-9EDF274E6D9E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xmlns="" id="{1150115D-C01B-473D-87E7-E8C6AC7C71FD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xmlns="" id="{C628DCDF-3F97-44BB-8A78-EDF597E13282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xmlns="" id="{A4D4B012-4A17-4BCC-B978-C5B3691AD88C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xmlns="" id="{76033D1E-10A1-4BF3-87D7-486A4F23EEB7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xmlns="" id="{CB9A14BB-71E7-4B04-803E-76AF1863DF5A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xmlns="" id="{0B7B8404-6F7C-4BC3-A8AB-67E24B60FE3F}"/>
              </a:ext>
            </a:extLst>
          </p:cNvPr>
          <p:cNvSpPr/>
          <p:nvPr/>
        </p:nvSpPr>
        <p:spPr>
          <a:xfrm>
            <a:off x="4278267" y="3760492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2657;p49">
            <a:extLst>
              <a:ext uri="{FF2B5EF4-FFF2-40B4-BE49-F238E27FC236}">
                <a16:creationId xmlns:a16="http://schemas.microsoft.com/office/drawing/2014/main" xmlns="" id="{7CABEF49-CE40-473B-9EF7-2BE2D428FCA5}"/>
              </a:ext>
            </a:extLst>
          </p:cNvPr>
          <p:cNvSpPr txBox="1">
            <a:spLocks/>
          </p:cNvSpPr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67" dirty="0"/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07399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79AF1A-F0B4-4338-80FA-E77530D9AC3F}"/>
              </a:ext>
            </a:extLst>
          </p:cNvPr>
          <p:cNvSpPr txBox="1"/>
          <p:nvPr/>
        </p:nvSpPr>
        <p:spPr>
          <a:xfrm>
            <a:off x="208722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xmlns="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xmlns="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xmlns="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xmlns="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xmlns="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xmlns="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xmlns="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xmlns="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xmlns="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xmlns="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xmlns="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xmlns="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xmlns="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xmlns="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xmlns="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xmlns="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xmlns="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xmlns="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xmlns="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xmlns="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xmlns="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xmlns="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xmlns="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xmlns="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xmlns="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xmlns="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xmlns="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xmlns="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xmlns="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xmlns="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xmlns="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xmlns="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xmlns="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xmlns="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xmlns="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xmlns="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xmlns="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xmlns="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xmlns="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xmlns="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xmlns="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xmlns="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xmlns="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xmlns="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xmlns="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xmlns="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xmlns="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xmlns="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xmlns="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xmlns="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xmlns="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xmlns="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xmlns="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xmlns="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xmlns="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xmlns="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xmlns="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xmlns="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xmlns="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xmlns="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xmlns="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xmlns="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xmlns="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xmlns="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xmlns="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xmlns="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xmlns="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xmlns="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xmlns="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xmlns="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xmlns="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xmlns="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xmlns="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xmlns="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xmlns="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xmlns="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xmlns="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xmlns="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xmlns="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xmlns="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xmlns="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xmlns="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xmlns="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xmlns="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xmlns="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xmlns="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xmlns="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xmlns="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xmlns="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xmlns="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xmlns="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xmlns="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xmlns="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xmlns="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xmlns="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xmlns="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xmlns="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xmlns="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xmlns="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xmlns="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xmlns="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xmlns="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xmlns="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xmlns="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xmlns="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xmlns="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xmlns="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xmlns="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xmlns="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xmlns="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xmlns="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xmlns="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xmlns="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xmlns="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xmlns="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xmlns="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xmlns="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xmlns="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xmlns="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xmlns="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xmlns="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xmlns="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xmlns="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xmlns="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xmlns="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xmlns="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xmlns="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xmlns="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xmlns="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xmlns="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xmlns="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xmlns="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xmlns="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xmlns="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xmlns="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xmlns="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xmlns="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xmlns="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xmlns="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xmlns="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xmlns="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xmlns="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xmlns="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xmlns="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xmlns="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xmlns="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xmlns="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xmlns="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xmlns="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xmlns="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xmlns="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xmlns="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xmlns="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xmlns="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xmlns="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xmlns="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xmlns="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xmlns="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xmlns="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xmlns="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xmlns="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xmlns="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xmlns="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xmlns="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xmlns="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xmlns="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xmlns="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xmlns="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xmlns="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xmlns="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xmlns="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xmlns="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xmlns="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xmlns="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xmlns="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xmlns="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xmlns="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xmlns="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xmlns="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xmlns="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xmlns="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xmlns="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xmlns="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xmlns="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xmlns="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xmlns="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xmlns="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xmlns="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xmlns="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xmlns="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xmlns="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xmlns="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xmlns="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xmlns="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xmlns="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xmlns="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xmlns="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xmlns="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xmlns="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xmlns="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xmlns="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xmlns="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xmlns="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xmlns="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xmlns="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xmlns="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xmlns="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xmlns="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xmlns="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xmlns="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xmlns="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xmlns="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xmlns="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xmlns="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xmlns="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xmlns="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xmlns="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xmlns="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xmlns="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xmlns="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xmlns="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xmlns="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xmlns="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xmlns="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xmlns="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xmlns="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xmlns="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xmlns="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xmlns="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xmlns="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xmlns="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xmlns="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xmlns="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xmlns="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xmlns="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xmlns="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xmlns="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xmlns="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xmlns="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xmlns="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xmlns="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xmlns="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xmlns="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xmlns="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xmlns="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xmlns="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xmlns="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xmlns="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xmlns="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xmlns="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xmlns="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xmlns="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xmlns="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xmlns="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xmlns="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xmlns="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xmlns="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xmlns="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xmlns="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xmlns="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xmlns="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xmlns="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xmlns="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xmlns="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xmlns="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xmlns="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xmlns="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xmlns="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xmlns="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xmlns="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xmlns="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xmlns="" id="{46E78814-A36D-E1E7-325E-156479835616}"/>
              </a:ext>
            </a:extLst>
          </p:cNvPr>
          <p:cNvSpPr txBox="1"/>
          <p:nvPr/>
        </p:nvSpPr>
        <p:spPr>
          <a:xfrm>
            <a:off x="6373329" y="1804348"/>
            <a:ext cx="5184178" cy="33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xmlns="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xmlns="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xmlns="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xmlns="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xmlns="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xmlns="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xmlns="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xmlns="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xmlns="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xmlns="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xmlns="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xmlns="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xmlns="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AAADFD-C263-4C09-B37F-A3E405B81FD3}"/>
              </a:ext>
            </a:extLst>
          </p:cNvPr>
          <p:cNvSpPr txBox="1"/>
          <p:nvPr/>
        </p:nvSpPr>
        <p:spPr>
          <a:xfrm>
            <a:off x="676056" y="1100856"/>
            <a:ext cx="1133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15A4842-3904-4CB4-8110-6330EE273F19}"/>
              </a:ext>
            </a:extLst>
          </p:cNvPr>
          <p:cNvSpPr txBox="1"/>
          <p:nvPr/>
        </p:nvSpPr>
        <p:spPr>
          <a:xfrm>
            <a:off x="387294" y="2664367"/>
            <a:ext cx="6129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907FB6-F5EB-48BB-85E0-CA277DF90E20}"/>
              </a:ext>
            </a:extLst>
          </p:cNvPr>
          <p:cNvSpPr txBox="1"/>
          <p:nvPr/>
        </p:nvSpPr>
        <p:spPr>
          <a:xfrm>
            <a:off x="449824" y="3403031"/>
            <a:ext cx="5031853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7A6B3A6-E30F-4B46-9135-F52C87A037C1}"/>
              </a:ext>
            </a:extLst>
          </p:cNvPr>
          <p:cNvSpPr txBox="1"/>
          <p:nvPr/>
        </p:nvSpPr>
        <p:spPr>
          <a:xfrm>
            <a:off x="1322593" y="6024485"/>
            <a:ext cx="10683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xmlns="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xmlns="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 của ô tô (hình bên) để trả lời các câu hỏi sau: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được bao nhiêu mét?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đường nào xe chuyển động nhanh hơn? Xác định tốc độ của xe trên mỗi đoạn đường.</a:t>
            </a:r>
            <a:endParaRPr lang="en-US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57EE6-CF73-4F38-9263-AE7E49FE98B7}"/>
              </a:ext>
            </a:extLst>
          </p:cNvPr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xmlns="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xmlns="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xmlns="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xmlns="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xmlns="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xmlns="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xmlns="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xmlns="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xmlns="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xmlns="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xmlns="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xmlns="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xmlns="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xmlns="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xmlns="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xmlns="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xmlns="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xmlns="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xmlns="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xmlns="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xmlns="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xmlns="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xmlns="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xmlns="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xmlns="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xmlns="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xmlns="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xmlns="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xmlns="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xmlns="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xmlns="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FC141BA-CC30-472D-B0B4-4304B9E9DCA9}"/>
              </a:ext>
            </a:extLst>
          </p:cNvPr>
          <p:cNvSpPr txBox="1"/>
          <p:nvPr/>
        </p:nvSpPr>
        <p:spPr>
          <a:xfrm>
            <a:off x="800100" y="2987448"/>
            <a:ext cx="4387663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xmlns="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xmlns="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xmlns="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B94EB93-45CD-47B9-B28F-B8C194DB5663}"/>
              </a:ext>
            </a:extLst>
          </p:cNvPr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xmlns="" id="{F59DECF1-AA2E-46FE-9B9A-A924411598AC}"/>
              </a:ext>
            </a:extLst>
          </p:cNvPr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5BB2025-0DC0-458E-83D2-263E464A55B8}"/>
              </a:ext>
            </a:extLst>
          </p:cNvPr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A75FD78-7E2C-4933-8513-838CF4DC29DC}"/>
              </a:ext>
            </a:extLst>
          </p:cNvPr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xmlns="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BE2379F-B517-43DA-9892-7FDFD119273D}"/>
                </a:ext>
              </a:extLst>
            </p:cNvPr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1 là: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0048" t="-40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5"/>
                  <a:stretch>
                    <a:fillRect l="-10048"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E104796-164F-4248-A903-7A5C183E5C78}"/>
              </a:ext>
            </a:extLst>
          </p:cNvPr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CD1132-69C1-43BF-BB1B-60CD752C7867}"/>
              </a:ext>
            </a:extLst>
          </p:cNvPr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xmlns="" id="{BB211488-A8CC-4CDE-B0C4-B7A345130FB9}"/>
              </a:ext>
            </a:extLst>
          </p:cNvPr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F15028-E750-4AA1-9A8B-A082203856D3}"/>
              </a:ext>
            </a:extLst>
          </p:cNvPr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01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xmlns="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3595"/>
              </p:ext>
            </p:extLst>
          </p:nvPr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F64F92B-5E55-40F4-845C-E94F441944D1}"/>
              </a:ext>
            </a:extLst>
          </p:cNvPr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68E742-7076-4127-B2F9-6D20450F58FE}"/>
              </a:ext>
            </a:extLst>
          </p:cNvPr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950377" y="4160259"/>
            <a:ext cx="10193757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8h – 6h = 2h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80AFEC-3A8D-4F67-BFA2-75C26CFC3444}"/>
              </a:ext>
            </a:extLst>
          </p:cNvPr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F348B5E-987E-4A83-9D27-E87013D098E7}"/>
              </a:ext>
            </a:extLst>
          </p:cNvPr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9524" t="-2752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𝟑𝟎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7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73905"/>
              </p:ext>
            </p:extLst>
          </p:nvPr>
        </p:nvGraphicFramePr>
        <p:xfrm>
          <a:off x="1041535" y="2679522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972563" y="4660252"/>
            <a:ext cx="7930215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80AFEC-3A8D-4F67-BFA2-75C26CFC3444}"/>
              </a:ext>
            </a:extLst>
          </p:cNvPr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A4ED65-BBD7-497A-8CD2-7363C0B3A971}"/>
              </a:ext>
            </a:extLst>
          </p:cNvPr>
          <p:cNvSpPr txBox="1"/>
          <p:nvPr/>
        </p:nvSpPr>
        <p:spPr>
          <a:xfrm>
            <a:off x="741800" y="5814506"/>
            <a:ext cx="816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xmlns="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xmlns="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xmlns="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xmlns="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xmlns="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xmlns="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xmlns="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xmlns="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49CB49-54A4-4CF7-BBCD-269DE9A4FC11}"/>
              </a:ext>
            </a:extLst>
          </p:cNvPr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817CD05-9691-4CC1-B171-6966205108D5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8C8B102-A8C1-499D-9446-8512B852BBAA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3DC0B520-09B2-461F-9D9F-535A0394D286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3256915C-D055-4A44-B00A-BCD44C03170F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E487474B-425A-478E-8D1B-4A40D77BE919}"/>
              </a:ext>
            </a:extLst>
          </p:cNvPr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B78CD1-A965-4D34-9D74-318249436AF3}"/>
              </a:ext>
            </a:extLst>
          </p:cNvPr>
          <p:cNvSpPr txBox="1"/>
          <p:nvPr/>
        </p:nvSpPr>
        <p:spPr>
          <a:xfrm>
            <a:off x="1324041" y="1839930"/>
            <a:ext cx="4764390" cy="8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1B8D36-18BB-491D-BDD7-E3938A0A7F29}"/>
              </a:ext>
            </a:extLst>
          </p:cNvPr>
          <p:cNvSpPr txBox="1"/>
          <p:nvPr/>
        </p:nvSpPr>
        <p:spPr>
          <a:xfrm>
            <a:off x="553474" y="4618688"/>
            <a:ext cx="503596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48B266-FFEF-4BB6-B389-629DD72A2F58}"/>
              </a:ext>
            </a:extLst>
          </p:cNvPr>
          <p:cNvSpPr txBox="1"/>
          <p:nvPr/>
        </p:nvSpPr>
        <p:spPr>
          <a:xfrm>
            <a:off x="571332" y="3229972"/>
            <a:ext cx="523180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5DEE2335-2CC1-D759-4F52-506ABA3AE011}"/>
              </a:ext>
            </a:extLst>
          </p:cNvPr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6E563EEB-441D-4941-95B2-6646B3D3B868}"/>
              </a:ext>
            </a:extLst>
          </p:cNvPr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7232956-4EA8-440A-A62E-FDB9D0C5B6F2}"/>
              </a:ext>
            </a:extLst>
          </p:cNvPr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đó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2588DF-1164-411E-8AF3-2A2BD9626AFE}"/>
              </a:ext>
            </a:extLst>
          </p:cNvPr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43D7812-ABE4-82FD-9E0A-CFBE72C50045}"/>
              </a:ext>
            </a:extLst>
          </p:cNvPr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25EC69-E3F8-69D6-3ACA-FB1CB76B4E09}"/>
              </a:ext>
            </a:extLst>
          </p:cNvPr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2 (t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xmlns="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xmlns="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93E7A859-8BF6-F897-AFE0-A5B08B128BA5}"/>
              </a:ext>
            </a:extLst>
          </p:cNvPr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3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xmlns="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1C175A4-9A38-EAB7-6820-BFD84D53C6FA}"/>
              </a:ext>
            </a:extLst>
          </p:cNvPr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4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xmlns="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1" name="Rectangle: Rounded Corners 126">
            <a:extLst>
              <a:ext uri="{FF2B5EF4-FFF2-40B4-BE49-F238E27FC236}">
                <a16:creationId xmlns:a16="http://schemas.microsoft.com/office/drawing/2014/main" xmlns="" id="{5DEE2335-2CC1-D759-4F52-506ABA3AE011}"/>
              </a:ext>
            </a:extLst>
          </p:cNvPr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C667403C-6F11-D35D-4B6D-E1E27CBF297A}"/>
              </a:ext>
            </a:extLst>
          </p:cNvPr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xmlns="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23" grpId="0" animBg="1"/>
      <p:bldP spid="124" grpId="0"/>
      <p:bldP spid="125" grpId="0"/>
      <p:bldP spid="126" grpId="0"/>
      <p:bldP spid="151" grpId="0" animBg="1"/>
      <p:bldP spid="152" grpId="0" animBg="1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xmlns="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xmlns="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xmlns="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2170EB-AD75-4188-9662-463D8606A8B1}"/>
              </a:ext>
            </a:extLst>
          </p:cNvPr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5A491B7-F5DA-4939-AAF5-7034C42C1718}"/>
              </a:ext>
            </a:extLst>
          </p:cNvPr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A, B, C, 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CBA168C-A324-E506-6370-B5F41B9B48A6}"/>
              </a:ext>
            </a:extLst>
          </p:cNvPr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trên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gọi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884A7A5-B1EB-166A-D292-BE27CE682E6C}"/>
              </a:ext>
            </a:extLst>
          </p:cNvPr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C038E4E2-A9CE-4021-935E-3AEBC973E068}"/>
              </a:ext>
            </a:extLst>
          </p:cNvPr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01AD9B65-C202-4A22-A72D-B2CDFEDBEA9C}"/>
              </a:ext>
            </a:extLst>
          </p:cNvPr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60C79E97-1615-4A12-B659-421582A3BFA3}"/>
              </a:ext>
            </a:extLst>
          </p:cNvPr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1306F02C-F59A-4B6F-B7BB-7C52C4F6C30A}"/>
              </a:ext>
            </a:extLst>
          </p:cNvPr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xmlns="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xmlns="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  <p:bldP spid="128" grpId="0" animBg="1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9" grpId="0" animBg="1"/>
      <p:bldP spid="162" grpId="0" animBg="1"/>
      <p:bldP spid="164" grpId="0" animBg="1"/>
      <p:bldP spid="165" grpId="0"/>
      <p:bldP spid="166" grpId="0"/>
      <p:bldP spid="167" grpId="0"/>
      <p:bldP spid="16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4173</TotalTime>
  <Words>2224</Words>
  <Application>Microsoft Office PowerPoint</Application>
  <PresentationFormat>Custom</PresentationFormat>
  <Paragraphs>420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ADMIN</cp:lastModifiedBy>
  <cp:revision>99</cp:revision>
  <dcterms:created xsi:type="dcterms:W3CDTF">2022-04-17T09:30:56Z</dcterms:created>
  <dcterms:modified xsi:type="dcterms:W3CDTF">2025-03-05T11:18:27Z</dcterms:modified>
</cp:coreProperties>
</file>