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2" r:id="rId7"/>
    <p:sldId id="271" r:id="rId8"/>
    <p:sldId id="278" r:id="rId9"/>
    <p:sldId id="274" r:id="rId10"/>
    <p:sldId id="257" r:id="rId11"/>
    <p:sldId id="258" r:id="rId12"/>
    <p:sldId id="259" r:id="rId13"/>
    <p:sldId id="279" r:id="rId14"/>
    <p:sldId id="284" r:id="rId15"/>
    <p:sldId id="285" r:id="rId16"/>
    <p:sldId id="286" r:id="rId17"/>
    <p:sldId id="287" r:id="rId18"/>
    <p:sldId id="28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D36-3DA2-446F-8C54-4E107D51E6B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etch.cc/album/show.php?i=jao8825252&amp;b=1271&amp;f=1461527352&amp;p=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175992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下一張(熱鍵:c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94" y="53470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91974" y="3135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554">
            <a:off x="374456" y="9144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026">
            <a:off x="387521" y="53209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909" y="112881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503583"/>
            <a:ext cx="202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861" y="1210774"/>
            <a:ext cx="1094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đạp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phút.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5166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=""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="" xmlns:a16="http://schemas.microsoft.com/office/drawing/2014/main" val="2867671860"/>
                        </a:ext>
                      </a:extLst>
                    </a:gridCol>
                  </a:tblGrid>
                  <a:tr h="20713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200" b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de-DE" sz="3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Giải: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 độ của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người</a:t>
                          </a:r>
                          <a:r>
                            <a:rPr lang="de-DE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đi xe đạp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vi-VN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vi-VN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(km/h)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 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km/h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5" t="-178" r="-138378" b="-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647" t="-178" r="-392" b="-7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7" y="1192696"/>
            <a:ext cx="11221786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8" y="132521"/>
            <a:ext cx="11536247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5021422"/>
            <a:ext cx="1074751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868" y="811516"/>
            <a:ext cx="11065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VỊ TỐC ĐỘ: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(km/h).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276386"/>
            <a:ext cx="11518071" cy="286232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tốc độ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/h, hết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 dài quãng đường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vi-VN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được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77" y="146497"/>
            <a:ext cx="11771606" cy="304698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77" y="146497"/>
            <a:ext cx="11771606" cy="526156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r>
              <a:rPr lang="vi-VN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bộ trong quãng đường từ điểm A đến điểm B, gồm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đường đầu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 m </a:t>
            </a:r>
            <a:r>
              <a:rPr lang="en-GB" sz="3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vi-VN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phút. </a:t>
            </a:r>
            <a:r>
              <a:rPr lang="vi-VN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đó đi đoạn đường thứ hai dài 320m hết 15 phút.</a:t>
            </a:r>
            <a:endParaRPr lang="en-GB" sz="3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lphaLcParenR"/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m/s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đường nói trên</a:t>
            </a:r>
            <a:r>
              <a:rPr lang="vi-VN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lphaLcParenR"/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m/s </a:t>
            </a:r>
            <a:r>
              <a:rPr 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 quãng đường AB.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77" y="146497"/>
            <a:ext cx="11771606" cy="304698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BT3.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m/s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lphaLcParenR"/>
            </a:pP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100 m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10,5 </a:t>
            </a:r>
            <a:r>
              <a:rPr lang="en-GB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GB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lphaLcParenR"/>
            </a:pP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GB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lphaLcParenR"/>
            </a:pP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cm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GB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176" y="3494028"/>
            <a:ext cx="11518071" cy="2968057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BT4: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endParaRPr lang="en-US" sz="3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ận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5,2 m/s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km/h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buýt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250m/min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1312093" y="721349"/>
            <a:ext cx="887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" y="1322595"/>
            <a:ext cx="3047748" cy="3047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83" y="1815417"/>
            <a:ext cx="8765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BÀI HỌC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NHÉ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332" y="1176867"/>
            <a:ext cx="110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err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TỐC ĐỘ</a:t>
            </a:r>
            <a:endParaRPr lang="en-US" sz="5400" b="1" dirty="0" smtClean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</a:t>
            </a:r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 smtClean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9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889" y="704602"/>
            <a:ext cx="8940800" cy="349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4468758"/>
            <a:ext cx="104986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89" y="1075309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0" y="1842341"/>
            <a:ext cx="8636001" cy="4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77046"/>
              </p:ext>
            </p:extLst>
          </p:nvPr>
        </p:nvGraphicFramePr>
        <p:xfrm>
          <a:off x="293913" y="3148151"/>
          <a:ext cx="11429999" cy="3128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768">
                  <a:extLst>
                    <a:ext uri="{9D8B030D-6E8A-4147-A177-3AD203B41FA5}">
                      <a16:colId xmlns="" xmlns:a16="http://schemas.microsoft.com/office/drawing/2014/main" val="2716388478"/>
                    </a:ext>
                  </a:extLst>
                </a:gridCol>
                <a:gridCol w="3135546">
                  <a:extLst>
                    <a:ext uri="{9D8B030D-6E8A-4147-A177-3AD203B41FA5}">
                      <a16:colId xmlns="" xmlns:a16="http://schemas.microsoft.com/office/drawing/2014/main" val="568175260"/>
                    </a:ext>
                  </a:extLst>
                </a:gridCol>
                <a:gridCol w="2867550">
                  <a:extLst>
                    <a:ext uri="{9D8B030D-6E8A-4147-A177-3AD203B41FA5}">
                      <a16:colId xmlns="" xmlns:a16="http://schemas.microsoft.com/office/drawing/2014/main" val="2744139354"/>
                    </a:ext>
                  </a:extLst>
                </a:gridCol>
                <a:gridCol w="3658135">
                  <a:extLst>
                    <a:ext uri="{9D8B030D-6E8A-4147-A177-3AD203B41FA5}">
                      <a16:colId xmlns="" xmlns:a16="http://schemas.microsoft.com/office/drawing/2014/main" val="2978208283"/>
                    </a:ext>
                  </a:extLst>
                </a:gridCol>
              </a:tblGrid>
              <a:tr h="1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59824602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0777228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40068173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1968867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09901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7017" y="232747"/>
            <a:ext cx="10763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TỐC ĐỘ CHUYỂN ĐỘNG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4" y="23513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074" y="992777"/>
            <a:ext cx="11390811" cy="470898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0755" y="1828800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3696788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40" y="4376057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34" y="1562983"/>
            <a:ext cx="97403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382" y="1059976"/>
            <a:ext cx="112820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51" y="1921750"/>
            <a:ext cx="9205173" cy="4505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66" y="259541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37" y="654543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  <a:blipFill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  <a:blipFill>
                <a:blip r:embed="rId3"/>
                <a:stretch>
                  <a:fillRect t="-10784" r="-325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  <a:blipFill>
                <a:blip r:embed="rId4"/>
                <a:stretch>
                  <a:fillRect t="-14286" r="-173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8651" y="4545496"/>
            <a:ext cx="32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768</Words>
  <Application>Microsoft Office PowerPoint</Application>
  <PresentationFormat>Custom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67</cp:revision>
  <dcterms:created xsi:type="dcterms:W3CDTF">2022-04-06T13:39:34Z</dcterms:created>
  <dcterms:modified xsi:type="dcterms:W3CDTF">2025-03-05T11:48:43Z</dcterms:modified>
</cp:coreProperties>
</file>