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98" r:id="rId2"/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  <p:sldId id="30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591" autoAdjust="0"/>
    <p:restoredTop sz="94662"/>
  </p:normalViewPr>
  <p:slideViewPr>
    <p:cSldViewPr snapToGrid="0">
      <p:cViewPr varScale="1">
        <p:scale>
          <a:sx n="149" d="100"/>
          <a:sy n="149" d="100"/>
        </p:scale>
        <p:origin x="20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7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0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7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8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3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file:////var/folders/0c/tm7j58194k34b6cqz_stq9j40000gn/T/com.microsoft.Powerpoint/converted_emf.em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9.wmf"/><Relationship Id="rId17" Type="http://schemas.openxmlformats.org/officeDocument/2006/relationships/image" Target="../media/image14.png"/><Relationship Id="rId2" Type="http://schemas.openxmlformats.org/officeDocument/2006/relationships/video" Target="NULL" TargetMode="Externa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11" Type="http://schemas.openxmlformats.org/officeDocument/2006/relationships/oleObject" Target="../embeddings/oleObject2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8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jpe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7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6.wmf"/><Relationship Id="rId17" Type="http://schemas.openxmlformats.org/officeDocument/2006/relationships/image" Target="../media/image14.png"/><Relationship Id="rId2" Type="http://schemas.openxmlformats.org/officeDocument/2006/relationships/video" Target="NULL" TargetMode="Externa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oleObject" Target="../embeddings/oleObject6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2.png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6">
            <a:extLst>
              <a:ext uri="{FF2B5EF4-FFF2-40B4-BE49-F238E27FC236}">
                <a16:creationId xmlns:a16="http://schemas.microsoft.com/office/drawing/2014/main" id="{2D05526D-A109-4A98-90D4-ED515BB295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031" y="2444262"/>
            <a:ext cx="8370277" cy="26025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463"/>
              </a:avLst>
            </a:prstTxWarp>
          </a:bodyPr>
          <a:lstStyle/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THẦY, CÔ VÀ CÁC EM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HỌC</a:t>
            </a:r>
          </a:p>
          <a:p>
            <a:pPr algn="ctr"/>
            <a:r>
              <a:rPr lang="en-US" sz="3323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6</a:t>
            </a:r>
          </a:p>
        </p:txBody>
      </p:sp>
      <p:sp>
        <p:nvSpPr>
          <p:cNvPr id="4099" name="WordArt 28">
            <a:extLst>
              <a:ext uri="{FF2B5EF4-FFF2-40B4-BE49-F238E27FC236}">
                <a16:creationId xmlns:a16="http://schemas.microsoft.com/office/drawing/2014/main" id="{9070CFD5-6ADE-4036-BA60-2B36320780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1" y="5820508"/>
            <a:ext cx="5238750" cy="4835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3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23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23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323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LÊ MINH KHANH</a:t>
            </a:r>
          </a:p>
        </p:txBody>
      </p:sp>
      <p:pic>
        <p:nvPicPr>
          <p:cNvPr id="19466" name="Picture 10" descr="Hoa hong">
            <a:extLst>
              <a:ext uri="{FF2B5EF4-FFF2-40B4-BE49-F238E27FC236}">
                <a16:creationId xmlns:a16="http://schemas.microsoft.com/office/drawing/2014/main" id="{B1A3140A-9912-4A97-97B9-FE91B6BF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2514600" cy="17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7">
            <a:extLst>
              <a:ext uri="{FF2B5EF4-FFF2-40B4-BE49-F238E27FC236}">
                <a16:creationId xmlns:a16="http://schemas.microsoft.com/office/drawing/2014/main" id="{47E95758-D5E9-4731-B0F0-0B70CC069B85}"/>
              </a:ext>
            </a:extLst>
          </p:cNvPr>
          <p:cNvGrpSpPr>
            <a:grpSpLocks/>
          </p:cNvGrpSpPr>
          <p:nvPr/>
        </p:nvGrpSpPr>
        <p:grpSpPr bwMode="auto">
          <a:xfrm>
            <a:off x="2813538" y="474784"/>
            <a:ext cx="3657600" cy="1758462"/>
            <a:chOff x="1531" y="2213"/>
            <a:chExt cx="3072" cy="1781"/>
          </a:xfrm>
        </p:grpSpPr>
        <p:pic>
          <p:nvPicPr>
            <p:cNvPr id="4102" name="Picture 8">
              <a:extLst>
                <a:ext uri="{FF2B5EF4-FFF2-40B4-BE49-F238E27FC236}">
                  <a16:creationId xmlns:a16="http://schemas.microsoft.com/office/drawing/2014/main" id="{07E50228-E2DF-41C9-88AC-CE600DA26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2213"/>
              <a:ext cx="3072" cy="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3" name="Text Box 9">
              <a:extLst>
                <a:ext uri="{FF2B5EF4-FFF2-40B4-BE49-F238E27FC236}">
                  <a16:creationId xmlns:a16="http://schemas.microsoft.com/office/drawing/2014/main" id="{EE764E67-A0C1-467E-A814-B4931C3314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3256"/>
              <a:ext cx="1161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419" tIns="44209" rIns="88419" bIns="44209"/>
            <a:lstStyle>
              <a:lvl1pPr defTabSz="957263">
                <a:spcBef>
                  <a:spcPct val="20000"/>
                </a:spcBef>
                <a:buChar char="•"/>
                <a:defRPr sz="3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939" b="1">
                <a:solidFill>
                  <a:srgbClr val="FF3300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CF0700E-B541-AE4E-89C0-00E0D44CAE77}"/>
              </a:ext>
            </a:extLst>
          </p:cNvPr>
          <p:cNvPicPr>
            <a:picLocks noChangeAspect="1"/>
          </p:cNvPicPr>
          <p:nvPr/>
        </p:nvPicPr>
        <p:blipFill>
          <a:blip r:link="rId4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843279" y="2184508"/>
            <a:ext cx="793496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1B2431-739A-43EA-8023-DE102EB8EC62}"/>
              </a:ext>
            </a:extLst>
          </p:cNvPr>
          <p:cNvSpPr/>
          <p:nvPr/>
        </p:nvSpPr>
        <p:spPr>
          <a:xfrm>
            <a:off x="696670" y="1353511"/>
            <a:ext cx="8081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758508" y="2267398"/>
            <a:ext cx="7786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355599" y="1511415"/>
            <a:ext cx="8539019" cy="454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652630" y="4706720"/>
            <a:ext cx="8237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2BD30-39FA-4594-B2E8-48536CFCFC60}"/>
              </a:ext>
            </a:extLst>
          </p:cNvPr>
          <p:cNvSpPr txBox="1"/>
          <p:nvPr/>
        </p:nvSpPr>
        <p:spPr>
          <a:xfrm>
            <a:off x="357447" y="1689616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674F4-4099-4008-ABB4-BA57D773DE6D}"/>
              </a:ext>
            </a:extLst>
          </p:cNvPr>
          <p:cNvSpPr/>
          <p:nvPr/>
        </p:nvSpPr>
        <p:spPr>
          <a:xfrm>
            <a:off x="799730" y="2221991"/>
            <a:ext cx="78673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652630" y="3695188"/>
            <a:ext cx="7581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799730" y="5745607"/>
            <a:ext cx="7867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1244546" y="32512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741681" y="1463040"/>
            <a:ext cx="7498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35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3469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223520" y="1574800"/>
            <a:ext cx="8696959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591127" y="1028700"/>
            <a:ext cx="8303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2" y="1157242"/>
            <a:ext cx="6293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3C7A6-BA61-4AD9-A62D-1E2B3A748CCA}"/>
              </a:ext>
            </a:extLst>
          </p:cNvPr>
          <p:cNvSpPr txBox="1"/>
          <p:nvPr/>
        </p:nvSpPr>
        <p:spPr>
          <a:xfrm>
            <a:off x="387927" y="1566032"/>
            <a:ext cx="233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387927" y="2033711"/>
            <a:ext cx="1604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94101" y="3501216"/>
            <a:ext cx="807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5824" y="2498524"/>
            <a:ext cx="7969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645824" y="4137724"/>
            <a:ext cx="7423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701800" y="171674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5561"/>
              </p:ext>
            </p:extLst>
          </p:nvPr>
        </p:nvGraphicFramePr>
        <p:xfrm>
          <a:off x="1701800" y="1852449"/>
          <a:ext cx="5029776" cy="1626401"/>
        </p:xfrm>
        <a:graphic>
          <a:graphicData uri="http://schemas.openxmlformats.org/drawingml/2006/table">
            <a:tbl>
              <a:tblPr firstRow="1" firstCol="1" bandRow="1"/>
              <a:tblGrid>
                <a:gridCol w="2355646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201446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2472684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B8AD49-3804-4ABC-A966-00EFB1825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52996"/>
              </p:ext>
            </p:extLst>
          </p:nvPr>
        </p:nvGraphicFramePr>
        <p:xfrm>
          <a:off x="487680" y="4104689"/>
          <a:ext cx="8229600" cy="2077696"/>
        </p:xfrm>
        <a:graphic>
          <a:graphicData uri="http://schemas.openxmlformats.org/drawingml/2006/table">
            <a:tbl>
              <a:tblPr firstRow="1" firstCol="1" bandRow="1"/>
              <a:tblGrid>
                <a:gridCol w="4027629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4201971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49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51" y="989075"/>
            <a:ext cx="85667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8E2E390-67B3-4175-9228-BC12C245F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91" y="3478850"/>
            <a:ext cx="89162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857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4537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61B7E3-9186-4D39-96EB-DF0967B4C3F0}"/>
              </a:ext>
            </a:extLst>
          </p:cNvPr>
          <p:cNvSpPr/>
          <p:nvPr/>
        </p:nvSpPr>
        <p:spPr>
          <a:xfrm>
            <a:off x="3019428" y="6316994"/>
            <a:ext cx="290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346146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538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1267697" y="2215175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2479040" y="2215177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3561619" y="2215176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416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237393"/>
            <a:ext cx="3352800" cy="660889"/>
          </a:xfrm>
        </p:spPr>
        <p:txBody>
          <a:bodyPr/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8686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0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1" y="1157242"/>
            <a:ext cx="876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544945" y="2493602"/>
            <a:ext cx="8054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218880" y="1243592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1590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543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-79662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430924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89186" y="1082566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89186" y="3612865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440" y="387350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731520" y="1166842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629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731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609600" y="1305342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571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3668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9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2595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764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57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78170" y="4410808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" name="Equation" r:id="rId9" imgW="266469" imgH="190335" progId="Equation.DSMT4">
                  <p:embed/>
                </p:oleObj>
              </mc:Choice>
              <mc:Fallback>
                <p:oleObj name="Equation" r:id="rId9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170" y="4410808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2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" name="Equation" r:id="rId11" imgW="253890" imgH="190417" progId="Equation.DSMT4">
                  <p:embed/>
                </p:oleObj>
              </mc:Choice>
              <mc:Fallback>
                <p:oleObj name="Equation" r:id="rId11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8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2" name="Equation" r:id="rId13" imgW="253890" imgH="190417" progId="Equation.DSMT4">
                  <p:embed/>
                </p:oleObj>
              </mc:Choice>
              <mc:Fallback>
                <p:oleObj name="Equation" r:id="rId13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9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" name="Equation" r:id="rId15" imgW="266469" imgH="190335" progId="Equation.DSMT4">
                  <p:embed/>
                </p:oleObj>
              </mc:Choice>
              <mc:Fallback>
                <p:oleObj name="Equation" r:id="rId15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9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3495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824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382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962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77" y="860182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62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844062" y="1951458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844062" y="2616464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844062" y="3222243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844062" y="3793602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5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9" name="Equation" r:id="rId7" imgW="317225" imgH="190335" progId="Equation.DSMT4">
                  <p:embed/>
                </p:oleObj>
              </mc:Choice>
              <mc:Fallback>
                <p:oleObj name="Equation" r:id="rId7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26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0" name="Equation" r:id="rId11" imgW="266469" imgH="190335" progId="Equation.DSMT4">
                  <p:embed/>
                </p:oleObj>
              </mc:Choice>
              <mc:Fallback>
                <p:oleObj name="Equation" r:id="rId11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77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3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1" name="Equation" r:id="rId13" imgW="266469" imgH="190335" progId="Equation.DSMT4">
                  <p:embed/>
                </p:oleObj>
              </mc:Choice>
              <mc:Fallback>
                <p:oleObj name="Equation" r:id="rId13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2" name="Equation" r:id="rId15" imgW="253890" imgH="190417" progId="Equation.DSMT4">
                  <p:embed/>
                </p:oleObj>
              </mc:Choice>
              <mc:Fallback>
                <p:oleObj name="Equation" r:id="rId15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2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1055077" y="2976819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3645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470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28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608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85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1210017" y="144183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1176693" y="2111911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1210015" y="2688925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1210015" y="3325838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1780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7772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E84F7F-7A82-4AB6-83AC-838E25FFF789}"/>
              </a:ext>
            </a:extLst>
          </p:cNvPr>
          <p:cNvSpPr txBox="1"/>
          <p:nvPr/>
        </p:nvSpPr>
        <p:spPr>
          <a:xfrm>
            <a:off x="447040" y="873760"/>
            <a:ext cx="8138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6537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8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363" indent="-36036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238" indent="-239713" algn="l" defTabSz="9572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3139" kern="0">
                <a:latin typeface="Times New Roman" panose="02020603050405020304" pitchFamily="18" charset="0"/>
                <a:cs typeface="Times New Roman" panose="02020603050405020304" pitchFamily="18" charset="0"/>
              </a:rPr>
              <a:t>TUẦN 11 TIẾT:11</a:t>
            </a: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39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39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3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</a:t>
            </a: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3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1995</TotalTime>
  <Words>1915</Words>
  <Application>Microsoft Office PowerPoint</Application>
  <PresentationFormat>On-screen Show (4:3)</PresentationFormat>
  <Paragraphs>164</Paragraphs>
  <Slides>27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Cambria</vt:lpstr>
      <vt:lpstr>Tahoma</vt:lpstr>
      <vt:lpstr>Times New Roman</vt:lpstr>
      <vt:lpstr>VNI-Times</vt:lpstr>
      <vt:lpstr>ZapfDingbats BT</vt:lpstr>
      <vt:lpstr>迷你简菱心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KHANH</cp:lastModifiedBy>
  <cp:revision>202</cp:revision>
  <dcterms:created xsi:type="dcterms:W3CDTF">2020-01-30T08:17:02Z</dcterms:created>
  <dcterms:modified xsi:type="dcterms:W3CDTF">2025-03-06T11:43:03Z</dcterms:modified>
</cp:coreProperties>
</file>