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3.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9" r:id="rId2"/>
    <p:sldMasterId id="2147483744" r:id="rId3"/>
    <p:sldMasterId id="2147483747" r:id="rId4"/>
    <p:sldMasterId id="2147483749" r:id="rId5"/>
  </p:sldMasterIdLst>
  <p:notesMasterIdLst>
    <p:notesMasterId r:id="rId32"/>
  </p:notesMasterIdLst>
  <p:sldIdLst>
    <p:sldId id="258" r:id="rId6"/>
    <p:sldId id="277" r:id="rId7"/>
    <p:sldId id="279" r:id="rId8"/>
    <p:sldId id="266" r:id="rId9"/>
    <p:sldId id="267" r:id="rId10"/>
    <p:sldId id="284" r:id="rId11"/>
    <p:sldId id="268" r:id="rId12"/>
    <p:sldId id="288" r:id="rId13"/>
    <p:sldId id="289" r:id="rId14"/>
    <p:sldId id="290" r:id="rId15"/>
    <p:sldId id="285" r:id="rId16"/>
    <p:sldId id="286" r:id="rId17"/>
    <p:sldId id="287" r:id="rId18"/>
    <p:sldId id="291" r:id="rId19"/>
    <p:sldId id="303" r:id="rId20"/>
    <p:sldId id="304" r:id="rId21"/>
    <p:sldId id="344" r:id="rId22"/>
    <p:sldId id="302" r:id="rId23"/>
    <p:sldId id="340" r:id="rId24"/>
    <p:sldId id="294" r:id="rId25"/>
    <p:sldId id="295" r:id="rId26"/>
    <p:sldId id="296" r:id="rId27"/>
    <p:sldId id="343" r:id="rId28"/>
    <p:sldId id="307" r:id="rId29"/>
    <p:sldId id="341" r:id="rId30"/>
    <p:sldId id="342" r:id="rId31"/>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516"/>
    <p:restoredTop sz="94662"/>
  </p:normalViewPr>
  <p:slideViewPr>
    <p:cSldViewPr>
      <p:cViewPr varScale="1">
        <p:scale>
          <a:sx n="29" d="100"/>
          <a:sy n="29" d="100"/>
        </p:scale>
        <p:origin x="200" y="17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09/11/2021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26</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09/11/2021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09/11/2021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09/11/2021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Võ Nhật Trường</a:t>
            </a:r>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Võ Nhật Trường</a:t>
            </a:r>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09/11/2021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09/11/2021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09/11/2021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09/11/2021</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09/11/2021</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09/11/2021</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09/11/2021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09/11/2021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vi-VN"/>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09/11/2021</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Tin 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solidFill>
                      <a:srgbClr val="FF0000"/>
                    </a:solidFill>
                    <a:cs typeface="Arial" panose="020B0604020202020204" pitchFamily="34" charset="0"/>
                  </a:rPr>
                  <a:t>CĐỀ</a:t>
                </a: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0000"/>
                    </a:solidFill>
                    <a:latin typeface="Times New Roman" panose="02020603050405020304" pitchFamily="18" charset="0"/>
                    <a:cs typeface="Arial" panose="020B0604020202020204" pitchFamily="34" charset="0"/>
                  </a:rPr>
                  <a:t>3</a:t>
                </a: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Tin 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4"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solidFill>
                      <a:srgbClr val="FF0000"/>
                    </a:solidFill>
                    <a:cs typeface="Arial" panose="020B0604020202020204" pitchFamily="34" charset="0"/>
                  </a:rPr>
                  <a:t>CĐỀ</a:t>
                </a: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0000"/>
                    </a:solidFill>
                    <a:latin typeface="Times New Roman" panose="02020603050405020304" pitchFamily="18" charset="0"/>
                    <a:cs typeface="Arial" panose="020B0604020202020204" pitchFamily="34" charset="0"/>
                  </a:rPr>
                  <a:t>3</a:t>
                </a: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file:////var/folders/0c/tm7j58194k34b6cqz_stq9j40000gn/T/com.microsoft.Powerpoint/converted_emf.emf"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6" Type="http://schemas.openxmlformats.org/officeDocument/2006/relationships/tags" Target="../tags/tag93.xml"/><Relationship Id="rId21" Type="http://schemas.openxmlformats.org/officeDocument/2006/relationships/tags" Target="../tags/tag88.xml"/><Relationship Id="rId42" Type="http://schemas.openxmlformats.org/officeDocument/2006/relationships/tags" Target="../tags/tag109.xml"/><Relationship Id="rId47" Type="http://schemas.openxmlformats.org/officeDocument/2006/relationships/tags" Target="../tags/tag114.xml"/><Relationship Id="rId63" Type="http://schemas.openxmlformats.org/officeDocument/2006/relationships/hyperlink" Target="file:///G:/tin%208/TTDD1.ppt" TargetMode="External"/><Relationship Id="rId68" Type="http://schemas.openxmlformats.org/officeDocument/2006/relationships/image" Target="../media/image7.jpeg"/><Relationship Id="rId7" Type="http://schemas.openxmlformats.org/officeDocument/2006/relationships/tags" Target="../tags/tag74.xml"/><Relationship Id="rId2" Type="http://schemas.openxmlformats.org/officeDocument/2006/relationships/tags" Target="../tags/tag69.xml"/><Relationship Id="rId16" Type="http://schemas.openxmlformats.org/officeDocument/2006/relationships/tags" Target="../tags/tag83.xml"/><Relationship Id="rId29" Type="http://schemas.openxmlformats.org/officeDocument/2006/relationships/tags" Target="../tags/tag96.xml"/><Relationship Id="rId11" Type="http://schemas.openxmlformats.org/officeDocument/2006/relationships/tags" Target="../tags/tag78.xml"/><Relationship Id="rId24" Type="http://schemas.openxmlformats.org/officeDocument/2006/relationships/tags" Target="../tags/tag91.xml"/><Relationship Id="rId32" Type="http://schemas.openxmlformats.org/officeDocument/2006/relationships/tags" Target="../tags/tag99.xml"/><Relationship Id="rId37" Type="http://schemas.openxmlformats.org/officeDocument/2006/relationships/tags" Target="../tags/tag104.xml"/><Relationship Id="rId40" Type="http://schemas.openxmlformats.org/officeDocument/2006/relationships/tags" Target="../tags/tag107.xml"/><Relationship Id="rId45" Type="http://schemas.openxmlformats.org/officeDocument/2006/relationships/tags" Target="../tags/tag112.xml"/><Relationship Id="rId53" Type="http://schemas.openxmlformats.org/officeDocument/2006/relationships/tags" Target="../tags/tag120.xml"/><Relationship Id="rId58" Type="http://schemas.openxmlformats.org/officeDocument/2006/relationships/audio" Target="../media/audio2.wav"/><Relationship Id="rId66" Type="http://schemas.openxmlformats.org/officeDocument/2006/relationships/hyperlink" Target="file:///G:/tin%208/TTDD3.ppt" TargetMode="External"/><Relationship Id="rId5" Type="http://schemas.openxmlformats.org/officeDocument/2006/relationships/tags" Target="../tags/tag72.xml"/><Relationship Id="rId61" Type="http://schemas.openxmlformats.org/officeDocument/2006/relationships/slide" Target="slide4.xml"/><Relationship Id="rId19" Type="http://schemas.openxmlformats.org/officeDocument/2006/relationships/tags" Target="../tags/tag86.xml"/><Relationship Id="rId14" Type="http://schemas.openxmlformats.org/officeDocument/2006/relationships/tags" Target="../tags/tag81.xml"/><Relationship Id="rId22" Type="http://schemas.openxmlformats.org/officeDocument/2006/relationships/tags" Target="../tags/tag89.xml"/><Relationship Id="rId27" Type="http://schemas.openxmlformats.org/officeDocument/2006/relationships/tags" Target="../tags/tag94.xml"/><Relationship Id="rId30" Type="http://schemas.openxmlformats.org/officeDocument/2006/relationships/tags" Target="../tags/tag97.xml"/><Relationship Id="rId35" Type="http://schemas.openxmlformats.org/officeDocument/2006/relationships/tags" Target="../tags/tag102.xml"/><Relationship Id="rId43" Type="http://schemas.openxmlformats.org/officeDocument/2006/relationships/tags" Target="../tags/tag110.xml"/><Relationship Id="rId48" Type="http://schemas.openxmlformats.org/officeDocument/2006/relationships/tags" Target="../tags/tag115.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16.jpeg"/><Relationship Id="rId8" Type="http://schemas.openxmlformats.org/officeDocument/2006/relationships/tags" Target="../tags/tag75.xml"/><Relationship Id="rId51" Type="http://schemas.openxmlformats.org/officeDocument/2006/relationships/tags" Target="../tags/tag118.xml"/><Relationship Id="rId3" Type="http://schemas.openxmlformats.org/officeDocument/2006/relationships/tags" Target="../tags/tag70.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tags" Target="../tags/tag92.xml"/><Relationship Id="rId33" Type="http://schemas.openxmlformats.org/officeDocument/2006/relationships/tags" Target="../tags/tag100.xml"/><Relationship Id="rId38" Type="http://schemas.openxmlformats.org/officeDocument/2006/relationships/tags" Target="../tags/tag105.xml"/><Relationship Id="rId46" Type="http://schemas.openxmlformats.org/officeDocument/2006/relationships/tags" Target="../tags/tag113.xml"/><Relationship Id="rId59" Type="http://schemas.openxmlformats.org/officeDocument/2006/relationships/slide" Target="slide2.xml"/><Relationship Id="rId67" Type="http://schemas.openxmlformats.org/officeDocument/2006/relationships/image" Target="../media/image26.jpeg"/><Relationship Id="rId20" Type="http://schemas.openxmlformats.org/officeDocument/2006/relationships/tags" Target="../tags/tag87.xml"/><Relationship Id="rId41" Type="http://schemas.openxmlformats.org/officeDocument/2006/relationships/tags" Target="../tags/tag108.xml"/><Relationship Id="rId54" Type="http://schemas.openxmlformats.org/officeDocument/2006/relationships/tags" Target="../tags/tag121.xml"/><Relationship Id="rId62" Type="http://schemas.openxmlformats.org/officeDocument/2006/relationships/slide" Target="slide6.xml"/><Relationship Id="rId70" Type="http://schemas.openxmlformats.org/officeDocument/2006/relationships/image" Target="../media/image10.jpeg"/><Relationship Id="rId1" Type="http://schemas.openxmlformats.org/officeDocument/2006/relationships/tags" Target="../tags/tag68.xml"/><Relationship Id="rId6" Type="http://schemas.openxmlformats.org/officeDocument/2006/relationships/tags" Target="../tags/tag73.xml"/><Relationship Id="rId15" Type="http://schemas.openxmlformats.org/officeDocument/2006/relationships/tags" Target="../tags/tag82.xml"/><Relationship Id="rId23" Type="http://schemas.openxmlformats.org/officeDocument/2006/relationships/tags" Target="../tags/tag90.xml"/><Relationship Id="rId28" Type="http://schemas.openxmlformats.org/officeDocument/2006/relationships/tags" Target="../tags/tag95.xml"/><Relationship Id="rId36" Type="http://schemas.openxmlformats.org/officeDocument/2006/relationships/tags" Target="../tags/tag103.xml"/><Relationship Id="rId49" Type="http://schemas.openxmlformats.org/officeDocument/2006/relationships/tags" Target="../tags/tag116.xml"/><Relationship Id="rId57" Type="http://schemas.openxmlformats.org/officeDocument/2006/relationships/notesSlide" Target="../notesSlides/notesSlide2.xml"/><Relationship Id="rId10" Type="http://schemas.openxmlformats.org/officeDocument/2006/relationships/tags" Target="../tags/tag77.xml"/><Relationship Id="rId31" Type="http://schemas.openxmlformats.org/officeDocument/2006/relationships/tags" Target="../tags/tag98.xml"/><Relationship Id="rId44" Type="http://schemas.openxmlformats.org/officeDocument/2006/relationships/tags" Target="../tags/tag111.xml"/><Relationship Id="rId52" Type="http://schemas.openxmlformats.org/officeDocument/2006/relationships/tags" Target="../tags/tag119.xml"/><Relationship Id="rId60" Type="http://schemas.openxmlformats.org/officeDocument/2006/relationships/image" Target="../media/image9.jpeg"/><Relationship Id="rId65" Type="http://schemas.openxmlformats.org/officeDocument/2006/relationships/hyperlink" Target="file:///G:/tin%208/Ngoai%20kh&#243;a1/TT3.ppt" TargetMode="External"/><Relationship Id="rId4" Type="http://schemas.openxmlformats.org/officeDocument/2006/relationships/tags" Target="../tags/tag71.xml"/><Relationship Id="rId9" Type="http://schemas.openxmlformats.org/officeDocument/2006/relationships/tags" Target="../tags/tag76.xml"/><Relationship Id="rId13" Type="http://schemas.openxmlformats.org/officeDocument/2006/relationships/tags" Target="../tags/tag80.xml"/><Relationship Id="rId18" Type="http://schemas.openxmlformats.org/officeDocument/2006/relationships/tags" Target="../tags/tag85.xml"/><Relationship Id="rId39" Type="http://schemas.openxmlformats.org/officeDocument/2006/relationships/tags" Target="../tags/tag106.xml"/><Relationship Id="rId34" Type="http://schemas.openxmlformats.org/officeDocument/2006/relationships/tags" Target="../tags/tag101.xml"/><Relationship Id="rId50" Type="http://schemas.openxmlformats.org/officeDocument/2006/relationships/tags" Target="../tags/tag117.xml"/><Relationship Id="rId55" Type="http://schemas.openxmlformats.org/officeDocument/2006/relationships/tags" Target="../tags/tag12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hyperlink" Target="https://www.youtube.com/" TargetMode="External"/><Relationship Id="rId5" Type="http://schemas.openxmlformats.org/officeDocument/2006/relationships/image" Target="../media/image7.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xml"/><Relationship Id="rId7" Type="http://schemas.openxmlformats.org/officeDocument/2006/relationships/image" Target="../media/image21.gi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0.jpeg"/><Relationship Id="rId5" Type="http://schemas.openxmlformats.org/officeDocument/2006/relationships/image" Target="../media/image21.gif"/><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10.jpeg"/><Relationship Id="rId5" Type="http://schemas.openxmlformats.org/officeDocument/2006/relationships/image" Target="../media/image21.gif"/><Relationship Id="rId4" Type="http://schemas.openxmlformats.org/officeDocument/2006/relationships/image" Target="../media/image15.jpeg"/><Relationship Id="rId9" Type="http://schemas.openxmlformats.org/officeDocument/2006/relationships/hyperlink" Target="http://vtvgo.v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khituongvietnam.gov.vn/" TargetMode="External"/><Relationship Id="rId5" Type="http://schemas.openxmlformats.org/officeDocument/2006/relationships/image" Target="../media/image35.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3.xml.rels><?xml version="1.0" encoding="UTF-8" standalone="yes"?>
<Relationships xmlns="http://schemas.openxmlformats.org/package/2006/relationships"><Relationship Id="rId26" Type="http://schemas.openxmlformats.org/officeDocument/2006/relationships/tags" Target="../tags/tag156.xml"/><Relationship Id="rId21" Type="http://schemas.openxmlformats.org/officeDocument/2006/relationships/tags" Target="../tags/tag151.xml"/><Relationship Id="rId42" Type="http://schemas.openxmlformats.org/officeDocument/2006/relationships/tags" Target="../tags/tag172.xml"/><Relationship Id="rId47" Type="http://schemas.openxmlformats.org/officeDocument/2006/relationships/tags" Target="../tags/tag177.xml"/><Relationship Id="rId63" Type="http://schemas.openxmlformats.org/officeDocument/2006/relationships/tags" Target="../tags/tag193.xml"/><Relationship Id="rId68" Type="http://schemas.openxmlformats.org/officeDocument/2006/relationships/slide" Target="slide4.xml"/><Relationship Id="rId2" Type="http://schemas.openxmlformats.org/officeDocument/2006/relationships/tags" Target="../tags/tag132.xml"/><Relationship Id="rId16" Type="http://schemas.openxmlformats.org/officeDocument/2006/relationships/tags" Target="../tags/tag146.xml"/><Relationship Id="rId29" Type="http://schemas.openxmlformats.org/officeDocument/2006/relationships/tags" Target="../tags/tag159.xml"/><Relationship Id="rId11" Type="http://schemas.openxmlformats.org/officeDocument/2006/relationships/tags" Target="../tags/tag141.xml"/><Relationship Id="rId24" Type="http://schemas.openxmlformats.org/officeDocument/2006/relationships/tags" Target="../tags/tag154.xml"/><Relationship Id="rId32" Type="http://schemas.openxmlformats.org/officeDocument/2006/relationships/tags" Target="../tags/tag162.xml"/><Relationship Id="rId37" Type="http://schemas.openxmlformats.org/officeDocument/2006/relationships/tags" Target="../tags/tag167.xml"/><Relationship Id="rId40" Type="http://schemas.openxmlformats.org/officeDocument/2006/relationships/tags" Target="../tags/tag170.xml"/><Relationship Id="rId45" Type="http://schemas.openxmlformats.org/officeDocument/2006/relationships/tags" Target="../tags/tag175.xml"/><Relationship Id="rId53" Type="http://schemas.openxmlformats.org/officeDocument/2006/relationships/tags" Target="../tags/tag183.xml"/><Relationship Id="rId58" Type="http://schemas.openxmlformats.org/officeDocument/2006/relationships/tags" Target="../tags/tag188.xml"/><Relationship Id="rId66" Type="http://schemas.openxmlformats.org/officeDocument/2006/relationships/slide" Target="slide2.xml"/><Relationship Id="rId74" Type="http://schemas.openxmlformats.org/officeDocument/2006/relationships/image" Target="../media/image26.jpeg"/><Relationship Id="rId5" Type="http://schemas.openxmlformats.org/officeDocument/2006/relationships/tags" Target="../tags/tag135.xml"/><Relationship Id="rId61" Type="http://schemas.openxmlformats.org/officeDocument/2006/relationships/tags" Target="../tags/tag191.xml"/><Relationship Id="rId19" Type="http://schemas.openxmlformats.org/officeDocument/2006/relationships/tags" Target="../tags/tag149.xml"/><Relationship Id="rId14" Type="http://schemas.openxmlformats.org/officeDocument/2006/relationships/tags" Target="../tags/tag144.xml"/><Relationship Id="rId22" Type="http://schemas.openxmlformats.org/officeDocument/2006/relationships/tags" Target="../tags/tag152.xml"/><Relationship Id="rId27" Type="http://schemas.openxmlformats.org/officeDocument/2006/relationships/tags" Target="../tags/tag157.xml"/><Relationship Id="rId30" Type="http://schemas.openxmlformats.org/officeDocument/2006/relationships/tags" Target="../tags/tag160.xml"/><Relationship Id="rId35" Type="http://schemas.openxmlformats.org/officeDocument/2006/relationships/tags" Target="../tags/tag165.xml"/><Relationship Id="rId43" Type="http://schemas.openxmlformats.org/officeDocument/2006/relationships/tags" Target="../tags/tag173.xml"/><Relationship Id="rId48" Type="http://schemas.openxmlformats.org/officeDocument/2006/relationships/tags" Target="../tags/tag178.xml"/><Relationship Id="rId56" Type="http://schemas.openxmlformats.org/officeDocument/2006/relationships/tags" Target="../tags/tag186.xml"/><Relationship Id="rId64" Type="http://schemas.openxmlformats.org/officeDocument/2006/relationships/slideLayout" Target="../slideLayouts/slideLayout7.xml"/><Relationship Id="rId69" Type="http://schemas.openxmlformats.org/officeDocument/2006/relationships/slide" Target="slide6.xml"/><Relationship Id="rId8" Type="http://schemas.openxmlformats.org/officeDocument/2006/relationships/tags" Target="../tags/tag138.xml"/><Relationship Id="rId51" Type="http://schemas.openxmlformats.org/officeDocument/2006/relationships/tags" Target="../tags/tag181.xml"/><Relationship Id="rId72" Type="http://schemas.openxmlformats.org/officeDocument/2006/relationships/hyperlink" Target="file:///G:/tin%208/Ngoai%20kh&#243;a1/TT3.ppt" TargetMode="External"/><Relationship Id="rId3" Type="http://schemas.openxmlformats.org/officeDocument/2006/relationships/tags" Target="../tags/tag133.xml"/><Relationship Id="rId12" Type="http://schemas.openxmlformats.org/officeDocument/2006/relationships/tags" Target="../tags/tag142.xml"/><Relationship Id="rId17" Type="http://schemas.openxmlformats.org/officeDocument/2006/relationships/tags" Target="../tags/tag147.xml"/><Relationship Id="rId25" Type="http://schemas.openxmlformats.org/officeDocument/2006/relationships/tags" Target="../tags/tag155.xml"/><Relationship Id="rId33" Type="http://schemas.openxmlformats.org/officeDocument/2006/relationships/tags" Target="../tags/tag163.xml"/><Relationship Id="rId38" Type="http://schemas.openxmlformats.org/officeDocument/2006/relationships/tags" Target="../tags/tag168.xml"/><Relationship Id="rId46" Type="http://schemas.openxmlformats.org/officeDocument/2006/relationships/tags" Target="../tags/tag176.xml"/><Relationship Id="rId59" Type="http://schemas.openxmlformats.org/officeDocument/2006/relationships/tags" Target="../tags/tag189.xml"/><Relationship Id="rId67" Type="http://schemas.openxmlformats.org/officeDocument/2006/relationships/image" Target="../media/image9.jpeg"/><Relationship Id="rId20" Type="http://schemas.openxmlformats.org/officeDocument/2006/relationships/tags" Target="../tags/tag150.xml"/><Relationship Id="rId41" Type="http://schemas.openxmlformats.org/officeDocument/2006/relationships/tags" Target="../tags/tag171.xml"/><Relationship Id="rId54" Type="http://schemas.openxmlformats.org/officeDocument/2006/relationships/tags" Target="../tags/tag184.xml"/><Relationship Id="rId62" Type="http://schemas.openxmlformats.org/officeDocument/2006/relationships/tags" Target="../tags/tag192.xml"/><Relationship Id="rId70" Type="http://schemas.openxmlformats.org/officeDocument/2006/relationships/hyperlink" Target="file:///G:/tin%208/TTDD1.ppt" TargetMode="External"/><Relationship Id="rId75" Type="http://schemas.openxmlformats.org/officeDocument/2006/relationships/image" Target="../media/image16.jpeg"/><Relationship Id="rId1" Type="http://schemas.openxmlformats.org/officeDocument/2006/relationships/tags" Target="../tags/tag131.xml"/><Relationship Id="rId6" Type="http://schemas.openxmlformats.org/officeDocument/2006/relationships/tags" Target="../tags/tag136.xml"/><Relationship Id="rId15" Type="http://schemas.openxmlformats.org/officeDocument/2006/relationships/tags" Target="../tags/tag145.xml"/><Relationship Id="rId23" Type="http://schemas.openxmlformats.org/officeDocument/2006/relationships/tags" Target="../tags/tag153.xml"/><Relationship Id="rId28" Type="http://schemas.openxmlformats.org/officeDocument/2006/relationships/tags" Target="../tags/tag158.xml"/><Relationship Id="rId36" Type="http://schemas.openxmlformats.org/officeDocument/2006/relationships/tags" Target="../tags/tag166.xml"/><Relationship Id="rId49" Type="http://schemas.openxmlformats.org/officeDocument/2006/relationships/tags" Target="../tags/tag179.xml"/><Relationship Id="rId57" Type="http://schemas.openxmlformats.org/officeDocument/2006/relationships/tags" Target="../tags/tag187.xml"/><Relationship Id="rId10" Type="http://schemas.openxmlformats.org/officeDocument/2006/relationships/tags" Target="../tags/tag140.xml"/><Relationship Id="rId31" Type="http://schemas.openxmlformats.org/officeDocument/2006/relationships/tags" Target="../tags/tag161.xml"/><Relationship Id="rId44" Type="http://schemas.openxmlformats.org/officeDocument/2006/relationships/tags" Target="../tags/tag174.xml"/><Relationship Id="rId52" Type="http://schemas.openxmlformats.org/officeDocument/2006/relationships/tags" Target="../tags/tag182.xml"/><Relationship Id="rId60" Type="http://schemas.openxmlformats.org/officeDocument/2006/relationships/tags" Target="../tags/tag190.xml"/><Relationship Id="rId65" Type="http://schemas.openxmlformats.org/officeDocument/2006/relationships/notesSlide" Target="../notesSlides/notesSlide3.xml"/><Relationship Id="rId73" Type="http://schemas.openxmlformats.org/officeDocument/2006/relationships/hyperlink" Target="file:///G:/tin%208/TTDD3.ppt" TargetMode="External"/><Relationship Id="rId4" Type="http://schemas.openxmlformats.org/officeDocument/2006/relationships/tags" Target="../tags/tag134.xml"/><Relationship Id="rId9" Type="http://schemas.openxmlformats.org/officeDocument/2006/relationships/tags" Target="../tags/tag139.xml"/><Relationship Id="rId13" Type="http://schemas.openxmlformats.org/officeDocument/2006/relationships/tags" Target="../tags/tag143.xml"/><Relationship Id="rId18" Type="http://schemas.openxmlformats.org/officeDocument/2006/relationships/tags" Target="../tags/tag148.xml"/><Relationship Id="rId39" Type="http://schemas.openxmlformats.org/officeDocument/2006/relationships/tags" Target="../tags/tag169.xml"/><Relationship Id="rId34" Type="http://schemas.openxmlformats.org/officeDocument/2006/relationships/tags" Target="../tags/tag164.xml"/><Relationship Id="rId50" Type="http://schemas.openxmlformats.org/officeDocument/2006/relationships/tags" Target="../tags/tag180.xml"/><Relationship Id="rId55" Type="http://schemas.openxmlformats.org/officeDocument/2006/relationships/tags" Target="../tags/tag185.xml"/><Relationship Id="rId7" Type="http://schemas.openxmlformats.org/officeDocument/2006/relationships/tags" Target="../tags/tag137.xml"/><Relationship Id="rId71" Type="http://schemas.openxmlformats.org/officeDocument/2006/relationships/hyperlink" Target="file:///G:/tin%208/TTDD2.ppt"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26.jpeg"/><Relationship Id="rId5" Type="http://schemas.openxmlformats.org/officeDocument/2006/relationships/image" Target="../media/image15.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10.jpeg"/><Relationship Id="rId5" Type="http://schemas.openxmlformats.org/officeDocument/2006/relationships/image" Target="../media/image21.gif"/><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3" Type="http://schemas.openxmlformats.org/officeDocument/2006/relationships/tags" Target="../tags/tag210.xml"/><Relationship Id="rId18" Type="http://schemas.openxmlformats.org/officeDocument/2006/relationships/tags" Target="../tags/tag215.xml"/><Relationship Id="rId26" Type="http://schemas.openxmlformats.org/officeDocument/2006/relationships/tags" Target="../tags/tag223.xml"/><Relationship Id="rId39" Type="http://schemas.openxmlformats.org/officeDocument/2006/relationships/tags" Target="../tags/tag236.xml"/><Relationship Id="rId21" Type="http://schemas.openxmlformats.org/officeDocument/2006/relationships/tags" Target="../tags/tag218.xml"/><Relationship Id="rId34" Type="http://schemas.openxmlformats.org/officeDocument/2006/relationships/tags" Target="../tags/tag231.xml"/><Relationship Id="rId42" Type="http://schemas.openxmlformats.org/officeDocument/2006/relationships/tags" Target="../tags/tag239.xml"/><Relationship Id="rId47" Type="http://schemas.openxmlformats.org/officeDocument/2006/relationships/tags" Target="../tags/tag244.xml"/><Relationship Id="rId50" Type="http://schemas.openxmlformats.org/officeDocument/2006/relationships/image" Target="../media/image37.gif"/><Relationship Id="rId55" Type="http://schemas.openxmlformats.org/officeDocument/2006/relationships/image" Target="../media/image42.gif"/><Relationship Id="rId63" Type="http://schemas.openxmlformats.org/officeDocument/2006/relationships/image" Target="../media/image50.png"/><Relationship Id="rId7" Type="http://schemas.openxmlformats.org/officeDocument/2006/relationships/tags" Target="../tags/tag204.xml"/><Relationship Id="rId2" Type="http://schemas.openxmlformats.org/officeDocument/2006/relationships/tags" Target="../tags/tag199.xml"/><Relationship Id="rId16" Type="http://schemas.openxmlformats.org/officeDocument/2006/relationships/tags" Target="../tags/tag213.xml"/><Relationship Id="rId29" Type="http://schemas.openxmlformats.org/officeDocument/2006/relationships/tags" Target="../tags/tag226.xml"/><Relationship Id="rId11" Type="http://schemas.openxmlformats.org/officeDocument/2006/relationships/tags" Target="../tags/tag208.xml"/><Relationship Id="rId24" Type="http://schemas.openxmlformats.org/officeDocument/2006/relationships/tags" Target="../tags/tag221.xml"/><Relationship Id="rId32" Type="http://schemas.openxmlformats.org/officeDocument/2006/relationships/tags" Target="../tags/tag229.xml"/><Relationship Id="rId37" Type="http://schemas.openxmlformats.org/officeDocument/2006/relationships/tags" Target="../tags/tag234.xml"/><Relationship Id="rId40" Type="http://schemas.openxmlformats.org/officeDocument/2006/relationships/tags" Target="../tags/tag237.xml"/><Relationship Id="rId45" Type="http://schemas.openxmlformats.org/officeDocument/2006/relationships/tags" Target="../tags/tag242.xml"/><Relationship Id="rId53" Type="http://schemas.openxmlformats.org/officeDocument/2006/relationships/image" Target="../media/image40.gif"/><Relationship Id="rId58" Type="http://schemas.openxmlformats.org/officeDocument/2006/relationships/image" Target="../media/image45.gif"/><Relationship Id="rId5" Type="http://schemas.openxmlformats.org/officeDocument/2006/relationships/tags" Target="../tags/tag202.xml"/><Relationship Id="rId61" Type="http://schemas.openxmlformats.org/officeDocument/2006/relationships/image" Target="../media/image48.gif"/><Relationship Id="rId19" Type="http://schemas.openxmlformats.org/officeDocument/2006/relationships/tags" Target="../tags/tag216.xml"/><Relationship Id="rId14" Type="http://schemas.openxmlformats.org/officeDocument/2006/relationships/tags" Target="../tags/tag211.xml"/><Relationship Id="rId22" Type="http://schemas.openxmlformats.org/officeDocument/2006/relationships/tags" Target="../tags/tag219.xml"/><Relationship Id="rId27" Type="http://schemas.openxmlformats.org/officeDocument/2006/relationships/tags" Target="../tags/tag224.xml"/><Relationship Id="rId30" Type="http://schemas.openxmlformats.org/officeDocument/2006/relationships/tags" Target="../tags/tag227.xml"/><Relationship Id="rId35" Type="http://schemas.openxmlformats.org/officeDocument/2006/relationships/tags" Target="../tags/tag232.xml"/><Relationship Id="rId43" Type="http://schemas.openxmlformats.org/officeDocument/2006/relationships/tags" Target="../tags/tag240.xml"/><Relationship Id="rId48" Type="http://schemas.openxmlformats.org/officeDocument/2006/relationships/slideLayout" Target="../slideLayouts/slideLayout1.xml"/><Relationship Id="rId56" Type="http://schemas.openxmlformats.org/officeDocument/2006/relationships/image" Target="../media/image43.gif"/><Relationship Id="rId64" Type="http://schemas.openxmlformats.org/officeDocument/2006/relationships/image" Target="../media/image51.jpeg"/><Relationship Id="rId8" Type="http://schemas.openxmlformats.org/officeDocument/2006/relationships/tags" Target="../tags/tag205.xml"/><Relationship Id="rId51" Type="http://schemas.openxmlformats.org/officeDocument/2006/relationships/image" Target="../media/image38.emf"/><Relationship Id="rId3" Type="http://schemas.openxmlformats.org/officeDocument/2006/relationships/tags" Target="../tags/tag200.xml"/><Relationship Id="rId12" Type="http://schemas.openxmlformats.org/officeDocument/2006/relationships/tags" Target="../tags/tag209.xml"/><Relationship Id="rId17" Type="http://schemas.openxmlformats.org/officeDocument/2006/relationships/tags" Target="../tags/tag214.xml"/><Relationship Id="rId25" Type="http://schemas.openxmlformats.org/officeDocument/2006/relationships/tags" Target="../tags/tag222.xml"/><Relationship Id="rId33" Type="http://schemas.openxmlformats.org/officeDocument/2006/relationships/tags" Target="../tags/tag230.xml"/><Relationship Id="rId38" Type="http://schemas.openxmlformats.org/officeDocument/2006/relationships/tags" Target="../tags/tag235.xml"/><Relationship Id="rId46" Type="http://schemas.openxmlformats.org/officeDocument/2006/relationships/tags" Target="../tags/tag243.xml"/><Relationship Id="rId59" Type="http://schemas.openxmlformats.org/officeDocument/2006/relationships/image" Target="../media/image46.gif"/><Relationship Id="rId20" Type="http://schemas.openxmlformats.org/officeDocument/2006/relationships/tags" Target="../tags/tag217.xml"/><Relationship Id="rId41" Type="http://schemas.openxmlformats.org/officeDocument/2006/relationships/tags" Target="../tags/tag238.xml"/><Relationship Id="rId54" Type="http://schemas.openxmlformats.org/officeDocument/2006/relationships/image" Target="../media/image41.gif"/><Relationship Id="rId62" Type="http://schemas.openxmlformats.org/officeDocument/2006/relationships/image" Target="../media/image49.gif"/><Relationship Id="rId1" Type="http://schemas.openxmlformats.org/officeDocument/2006/relationships/tags" Target="../tags/tag198.xml"/><Relationship Id="rId6" Type="http://schemas.openxmlformats.org/officeDocument/2006/relationships/tags" Target="../tags/tag203.xml"/><Relationship Id="rId15" Type="http://schemas.openxmlformats.org/officeDocument/2006/relationships/tags" Target="../tags/tag212.xml"/><Relationship Id="rId23" Type="http://schemas.openxmlformats.org/officeDocument/2006/relationships/tags" Target="../tags/tag220.xml"/><Relationship Id="rId28" Type="http://schemas.openxmlformats.org/officeDocument/2006/relationships/tags" Target="../tags/tag225.xml"/><Relationship Id="rId36" Type="http://schemas.openxmlformats.org/officeDocument/2006/relationships/tags" Target="../tags/tag233.xml"/><Relationship Id="rId49" Type="http://schemas.openxmlformats.org/officeDocument/2006/relationships/notesSlide" Target="../notesSlides/notesSlide4.xml"/><Relationship Id="rId57" Type="http://schemas.openxmlformats.org/officeDocument/2006/relationships/image" Target="../media/image44.gif"/><Relationship Id="rId10" Type="http://schemas.openxmlformats.org/officeDocument/2006/relationships/tags" Target="../tags/tag207.xml"/><Relationship Id="rId31" Type="http://schemas.openxmlformats.org/officeDocument/2006/relationships/tags" Target="../tags/tag228.xml"/><Relationship Id="rId44" Type="http://schemas.openxmlformats.org/officeDocument/2006/relationships/tags" Target="../tags/tag241.xml"/><Relationship Id="rId52" Type="http://schemas.openxmlformats.org/officeDocument/2006/relationships/image" Target="../media/image39.gif"/><Relationship Id="rId60" Type="http://schemas.openxmlformats.org/officeDocument/2006/relationships/image" Target="../media/image47.gif"/><Relationship Id="rId4" Type="http://schemas.openxmlformats.org/officeDocument/2006/relationships/tags" Target="../tags/tag201.xml"/><Relationship Id="rId9" Type="http://schemas.openxmlformats.org/officeDocument/2006/relationships/tags" Target="../tags/tag206.xml"/></Relationships>
</file>

<file path=ppt/slides/_rels/slide3.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audio" Target="../media/audio2.wav"/><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hyperlink" Target="file:///G:/tin%208/TTDD1.ppt" TargetMode="External"/><Relationship Id="rId79" Type="http://schemas.openxmlformats.org/officeDocument/2006/relationships/image" Target="../media/image12.emf"/><Relationship Id="rId5" Type="http://schemas.openxmlformats.org/officeDocument/2006/relationships/tags" Target="../tags/tag5.xml"/><Relationship Id="rId61" Type="http://schemas.openxmlformats.org/officeDocument/2006/relationships/tags" Target="../tags/tag6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slide" Target="slide2.xml"/><Relationship Id="rId77" Type="http://schemas.openxmlformats.org/officeDocument/2006/relationships/hyperlink" Target="file:///G:/tin%208/TTDD3.ppt" TargetMode="Externa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slide" Target="slide6.xml"/><Relationship Id="rId80" Type="http://schemas.openxmlformats.org/officeDocument/2006/relationships/image" Target="../media/image13.jpe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audio" Target="../media/audio1.wav"/><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image" Target="../media/image9.jpeg"/><Relationship Id="rId75" Type="http://schemas.openxmlformats.org/officeDocument/2006/relationships/hyperlink" Target="file:///G:/tin%208/TTDD2.ppt" TargetMode="Externa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slideLayout" Target="../slideLayouts/slideLayout7.xml"/><Relationship Id="rId73" Type="http://schemas.openxmlformats.org/officeDocument/2006/relationships/image" Target="../media/image10.jpeg"/><Relationship Id="rId78" Type="http://schemas.openxmlformats.org/officeDocument/2006/relationships/image" Target="../media/image11.jpeg"/><Relationship Id="rId81" Type="http://schemas.openxmlformats.org/officeDocument/2006/relationships/image" Target="../media/image14.jpe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hyperlink" Target="file:///G:/tin%208/Ngoai%20kh&#243;a1/TT3.ppt" TargetMode="External"/><Relationship Id="rId7" Type="http://schemas.openxmlformats.org/officeDocument/2006/relationships/tags" Target="../tags/tag7.xml"/><Relationship Id="rId71" Type="http://schemas.openxmlformats.org/officeDocument/2006/relationships/slide" Target="slide4.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67.xml"/><Relationship Id="rId7" Type="http://schemas.openxmlformats.org/officeDocument/2006/relationships/image" Target="../media/image16.jpeg"/><Relationship Id="rId12" Type="http://schemas.openxmlformats.org/officeDocument/2006/relationships/image" Target="../media/image14.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0.jpeg"/><Relationship Id="rId11" Type="http://schemas.openxmlformats.org/officeDocument/2006/relationships/slide" Target="slide2.xml"/><Relationship Id="rId5" Type="http://schemas.openxmlformats.org/officeDocument/2006/relationships/image" Target="../media/image21.gif"/><Relationship Id="rId10" Type="http://schemas.openxmlformats.org/officeDocument/2006/relationships/image" Target="../media/image11.jpeg"/><Relationship Id="rId4" Type="http://schemas.openxmlformats.org/officeDocument/2006/relationships/slideLayout" Target="../slideLayouts/slideLayout1.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Tuần</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9,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Tiết</a:t>
            </a: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9: CHUYÊN ĐỀ 3:</a:t>
            </a:r>
          </a:p>
          <a:p>
            <a:pPr algn="ctr" fontAlgn="auto">
              <a:spcBef>
                <a:spcPts val="0"/>
              </a:spcBef>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96DBB6E-B61D-EA4E-A15E-2EF38743F880}"/>
              </a:ext>
            </a:extLst>
          </p:cNvPr>
          <p:cNvPicPr>
            <a:picLocks noChangeAspect="1"/>
          </p:cNvPicPr>
          <p:nvPr/>
        </p:nvPicPr>
        <p:blipFill>
          <a:blip r:link="rId4"/>
          <a:stretch>
            <a:fillRect/>
          </a:stretch>
        </p:blipFill>
        <p:spPr>
          <a:xfrm>
            <a:off x="1270000" y="1270000"/>
            <a:ext cx="63500" cy="76200"/>
          </a:xfrm>
          <a:prstGeom prst="rect">
            <a:avLst/>
          </a:prstGeom>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a:hlinkClick r:id="rId3"/>
              </a:rPr>
              <a:t>http://vi.wikipedia.o</a:t>
            </a:r>
            <a:r>
              <a:rPr lang="en-US" sz="2400" b="1" u="sng">
                <a:solidFill>
                  <a:schemeClr val="tx2"/>
                </a:solidFill>
                <a:hlinkClick r:id="rId3"/>
              </a:rPr>
              <a:t>r</a:t>
            </a:r>
            <a:r>
              <a:rPr lang="en-US" sz="2400" b="1" u="sng">
                <a:solidFill>
                  <a:srgbClr val="0000FF"/>
                </a:solidFill>
                <a:hlinkClick r:id="rId3"/>
              </a:rPr>
              <a:t>g</a:t>
            </a:r>
            <a:r>
              <a:rPr lang="en-US" sz="2400" b="1" u="sng">
                <a:solidFill>
                  <a:srgbClr val="0000FF"/>
                </a:solidFill>
              </a:rPr>
              <a:t>/wiki/Internet</a:t>
            </a:r>
            <a:r>
              <a:rPr lang="en-US" sz="2400" b="1" u="sng"/>
              <a:t> </a:t>
            </a:r>
            <a:r>
              <a:rPr lang="en-US" sz="2400" b="1"/>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không chứa 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chứa các liên kết</a:t>
            </a:r>
            <a:r>
              <a:rPr lang="en-US" sz="240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latin typeface="Times New Roman" pitchFamily="18" charset="0"/>
                  <a:cs typeface="Times New Roman" pitchFamily="18" charset="0"/>
                </a:rPr>
                <a:t>CÂU 1: TRANG SIÊU VĂN BẢN LÀ: </a:t>
              </a: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latin typeface="Times New Roman" pitchFamily="18" charset="0"/>
                  <a:cs typeface="Times New Roman" pitchFamily="18" charset="0"/>
                </a:rPr>
                <a:t>CÂU 2: HÃY NÊU ĐỊA CHỈ MỘT SỐ WEBSITE CÓ NỘI DUNG PHỤC VỤ VIỆC HỌC TẬP  </a:t>
              </a: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itchFamily="18" charset="0"/>
                <a:cs typeface="Times New Roman" pitchFamily="18" charset="0"/>
              </a:rPr>
              <a:t>THẢO LUẬN 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FF0000"/>
                </a:solidFill>
                <a:latin typeface="Arial" charset="0"/>
              </a:rPr>
              <a:t>Trang văn bản đặc biệt tích hợp nhiều dạng dữ </a:t>
            </a:r>
          </a:p>
          <a:p>
            <a:r>
              <a:rPr lang="en-US" sz="2000" b="1">
                <a:solidFill>
                  <a:srgbClr val="FF0000"/>
                </a:solidFill>
                <a:latin typeface="Arial" charset="0"/>
              </a:rPr>
              <a:t>liệu khác nhau và chứa các liên kết</a:t>
            </a:r>
            <a:r>
              <a:rPr lang="en-US" sz="240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solidFill>
                  <a:srgbClr val="FF0000"/>
                </a:solidFill>
                <a:latin typeface="Times New Roman" pitchFamily="18" charset="0"/>
                <a:cs typeface="Times New Roman" pitchFamily="18" charset="0"/>
              </a:rPr>
              <a:t>CÂU 2: ĐỊA CHỈ MỘT SỐ WEBSITE CÓ NỘI DUNG PHỤC VỤ VIỆC HỌC TẬP:</a:t>
            </a:r>
          </a:p>
          <a:p>
            <a:r>
              <a:rPr lang="en-US" sz="2400" b="1">
                <a:latin typeface="Times New Roman" pitchFamily="18" charset="0"/>
                <a:cs typeface="Times New Roman" pitchFamily="18" charset="0"/>
              </a:rPr>
              <a:t>https://hanhtrangso.nxbgd.vn </a:t>
            </a:r>
            <a:endParaRPr lang="vi-VN" sz="2400" b="1">
              <a:latin typeface="Times New Roman" pitchFamily="18" charset="0"/>
              <a:cs typeface="Times New Roman" pitchFamily="18" charset="0"/>
            </a:endParaRPr>
          </a:p>
          <a:p>
            <a:r>
              <a:rPr lang="en-US" sz="2400" b="1">
                <a:latin typeface="Times New Roman" pitchFamily="18" charset="0"/>
                <a:cs typeface="Times New Roman" pitchFamily="18" charset="0"/>
              </a:rPr>
              <a:t>https://taphuan.nxbgd.vn </a:t>
            </a:r>
            <a:endParaRPr lang="vi-VN" sz="2400" b="1">
              <a:latin typeface="Times New Roman" pitchFamily="18" charset="0"/>
              <a:cs typeface="Times New Roman" pitchFamily="18" charset="0"/>
            </a:endParaRPr>
          </a:p>
          <a:p>
            <a:r>
              <a:rPr lang="en-US" sz="2400" b="1">
                <a:latin typeface="Times New Roman" pitchFamily="18" charset="0"/>
                <a:cs typeface="Times New Roman" pitchFamily="18" charset="0"/>
              </a:rPr>
              <a:t>https: //www.google.com </a:t>
            </a:r>
            <a:endParaRPr lang="vi-VN" sz="2400" b="1">
              <a:latin typeface="Times New Roman" pitchFamily="18" charset="0"/>
              <a:cs typeface="Times New Roman" pitchFamily="18" charset="0"/>
            </a:endParaRPr>
          </a:p>
          <a:p>
            <a:r>
              <a:rPr lang="en-US" sz="2400" b="1" u="sng">
                <a:latin typeface="Times New Roman" pitchFamily="18" charset="0"/>
                <a:cs typeface="Times New Roman" pitchFamily="18" charset="0"/>
                <a:hlinkClick r:id="rId6"/>
              </a:rPr>
              <a:t>https://www.youtube.com</a:t>
            </a:r>
            <a:endParaRPr lang="en-US" sz="2400" b="1" u="sng">
              <a:latin typeface="Times New Roman" pitchFamily="18" charset="0"/>
              <a:cs typeface="Times New Roman" pitchFamily="18" charset="0"/>
            </a:endParaRPr>
          </a:p>
          <a:p>
            <a:r>
              <a:rPr lang="en-US" sz="2400" b="1" u="sng">
                <a:latin typeface="Times New Roman" pitchFamily="18" charset="0"/>
                <a:cs typeface="Times New Roman" pitchFamily="18" charset="0"/>
                <a:hlinkClick r:id="rId6"/>
              </a:rPr>
              <a:t>https://www.</a:t>
            </a:r>
            <a:r>
              <a:rPr lang="vi-VN" sz="2400" b="1">
                <a:latin typeface="Times New Roman" pitchFamily="18" charset="0"/>
                <a:cs typeface="Times New Roman" pitchFamily="18" charset="0"/>
              </a:rPr>
              <a:t>Hoc24.com</a:t>
            </a:r>
          </a:p>
          <a:p>
            <a:r>
              <a:rPr lang="en-US" sz="2400" b="1" u="sng">
                <a:latin typeface="Times New Roman" pitchFamily="18" charset="0"/>
                <a:cs typeface="Times New Roman" pitchFamily="18" charset="0"/>
                <a:hlinkClick r:id="rId6"/>
              </a:rPr>
              <a:t>https://www.</a:t>
            </a:r>
            <a:r>
              <a:rPr lang="vi-VN" sz="2400" b="1">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dirty="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a:t>
            </a:r>
            <a:r>
              <a:rPr lang="en-US" sz="2400" b="1" cap="all" dirty="0" err="1">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Trình</a:t>
            </a:r>
            <a:r>
              <a:rPr lang="en-US" sz="2400" b="1" cap="all" dirty="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2400" b="1" cap="all" dirty="0" err="1">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duyệt</a:t>
            </a:r>
            <a:endParaRPr lang="en-US" sz="2400" b="1" cap="all" dirty="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10" name="Rectangle 9"/>
          <p:cNvSpPr>
            <a:spLocks noChangeArrowheads="1"/>
          </p:cNvSpPr>
          <p:nvPr/>
        </p:nvSpPr>
        <p:spPr bwMode="auto">
          <a:xfrm>
            <a:off x="-34347" y="1154363"/>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dirty="0">
                <a:solidFill>
                  <a:srgbClr val="FF0000"/>
                </a:solidFill>
                <a:sym typeface="Wingdings" panose="05000000000000000000" pitchFamily="2" charset="2"/>
              </a:rPr>
              <a:t> </a:t>
            </a:r>
            <a:r>
              <a:rPr lang="en-US" altLang="en-US" sz="2800" b="1" i="1" dirty="0">
                <a:latin typeface="Times New Roman" panose="02020603050405020304" pitchFamily="18" charset="0"/>
                <a:cs typeface="Times New Roman" panose="02020603050405020304" pitchFamily="18" charset="0"/>
              </a:rPr>
              <a:t>1. </a:t>
            </a:r>
            <a:r>
              <a:rPr lang="en-US" altLang="en-US" sz="2800" b="1" i="1" dirty="0" err="1">
                <a:latin typeface="Times New Roman" panose="02020603050405020304" pitchFamily="18" charset="0"/>
                <a:cs typeface="Times New Roman" panose="02020603050405020304" pitchFamily="18" charset="0"/>
              </a:rPr>
              <a:t>Một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số</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duyệt</a:t>
            </a:r>
            <a:r>
              <a:rPr lang="en-US" altLang="en-US" sz="2800" b="1" i="1" dirty="0">
                <a:latin typeface="Times New Roman" panose="02020603050405020304" pitchFamily="18" charset="0"/>
                <a:cs typeface="Times New Roman" panose="02020603050405020304" pitchFamily="18" charset="0"/>
              </a:rPr>
              <a:t> 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2091448"/>
            <a:ext cx="5976662" cy="479393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099" y="1685223"/>
            <a:ext cx="2397646" cy="2045381"/>
          </a:xfrm>
          <a:prstGeom prst="rect">
            <a:avLst/>
          </a:prstGeom>
        </p:spPr>
      </p:pic>
      <p:sp>
        <p:nvSpPr>
          <p:cNvPr id="17" name="TextBox 16"/>
          <p:cNvSpPr txBox="1"/>
          <p:nvPr/>
        </p:nvSpPr>
        <p:spPr>
          <a:xfrm>
            <a:off x="7236296" y="3933056"/>
            <a:ext cx="1394075" cy="369332"/>
          </a:xfrm>
          <a:prstGeom prst="rect">
            <a:avLst/>
          </a:prstGeom>
          <a:noFill/>
        </p:spPr>
        <p:txBody>
          <a:bodyPr wrap="square" rtlCol="0">
            <a:spAutoFit/>
          </a:bodyPr>
          <a:lstStyle/>
          <a:p>
            <a:r>
              <a:rPr lang="en-US" dirty="0" err="1"/>
              <a:t>Cốc</a:t>
            </a:r>
            <a:r>
              <a:rPr lang="en-US" dirty="0"/>
              <a:t> </a:t>
            </a:r>
            <a:r>
              <a:rPr lang="en-US" dirty="0" err="1"/>
              <a:t>cốc</a:t>
            </a:r>
            <a:endParaRPr lang="vi-VN" dirty="0"/>
          </a:p>
        </p:txBody>
      </p:sp>
      <p:sp>
        <p:nvSpPr>
          <p:cNvPr id="8" name="Rectangle 7">
            <a:extLst>
              <a:ext uri="{FF2B5EF4-FFF2-40B4-BE49-F238E27FC236}">
                <a16:creationId xmlns:a16="http://schemas.microsoft.com/office/drawing/2014/main" id="{FEB71B99-42C6-B541-BC15-D42B0088890D}"/>
              </a:ext>
            </a:extLst>
          </p:cNvPr>
          <p:cNvSpPr/>
          <p:nvPr/>
        </p:nvSpPr>
        <p:spPr>
          <a:xfrm>
            <a:off x="41503" y="692698"/>
            <a:ext cx="2652362" cy="461665"/>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dirty="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a:t>
            </a:r>
            <a:r>
              <a:rPr lang="en-US" sz="2400" b="1" cap="all" dirty="0" err="1">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Trình</a:t>
            </a:r>
            <a:r>
              <a:rPr lang="en-US" sz="2400" b="1" cap="all" dirty="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2400" b="1" cap="all" dirty="0" err="1">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duyệt</a:t>
            </a:r>
            <a:endParaRPr lang="en-US" sz="2400" b="1" cap="all" dirty="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2" name="Rectangle 1">
            <a:extLst>
              <a:ext uri="{FF2B5EF4-FFF2-40B4-BE49-F238E27FC236}">
                <a16:creationId xmlns:a16="http://schemas.microsoft.com/office/drawing/2014/main" id="{E8505B23-00BF-F94D-B3A4-2D5C049A812C}"/>
              </a:ext>
            </a:extLst>
          </p:cNvPr>
          <p:cNvSpPr/>
          <p:nvPr/>
        </p:nvSpPr>
        <p:spPr>
          <a:xfrm>
            <a:off x="251520" y="1844824"/>
            <a:ext cx="8136904" cy="1815882"/>
          </a:xfrm>
          <a:prstGeom prst="rect">
            <a:avLst/>
          </a:prstGeom>
        </p:spPr>
        <p:txBody>
          <a:bodyPr wrap="square">
            <a:spAutoFit/>
          </a:bodyP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Trình</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duyệt</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là</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phần</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mềm</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giúp</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người</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dùng</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truy</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cập</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các</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trang</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web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trên</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Người</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sử</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dụng</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có</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thể</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theo</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các</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liên</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kết</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để</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khai</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thác</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thông</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tin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từ</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các</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a:solidFill>
                  <a:sysClr val="windowText" lastClr="000000"/>
                </a:solidFill>
                <a:latin typeface="Times New Roman" panose="02020603050405020304" pitchFamily="18" charset="0"/>
                <a:cs typeface="Times New Roman" panose="02020603050405020304" pitchFamily="18" charset="0"/>
              </a:rPr>
              <a:t>trang</a:t>
            </a:r>
            <a:r>
              <a:rPr lang="en-US" altLang="en-US" sz="2800" b="1" kern="0" dirty="0">
                <a:solidFill>
                  <a:sysClr val="windowText" lastClr="000000"/>
                </a:solidFill>
                <a:latin typeface="Times New Roman" panose="02020603050405020304" pitchFamily="18" charset="0"/>
                <a:cs typeface="Times New Roman" panose="02020603050405020304" pitchFamily="18" charset="0"/>
              </a:rPr>
              <a:t> web</a:t>
            </a:r>
            <a:endParaRPr lang="en-US" altLang="en-US" sz="28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0471066-EDC0-964D-B14A-B4B9968E0FA7}"/>
              </a:ext>
            </a:extLst>
          </p:cNvPr>
          <p:cNvSpPr>
            <a:spLocks noChangeArrowheads="1"/>
          </p:cNvSpPr>
          <p:nvPr/>
        </p:nvSpPr>
        <p:spPr bwMode="auto">
          <a:xfrm>
            <a:off x="-34347" y="1154363"/>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dirty="0">
                <a:solidFill>
                  <a:srgbClr val="FF0000"/>
                </a:solidFill>
                <a:sym typeface="Wingdings" panose="05000000000000000000" pitchFamily="2" charset="2"/>
              </a:rPr>
              <a:t> </a:t>
            </a:r>
            <a:r>
              <a:rPr lang="en-US" altLang="en-US" sz="2800" b="1" i="1" dirty="0">
                <a:latin typeface="Times New Roman" panose="02020603050405020304" pitchFamily="18" charset="0"/>
                <a:cs typeface="Times New Roman" panose="02020603050405020304" pitchFamily="18" charset="0"/>
              </a:rPr>
              <a:t>1. </a:t>
            </a:r>
            <a:r>
              <a:rPr lang="en-US" altLang="en-US" sz="2800" b="1" i="1" dirty="0" err="1">
                <a:latin typeface="Times New Roman" panose="02020603050405020304" pitchFamily="18" charset="0"/>
                <a:cs typeface="Times New Roman" panose="02020603050405020304" pitchFamily="18" charset="0"/>
              </a:rPr>
              <a:t>Một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số</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duyệt</a:t>
            </a:r>
            <a:r>
              <a:rPr lang="en-US" altLang="en-US" sz="2800" b="1" i="1" dirty="0">
                <a:latin typeface="Times New Roman" panose="02020603050405020304" pitchFamily="18" charset="0"/>
                <a:cs typeface="Times New Roman" panose="02020603050405020304" pitchFamily="18" charset="0"/>
              </a:rPr>
              <a:t> web:</a:t>
            </a:r>
            <a:endParaRPr lang="en-US" altLang="en-US" sz="28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13463F6-B373-4D49-929B-0A69E358B443}"/>
              </a:ext>
            </a:extLst>
          </p:cNvPr>
          <p:cNvSpPr/>
          <p:nvPr/>
        </p:nvSpPr>
        <p:spPr>
          <a:xfrm>
            <a:off x="41503" y="692698"/>
            <a:ext cx="2652362" cy="461665"/>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dirty="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a:t>
            </a:r>
            <a:r>
              <a:rPr lang="en-US" sz="2400" b="1" cap="all" dirty="0" err="1">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Trình</a:t>
            </a:r>
            <a:r>
              <a:rPr lang="en-US" sz="2400" b="1" cap="all" dirty="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2400" b="1" cap="all" dirty="0" err="1">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duyệt</a:t>
            </a:r>
            <a:endParaRPr lang="en-US" sz="2400" b="1" cap="all" dirty="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0388762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a:sym typeface="Wingdings" panose="05000000000000000000" pitchFamily="2" charset="2"/>
              </a:rPr>
              <a:t></a:t>
            </a:r>
            <a:r>
              <a:rPr lang="en-US" altLang="en-US" sz="3200" b="1">
                <a:sym typeface="Wingdings" panose="05000000000000000000" pitchFamily="2" charset="2"/>
              </a:rPr>
              <a:t>2. </a:t>
            </a:r>
            <a:r>
              <a:rPr lang="en-US" altLang="en-US" sz="3200" b="1"/>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thanh địa chỉ của trình duyệt.</a:t>
            </a:r>
            <a:endParaRPr lang="en-US" altLang="en-US" sz="3600" dirty="0">
              <a:solidFill>
                <a:srgbClr val="C00000"/>
              </a:solidFill>
            </a:endParaRPr>
          </a:p>
          <a:p>
            <a:r>
              <a:rPr lang="en-US" altLang="en-US" sz="3600" dirty="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18" name="Bitmap Image" r:id="rId4" imgW="4877481" imgH="3677163" progId="Paint.Picture">
                  <p:embed/>
                </p:oleObj>
              </mc:Choice>
              <mc:Fallback>
                <p:oleObj name="Bitmap Image" r:id="rId4" imgW="4877481" imgH="367716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6"/>
              </a:rPr>
              <a:t>http://khituongvietnam.gov.vn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Thành 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a:solidFill>
                    <a:srgbClr val="FF0000"/>
                  </a:solidFill>
                  <a:latin typeface="Times New Roman" pitchFamily="18" charset="0"/>
                  <a:cs typeface="Times New Roman" pitchFamily="18" charset="0"/>
                </a:rPr>
                <a:t>1.</a:t>
              </a:r>
              <a:r>
                <a:rPr lang="en-US" altLang="en-US" sz="2400" b="1">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a:latin typeface="Times New Roman" pitchFamily="18" charset="0"/>
              <a:cs typeface="Times New Roman" pitchFamily="18" charset="0"/>
            </a:endParaRPr>
          </a:p>
          <a:p>
            <a:r>
              <a:rPr lang="en-US" sz="2400" b="1">
                <a:solidFill>
                  <a:srgbClr val="FF0000"/>
                </a:solidFill>
                <a:latin typeface="Times New Roman" pitchFamily="18" charset="0"/>
                <a:cs typeface="Times New Roman" pitchFamily="18" charset="0"/>
              </a:rPr>
              <a:t>Thành 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extLst>
                    <a:ext uri="{9D8B030D-6E8A-4147-A177-3AD203B41FA5}">
                      <a16:colId xmlns:a16="http://schemas.microsoft.com/office/drawing/2014/main" val="20000"/>
                    </a:ext>
                  </a:extLst>
                </a:gridCol>
                <a:gridCol w="3759243">
                  <a:extLst>
                    <a:ext uri="{9D8B030D-6E8A-4147-A177-3AD203B41FA5}">
                      <a16:colId xmlns:a16="http://schemas.microsoft.com/office/drawing/2014/main" val="20001"/>
                    </a:ext>
                  </a:extLst>
                </a:gridCol>
              </a:tblGrid>
              <a:tr h="486479">
                <a:tc>
                  <a:txBody>
                    <a:bodyPr/>
                    <a:lstStyle/>
                    <a:p>
                      <a:pPr algn="ctr"/>
                      <a:r>
                        <a:rPr lang="en-US" sz="360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0"/>
                  </a:ext>
                </a:extLst>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a:latin typeface="Times New Roman" pitchFamily="18" charset="0"/>
                          <a:cs typeface="Times New Roman" pitchFamily="18" charset="0"/>
                        </a:rPr>
                        <a:t>a) Sử</a:t>
                      </a:r>
                      <a:r>
                        <a:rPr lang="en-US" sz="2400" b="1" baseline="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1"/>
                  </a:ext>
                </a:extLst>
              </a:tr>
              <a:tr h="1299600">
                <a:tc>
                  <a:txBody>
                    <a:bodyPr/>
                    <a:lstStyle/>
                    <a:p>
                      <a:pPr algn="just"/>
                      <a:r>
                        <a:rPr lang="vi-VN" sz="2400" b="1">
                          <a:latin typeface="Times New Roman" pitchFamily="18" charset="0"/>
                          <a:cs typeface="Times New Roman" pitchFamily="18" charset="0"/>
                        </a:rPr>
                        <a:t>2) Khi trình</a:t>
                      </a:r>
                      <a:r>
                        <a:rPr lang="vi-VN" sz="2400" b="1" baseline="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b)</a:t>
                      </a:r>
                      <a:r>
                        <a:rPr lang="en-US" sz="2400" b="1" baseline="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2"/>
                  </a:ext>
                </a:extLst>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3) Để truy cập các trang </a:t>
                      </a:r>
                      <a:r>
                        <a:rPr lang="es-ES" sz="2400" b="1" u="none" strike="noStrike" spc="0">
                          <a:effectLst/>
                          <a:latin typeface="Times New Roman" pitchFamily="18" charset="0"/>
                          <a:cs typeface="Times New Roman" pitchFamily="18" charset="0"/>
                        </a:rPr>
                        <a:t>web </a:t>
                      </a:r>
                      <a:r>
                        <a:rPr lang="vi-VN" sz="2400" b="1" u="none" strike="noStrike" spc="0">
                          <a:effectLst/>
                          <a:latin typeface="Times New Roman" pitchFamily="18" charset="0"/>
                          <a:cs typeface="Times New Roman" pitchFamily="18" charset="0"/>
                        </a:rPr>
                        <a:t>ta cần</a:t>
                      </a:r>
                      <a:endParaRPr lang="vi-VN" sz="2400" b="1">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a:latin typeface="Times New Roman" pitchFamily="18" charset="0"/>
                          <a:cs typeface="Times New Roman" pitchFamily="18" charset="0"/>
                        </a:rPr>
                        <a:t>c)</a:t>
                      </a:r>
                      <a:r>
                        <a:rPr lang="en-US" sz="2400" b="1" baseline="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3"/>
                  </a:ext>
                </a:extLst>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4) </a:t>
                      </a:r>
                      <a:r>
                        <a:rPr lang="es-ES" sz="2400" b="1" u="none" strike="noStrike" spc="0">
                          <a:effectLst/>
                          <a:latin typeface="Times New Roman" pitchFamily="18" charset="0"/>
                          <a:cs typeface="Times New Roman" pitchFamily="18" charset="0"/>
                        </a:rPr>
                        <a:t>WWW </a:t>
                      </a:r>
                      <a:r>
                        <a:rPr lang="vi-VN" sz="2400" b="1" u="none" strike="noStrike" spc="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a:latin typeface="Times New Roman" pitchFamily="18" charset="0"/>
                          <a:cs typeface="Times New Roman" pitchFamily="18" charset="0"/>
                        </a:rPr>
                        <a:t>d) Liên</a:t>
                      </a:r>
                      <a:r>
                        <a:rPr lang="en-US" sz="2400" b="1" baseline="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4"/>
                  </a:ext>
                </a:extLst>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a:solidFill>
                    <a:srgbClr val="FF0000"/>
                  </a:solidFill>
                  <a:latin typeface="Times New Roman" pitchFamily="18" charset="0"/>
                  <a:cs typeface="Times New Roman" pitchFamily="18" charset="0"/>
                </a:rPr>
                <a:t>2.</a:t>
              </a:r>
              <a:r>
                <a:rPr lang="en-US" altLang="en-US" sz="2400" b="1">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50">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1"/>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5">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5">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6">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6">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6">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7">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7">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5">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5">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5">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6">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5">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1">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1">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1">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60">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1">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2">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3" name="Text Box 164"/>
          <p:cNvSpPr txBox="1">
            <a:spLocks noChangeArrowheads="1"/>
          </p:cNvSpPr>
          <p:nvPr>
            <p:custDataLst>
              <p:tags r:id="rId46"/>
            </p:custDataLst>
          </p:nvPr>
        </p:nvSpPr>
        <p:spPr bwMode="auto">
          <a:xfrm>
            <a:off x="990600" y="304800"/>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altLang="en-US" sz="3200" b="1">
                <a:solidFill>
                  <a:srgbClr val="FF0000"/>
                </a:solidFill>
                <a:latin typeface="Times New Roman" pitchFamily="18" charset="0"/>
                <a:cs typeface="Times New Roman" pitchFamily="18" charset="0"/>
              </a:rPr>
              <a:t>TRƯỜNG THCS ... </a:t>
            </a:r>
          </a:p>
        </p:txBody>
      </p:sp>
      <p:sp>
        <p:nvSpPr>
          <p:cNvPr id="14384" name="WordArt 165" descr="Green marble"/>
          <p:cNvSpPr>
            <a:spLocks noChangeArrowheads="1" noChangeShapeType="1" noTextEdit="1"/>
          </p:cNvSpPr>
          <p:nvPr>
            <p:custDataLst>
              <p:tags r:id="rId47"/>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4">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p>
        </p:txBody>
      </p:sp>
    </p:spTree>
    <p:extLst>
      <p:ext uri="{BB962C8B-B14F-4D97-AF65-F5344CB8AC3E}">
        <p14:creationId xmlns:p14="http://schemas.microsoft.com/office/powerpoint/2010/main" val="301473708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3"/>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3"/>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4"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4"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5"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5"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6"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7"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0"/>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solidFill>
                  <a:srgbClr val="FF0000"/>
                </a:solidFill>
                <a:latin typeface="Arial" charset="0"/>
              </a:rPr>
              <a:t>BÀI 6: MẠNG THÔNG TIN TOÀN CẦU</a:t>
            </a:r>
          </a:p>
        </p:txBody>
      </p:sp>
      <p:sp>
        <p:nvSpPr>
          <p:cNvPr id="74" name="AutoShape 27" descr="Bouquet">
            <a:hlinkClick r:id="rId69"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1"/>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8"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12179" y="1391354"/>
            <a:ext cx="8588458" cy="12241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dirty="0">
                <a:solidFill>
                  <a:schemeClr val="tx1"/>
                </a:solidFill>
                <a:latin typeface="Times New Roman" pitchFamily="18" charset="0"/>
                <a:cs typeface="Times New Roman" pitchFamily="18" charset="0"/>
              </a:rPr>
              <a:t>Trang </a:t>
            </a:r>
            <a:r>
              <a:rPr lang="en-US" altLang="en-US" sz="2400" b="1" dirty="0" err="1">
                <a:solidFill>
                  <a:schemeClr val="tx1"/>
                </a:solidFill>
                <a:latin typeface="Times New Roman" pitchFamily="18" charset="0"/>
                <a:cs typeface="Times New Roman" pitchFamily="18" charset="0"/>
              </a:rPr>
              <a:t>siêu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bản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Hypertex</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là</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trang</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bản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đặc</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biệt</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tích</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hợp</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nhiều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dạng</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dữ</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liệu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khác</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nhau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như</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bản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hình</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ảnh</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âm</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thanh</a:t>
            </a:r>
            <a:r>
              <a:rPr lang="en-US" altLang="en-US" sz="2400" b="1" dirty="0">
                <a:solidFill>
                  <a:schemeClr val="tx1"/>
                </a:solidFill>
                <a:latin typeface="Times New Roman" pitchFamily="18" charset="0"/>
                <a:cs typeface="Times New Roman" pitchFamily="18" charset="0"/>
              </a:rPr>
              <a:t>, video …</a:t>
            </a:r>
          </a:p>
        </p:txBody>
      </p:sp>
      <p:sp>
        <p:nvSpPr>
          <p:cNvPr id="3" name="Right Arrow 2"/>
          <p:cNvSpPr/>
          <p:nvPr/>
        </p:nvSpPr>
        <p:spPr>
          <a:xfrm>
            <a:off x="354181" y="148962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AutoShape 27" descr="Bouquet">
            <a:hlinkClick r:id="rId11" action="ppaction://hlinksldjump"/>
            <a:extLst>
              <a:ext uri="{FF2B5EF4-FFF2-40B4-BE49-F238E27FC236}">
                <a16:creationId xmlns:a16="http://schemas.microsoft.com/office/drawing/2014/main" id="{11B294C0-92BF-5541-A0A6-4221C1C180EC}"/>
              </a:ext>
            </a:extLst>
          </p:cNvPr>
          <p:cNvSpPr>
            <a:spLocks noChangeArrowheads="1"/>
          </p:cNvSpPr>
          <p:nvPr>
            <p:custDataLst>
              <p:tags r:id="rId3"/>
            </p:custDataLst>
          </p:nvPr>
        </p:nvSpPr>
        <p:spPr bwMode="gray">
          <a:xfrm>
            <a:off x="243890" y="371244"/>
            <a:ext cx="6208712" cy="609484"/>
          </a:xfrm>
          <a:prstGeom prst="roundRect">
            <a:avLst>
              <a:gd name="adj" fmla="val 50000"/>
            </a:avLst>
          </a:prstGeom>
          <a:blipFill dpi="0" rotWithShape="1">
            <a:blip r:embed="rId12"/>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dirty="0">
                <a:solidFill>
                  <a:srgbClr val="FF0000"/>
                </a:solidFill>
                <a:latin typeface="Arial" charset="0"/>
              </a:rPr>
              <a:t>1.Tổ </a:t>
            </a:r>
            <a:r>
              <a:rPr lang="en-US" altLang="en-US" sz="2400" b="1" u="sng" dirty="0" err="1">
                <a:solidFill>
                  <a:srgbClr val="FF0000"/>
                </a:solidFill>
                <a:latin typeface="Arial" charset="0"/>
              </a:rPr>
              <a:t>chức</a:t>
            </a:r>
            <a:r>
              <a:rPr lang="en-US" altLang="en-US" sz="2400" b="1" u="sng" dirty="0">
                <a:solidFill>
                  <a:srgbClr val="FF0000"/>
                </a:solidFill>
                <a:latin typeface="Arial" charset="0"/>
              </a:rPr>
              <a:t> </a:t>
            </a:r>
            <a:r>
              <a:rPr lang="en-US" altLang="en-US" sz="2400" b="1" u="sng" dirty="0" err="1">
                <a:solidFill>
                  <a:srgbClr val="FF0000"/>
                </a:solidFill>
                <a:latin typeface="Arial" charset="0"/>
              </a:rPr>
              <a:t>thông</a:t>
            </a:r>
            <a:r>
              <a:rPr lang="en-US" altLang="en-US" sz="2400" b="1" u="sng" dirty="0">
                <a:solidFill>
                  <a:srgbClr val="FF0000"/>
                </a:solidFill>
                <a:latin typeface="Arial" charset="0"/>
              </a:rPr>
              <a:t> tin </a:t>
            </a:r>
            <a:r>
              <a:rPr lang="en-US" altLang="en-US" sz="2400" b="1" u="sng" dirty="0" err="1">
                <a:solidFill>
                  <a:srgbClr val="FF0000"/>
                </a:solidFill>
                <a:latin typeface="Arial" charset="0"/>
              </a:rPr>
              <a:t>trên</a:t>
            </a:r>
            <a:r>
              <a:rPr lang="en-US" altLang="en-US" sz="2400" b="1" u="sng" dirty="0">
                <a:solidFill>
                  <a:srgbClr val="FF0000"/>
                </a:solidFill>
                <a:latin typeface="Arial" charset="0"/>
              </a:rPr>
              <a:t> Internet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a:hlinkClick r:id="rId4"/>
              </a:rPr>
              <a:t>http://thieunien.vn</a:t>
            </a:r>
            <a:r>
              <a:rPr lang="en-US" sz="2400" b="1"/>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a:hlinkClick r:id="rId3"/>
              </a:rPr>
              <a:t>http://vi.wikipedia.org</a:t>
            </a:r>
            <a:r>
              <a:rPr lang="en-US" sz="2400" b="1"/>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ASUS\AppData\Local\Temp\~CaABFC\data\asimages\{7267740F-0680-41C0-9E65-E52B3DEB5298}_1.png&quot;/&gt;&lt;left val=&quot;77&quot;/&gt;&lt;top val=&quot;17&quot;/&gt;&lt;width val=&quot;582&quot;/&gt;&lt;height val=&quot;68&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1234</Words>
  <Application>Microsoft Macintosh PowerPoint</Application>
  <PresentationFormat>On-screen Show (4:3)</PresentationFormat>
  <Paragraphs>138</Paragraphs>
  <Slides>26</Slides>
  <Notes>4</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26</vt:i4>
      </vt:variant>
    </vt:vector>
  </HeadingPairs>
  <TitlesOfParts>
    <vt:vector size="37" baseType="lpstr">
      <vt:lpstr>Arial</vt:lpstr>
      <vt:lpstr>Arial Black</vt:lpstr>
      <vt:lpstr>Calibri</vt:lpstr>
      <vt:lpstr>Times New Roman</vt:lpstr>
      <vt:lpstr>VNI-Times</vt:lpstr>
      <vt:lpstr>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Microsoft Office User</cp:lastModifiedBy>
  <cp:revision>169</cp:revision>
  <dcterms:created xsi:type="dcterms:W3CDTF">2021-07-17T09:45:20Z</dcterms:created>
  <dcterms:modified xsi:type="dcterms:W3CDTF">2021-11-09T01:33:52Z</dcterms:modified>
</cp:coreProperties>
</file>