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304" r:id="rId10"/>
    <p:sldId id="292" r:id="rId11"/>
    <p:sldId id="291" r:id="rId12"/>
    <p:sldId id="293" r:id="rId13"/>
    <p:sldId id="306" r:id="rId14"/>
    <p:sldId id="294" r:id="rId15"/>
    <p:sldId id="295" r:id="rId16"/>
    <p:sldId id="297" r:id="rId17"/>
    <p:sldId id="296" r:id="rId18"/>
    <p:sldId id="305" r:id="rId19"/>
    <p:sldId id="298" r:id="rId20"/>
    <p:sldId id="286" r:id="rId21"/>
    <p:sldId id="287" r:id="rId22"/>
    <p:sldId id="288" r:id="rId23"/>
    <p:sldId id="299" r:id="rId24"/>
    <p:sldId id="300" r:id="rId25"/>
    <p:sldId id="301" r:id="rId26"/>
    <p:sldId id="290" r:id="rId27"/>
    <p:sldId id="302" r:id="rId28"/>
    <p:sldId id="303" r:id="rId29"/>
    <p:sldId id="265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>
      <p:cViewPr varScale="1">
        <p:scale>
          <a:sx n="69" d="100"/>
          <a:sy n="69" d="100"/>
        </p:scale>
        <p:origin x="192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311FC28-9035-834A-9589-478BF99C5E9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297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8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7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8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7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6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7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1343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1249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b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221C8-67F3-2E41-BDC6-D2167B62DAAB}"/>
              </a:ext>
            </a:extLst>
          </p:cNvPr>
          <p:cNvSpPr/>
          <p:nvPr/>
        </p:nvSpPr>
        <p:spPr>
          <a:xfrm>
            <a:off x="609600" y="16002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7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998" y="914400"/>
            <a:ext cx="3615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32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32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Câu 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998" y="914400"/>
            <a:ext cx="3615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32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32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887970-B303-A94E-AE63-8FA0188C22E9}"/>
              </a:ext>
            </a:extLst>
          </p:cNvPr>
          <p:cNvSpPr/>
          <p:nvPr/>
        </p:nvSpPr>
        <p:spPr>
          <a:xfrm>
            <a:off x="685800" y="1201410"/>
            <a:ext cx="8686800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862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50292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27432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4495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Internet</a:t>
            </a: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7: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8: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2FC63-FBFE-FB45-AABE-A82FF22075FC}"/>
              </a:ext>
            </a:extLst>
          </p:cNvPr>
          <p:cNvSpPr txBox="1"/>
          <p:nvPr/>
        </p:nvSpPr>
        <p:spPr>
          <a:xfrm>
            <a:off x="304800" y="58391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halkduster" panose="03050602040202020205" pitchFamily="66" charset="77"/>
                <a:cs typeface="Times New Roman" panose="02020603050405020304" pitchFamily="18" charset="0"/>
              </a:rPr>
              <a:t>TUẦN 5 TIẾT 6 </a:t>
            </a: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250AC94E-8D24-A744-B19D-C94D1BBBA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47" y="3208663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184FF2-EF49-344B-B2E2-D0F6CBF23807}"/>
              </a:ext>
            </a:extLst>
          </p:cNvPr>
          <p:cNvSpPr/>
          <p:nvPr/>
        </p:nvSpPr>
        <p:spPr>
          <a:xfrm>
            <a:off x="1217779" y="2458867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B2A7F3-2177-E642-822D-A9A86DD8CAF6}"/>
              </a:ext>
            </a:extLst>
          </p:cNvPr>
          <p:cNvSpPr/>
          <p:nvPr/>
        </p:nvSpPr>
        <p:spPr>
          <a:xfrm>
            <a:off x="7326789" y="2362200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B6C84B-9420-4D40-AA38-9AE13337BB85}"/>
              </a:ext>
            </a:extLst>
          </p:cNvPr>
          <p:cNvSpPr/>
          <p:nvPr/>
        </p:nvSpPr>
        <p:spPr>
          <a:xfrm>
            <a:off x="5792312" y="2381055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3DC3C6-04EE-6C48-8ED0-2DDC6D878D8B}"/>
              </a:ext>
            </a:extLst>
          </p:cNvPr>
          <p:cNvSpPr/>
          <p:nvPr/>
        </p:nvSpPr>
        <p:spPr>
          <a:xfrm>
            <a:off x="4056659" y="2421570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0748D2-9635-DD4C-BE22-2088E3C05C84}"/>
              </a:ext>
            </a:extLst>
          </p:cNvPr>
          <p:cNvSpPr/>
          <p:nvPr/>
        </p:nvSpPr>
        <p:spPr>
          <a:xfrm>
            <a:off x="2495733" y="2458867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E0B56-8B0D-F94C-B49A-5E8BB68487FF}"/>
              </a:ext>
            </a:extLst>
          </p:cNvPr>
          <p:cNvSpPr/>
          <p:nvPr/>
        </p:nvSpPr>
        <p:spPr>
          <a:xfrm>
            <a:off x="24002" y="2485733"/>
            <a:ext cx="1112805" cy="490199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69 L 0.01996 0.3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6867" y="39274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167" y="1109544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FB64888-099C-2048-B2B6-2218C9421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47" y="2446663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pt-BR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 </a:t>
            </a: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pt-BR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kumimoji="0" lang="pt-BR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1B8930-C702-7E4A-A697-14746158CE93}"/>
              </a:ext>
            </a:extLst>
          </p:cNvPr>
          <p:cNvSpPr/>
          <p:nvPr/>
        </p:nvSpPr>
        <p:spPr>
          <a:xfrm>
            <a:off x="1018077" y="1681157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77299-57DF-484C-8D3E-4AB5B71322D4}"/>
              </a:ext>
            </a:extLst>
          </p:cNvPr>
          <p:cNvSpPr/>
          <p:nvPr/>
        </p:nvSpPr>
        <p:spPr>
          <a:xfrm>
            <a:off x="7337923" y="1600200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39F273-E4F9-DC42-A79B-237E915245C7}"/>
              </a:ext>
            </a:extLst>
          </p:cNvPr>
          <p:cNvSpPr/>
          <p:nvPr/>
        </p:nvSpPr>
        <p:spPr>
          <a:xfrm>
            <a:off x="5803446" y="1619055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7D2614-03A8-4D42-82D2-BEEF6FB569CF}"/>
              </a:ext>
            </a:extLst>
          </p:cNvPr>
          <p:cNvSpPr/>
          <p:nvPr/>
        </p:nvSpPr>
        <p:spPr>
          <a:xfrm>
            <a:off x="4067793" y="1659570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D3C1A5-6972-2D4C-80F0-1FAA88B05C51}"/>
              </a:ext>
            </a:extLst>
          </p:cNvPr>
          <p:cNvSpPr/>
          <p:nvPr/>
        </p:nvSpPr>
        <p:spPr>
          <a:xfrm>
            <a:off x="2506867" y="1696867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13455 0.123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69 L 0.01997 0.3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24722 0.30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33351 0.371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88ku">
      <a:majorFont>
        <a:latin typeface="Arial Black"/>
        <a:ea typeface="思源黑体 CN Bold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Mẫu 4</Template>
  <TotalTime>853</TotalTime>
  <Words>1550</Words>
  <Application>Microsoft Macintosh PowerPoint</Application>
  <PresentationFormat>On-screen Show (4:3)</PresentationFormat>
  <Paragraphs>227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Calibri</vt:lpstr>
      <vt:lpstr>Chalkduster</vt:lpstr>
      <vt:lpstr>Times New Roman</vt:lpstr>
      <vt:lpstr>VNI-Times</vt:lpstr>
      <vt:lpstr>Office 主题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Microsoft Office User</cp:lastModifiedBy>
  <cp:revision>105</cp:revision>
  <dcterms:created xsi:type="dcterms:W3CDTF">2017-02-22T10:22:58Z</dcterms:created>
  <dcterms:modified xsi:type="dcterms:W3CDTF">2021-10-18T02:35:31Z</dcterms:modified>
</cp:coreProperties>
</file>