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1" r:id="rId3"/>
    <p:sldId id="257" r:id="rId4"/>
    <p:sldId id="258" r:id="rId5"/>
    <p:sldId id="259" r:id="rId6"/>
    <p:sldId id="289" r:id="rId7"/>
    <p:sldId id="295" r:id="rId8"/>
    <p:sldId id="290" r:id="rId9"/>
    <p:sldId id="284" r:id="rId10"/>
    <p:sldId id="296" r:id="rId11"/>
    <p:sldId id="285" r:id="rId12"/>
    <p:sldId id="260" r:id="rId13"/>
    <p:sldId id="293" r:id="rId14"/>
    <p:sldId id="286" r:id="rId15"/>
    <p:sldId id="294" r:id="rId16"/>
    <p:sldId id="287" r:id="rId17"/>
    <p:sldId id="288" r:id="rId18"/>
    <p:sldId id="292" r:id="rId19"/>
    <p:sldId id="276" r:id="rId20"/>
    <p:sldId id="279" r:id="rId21"/>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291" autoAdjust="0"/>
  </p:normalViewPr>
  <p:slideViewPr>
    <p:cSldViewPr>
      <p:cViewPr varScale="1">
        <p:scale>
          <a:sx n="36" d="100"/>
          <a:sy n="36" d="100"/>
        </p:scale>
        <p:origin x="-69" y="-9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66F11-E028-4DB8-AC21-35942FFB13A4}" type="doc">
      <dgm:prSet loTypeId="urn:microsoft.com/office/officeart/2005/8/layout/chevron2" loCatId="process" qsTypeId="urn:microsoft.com/office/officeart/2005/8/quickstyle/3d1" qsCatId="3D" csTypeId="urn:microsoft.com/office/officeart/2005/8/colors/colorful1" csCatId="colorful" phldr="1"/>
      <dgm:spPr/>
      <dgm:t>
        <a:bodyPr/>
        <a:lstStyle/>
        <a:p>
          <a:endParaRPr lang="en-US"/>
        </a:p>
      </dgm:t>
    </dgm:pt>
    <dgm:pt modelId="{9BEC45A1-B878-48BF-85B5-0047717E2415}">
      <dgm:prSet phldrT="[Text]"/>
      <dgm:spPr/>
      <dgm:t>
        <a:bodyPr/>
        <a:lstStyle/>
        <a:p>
          <a:r>
            <a:rPr lang="en-US" b="1" dirty="0">
              <a:latin typeface="Times New Roman" panose="02020603050405020304" pitchFamily="18" charset="0"/>
              <a:cs typeface="Times New Roman" panose="02020603050405020304" pitchFamily="18" charset="0"/>
            </a:rPr>
            <a:t>HĐ1</a:t>
          </a:r>
        </a:p>
      </dgm:t>
    </dgm:pt>
    <dgm:pt modelId="{510FF3D7-4BF0-4D11-B49B-B6742C54389D}" type="parTrans" cxnId="{F4ECC8F0-4340-40FC-9BB2-FADC973B05F5}">
      <dgm:prSet/>
      <dgm:spPr/>
      <dgm:t>
        <a:bodyPr/>
        <a:lstStyle/>
        <a:p>
          <a:endParaRPr lang="en-US" b="1">
            <a:latin typeface="Cambria" pitchFamily="18" charset="0"/>
          </a:endParaRPr>
        </a:p>
      </dgm:t>
    </dgm:pt>
    <dgm:pt modelId="{F59D1DD6-04C3-41A0-A473-22EEFA772F8F}" type="sibTrans" cxnId="{F4ECC8F0-4340-40FC-9BB2-FADC973B05F5}">
      <dgm:prSet/>
      <dgm:spPr/>
      <dgm:t>
        <a:bodyPr/>
        <a:lstStyle/>
        <a:p>
          <a:endParaRPr lang="en-US" b="1">
            <a:latin typeface="Cambria" pitchFamily="18" charset="0"/>
          </a:endParaRPr>
        </a:p>
      </dgm:t>
    </dgm:pt>
    <dgm:pt modelId="{C06850DA-9698-484D-AC0C-4474CE47B19D}">
      <dgm:prSet phldrT="[Text]"/>
      <dgm:spPr/>
      <dgm:t>
        <a:bodyPr/>
        <a:lstStyle/>
        <a:p>
          <a:r>
            <a:rPr lang="en-US" b="1" dirty="0" err="1">
              <a:latin typeface="Times New Roman" panose="02020603050405020304" pitchFamily="18" charset="0"/>
              <a:cs typeface="Times New Roman" panose="02020603050405020304" pitchFamily="18" charset="0"/>
            </a:rPr>
            <a:t>Khởi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động</a:t>
          </a:r>
          <a:endParaRPr lang="en-US" b="1" dirty="0">
            <a:latin typeface="Times New Roman" panose="02020603050405020304" pitchFamily="18" charset="0"/>
            <a:cs typeface="Times New Roman" panose="02020603050405020304" pitchFamily="18" charset="0"/>
          </a:endParaRPr>
        </a:p>
      </dgm:t>
    </dgm:pt>
    <dgm:pt modelId="{519CFAE1-B6A0-40C3-82A3-217C179D3D2A}" type="parTrans" cxnId="{A073EA2A-EB1B-4E64-A336-B28E8CC089AC}">
      <dgm:prSet/>
      <dgm:spPr/>
      <dgm:t>
        <a:bodyPr/>
        <a:lstStyle/>
        <a:p>
          <a:endParaRPr lang="en-US" b="1">
            <a:latin typeface="Cambria" pitchFamily="18" charset="0"/>
          </a:endParaRPr>
        </a:p>
      </dgm:t>
    </dgm:pt>
    <dgm:pt modelId="{FC7FBAA8-B086-4300-A553-79CD7737B1EB}" type="sibTrans" cxnId="{A073EA2A-EB1B-4E64-A336-B28E8CC089AC}">
      <dgm:prSet/>
      <dgm:spPr/>
      <dgm:t>
        <a:bodyPr/>
        <a:lstStyle/>
        <a:p>
          <a:endParaRPr lang="en-US" b="1">
            <a:latin typeface="Cambria" pitchFamily="18" charset="0"/>
          </a:endParaRPr>
        </a:p>
      </dgm:t>
    </dgm:pt>
    <dgm:pt modelId="{F379CBE6-CF85-4F70-933B-AC682C39BB7D}">
      <dgm:prSet phldrT="[Text]"/>
      <dgm:spPr/>
      <dgm:t>
        <a:bodyPr/>
        <a:lstStyle/>
        <a:p>
          <a:r>
            <a:rPr lang="en-US" b="1" dirty="0">
              <a:latin typeface="Times New Roman" panose="02020603050405020304" pitchFamily="18" charset="0"/>
              <a:cs typeface="Times New Roman" panose="02020603050405020304" pitchFamily="18" charset="0"/>
            </a:rPr>
            <a:t>HĐ2</a:t>
          </a:r>
        </a:p>
      </dgm:t>
    </dgm:pt>
    <dgm:pt modelId="{6AE0E342-809A-4CD7-8794-E358A8E7018B}" type="parTrans" cxnId="{27FD3019-40F9-41C7-8D44-CBA1547C1972}">
      <dgm:prSet/>
      <dgm:spPr/>
      <dgm:t>
        <a:bodyPr/>
        <a:lstStyle/>
        <a:p>
          <a:endParaRPr lang="en-US" b="1">
            <a:latin typeface="Cambria" pitchFamily="18" charset="0"/>
          </a:endParaRPr>
        </a:p>
      </dgm:t>
    </dgm:pt>
    <dgm:pt modelId="{400A36D9-8181-4120-8D24-0395CA0CC210}" type="sibTrans" cxnId="{27FD3019-40F9-41C7-8D44-CBA1547C1972}">
      <dgm:prSet/>
      <dgm:spPr/>
      <dgm:t>
        <a:bodyPr/>
        <a:lstStyle/>
        <a:p>
          <a:endParaRPr lang="en-US" b="1">
            <a:latin typeface="Cambria" pitchFamily="18" charset="0"/>
          </a:endParaRPr>
        </a:p>
      </dgm:t>
    </dgm:pt>
    <dgm:pt modelId="{042ECF77-459B-41C7-9823-DE903F8A4931}">
      <dgm:prSet phldrT="[Text]"/>
      <dgm:spPr/>
      <dgm:t>
        <a:bodyPr/>
        <a:lstStyle/>
        <a:p>
          <a:r>
            <a:rPr lang="en-US" b="1" dirty="0" err="1">
              <a:latin typeface="Times New Roman" panose="02020603050405020304" pitchFamily="18" charset="0"/>
              <a:cs typeface="Times New Roman" panose="02020603050405020304" pitchFamily="18" charset="0"/>
            </a:rPr>
            <a:t>Xử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thông</a:t>
          </a:r>
          <a:r>
            <a:rPr lang="en-US" b="1" dirty="0">
              <a:latin typeface="Times New Roman" panose="02020603050405020304" pitchFamily="18" charset="0"/>
              <a:cs typeface="Times New Roman" panose="02020603050405020304" pitchFamily="18" charset="0"/>
            </a:rPr>
            <a:t> tin</a:t>
          </a:r>
        </a:p>
      </dgm:t>
    </dgm:pt>
    <dgm:pt modelId="{72EBE417-41C7-40BA-A5CA-98356F532309}" type="parTrans" cxnId="{A88DA491-CD0B-44FC-A37D-3BA4BCD18E75}">
      <dgm:prSet/>
      <dgm:spPr/>
      <dgm:t>
        <a:bodyPr/>
        <a:lstStyle/>
        <a:p>
          <a:endParaRPr lang="en-US" b="1">
            <a:latin typeface="Cambria" pitchFamily="18" charset="0"/>
          </a:endParaRPr>
        </a:p>
      </dgm:t>
    </dgm:pt>
    <dgm:pt modelId="{C5054410-8DD1-4233-8E7B-B03D58D2F8E7}" type="sibTrans" cxnId="{A88DA491-CD0B-44FC-A37D-3BA4BCD18E75}">
      <dgm:prSet/>
      <dgm:spPr/>
      <dgm:t>
        <a:bodyPr/>
        <a:lstStyle/>
        <a:p>
          <a:endParaRPr lang="en-US" b="1">
            <a:latin typeface="Cambria" pitchFamily="18" charset="0"/>
          </a:endParaRPr>
        </a:p>
      </dgm:t>
    </dgm:pt>
    <dgm:pt modelId="{FC14F758-2498-447B-A7AF-00FDBA0F8A5E}">
      <dgm:prSet phldrT="[Text]"/>
      <dgm:spPr/>
      <dgm:t>
        <a:bodyPr/>
        <a:lstStyle/>
        <a:p>
          <a:r>
            <a:rPr lang="en-US" b="1" dirty="0">
              <a:latin typeface="Times New Roman" panose="02020603050405020304" pitchFamily="18" charset="0"/>
              <a:cs typeface="Times New Roman" panose="02020603050405020304" pitchFamily="18" charset="0"/>
            </a:rPr>
            <a:t>HĐ3</a:t>
          </a:r>
        </a:p>
      </dgm:t>
    </dgm:pt>
    <dgm:pt modelId="{605748FF-EF01-46BD-B49B-B428FB12926D}" type="parTrans" cxnId="{6EB85461-2AFC-4FEF-8268-29C7C8024ADD}">
      <dgm:prSet/>
      <dgm:spPr/>
      <dgm:t>
        <a:bodyPr/>
        <a:lstStyle/>
        <a:p>
          <a:endParaRPr lang="en-US" b="1">
            <a:latin typeface="Cambria" pitchFamily="18" charset="0"/>
          </a:endParaRPr>
        </a:p>
      </dgm:t>
    </dgm:pt>
    <dgm:pt modelId="{6F61C51E-8294-4E33-AA2E-707EE3F79C30}" type="sibTrans" cxnId="{6EB85461-2AFC-4FEF-8268-29C7C8024ADD}">
      <dgm:prSet/>
      <dgm:spPr/>
      <dgm:t>
        <a:bodyPr/>
        <a:lstStyle/>
        <a:p>
          <a:endParaRPr lang="en-US" b="1">
            <a:latin typeface="Cambria" pitchFamily="18" charset="0"/>
          </a:endParaRPr>
        </a:p>
      </dgm:t>
    </dgm:pt>
    <dgm:pt modelId="{2D49C1AC-D38D-411C-9709-4CAEACF210BF}">
      <dgm:prSet phldrT="[Text]"/>
      <dgm:spPr/>
      <dgm:t>
        <a:bodyPr/>
        <a:lstStyle/>
        <a:p>
          <a:r>
            <a:rPr lang="en-US" b="1" dirty="0" err="1">
              <a:latin typeface="Times New Roman" panose="02020603050405020304" pitchFamily="18" charset="0"/>
              <a:cs typeface="Times New Roman" panose="02020603050405020304" pitchFamily="18" charset="0"/>
            </a:rPr>
            <a:t>Xử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thông</a:t>
          </a:r>
          <a:r>
            <a:rPr lang="en-US" b="1" dirty="0">
              <a:latin typeface="Times New Roman" panose="02020603050405020304" pitchFamily="18" charset="0"/>
              <a:cs typeface="Times New Roman" panose="02020603050405020304" pitchFamily="18" charset="0"/>
            </a:rPr>
            <a:t> tin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máy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tính</a:t>
          </a:r>
          <a:endParaRPr lang="en-US" b="1" dirty="0">
            <a:latin typeface="Times New Roman" panose="02020603050405020304" pitchFamily="18" charset="0"/>
            <a:cs typeface="Times New Roman" panose="02020603050405020304" pitchFamily="18" charset="0"/>
          </a:endParaRPr>
        </a:p>
      </dgm:t>
    </dgm:pt>
    <dgm:pt modelId="{5753BECE-9FB9-4BE1-ACC2-B5EB759B4903}" type="parTrans" cxnId="{FB26ED5E-BF99-474C-A7D9-936CAC85AA71}">
      <dgm:prSet/>
      <dgm:spPr/>
      <dgm:t>
        <a:bodyPr/>
        <a:lstStyle/>
        <a:p>
          <a:endParaRPr lang="en-US" b="1">
            <a:latin typeface="Cambria" pitchFamily="18" charset="0"/>
          </a:endParaRPr>
        </a:p>
      </dgm:t>
    </dgm:pt>
    <dgm:pt modelId="{B1AE9F59-CB49-4BE4-83C1-7A77E940C692}" type="sibTrans" cxnId="{FB26ED5E-BF99-474C-A7D9-936CAC85AA71}">
      <dgm:prSet/>
      <dgm:spPr/>
      <dgm:t>
        <a:bodyPr/>
        <a:lstStyle/>
        <a:p>
          <a:endParaRPr lang="en-US" b="1">
            <a:latin typeface="Cambria" pitchFamily="18" charset="0"/>
          </a:endParaRPr>
        </a:p>
      </dgm:t>
    </dgm:pt>
    <dgm:pt modelId="{68065D99-9624-43DC-BA36-15BE6B1E82A9}">
      <dgm:prSet phldrT="[Text]"/>
      <dgm:spPr/>
      <dgm:t>
        <a:bodyPr/>
        <a:lstStyle/>
        <a:p>
          <a:r>
            <a:rPr lang="en-US" b="1" dirty="0">
              <a:latin typeface="Times New Roman" panose="02020603050405020304" pitchFamily="18" charset="0"/>
              <a:cs typeface="Times New Roman" panose="02020603050405020304" pitchFamily="18" charset="0"/>
            </a:rPr>
            <a:t>HĐ4</a:t>
          </a:r>
        </a:p>
      </dgm:t>
    </dgm:pt>
    <dgm:pt modelId="{A6BE2CB9-643B-457A-B0F1-14F5516CDA64}" type="parTrans" cxnId="{9F6C30F1-ECFC-469E-91D0-7AFB5DE3701B}">
      <dgm:prSet/>
      <dgm:spPr/>
      <dgm:t>
        <a:bodyPr/>
        <a:lstStyle/>
        <a:p>
          <a:endParaRPr lang="en-US" b="1">
            <a:latin typeface="Cambria" pitchFamily="18" charset="0"/>
          </a:endParaRPr>
        </a:p>
      </dgm:t>
    </dgm:pt>
    <dgm:pt modelId="{CD538EEF-EE02-4919-8677-AAE735196777}" type="sibTrans" cxnId="{9F6C30F1-ECFC-469E-91D0-7AFB5DE3701B}">
      <dgm:prSet/>
      <dgm:spPr/>
      <dgm:t>
        <a:bodyPr/>
        <a:lstStyle/>
        <a:p>
          <a:endParaRPr lang="en-US" b="1">
            <a:latin typeface="Cambria" pitchFamily="18" charset="0"/>
          </a:endParaRPr>
        </a:p>
      </dgm:t>
    </dgm:pt>
    <dgm:pt modelId="{EE4C46C3-1420-4BF1-A34A-9D9AB07C39E9}">
      <dgm:prSet/>
      <dgm:spPr/>
      <dgm:t>
        <a:bodyPr/>
        <a:lstStyle/>
        <a:p>
          <a:r>
            <a:rPr lang="en-US" b="1" dirty="0" err="1">
              <a:latin typeface="Times New Roman" panose="02020603050405020304" pitchFamily="18" charset="0"/>
              <a:cs typeface="Times New Roman" panose="02020603050405020304" pitchFamily="18" charset="0"/>
            </a:rPr>
            <a:t>Luyện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tập</a:t>
          </a:r>
          <a:endParaRPr lang="en-US" b="1" dirty="0">
            <a:latin typeface="Times New Roman" panose="02020603050405020304" pitchFamily="18" charset="0"/>
            <a:cs typeface="Times New Roman" panose="02020603050405020304" pitchFamily="18" charset="0"/>
          </a:endParaRPr>
        </a:p>
      </dgm:t>
    </dgm:pt>
    <dgm:pt modelId="{17FC45D6-8A98-41D0-87B5-D7520567C1E6}" type="parTrans" cxnId="{0C77D1FD-A6D0-42BF-8F3E-2CF69B2EACF0}">
      <dgm:prSet/>
      <dgm:spPr/>
      <dgm:t>
        <a:bodyPr/>
        <a:lstStyle/>
        <a:p>
          <a:endParaRPr lang="en-US" b="1">
            <a:latin typeface="Cambria" pitchFamily="18" charset="0"/>
          </a:endParaRPr>
        </a:p>
      </dgm:t>
    </dgm:pt>
    <dgm:pt modelId="{DB35E0F7-4A96-4E01-AC6F-AB2041B4B076}" type="sibTrans" cxnId="{0C77D1FD-A6D0-42BF-8F3E-2CF69B2EACF0}">
      <dgm:prSet/>
      <dgm:spPr/>
      <dgm:t>
        <a:bodyPr/>
        <a:lstStyle/>
        <a:p>
          <a:endParaRPr lang="en-US" b="1">
            <a:latin typeface="Cambria" pitchFamily="18" charset="0"/>
          </a:endParaRPr>
        </a:p>
      </dgm:t>
    </dgm:pt>
    <dgm:pt modelId="{E12275BD-0ED7-4343-8E39-8209E41A2167}">
      <dgm:prSet phldrT="[Text]"/>
      <dgm:spPr/>
      <dgm:t>
        <a:bodyPr/>
        <a:lstStyle/>
        <a:p>
          <a:r>
            <a:rPr lang="en-US" b="1" dirty="0">
              <a:latin typeface="Times New Roman" panose="02020603050405020304" pitchFamily="18" charset="0"/>
              <a:cs typeface="Times New Roman" panose="02020603050405020304" pitchFamily="18" charset="0"/>
            </a:rPr>
            <a:t>HĐ5</a:t>
          </a:r>
        </a:p>
      </dgm:t>
    </dgm:pt>
    <dgm:pt modelId="{BEA59739-E54C-4AFD-9FEC-18A314CF7383}" type="parTrans" cxnId="{829EDE40-EA2C-4784-BC78-EC6B6C008847}">
      <dgm:prSet/>
      <dgm:spPr/>
      <dgm:t>
        <a:bodyPr/>
        <a:lstStyle/>
        <a:p>
          <a:endParaRPr lang="en-US" b="1">
            <a:latin typeface="Cambria" pitchFamily="18" charset="0"/>
          </a:endParaRPr>
        </a:p>
      </dgm:t>
    </dgm:pt>
    <dgm:pt modelId="{7152876E-23B1-420E-AAD8-9DE04A1CC1B8}" type="sibTrans" cxnId="{829EDE40-EA2C-4784-BC78-EC6B6C008847}">
      <dgm:prSet/>
      <dgm:spPr/>
      <dgm:t>
        <a:bodyPr/>
        <a:lstStyle/>
        <a:p>
          <a:endParaRPr lang="en-US" b="1">
            <a:latin typeface="Cambria" pitchFamily="18" charset="0"/>
          </a:endParaRPr>
        </a:p>
      </dgm:t>
    </dgm:pt>
    <dgm:pt modelId="{63805642-6FA0-41E7-8663-30F4FC7FF6B7}">
      <dgm:prSet/>
      <dgm:spPr/>
      <dgm:t>
        <a:bodyPr/>
        <a:lstStyle/>
        <a:p>
          <a:r>
            <a:rPr lang="en-US" b="1" dirty="0" err="1">
              <a:latin typeface="Times New Roman" panose="02020603050405020304" pitchFamily="18" charset="0"/>
              <a:cs typeface="Times New Roman" panose="02020603050405020304" pitchFamily="18" charset="0"/>
            </a:rPr>
            <a:t>Vận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dụng</a:t>
          </a:r>
          <a:endParaRPr lang="en-US" b="1" dirty="0">
            <a:latin typeface="Times New Roman" panose="02020603050405020304" pitchFamily="18" charset="0"/>
            <a:cs typeface="Times New Roman" panose="02020603050405020304" pitchFamily="18" charset="0"/>
          </a:endParaRPr>
        </a:p>
      </dgm:t>
    </dgm:pt>
    <dgm:pt modelId="{1546CB10-B509-411D-8C79-0CCE4A93BC3F}" type="parTrans" cxnId="{BF966E17-4BB3-45EF-AD60-A4AA45E77F91}">
      <dgm:prSet/>
      <dgm:spPr/>
      <dgm:t>
        <a:bodyPr/>
        <a:lstStyle/>
        <a:p>
          <a:endParaRPr lang="en-US" b="1">
            <a:latin typeface="Cambria" pitchFamily="18" charset="0"/>
          </a:endParaRPr>
        </a:p>
      </dgm:t>
    </dgm:pt>
    <dgm:pt modelId="{978A7011-4CFF-43A5-B52E-9AC2AEE6B60B}" type="sibTrans" cxnId="{BF966E17-4BB3-45EF-AD60-A4AA45E77F91}">
      <dgm:prSet/>
      <dgm:spPr/>
      <dgm:t>
        <a:bodyPr/>
        <a:lstStyle/>
        <a:p>
          <a:endParaRPr lang="en-US" b="1">
            <a:latin typeface="Cambria" pitchFamily="18" charset="0"/>
          </a:endParaRPr>
        </a:p>
      </dgm:t>
    </dgm:pt>
    <dgm:pt modelId="{2EC9BC4A-D4A7-46B2-8F8C-52C35A3BDBB2}" type="pres">
      <dgm:prSet presAssocID="{D8266F11-E028-4DB8-AC21-35942FFB13A4}" presName="linearFlow" presStyleCnt="0">
        <dgm:presLayoutVars>
          <dgm:dir/>
          <dgm:animLvl val="lvl"/>
          <dgm:resizeHandles val="exact"/>
        </dgm:presLayoutVars>
      </dgm:prSet>
      <dgm:spPr/>
      <dgm:t>
        <a:bodyPr/>
        <a:lstStyle/>
        <a:p>
          <a:endParaRPr lang="en-GB"/>
        </a:p>
      </dgm:t>
    </dgm:pt>
    <dgm:pt modelId="{C56F1BBA-AF7C-41D6-8FCE-0B8A89C7F482}" type="pres">
      <dgm:prSet presAssocID="{9BEC45A1-B878-48BF-85B5-0047717E2415}" presName="composite" presStyleCnt="0"/>
      <dgm:spPr/>
    </dgm:pt>
    <dgm:pt modelId="{C8CB19B0-3B43-4F96-ABB7-5255525F0E55}" type="pres">
      <dgm:prSet presAssocID="{9BEC45A1-B878-48BF-85B5-0047717E2415}" presName="parentText" presStyleLbl="alignNode1" presStyleIdx="0" presStyleCnt="5">
        <dgm:presLayoutVars>
          <dgm:chMax val="1"/>
          <dgm:bulletEnabled val="1"/>
        </dgm:presLayoutVars>
      </dgm:prSet>
      <dgm:spPr/>
      <dgm:t>
        <a:bodyPr/>
        <a:lstStyle/>
        <a:p>
          <a:endParaRPr lang="en-GB"/>
        </a:p>
      </dgm:t>
    </dgm:pt>
    <dgm:pt modelId="{E2B8869B-60AF-4361-8B7A-E7F99D127A96}" type="pres">
      <dgm:prSet presAssocID="{9BEC45A1-B878-48BF-85B5-0047717E2415}" presName="descendantText" presStyleLbl="alignAcc1" presStyleIdx="0" presStyleCnt="5" custLinFactNeighborY="3972">
        <dgm:presLayoutVars>
          <dgm:bulletEnabled val="1"/>
        </dgm:presLayoutVars>
      </dgm:prSet>
      <dgm:spPr/>
      <dgm:t>
        <a:bodyPr/>
        <a:lstStyle/>
        <a:p>
          <a:endParaRPr lang="en-GB"/>
        </a:p>
      </dgm:t>
    </dgm:pt>
    <dgm:pt modelId="{88BEFBFE-22C1-4BEE-B15C-7C0E35F70233}" type="pres">
      <dgm:prSet presAssocID="{F59D1DD6-04C3-41A0-A473-22EEFA772F8F}" presName="sp" presStyleCnt="0"/>
      <dgm:spPr/>
    </dgm:pt>
    <dgm:pt modelId="{379689BD-07C6-4E65-95FB-FAEADAEA7325}" type="pres">
      <dgm:prSet presAssocID="{F379CBE6-CF85-4F70-933B-AC682C39BB7D}" presName="composite" presStyleCnt="0"/>
      <dgm:spPr/>
    </dgm:pt>
    <dgm:pt modelId="{06B72AD2-612B-4DDE-8A65-7356D5159209}" type="pres">
      <dgm:prSet presAssocID="{F379CBE6-CF85-4F70-933B-AC682C39BB7D}" presName="parentText" presStyleLbl="alignNode1" presStyleIdx="1" presStyleCnt="5">
        <dgm:presLayoutVars>
          <dgm:chMax val="1"/>
          <dgm:bulletEnabled val="1"/>
        </dgm:presLayoutVars>
      </dgm:prSet>
      <dgm:spPr/>
      <dgm:t>
        <a:bodyPr/>
        <a:lstStyle/>
        <a:p>
          <a:endParaRPr lang="en-GB"/>
        </a:p>
      </dgm:t>
    </dgm:pt>
    <dgm:pt modelId="{C324E07D-0C26-4EB2-A4B2-E627D2151BE7}" type="pres">
      <dgm:prSet presAssocID="{F379CBE6-CF85-4F70-933B-AC682C39BB7D}" presName="descendantText" presStyleLbl="alignAcc1" presStyleIdx="1" presStyleCnt="5">
        <dgm:presLayoutVars>
          <dgm:bulletEnabled val="1"/>
        </dgm:presLayoutVars>
      </dgm:prSet>
      <dgm:spPr/>
      <dgm:t>
        <a:bodyPr/>
        <a:lstStyle/>
        <a:p>
          <a:endParaRPr lang="en-GB"/>
        </a:p>
      </dgm:t>
    </dgm:pt>
    <dgm:pt modelId="{595CF10D-35EE-4331-B3AB-37E1E86043AA}" type="pres">
      <dgm:prSet presAssocID="{400A36D9-8181-4120-8D24-0395CA0CC210}" presName="sp" presStyleCnt="0"/>
      <dgm:spPr/>
    </dgm:pt>
    <dgm:pt modelId="{C9998D1E-F784-40C9-8D71-34E3F97C37D8}" type="pres">
      <dgm:prSet presAssocID="{FC14F758-2498-447B-A7AF-00FDBA0F8A5E}" presName="composite" presStyleCnt="0"/>
      <dgm:spPr/>
    </dgm:pt>
    <dgm:pt modelId="{5252AAB6-4EE5-47C3-A85B-49315BA605E7}" type="pres">
      <dgm:prSet presAssocID="{FC14F758-2498-447B-A7AF-00FDBA0F8A5E}" presName="parentText" presStyleLbl="alignNode1" presStyleIdx="2" presStyleCnt="5">
        <dgm:presLayoutVars>
          <dgm:chMax val="1"/>
          <dgm:bulletEnabled val="1"/>
        </dgm:presLayoutVars>
      </dgm:prSet>
      <dgm:spPr/>
      <dgm:t>
        <a:bodyPr/>
        <a:lstStyle/>
        <a:p>
          <a:endParaRPr lang="en-GB"/>
        </a:p>
      </dgm:t>
    </dgm:pt>
    <dgm:pt modelId="{1180D28D-FA42-43A0-B8F0-D5D72E204BF4}" type="pres">
      <dgm:prSet presAssocID="{FC14F758-2498-447B-A7AF-00FDBA0F8A5E}" presName="descendantText" presStyleLbl="alignAcc1" presStyleIdx="2" presStyleCnt="5">
        <dgm:presLayoutVars>
          <dgm:bulletEnabled val="1"/>
        </dgm:presLayoutVars>
      </dgm:prSet>
      <dgm:spPr/>
      <dgm:t>
        <a:bodyPr/>
        <a:lstStyle/>
        <a:p>
          <a:endParaRPr lang="en-GB"/>
        </a:p>
      </dgm:t>
    </dgm:pt>
    <dgm:pt modelId="{4493D011-590D-4ACF-A0F9-6B9AE6E22BE2}" type="pres">
      <dgm:prSet presAssocID="{6F61C51E-8294-4E33-AA2E-707EE3F79C30}" presName="sp" presStyleCnt="0"/>
      <dgm:spPr/>
    </dgm:pt>
    <dgm:pt modelId="{3DB81303-0ABF-4721-8015-44484636C5D2}" type="pres">
      <dgm:prSet presAssocID="{68065D99-9624-43DC-BA36-15BE6B1E82A9}" presName="composite" presStyleCnt="0"/>
      <dgm:spPr/>
    </dgm:pt>
    <dgm:pt modelId="{5FF85FE9-CF2F-4097-8ECF-9C7322143698}" type="pres">
      <dgm:prSet presAssocID="{68065D99-9624-43DC-BA36-15BE6B1E82A9}" presName="parentText" presStyleLbl="alignNode1" presStyleIdx="3" presStyleCnt="5">
        <dgm:presLayoutVars>
          <dgm:chMax val="1"/>
          <dgm:bulletEnabled val="1"/>
        </dgm:presLayoutVars>
      </dgm:prSet>
      <dgm:spPr/>
      <dgm:t>
        <a:bodyPr/>
        <a:lstStyle/>
        <a:p>
          <a:endParaRPr lang="en-GB"/>
        </a:p>
      </dgm:t>
    </dgm:pt>
    <dgm:pt modelId="{DF7FDE58-1E36-44DE-99CC-B944BA7305DB}" type="pres">
      <dgm:prSet presAssocID="{68065D99-9624-43DC-BA36-15BE6B1E82A9}" presName="descendantText" presStyleLbl="alignAcc1" presStyleIdx="3" presStyleCnt="5">
        <dgm:presLayoutVars>
          <dgm:bulletEnabled val="1"/>
        </dgm:presLayoutVars>
      </dgm:prSet>
      <dgm:spPr/>
      <dgm:t>
        <a:bodyPr/>
        <a:lstStyle/>
        <a:p>
          <a:endParaRPr lang="en-GB"/>
        </a:p>
      </dgm:t>
    </dgm:pt>
    <dgm:pt modelId="{EE253FB3-4422-4934-A56D-331759A65BC0}" type="pres">
      <dgm:prSet presAssocID="{CD538EEF-EE02-4919-8677-AAE735196777}" presName="sp" presStyleCnt="0"/>
      <dgm:spPr/>
    </dgm:pt>
    <dgm:pt modelId="{38342254-F6E4-4FE6-9CE1-870A1E7A0397}" type="pres">
      <dgm:prSet presAssocID="{E12275BD-0ED7-4343-8E39-8209E41A2167}" presName="composite" presStyleCnt="0"/>
      <dgm:spPr/>
    </dgm:pt>
    <dgm:pt modelId="{C5E35131-7795-450E-BF08-8E0A6217FB93}" type="pres">
      <dgm:prSet presAssocID="{E12275BD-0ED7-4343-8E39-8209E41A2167}" presName="parentText" presStyleLbl="alignNode1" presStyleIdx="4" presStyleCnt="5">
        <dgm:presLayoutVars>
          <dgm:chMax val="1"/>
          <dgm:bulletEnabled val="1"/>
        </dgm:presLayoutVars>
      </dgm:prSet>
      <dgm:spPr/>
      <dgm:t>
        <a:bodyPr/>
        <a:lstStyle/>
        <a:p>
          <a:endParaRPr lang="en-GB"/>
        </a:p>
      </dgm:t>
    </dgm:pt>
    <dgm:pt modelId="{55829F31-B10E-4FB5-B1E4-369C8BB73727}" type="pres">
      <dgm:prSet presAssocID="{E12275BD-0ED7-4343-8E39-8209E41A2167}" presName="descendantText" presStyleLbl="alignAcc1" presStyleIdx="4" presStyleCnt="5">
        <dgm:presLayoutVars>
          <dgm:bulletEnabled val="1"/>
        </dgm:presLayoutVars>
      </dgm:prSet>
      <dgm:spPr/>
      <dgm:t>
        <a:bodyPr/>
        <a:lstStyle/>
        <a:p>
          <a:endParaRPr lang="en-GB"/>
        </a:p>
      </dgm:t>
    </dgm:pt>
  </dgm:ptLst>
  <dgm:cxnLst>
    <dgm:cxn modelId="{13B45069-0F99-4E93-BDBB-53FEF7D42B51}" type="presOf" srcId="{C06850DA-9698-484D-AC0C-4474CE47B19D}" destId="{E2B8869B-60AF-4361-8B7A-E7F99D127A96}" srcOrd="0" destOrd="0" presId="urn:microsoft.com/office/officeart/2005/8/layout/chevron2"/>
    <dgm:cxn modelId="{2CBEF57F-278C-4A18-977B-DE8E52562F05}" type="presOf" srcId="{D8266F11-E028-4DB8-AC21-35942FFB13A4}" destId="{2EC9BC4A-D4A7-46B2-8F8C-52C35A3BDBB2}" srcOrd="0" destOrd="0" presId="urn:microsoft.com/office/officeart/2005/8/layout/chevron2"/>
    <dgm:cxn modelId="{829EDE40-EA2C-4784-BC78-EC6B6C008847}" srcId="{D8266F11-E028-4DB8-AC21-35942FFB13A4}" destId="{E12275BD-0ED7-4343-8E39-8209E41A2167}" srcOrd="4" destOrd="0" parTransId="{BEA59739-E54C-4AFD-9FEC-18A314CF7383}" sibTransId="{7152876E-23B1-420E-AAD8-9DE04A1CC1B8}"/>
    <dgm:cxn modelId="{E9DA22DF-16AE-4559-8631-8C6B283F6039}" type="presOf" srcId="{042ECF77-459B-41C7-9823-DE903F8A4931}" destId="{C324E07D-0C26-4EB2-A4B2-E627D2151BE7}" srcOrd="0" destOrd="0" presId="urn:microsoft.com/office/officeart/2005/8/layout/chevron2"/>
    <dgm:cxn modelId="{BF966E17-4BB3-45EF-AD60-A4AA45E77F91}" srcId="{E12275BD-0ED7-4343-8E39-8209E41A2167}" destId="{63805642-6FA0-41E7-8663-30F4FC7FF6B7}" srcOrd="0" destOrd="0" parTransId="{1546CB10-B509-411D-8C79-0CCE4A93BC3F}" sibTransId="{978A7011-4CFF-43A5-B52E-9AC2AEE6B60B}"/>
    <dgm:cxn modelId="{C09089FA-1A46-4F1F-AF98-F67E125DBAA4}" type="presOf" srcId="{E12275BD-0ED7-4343-8E39-8209E41A2167}" destId="{C5E35131-7795-450E-BF08-8E0A6217FB93}" srcOrd="0" destOrd="0" presId="urn:microsoft.com/office/officeart/2005/8/layout/chevron2"/>
    <dgm:cxn modelId="{FB26ED5E-BF99-474C-A7D9-936CAC85AA71}" srcId="{FC14F758-2498-447B-A7AF-00FDBA0F8A5E}" destId="{2D49C1AC-D38D-411C-9709-4CAEACF210BF}" srcOrd="0" destOrd="0" parTransId="{5753BECE-9FB9-4BE1-ACC2-B5EB759B4903}" sibTransId="{B1AE9F59-CB49-4BE4-83C1-7A77E940C692}"/>
    <dgm:cxn modelId="{812AB725-4678-4FF4-9D3D-61AEE85B1E83}" type="presOf" srcId="{9BEC45A1-B878-48BF-85B5-0047717E2415}" destId="{C8CB19B0-3B43-4F96-ABB7-5255525F0E55}" srcOrd="0" destOrd="0" presId="urn:microsoft.com/office/officeart/2005/8/layout/chevron2"/>
    <dgm:cxn modelId="{63964641-4DA8-4130-87DF-51F9F3B690E3}" type="presOf" srcId="{FC14F758-2498-447B-A7AF-00FDBA0F8A5E}" destId="{5252AAB6-4EE5-47C3-A85B-49315BA605E7}" srcOrd="0" destOrd="0" presId="urn:microsoft.com/office/officeart/2005/8/layout/chevron2"/>
    <dgm:cxn modelId="{F9C5B8A9-9E9A-488B-ACC8-6D639D10791D}" type="presOf" srcId="{F379CBE6-CF85-4F70-933B-AC682C39BB7D}" destId="{06B72AD2-612B-4DDE-8A65-7356D5159209}" srcOrd="0" destOrd="0" presId="urn:microsoft.com/office/officeart/2005/8/layout/chevron2"/>
    <dgm:cxn modelId="{A88DA491-CD0B-44FC-A37D-3BA4BCD18E75}" srcId="{F379CBE6-CF85-4F70-933B-AC682C39BB7D}" destId="{042ECF77-459B-41C7-9823-DE903F8A4931}" srcOrd="0" destOrd="0" parTransId="{72EBE417-41C7-40BA-A5CA-98356F532309}" sibTransId="{C5054410-8DD1-4233-8E7B-B03D58D2F8E7}"/>
    <dgm:cxn modelId="{4F13C39E-7031-4306-9D79-BD60120FF9A6}" type="presOf" srcId="{68065D99-9624-43DC-BA36-15BE6B1E82A9}" destId="{5FF85FE9-CF2F-4097-8ECF-9C7322143698}" srcOrd="0" destOrd="0" presId="urn:microsoft.com/office/officeart/2005/8/layout/chevron2"/>
    <dgm:cxn modelId="{19B66D2D-0E41-4763-91F4-40AF53426A92}" type="presOf" srcId="{2D49C1AC-D38D-411C-9709-4CAEACF210BF}" destId="{1180D28D-FA42-43A0-B8F0-D5D72E204BF4}" srcOrd="0" destOrd="0" presId="urn:microsoft.com/office/officeart/2005/8/layout/chevron2"/>
    <dgm:cxn modelId="{0258A026-CEA8-44E1-96FF-53263AEC98D1}" type="presOf" srcId="{EE4C46C3-1420-4BF1-A34A-9D9AB07C39E9}" destId="{DF7FDE58-1E36-44DE-99CC-B944BA7305DB}" srcOrd="0" destOrd="0" presId="urn:microsoft.com/office/officeart/2005/8/layout/chevron2"/>
    <dgm:cxn modelId="{40281E2F-BA50-4F9B-8AC6-47479B7A0A21}" type="presOf" srcId="{63805642-6FA0-41E7-8663-30F4FC7FF6B7}" destId="{55829F31-B10E-4FB5-B1E4-369C8BB73727}" srcOrd="0" destOrd="0" presId="urn:microsoft.com/office/officeart/2005/8/layout/chevron2"/>
    <dgm:cxn modelId="{F4ECC8F0-4340-40FC-9BB2-FADC973B05F5}" srcId="{D8266F11-E028-4DB8-AC21-35942FFB13A4}" destId="{9BEC45A1-B878-48BF-85B5-0047717E2415}" srcOrd="0" destOrd="0" parTransId="{510FF3D7-4BF0-4D11-B49B-B6742C54389D}" sibTransId="{F59D1DD6-04C3-41A0-A473-22EEFA772F8F}"/>
    <dgm:cxn modelId="{6EB85461-2AFC-4FEF-8268-29C7C8024ADD}" srcId="{D8266F11-E028-4DB8-AC21-35942FFB13A4}" destId="{FC14F758-2498-447B-A7AF-00FDBA0F8A5E}" srcOrd="2" destOrd="0" parTransId="{605748FF-EF01-46BD-B49B-B428FB12926D}" sibTransId="{6F61C51E-8294-4E33-AA2E-707EE3F79C30}"/>
    <dgm:cxn modelId="{A073EA2A-EB1B-4E64-A336-B28E8CC089AC}" srcId="{9BEC45A1-B878-48BF-85B5-0047717E2415}" destId="{C06850DA-9698-484D-AC0C-4474CE47B19D}" srcOrd="0" destOrd="0" parTransId="{519CFAE1-B6A0-40C3-82A3-217C179D3D2A}" sibTransId="{FC7FBAA8-B086-4300-A553-79CD7737B1EB}"/>
    <dgm:cxn modelId="{9F6C30F1-ECFC-469E-91D0-7AFB5DE3701B}" srcId="{D8266F11-E028-4DB8-AC21-35942FFB13A4}" destId="{68065D99-9624-43DC-BA36-15BE6B1E82A9}" srcOrd="3" destOrd="0" parTransId="{A6BE2CB9-643B-457A-B0F1-14F5516CDA64}" sibTransId="{CD538EEF-EE02-4919-8677-AAE735196777}"/>
    <dgm:cxn modelId="{0C77D1FD-A6D0-42BF-8F3E-2CF69B2EACF0}" srcId="{68065D99-9624-43DC-BA36-15BE6B1E82A9}" destId="{EE4C46C3-1420-4BF1-A34A-9D9AB07C39E9}" srcOrd="0" destOrd="0" parTransId="{17FC45D6-8A98-41D0-87B5-D7520567C1E6}" sibTransId="{DB35E0F7-4A96-4E01-AC6F-AB2041B4B076}"/>
    <dgm:cxn modelId="{27FD3019-40F9-41C7-8D44-CBA1547C1972}" srcId="{D8266F11-E028-4DB8-AC21-35942FFB13A4}" destId="{F379CBE6-CF85-4F70-933B-AC682C39BB7D}" srcOrd="1" destOrd="0" parTransId="{6AE0E342-809A-4CD7-8794-E358A8E7018B}" sibTransId="{400A36D9-8181-4120-8D24-0395CA0CC210}"/>
    <dgm:cxn modelId="{4A183636-E0E5-4FBD-B91A-20D3F9FD7E90}" type="presParOf" srcId="{2EC9BC4A-D4A7-46B2-8F8C-52C35A3BDBB2}" destId="{C56F1BBA-AF7C-41D6-8FCE-0B8A89C7F482}" srcOrd="0" destOrd="0" presId="urn:microsoft.com/office/officeart/2005/8/layout/chevron2"/>
    <dgm:cxn modelId="{92B219B2-B7A2-4787-AFA7-9157640096E3}" type="presParOf" srcId="{C56F1BBA-AF7C-41D6-8FCE-0B8A89C7F482}" destId="{C8CB19B0-3B43-4F96-ABB7-5255525F0E55}" srcOrd="0" destOrd="0" presId="urn:microsoft.com/office/officeart/2005/8/layout/chevron2"/>
    <dgm:cxn modelId="{B71F195F-D326-4884-A71E-7CC73385A3F0}" type="presParOf" srcId="{C56F1BBA-AF7C-41D6-8FCE-0B8A89C7F482}" destId="{E2B8869B-60AF-4361-8B7A-E7F99D127A96}" srcOrd="1" destOrd="0" presId="urn:microsoft.com/office/officeart/2005/8/layout/chevron2"/>
    <dgm:cxn modelId="{80B6E4DC-DD80-4724-AB2C-F4FCD08AFD18}" type="presParOf" srcId="{2EC9BC4A-D4A7-46B2-8F8C-52C35A3BDBB2}" destId="{88BEFBFE-22C1-4BEE-B15C-7C0E35F70233}" srcOrd="1" destOrd="0" presId="urn:microsoft.com/office/officeart/2005/8/layout/chevron2"/>
    <dgm:cxn modelId="{7C382C3A-9B93-4A6B-8D71-17CF03FF27EC}" type="presParOf" srcId="{2EC9BC4A-D4A7-46B2-8F8C-52C35A3BDBB2}" destId="{379689BD-07C6-4E65-95FB-FAEADAEA7325}" srcOrd="2" destOrd="0" presId="urn:microsoft.com/office/officeart/2005/8/layout/chevron2"/>
    <dgm:cxn modelId="{78A2E493-CA18-4884-AC64-93F8EEB83E7D}" type="presParOf" srcId="{379689BD-07C6-4E65-95FB-FAEADAEA7325}" destId="{06B72AD2-612B-4DDE-8A65-7356D5159209}" srcOrd="0" destOrd="0" presId="urn:microsoft.com/office/officeart/2005/8/layout/chevron2"/>
    <dgm:cxn modelId="{6281BB7F-B765-40CE-B095-7993C542A71E}" type="presParOf" srcId="{379689BD-07C6-4E65-95FB-FAEADAEA7325}" destId="{C324E07D-0C26-4EB2-A4B2-E627D2151BE7}" srcOrd="1" destOrd="0" presId="urn:microsoft.com/office/officeart/2005/8/layout/chevron2"/>
    <dgm:cxn modelId="{F4990921-A2ED-4171-A604-61088C604170}" type="presParOf" srcId="{2EC9BC4A-D4A7-46B2-8F8C-52C35A3BDBB2}" destId="{595CF10D-35EE-4331-B3AB-37E1E86043AA}" srcOrd="3" destOrd="0" presId="urn:microsoft.com/office/officeart/2005/8/layout/chevron2"/>
    <dgm:cxn modelId="{097B1E25-C707-4544-96C6-3E403FB641CB}" type="presParOf" srcId="{2EC9BC4A-D4A7-46B2-8F8C-52C35A3BDBB2}" destId="{C9998D1E-F784-40C9-8D71-34E3F97C37D8}" srcOrd="4" destOrd="0" presId="urn:microsoft.com/office/officeart/2005/8/layout/chevron2"/>
    <dgm:cxn modelId="{11ADC9D8-9EFF-4F6F-B1B7-44A938F79498}" type="presParOf" srcId="{C9998D1E-F784-40C9-8D71-34E3F97C37D8}" destId="{5252AAB6-4EE5-47C3-A85B-49315BA605E7}" srcOrd="0" destOrd="0" presId="urn:microsoft.com/office/officeart/2005/8/layout/chevron2"/>
    <dgm:cxn modelId="{C5C7F485-B3D4-4A81-8318-96157E5B03AC}" type="presParOf" srcId="{C9998D1E-F784-40C9-8D71-34E3F97C37D8}" destId="{1180D28D-FA42-43A0-B8F0-D5D72E204BF4}" srcOrd="1" destOrd="0" presId="urn:microsoft.com/office/officeart/2005/8/layout/chevron2"/>
    <dgm:cxn modelId="{40CD9B58-D70F-4157-94AF-1566B4B84B92}" type="presParOf" srcId="{2EC9BC4A-D4A7-46B2-8F8C-52C35A3BDBB2}" destId="{4493D011-590D-4ACF-A0F9-6B9AE6E22BE2}" srcOrd="5" destOrd="0" presId="urn:microsoft.com/office/officeart/2005/8/layout/chevron2"/>
    <dgm:cxn modelId="{A2AB6FB0-F454-497B-AAF8-2167B88A0939}" type="presParOf" srcId="{2EC9BC4A-D4A7-46B2-8F8C-52C35A3BDBB2}" destId="{3DB81303-0ABF-4721-8015-44484636C5D2}" srcOrd="6" destOrd="0" presId="urn:microsoft.com/office/officeart/2005/8/layout/chevron2"/>
    <dgm:cxn modelId="{C05BECE5-3473-4B2F-B934-B58C52E42E3C}" type="presParOf" srcId="{3DB81303-0ABF-4721-8015-44484636C5D2}" destId="{5FF85FE9-CF2F-4097-8ECF-9C7322143698}" srcOrd="0" destOrd="0" presId="urn:microsoft.com/office/officeart/2005/8/layout/chevron2"/>
    <dgm:cxn modelId="{44E74A14-1354-45BE-8873-1B9F00640839}" type="presParOf" srcId="{3DB81303-0ABF-4721-8015-44484636C5D2}" destId="{DF7FDE58-1E36-44DE-99CC-B944BA7305DB}" srcOrd="1" destOrd="0" presId="urn:microsoft.com/office/officeart/2005/8/layout/chevron2"/>
    <dgm:cxn modelId="{6732CECA-CDF4-4283-8D79-57CA48179D4E}" type="presParOf" srcId="{2EC9BC4A-D4A7-46B2-8F8C-52C35A3BDBB2}" destId="{EE253FB3-4422-4934-A56D-331759A65BC0}" srcOrd="7" destOrd="0" presId="urn:microsoft.com/office/officeart/2005/8/layout/chevron2"/>
    <dgm:cxn modelId="{72168FE9-7E8E-4C45-85E6-5BE843199AED}" type="presParOf" srcId="{2EC9BC4A-D4A7-46B2-8F8C-52C35A3BDBB2}" destId="{38342254-F6E4-4FE6-9CE1-870A1E7A0397}" srcOrd="8" destOrd="0" presId="urn:microsoft.com/office/officeart/2005/8/layout/chevron2"/>
    <dgm:cxn modelId="{01135076-5407-46AD-9404-A10015A8F9D3}" type="presParOf" srcId="{38342254-F6E4-4FE6-9CE1-870A1E7A0397}" destId="{C5E35131-7795-450E-BF08-8E0A6217FB93}" srcOrd="0" destOrd="0" presId="urn:microsoft.com/office/officeart/2005/8/layout/chevron2"/>
    <dgm:cxn modelId="{A50A8CA9-2624-4DC8-A7BB-B9697EB25BE3}" type="presParOf" srcId="{38342254-F6E4-4FE6-9CE1-870A1E7A0397}" destId="{55829F31-B10E-4FB5-B1E4-369C8BB73727}" srcOrd="1" destOrd="0" presId="urn:microsoft.com/office/officeart/2005/8/layout/chevron2"/>
  </dgm:cxnLst>
  <dgm:bg/>
  <dgm:whole>
    <a:ln w="22225">
      <a:gradFill flip="none" rotWithShape="1">
        <a:gsLst>
          <a:gs pos="0">
            <a:schemeClr val="accent2">
              <a:lumMod val="67000"/>
            </a:schemeClr>
          </a:gs>
          <a:gs pos="86000">
            <a:schemeClr val="accent2">
              <a:lumMod val="60000"/>
              <a:lumOff val="40000"/>
            </a:schemeClr>
          </a:gs>
          <a:gs pos="34000">
            <a:schemeClr val="accent2">
              <a:lumMod val="97000"/>
              <a:lumOff val="3000"/>
            </a:schemeClr>
          </a:gs>
          <a:gs pos="61000">
            <a:schemeClr val="accent2">
              <a:lumMod val="60000"/>
              <a:lumOff val="40000"/>
            </a:schemeClr>
          </a:gs>
        </a:gsLst>
        <a:lin ang="16200000" scaled="1"/>
        <a:tileRect/>
      </a:gra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B19B0-3B43-4F96-ABB7-5255525F0E55}">
      <dsp:nvSpPr>
        <dsp:cNvPr id="0" name=""/>
        <dsp:cNvSpPr/>
      </dsp:nvSpPr>
      <dsp:spPr>
        <a:xfrm rot="5400000">
          <a:off x="-164836" y="166260"/>
          <a:ext cx="1098909" cy="769236"/>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a:latin typeface="Times New Roman" panose="02020603050405020304" pitchFamily="18" charset="0"/>
              <a:cs typeface="Times New Roman" panose="02020603050405020304" pitchFamily="18" charset="0"/>
            </a:rPr>
            <a:t>HĐ1</a:t>
          </a:r>
        </a:p>
      </dsp:txBody>
      <dsp:txXfrm rot="-5400000">
        <a:off x="1" y="386041"/>
        <a:ext cx="769236" cy="329673"/>
      </dsp:txXfrm>
    </dsp:sp>
    <dsp:sp modelId="{E2B8869B-60AF-4361-8B7A-E7F99D127A96}">
      <dsp:nvSpPr>
        <dsp:cNvPr id="0" name=""/>
        <dsp:cNvSpPr/>
      </dsp:nvSpPr>
      <dsp:spPr>
        <a:xfrm rot="5400000">
          <a:off x="4130228" y="-3331196"/>
          <a:ext cx="714291" cy="743627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b="1" kern="1200" dirty="0" err="1">
              <a:latin typeface="Times New Roman" panose="02020603050405020304" pitchFamily="18" charset="0"/>
              <a:cs typeface="Times New Roman" panose="02020603050405020304" pitchFamily="18" charset="0"/>
            </a:rPr>
            <a:t>Khởi</a:t>
          </a:r>
          <a:r>
            <a:rPr lang="en-US" sz="4000" b="1" kern="1200" dirty="0">
              <a:latin typeface="Times New Roman" panose="02020603050405020304" pitchFamily="18" charset="0"/>
              <a:cs typeface="Times New Roman" panose="02020603050405020304" pitchFamily="18" charset="0"/>
            </a:rPr>
            <a:t> </a:t>
          </a:r>
          <a:r>
            <a:rPr lang="en-US" sz="4000" b="1" kern="1200" dirty="0" err="1">
              <a:latin typeface="Times New Roman" panose="02020603050405020304" pitchFamily="18" charset="0"/>
              <a:cs typeface="Times New Roman" panose="02020603050405020304" pitchFamily="18" charset="0"/>
            </a:rPr>
            <a:t>động</a:t>
          </a:r>
          <a:endParaRPr lang="en-US" sz="4000" b="1" kern="1200" dirty="0">
            <a:latin typeface="Times New Roman" panose="02020603050405020304" pitchFamily="18" charset="0"/>
            <a:cs typeface="Times New Roman" panose="02020603050405020304" pitchFamily="18" charset="0"/>
          </a:endParaRPr>
        </a:p>
      </dsp:txBody>
      <dsp:txXfrm rot="-5400000">
        <a:off x="769237" y="64664"/>
        <a:ext cx="7401406" cy="644553"/>
      </dsp:txXfrm>
    </dsp:sp>
    <dsp:sp modelId="{06B72AD2-612B-4DDE-8A65-7356D5159209}">
      <dsp:nvSpPr>
        <dsp:cNvPr id="0" name=""/>
        <dsp:cNvSpPr/>
      </dsp:nvSpPr>
      <dsp:spPr>
        <a:xfrm rot="5400000">
          <a:off x="-164836" y="1148121"/>
          <a:ext cx="1098909" cy="769236"/>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a:latin typeface="Times New Roman" panose="02020603050405020304" pitchFamily="18" charset="0"/>
              <a:cs typeface="Times New Roman" panose="02020603050405020304" pitchFamily="18" charset="0"/>
            </a:rPr>
            <a:t>HĐ2</a:t>
          </a:r>
        </a:p>
      </dsp:txBody>
      <dsp:txXfrm rot="-5400000">
        <a:off x="1" y="1367902"/>
        <a:ext cx="769236" cy="329673"/>
      </dsp:txXfrm>
    </dsp:sp>
    <dsp:sp modelId="{C324E07D-0C26-4EB2-A4B2-E627D2151BE7}">
      <dsp:nvSpPr>
        <dsp:cNvPr id="0" name=""/>
        <dsp:cNvSpPr/>
      </dsp:nvSpPr>
      <dsp:spPr>
        <a:xfrm rot="5400000">
          <a:off x="4130228" y="-2377707"/>
          <a:ext cx="714291" cy="7436275"/>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b="1" kern="1200" dirty="0" err="1">
              <a:latin typeface="Times New Roman" panose="02020603050405020304" pitchFamily="18" charset="0"/>
              <a:cs typeface="Times New Roman" panose="02020603050405020304" pitchFamily="18" charset="0"/>
            </a:rPr>
            <a:t>Xử</a:t>
          </a:r>
          <a:r>
            <a:rPr lang="en-US" sz="4000" b="1" kern="1200" dirty="0">
              <a:latin typeface="Times New Roman" panose="02020603050405020304" pitchFamily="18" charset="0"/>
              <a:cs typeface="Times New Roman" panose="02020603050405020304" pitchFamily="18" charset="0"/>
            </a:rPr>
            <a:t> </a:t>
          </a:r>
          <a:r>
            <a:rPr lang="en-US" sz="4000" b="1" kern="1200" dirty="0" err="1">
              <a:latin typeface="Times New Roman" panose="02020603050405020304" pitchFamily="18" charset="0"/>
              <a:cs typeface="Times New Roman" panose="02020603050405020304" pitchFamily="18" charset="0"/>
            </a:rPr>
            <a:t>lý</a:t>
          </a:r>
          <a:r>
            <a:rPr lang="en-US" sz="4000" b="1" kern="1200" dirty="0">
              <a:latin typeface="Times New Roman" panose="02020603050405020304" pitchFamily="18" charset="0"/>
              <a:cs typeface="Times New Roman" panose="02020603050405020304" pitchFamily="18" charset="0"/>
            </a:rPr>
            <a:t> </a:t>
          </a:r>
          <a:r>
            <a:rPr lang="en-US" sz="4000" b="1" kern="1200" dirty="0" err="1">
              <a:latin typeface="Times New Roman" panose="02020603050405020304" pitchFamily="18" charset="0"/>
              <a:cs typeface="Times New Roman" panose="02020603050405020304" pitchFamily="18" charset="0"/>
            </a:rPr>
            <a:t>thông</a:t>
          </a:r>
          <a:r>
            <a:rPr lang="en-US" sz="4000" b="1" kern="1200" dirty="0">
              <a:latin typeface="Times New Roman" panose="02020603050405020304" pitchFamily="18" charset="0"/>
              <a:cs typeface="Times New Roman" panose="02020603050405020304" pitchFamily="18" charset="0"/>
            </a:rPr>
            <a:t> tin</a:t>
          </a:r>
        </a:p>
      </dsp:txBody>
      <dsp:txXfrm rot="-5400000">
        <a:off x="769237" y="1018153"/>
        <a:ext cx="7401406" cy="644553"/>
      </dsp:txXfrm>
    </dsp:sp>
    <dsp:sp modelId="{5252AAB6-4EE5-47C3-A85B-49315BA605E7}">
      <dsp:nvSpPr>
        <dsp:cNvPr id="0" name=""/>
        <dsp:cNvSpPr/>
      </dsp:nvSpPr>
      <dsp:spPr>
        <a:xfrm rot="5400000">
          <a:off x="-164836" y="2129981"/>
          <a:ext cx="1098909" cy="769236"/>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a:latin typeface="Times New Roman" panose="02020603050405020304" pitchFamily="18" charset="0"/>
              <a:cs typeface="Times New Roman" panose="02020603050405020304" pitchFamily="18" charset="0"/>
            </a:rPr>
            <a:t>HĐ3</a:t>
          </a:r>
        </a:p>
      </dsp:txBody>
      <dsp:txXfrm rot="-5400000">
        <a:off x="1" y="2349762"/>
        <a:ext cx="769236" cy="329673"/>
      </dsp:txXfrm>
    </dsp:sp>
    <dsp:sp modelId="{1180D28D-FA42-43A0-B8F0-D5D72E204BF4}">
      <dsp:nvSpPr>
        <dsp:cNvPr id="0" name=""/>
        <dsp:cNvSpPr/>
      </dsp:nvSpPr>
      <dsp:spPr>
        <a:xfrm rot="5400000">
          <a:off x="4130228" y="-1395846"/>
          <a:ext cx="714291" cy="7436275"/>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b="1" kern="1200" dirty="0" err="1">
              <a:latin typeface="Times New Roman" panose="02020603050405020304" pitchFamily="18" charset="0"/>
              <a:cs typeface="Times New Roman" panose="02020603050405020304" pitchFamily="18" charset="0"/>
            </a:rPr>
            <a:t>Xử</a:t>
          </a:r>
          <a:r>
            <a:rPr lang="en-US" sz="4000" b="1" kern="1200" dirty="0">
              <a:latin typeface="Times New Roman" panose="02020603050405020304" pitchFamily="18" charset="0"/>
              <a:cs typeface="Times New Roman" panose="02020603050405020304" pitchFamily="18" charset="0"/>
            </a:rPr>
            <a:t> </a:t>
          </a:r>
          <a:r>
            <a:rPr lang="en-US" sz="4000" b="1" kern="1200" dirty="0" err="1">
              <a:latin typeface="Times New Roman" panose="02020603050405020304" pitchFamily="18" charset="0"/>
              <a:cs typeface="Times New Roman" panose="02020603050405020304" pitchFamily="18" charset="0"/>
            </a:rPr>
            <a:t>lý</a:t>
          </a:r>
          <a:r>
            <a:rPr lang="en-US" sz="4000" b="1" kern="1200" dirty="0">
              <a:latin typeface="Times New Roman" panose="02020603050405020304" pitchFamily="18" charset="0"/>
              <a:cs typeface="Times New Roman" panose="02020603050405020304" pitchFamily="18" charset="0"/>
            </a:rPr>
            <a:t> </a:t>
          </a:r>
          <a:r>
            <a:rPr lang="en-US" sz="4000" b="1" kern="1200" dirty="0" err="1">
              <a:latin typeface="Times New Roman" panose="02020603050405020304" pitchFamily="18" charset="0"/>
              <a:cs typeface="Times New Roman" panose="02020603050405020304" pitchFamily="18" charset="0"/>
            </a:rPr>
            <a:t>thông</a:t>
          </a:r>
          <a:r>
            <a:rPr lang="en-US" sz="4000" b="1" kern="1200" dirty="0">
              <a:latin typeface="Times New Roman" panose="02020603050405020304" pitchFamily="18" charset="0"/>
              <a:cs typeface="Times New Roman" panose="02020603050405020304" pitchFamily="18" charset="0"/>
            </a:rPr>
            <a:t> tin </a:t>
          </a:r>
          <a:r>
            <a:rPr lang="en-US" sz="4000" b="1" kern="1200" dirty="0" err="1">
              <a:latin typeface="Times New Roman" panose="02020603050405020304" pitchFamily="18" charset="0"/>
              <a:cs typeface="Times New Roman" panose="02020603050405020304" pitchFamily="18" charset="0"/>
            </a:rPr>
            <a:t>trong</a:t>
          </a:r>
          <a:r>
            <a:rPr lang="en-US" sz="4000" b="1" kern="1200" dirty="0">
              <a:latin typeface="Times New Roman" panose="02020603050405020304" pitchFamily="18" charset="0"/>
              <a:cs typeface="Times New Roman" panose="02020603050405020304" pitchFamily="18" charset="0"/>
            </a:rPr>
            <a:t> </a:t>
          </a:r>
          <a:r>
            <a:rPr lang="en-US" sz="4000" b="1" kern="1200" dirty="0" err="1">
              <a:latin typeface="Times New Roman" panose="02020603050405020304" pitchFamily="18" charset="0"/>
              <a:cs typeface="Times New Roman" panose="02020603050405020304" pitchFamily="18" charset="0"/>
            </a:rPr>
            <a:t>máy</a:t>
          </a:r>
          <a:r>
            <a:rPr lang="en-US" sz="4000" b="1" kern="1200" dirty="0">
              <a:latin typeface="Times New Roman" panose="02020603050405020304" pitchFamily="18" charset="0"/>
              <a:cs typeface="Times New Roman" panose="02020603050405020304" pitchFamily="18" charset="0"/>
            </a:rPr>
            <a:t> </a:t>
          </a:r>
          <a:r>
            <a:rPr lang="en-US" sz="4000" b="1" kern="1200" dirty="0" err="1">
              <a:latin typeface="Times New Roman" panose="02020603050405020304" pitchFamily="18" charset="0"/>
              <a:cs typeface="Times New Roman" panose="02020603050405020304" pitchFamily="18" charset="0"/>
            </a:rPr>
            <a:t>tính</a:t>
          </a:r>
          <a:endParaRPr lang="en-US" sz="4000" b="1" kern="1200" dirty="0">
            <a:latin typeface="Times New Roman" panose="02020603050405020304" pitchFamily="18" charset="0"/>
            <a:cs typeface="Times New Roman" panose="02020603050405020304" pitchFamily="18" charset="0"/>
          </a:endParaRPr>
        </a:p>
      </dsp:txBody>
      <dsp:txXfrm rot="-5400000">
        <a:off x="769237" y="2000014"/>
        <a:ext cx="7401406" cy="644553"/>
      </dsp:txXfrm>
    </dsp:sp>
    <dsp:sp modelId="{5FF85FE9-CF2F-4097-8ECF-9C7322143698}">
      <dsp:nvSpPr>
        <dsp:cNvPr id="0" name=""/>
        <dsp:cNvSpPr/>
      </dsp:nvSpPr>
      <dsp:spPr>
        <a:xfrm rot="5400000">
          <a:off x="-164836" y="3111842"/>
          <a:ext cx="1098909" cy="769236"/>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a:latin typeface="Times New Roman" panose="02020603050405020304" pitchFamily="18" charset="0"/>
              <a:cs typeface="Times New Roman" panose="02020603050405020304" pitchFamily="18" charset="0"/>
            </a:rPr>
            <a:t>HĐ4</a:t>
          </a:r>
        </a:p>
      </dsp:txBody>
      <dsp:txXfrm rot="-5400000">
        <a:off x="1" y="3331623"/>
        <a:ext cx="769236" cy="329673"/>
      </dsp:txXfrm>
    </dsp:sp>
    <dsp:sp modelId="{DF7FDE58-1E36-44DE-99CC-B944BA7305DB}">
      <dsp:nvSpPr>
        <dsp:cNvPr id="0" name=""/>
        <dsp:cNvSpPr/>
      </dsp:nvSpPr>
      <dsp:spPr>
        <a:xfrm rot="5400000">
          <a:off x="4130228" y="-413986"/>
          <a:ext cx="714291" cy="7436275"/>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b="1" kern="1200" dirty="0" err="1">
              <a:latin typeface="Times New Roman" panose="02020603050405020304" pitchFamily="18" charset="0"/>
              <a:cs typeface="Times New Roman" panose="02020603050405020304" pitchFamily="18" charset="0"/>
            </a:rPr>
            <a:t>Luyện</a:t>
          </a:r>
          <a:r>
            <a:rPr lang="en-US" sz="4000" b="1" kern="1200" dirty="0">
              <a:latin typeface="Times New Roman" panose="02020603050405020304" pitchFamily="18" charset="0"/>
              <a:cs typeface="Times New Roman" panose="02020603050405020304" pitchFamily="18" charset="0"/>
            </a:rPr>
            <a:t> </a:t>
          </a:r>
          <a:r>
            <a:rPr lang="en-US" sz="4000" b="1" kern="1200" dirty="0" err="1">
              <a:latin typeface="Times New Roman" panose="02020603050405020304" pitchFamily="18" charset="0"/>
              <a:cs typeface="Times New Roman" panose="02020603050405020304" pitchFamily="18" charset="0"/>
            </a:rPr>
            <a:t>tập</a:t>
          </a:r>
          <a:endParaRPr lang="en-US" sz="4000" b="1" kern="1200" dirty="0">
            <a:latin typeface="Times New Roman" panose="02020603050405020304" pitchFamily="18" charset="0"/>
            <a:cs typeface="Times New Roman" panose="02020603050405020304" pitchFamily="18" charset="0"/>
          </a:endParaRPr>
        </a:p>
      </dsp:txBody>
      <dsp:txXfrm rot="-5400000">
        <a:off x="769237" y="2981874"/>
        <a:ext cx="7401406" cy="644553"/>
      </dsp:txXfrm>
    </dsp:sp>
    <dsp:sp modelId="{C5E35131-7795-450E-BF08-8E0A6217FB93}">
      <dsp:nvSpPr>
        <dsp:cNvPr id="0" name=""/>
        <dsp:cNvSpPr/>
      </dsp:nvSpPr>
      <dsp:spPr>
        <a:xfrm rot="5400000">
          <a:off x="-164836" y="4093702"/>
          <a:ext cx="1098909" cy="769236"/>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a:latin typeface="Times New Roman" panose="02020603050405020304" pitchFamily="18" charset="0"/>
              <a:cs typeface="Times New Roman" panose="02020603050405020304" pitchFamily="18" charset="0"/>
            </a:rPr>
            <a:t>HĐ5</a:t>
          </a:r>
        </a:p>
      </dsp:txBody>
      <dsp:txXfrm rot="-5400000">
        <a:off x="1" y="4313483"/>
        <a:ext cx="769236" cy="329673"/>
      </dsp:txXfrm>
    </dsp:sp>
    <dsp:sp modelId="{55829F31-B10E-4FB5-B1E4-369C8BB73727}">
      <dsp:nvSpPr>
        <dsp:cNvPr id="0" name=""/>
        <dsp:cNvSpPr/>
      </dsp:nvSpPr>
      <dsp:spPr>
        <a:xfrm rot="5400000">
          <a:off x="4130228" y="567874"/>
          <a:ext cx="714291" cy="7436275"/>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b="1" kern="1200" dirty="0" err="1">
              <a:latin typeface="Times New Roman" panose="02020603050405020304" pitchFamily="18" charset="0"/>
              <a:cs typeface="Times New Roman" panose="02020603050405020304" pitchFamily="18" charset="0"/>
            </a:rPr>
            <a:t>Vận</a:t>
          </a:r>
          <a:r>
            <a:rPr lang="en-US" sz="4000" b="1" kern="1200" dirty="0">
              <a:latin typeface="Times New Roman" panose="02020603050405020304" pitchFamily="18" charset="0"/>
              <a:cs typeface="Times New Roman" panose="02020603050405020304" pitchFamily="18" charset="0"/>
            </a:rPr>
            <a:t> </a:t>
          </a:r>
          <a:r>
            <a:rPr lang="en-US" sz="4000" b="1" kern="1200" dirty="0" err="1">
              <a:latin typeface="Times New Roman" panose="02020603050405020304" pitchFamily="18" charset="0"/>
              <a:cs typeface="Times New Roman" panose="02020603050405020304" pitchFamily="18" charset="0"/>
            </a:rPr>
            <a:t>dụng</a:t>
          </a:r>
          <a:endParaRPr lang="en-US" sz="4000" b="1" kern="1200" dirty="0">
            <a:latin typeface="Times New Roman" panose="02020603050405020304" pitchFamily="18" charset="0"/>
            <a:cs typeface="Times New Roman" panose="02020603050405020304" pitchFamily="18" charset="0"/>
          </a:endParaRPr>
        </a:p>
      </dsp:txBody>
      <dsp:txXfrm rot="-5400000">
        <a:off x="769237" y="3963735"/>
        <a:ext cx="7401406" cy="64455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72FD494F-1551-4373-BF2D-4B1AA6A3C33D}"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814A6-49BD-485F-831F-06AA94C637D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FD494F-1551-4373-BF2D-4B1AA6A3C33D}"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814A6-49BD-485F-831F-06AA94C637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FD494F-1551-4373-BF2D-4B1AA6A3C33D}"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814A6-49BD-485F-831F-06AA94C637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FD494F-1551-4373-BF2D-4B1AA6A3C33D}"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814A6-49BD-485F-831F-06AA94C637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72FD494F-1551-4373-BF2D-4B1AA6A3C33D}"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814A6-49BD-485F-831F-06AA94C637D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FD494F-1551-4373-BF2D-4B1AA6A3C33D}"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814A6-49BD-485F-831F-06AA94C637D5}"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FD494F-1551-4373-BF2D-4B1AA6A3C33D}" type="datetimeFigureOut">
              <a:rPr lang="en-US" smtClean="0"/>
              <a:t>9/22/2021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814A6-49BD-485F-831F-06AA94C637D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FD494F-1551-4373-BF2D-4B1AA6A3C33D}" type="datetimeFigureOut">
              <a:rPr lang="en-US" smtClean="0"/>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814A6-49BD-485F-831F-06AA94C637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D494F-1551-4373-BF2D-4B1AA6A3C33D}" type="datetimeFigureOut">
              <a:rPr lang="en-US" smtClean="0"/>
              <a:t>9/22/2021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814A6-49BD-485F-831F-06AA94C637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72FD494F-1551-4373-BF2D-4B1AA6A3C33D}" type="datetimeFigureOut">
              <a:rPr lang="en-US" smtClean="0"/>
              <a:t>9/22/2021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86814A6-49BD-485F-831F-06AA94C637D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FD494F-1551-4373-BF2D-4B1AA6A3C33D}"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814A6-49BD-485F-831F-06AA94C637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2FD494F-1551-4373-BF2D-4B1AA6A3C33D}" type="datetimeFigureOut">
              <a:rPr lang="en-US" smtClean="0"/>
              <a:t>9/22/2021</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86814A6-49BD-485F-831F-06AA94C637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b="0" i="0" u="none"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845863" y="1602635"/>
            <a:ext cx="6265100" cy="1204306"/>
          </a:xfrm>
        </p:spPr>
        <p:txBody>
          <a:bodyPr/>
          <a:lstStyle/>
          <a:p>
            <a:r>
              <a:rPr lang="en-US" b="1" dirty="0">
                <a:solidFill>
                  <a:schemeClr val="accent3">
                    <a:lumMod val="50000"/>
                  </a:schemeClr>
                </a:solidFill>
                <a:latin typeface="Times New Roman" panose="02020603050405020304" pitchFamily="18" charset="0"/>
                <a:cs typeface="Times New Roman" panose="02020603050405020304" pitchFamily="18" charset="0"/>
              </a:rPr>
              <a:t/>
            </a:r>
            <a:br>
              <a:rPr lang="en-US" b="1" dirty="0">
                <a:solidFill>
                  <a:schemeClr val="accent3">
                    <a:lumMod val="50000"/>
                  </a:schemeClr>
                </a:solidFill>
                <a:latin typeface="Times New Roman" panose="02020603050405020304" pitchFamily="18" charset="0"/>
                <a:cs typeface="Times New Roman" panose="02020603050405020304" pitchFamily="18" charset="0"/>
              </a:rPr>
            </a:br>
            <a:r>
              <a:rPr lang="en-US" sz="3000" b="1" dirty="0">
                <a:solidFill>
                  <a:schemeClr val="accent3">
                    <a:lumMod val="50000"/>
                  </a:schemeClr>
                </a:solidFill>
                <a:latin typeface="Times New Roman" panose="02020603050405020304" pitchFamily="18" charset="0"/>
                <a:cs typeface="Times New Roman" panose="02020603050405020304" pitchFamily="18" charset="0"/>
              </a:rPr>
              <a:t>cđ1: </a:t>
            </a:r>
            <a:r>
              <a:rPr lang="en-US" sz="3000" b="1" dirty="0" err="1">
                <a:solidFill>
                  <a:schemeClr val="accent3">
                    <a:lumMod val="50000"/>
                  </a:schemeClr>
                </a:solidFill>
                <a:latin typeface="Times New Roman" panose="02020603050405020304" pitchFamily="18" charset="0"/>
                <a:cs typeface="Times New Roman" panose="02020603050405020304" pitchFamily="18" charset="0"/>
              </a:rPr>
              <a:t>máy</a:t>
            </a:r>
            <a:r>
              <a:rPr lang="en-US" sz="3000" b="1" dirty="0">
                <a:solidFill>
                  <a:schemeClr val="accent3">
                    <a:lumMod val="50000"/>
                  </a:schemeClr>
                </a:solidFill>
                <a:latin typeface="Times New Roman" panose="02020603050405020304" pitchFamily="18" charset="0"/>
                <a:cs typeface="Times New Roman" panose="02020603050405020304" pitchFamily="18" charset="0"/>
              </a:rPr>
              <a:t> </a:t>
            </a:r>
            <a:r>
              <a:rPr lang="en-US" sz="3000" b="1" dirty="0" err="1">
                <a:solidFill>
                  <a:schemeClr val="accent3">
                    <a:lumMod val="50000"/>
                  </a:schemeClr>
                </a:solidFill>
                <a:latin typeface="Times New Roman" panose="02020603050405020304" pitchFamily="18" charset="0"/>
                <a:cs typeface="Times New Roman" panose="02020603050405020304" pitchFamily="18" charset="0"/>
              </a:rPr>
              <a:t>tính</a:t>
            </a:r>
            <a:r>
              <a:rPr lang="en-US" sz="3000" b="1" dirty="0">
                <a:solidFill>
                  <a:schemeClr val="accent3">
                    <a:lumMod val="50000"/>
                  </a:schemeClr>
                </a:solidFill>
                <a:latin typeface="Times New Roman" panose="02020603050405020304" pitchFamily="18" charset="0"/>
                <a:cs typeface="Times New Roman" panose="02020603050405020304" pitchFamily="18" charset="0"/>
              </a:rPr>
              <a:t> </a:t>
            </a:r>
            <a:r>
              <a:rPr lang="en-US" sz="3000" b="1" dirty="0" err="1">
                <a:solidFill>
                  <a:schemeClr val="accent3">
                    <a:lumMod val="50000"/>
                  </a:schemeClr>
                </a:solidFill>
                <a:latin typeface="Times New Roman" panose="02020603050405020304" pitchFamily="18" charset="0"/>
                <a:cs typeface="Times New Roman" panose="02020603050405020304" pitchFamily="18" charset="0"/>
              </a:rPr>
              <a:t>và</a:t>
            </a:r>
            <a:r>
              <a:rPr lang="en-US" sz="3000" b="1" dirty="0">
                <a:solidFill>
                  <a:schemeClr val="accent3">
                    <a:lumMod val="50000"/>
                  </a:schemeClr>
                </a:solidFill>
                <a:latin typeface="Times New Roman" panose="02020603050405020304" pitchFamily="18" charset="0"/>
                <a:cs typeface="Times New Roman" panose="02020603050405020304" pitchFamily="18" charset="0"/>
              </a:rPr>
              <a:t> </a:t>
            </a:r>
            <a:r>
              <a:rPr lang="en-US" sz="3000" b="1" dirty="0" err="1">
                <a:solidFill>
                  <a:schemeClr val="accent3">
                    <a:lumMod val="50000"/>
                  </a:schemeClr>
                </a:solidFill>
                <a:latin typeface="Times New Roman" panose="02020603050405020304" pitchFamily="18" charset="0"/>
                <a:cs typeface="Times New Roman" panose="02020603050405020304" pitchFamily="18" charset="0"/>
              </a:rPr>
              <a:t>cộng</a:t>
            </a:r>
            <a:r>
              <a:rPr lang="en-US" sz="3000" b="1" dirty="0">
                <a:solidFill>
                  <a:schemeClr val="accent3">
                    <a:lumMod val="50000"/>
                  </a:schemeClr>
                </a:solidFill>
                <a:latin typeface="Times New Roman" panose="02020603050405020304" pitchFamily="18" charset="0"/>
                <a:cs typeface="Times New Roman" panose="02020603050405020304" pitchFamily="18" charset="0"/>
              </a:rPr>
              <a:t> </a:t>
            </a:r>
            <a:r>
              <a:rPr lang="en-US" sz="3000" b="1" dirty="0" err="1">
                <a:solidFill>
                  <a:schemeClr val="accent3">
                    <a:lumMod val="50000"/>
                  </a:schemeClr>
                </a:solidFill>
                <a:latin typeface="Times New Roman" panose="02020603050405020304" pitchFamily="18" charset="0"/>
                <a:cs typeface="Times New Roman" panose="02020603050405020304" pitchFamily="18" charset="0"/>
              </a:rPr>
              <a:t>đồng</a:t>
            </a:r>
            <a:r>
              <a:rPr lang="en-US" sz="3000" b="1" dirty="0">
                <a:solidFill>
                  <a:schemeClr val="accent3">
                    <a:lumMod val="50000"/>
                  </a:schemeClr>
                </a:solidFill>
                <a:latin typeface="Times New Roman" panose="02020603050405020304" pitchFamily="18" charset="0"/>
                <a:cs typeface="Times New Roman" panose="02020603050405020304" pitchFamily="18" charset="0"/>
              </a:rPr>
              <a:t> </a:t>
            </a:r>
            <a:r>
              <a:rPr lang="en-US" dirty="0">
                <a:solidFill>
                  <a:schemeClr val="accent3">
                    <a:lumMod val="50000"/>
                  </a:schemeClr>
                </a:solidFill>
                <a:latin typeface="Times New Roman" panose="02020603050405020304" pitchFamily="18" charset="0"/>
                <a:cs typeface="Times New Roman" panose="02020603050405020304" pitchFamily="18" charset="0"/>
              </a:rPr>
              <a:t/>
            </a:r>
            <a:br>
              <a:rPr lang="en-US" dirty="0">
                <a:solidFill>
                  <a:schemeClr val="accent3">
                    <a:lumMod val="50000"/>
                  </a:schemeClr>
                </a:solidFill>
                <a:latin typeface="Times New Roman" panose="02020603050405020304" pitchFamily="18" charset="0"/>
                <a:cs typeface="Times New Roman" panose="02020603050405020304" pitchFamily="18" charset="0"/>
              </a:rPr>
            </a:br>
            <a:r>
              <a:rPr lang="en-US" b="1" dirty="0" err="1">
                <a:solidFill>
                  <a:schemeClr val="accent3">
                    <a:lumMod val="50000"/>
                  </a:schemeClr>
                </a:solidFill>
                <a:latin typeface="Times New Roman" panose="02020603050405020304" pitchFamily="18" charset="0"/>
                <a:cs typeface="Times New Roman" panose="02020603050405020304" pitchFamily="18" charset="0"/>
              </a:rPr>
              <a:t>Bài</a:t>
            </a:r>
            <a:r>
              <a:rPr lang="en-US" b="1" dirty="0">
                <a:solidFill>
                  <a:schemeClr val="accent3">
                    <a:lumMod val="50000"/>
                  </a:schemeClr>
                </a:solidFill>
                <a:latin typeface="Times New Roman" panose="02020603050405020304" pitchFamily="18" charset="0"/>
                <a:cs typeface="Times New Roman" panose="02020603050405020304" pitchFamily="18" charset="0"/>
              </a:rPr>
              <a:t> 2: </a:t>
            </a:r>
            <a:r>
              <a:rPr lang="en-US" b="1" dirty="0" err="1">
                <a:solidFill>
                  <a:schemeClr val="accent3">
                    <a:lumMod val="50000"/>
                  </a:schemeClr>
                </a:solidFill>
                <a:latin typeface="Times New Roman" panose="02020603050405020304" pitchFamily="18" charset="0"/>
                <a:cs typeface="Times New Roman" panose="02020603050405020304" pitchFamily="18" charset="0"/>
              </a:rPr>
              <a:t>xử</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lý</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thông</a:t>
            </a:r>
            <a:r>
              <a:rPr lang="en-US" b="1" dirty="0">
                <a:solidFill>
                  <a:schemeClr val="accent3">
                    <a:lumMod val="50000"/>
                  </a:schemeClr>
                </a:solidFill>
                <a:latin typeface="Times New Roman" panose="02020603050405020304" pitchFamily="18" charset="0"/>
                <a:cs typeface="Times New Roman" panose="02020603050405020304" pitchFamily="18" charset="0"/>
              </a:rPr>
              <a:t> tin</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233" t="2098" r="3434" b="1969"/>
          <a:stretch/>
        </p:blipFill>
        <p:spPr>
          <a:xfrm>
            <a:off x="5756564" y="1893785"/>
            <a:ext cx="3311236" cy="4888015"/>
          </a:xfrm>
          <a:prstGeom prst="rect">
            <a:avLst/>
          </a:prstGeom>
        </p:spPr>
      </p:pic>
    </p:spTree>
    <p:extLst>
      <p:ext uri="{BB962C8B-B14F-4D97-AF65-F5344CB8AC3E}">
        <p14:creationId xmlns:p14="http://schemas.microsoft.com/office/powerpoint/2010/main" val="1686970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751344"/>
            <a:ext cx="8153400" cy="4154984"/>
          </a:xfrm>
          <a:prstGeom prst="rect">
            <a:avLst/>
          </a:prstGeom>
        </p:spPr>
        <p:txBody>
          <a:bodyPr wrap="square">
            <a:spAutoFit/>
          </a:bodyPr>
          <a:lstStyle/>
          <a:p>
            <a:pPr marL="457200" indent="-457200">
              <a:buAutoNum type="alphaLcParenR"/>
            </a:pPr>
            <a:r>
              <a:rPr lang="vi-VN" sz="2400" dirty="0" smtClean="0"/>
              <a:t>Em </a:t>
            </a:r>
            <a:r>
              <a:rPr lang="vi-VN" sz="2400" dirty="0"/>
              <a:t>đang nghe chương trình ca nhạc trên Đài Tiếng nói Việt Nam là thu nhận thông tin. </a:t>
            </a:r>
            <a:endParaRPr lang="en-GB" sz="2400" dirty="0" smtClean="0"/>
          </a:p>
          <a:p>
            <a:r>
              <a:rPr lang="vi-VN" sz="2400" dirty="0" smtClean="0"/>
              <a:t>Tuy </a:t>
            </a:r>
            <a:r>
              <a:rPr lang="vi-VN" sz="2400" dirty="0"/>
              <a:t>nhiên, nếu phân tích theo một khía cạnh khác, trong khi nghe, trí não của em xuất hiện cảm xúc, em thấy chương trình ca nhạc hay thì có thể xem đó là hoạt động vừa thu nhận, vừa xử lí thông tin. </a:t>
            </a:r>
            <a:endParaRPr lang="en-GB" sz="2400" dirty="0" smtClean="0"/>
          </a:p>
          <a:p>
            <a:r>
              <a:rPr lang="vi-VN" sz="2400" dirty="0" smtClean="0"/>
              <a:t>b</a:t>
            </a:r>
            <a:r>
              <a:rPr lang="vi-VN" sz="2400" dirty="0"/>
              <a:t>) Bố em xem chương trình thời sự trên ti vi là thu nhận và lưu trữ thông tin</a:t>
            </a:r>
            <a:r>
              <a:rPr lang="vi-VN" sz="2400" dirty="0" smtClean="0"/>
              <a:t>.</a:t>
            </a:r>
            <a:endParaRPr lang="en-GB" sz="2400" dirty="0" smtClean="0"/>
          </a:p>
          <a:p>
            <a:r>
              <a:rPr lang="vi-VN" sz="2400" dirty="0" smtClean="0"/>
              <a:t>c</a:t>
            </a:r>
            <a:r>
              <a:rPr lang="vi-VN" sz="2400" dirty="0"/>
              <a:t>) Em chép bài trên bảng vào vở là lưu trữ thông tin và có thể là xử lí thông tin nữa. </a:t>
            </a:r>
            <a:endParaRPr lang="en-GB" sz="2400" dirty="0" smtClean="0"/>
          </a:p>
          <a:p>
            <a:r>
              <a:rPr lang="vi-VN" sz="2400" dirty="0" smtClean="0"/>
              <a:t>d</a:t>
            </a:r>
            <a:r>
              <a:rPr lang="vi-VN" sz="2400" dirty="0"/>
              <a:t>) Em thực hiện một phép tính nhẩm là xử lí thông tin.</a:t>
            </a:r>
            <a:endParaRPr lang="en-GB" sz="2400" dirty="0"/>
          </a:p>
        </p:txBody>
      </p:sp>
    </p:spTree>
    <p:extLst>
      <p:ext uri="{BB962C8B-B14F-4D97-AF65-F5344CB8AC3E}">
        <p14:creationId xmlns:p14="http://schemas.microsoft.com/office/powerpoint/2010/main" val="3307067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520940" cy="548640"/>
          </a:xfrm>
        </p:spPr>
        <p:txBody>
          <a:bodyPr/>
          <a:lstStyle/>
          <a:p>
            <a:r>
              <a:rPr lang="en-US" b="1" dirty="0" err="1">
                <a:solidFill>
                  <a:srgbClr val="FF0000"/>
                </a:solidFill>
                <a:latin typeface="Times New Roman" panose="02020603050405020304" pitchFamily="18" charset="0"/>
                <a:cs typeface="Times New Roman" panose="02020603050405020304" pitchFamily="18" charset="0"/>
              </a:rPr>
              <a:t>Tình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huống</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304800"/>
            <a:ext cx="9144000" cy="3970318"/>
          </a:xfrm>
          <a:prstGeom prst="rect">
            <a:avLst/>
          </a:prstGeom>
        </p:spPr>
        <p:txBody>
          <a:bodyPr wrap="square">
            <a:spAutoFit/>
          </a:bodyPr>
          <a:lstStyle/>
          <a:p>
            <a:pPr algn="just">
              <a:lnSpc>
                <a:spcPct val="150000"/>
              </a:lnSpc>
              <a:spcAft>
                <a:spcPts val="0"/>
              </a:spcAft>
              <a:tabLst>
                <a:tab pos="228600" algn="l"/>
                <a:tab pos="457200" algn="l"/>
                <a:tab pos="866140" algn="l"/>
                <a:tab pos="1028700" algn="l"/>
                <a:tab pos="1943100" algn="l"/>
                <a:tab pos="2628900" algn="l"/>
                <a:tab pos="2743200" algn="ctr"/>
                <a:tab pos="5486400" algn="r"/>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GV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rồng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tóm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tắt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tin</a:t>
            </a:r>
            <a:endParaRPr lang="en-US" sz="2400" dirty="0">
              <a:latin typeface="VNI-Times" pitchFamily="2" charset="0"/>
              <a:ea typeface="Times New Roman" panose="02020603050405020304" pitchFamily="18" charset="0"/>
              <a:cs typeface="Times New Roman" panose="02020603050405020304" pitchFamily="18" charset="0"/>
            </a:endParaRPr>
          </a:p>
          <a:p>
            <a:pPr algn="just">
              <a:lnSpc>
                <a:spcPct val="150000"/>
              </a:lnSpc>
              <a:spcAft>
                <a:spcPts val="0"/>
              </a:spcAft>
              <a:tabLst>
                <a:tab pos="228600" algn="l"/>
                <a:tab pos="457200" algn="l"/>
                <a:tab pos="866140" algn="l"/>
                <a:tab pos="1028700" algn="l"/>
                <a:tab pos="1943100" algn="l"/>
                <a:tab pos="2628900" algn="l"/>
                <a:tab pos="2743200" algn="ctr"/>
                <a:tab pos="5486400" algn="r"/>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tóm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tắt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chuyện</a:t>
            </a:r>
            <a:endParaRPr lang="en-US" sz="2400" dirty="0">
              <a:latin typeface="VNI-Times" pitchFamily="2" charset="0"/>
              <a:ea typeface="Times New Roman" panose="02020603050405020304" pitchFamily="18" charset="0"/>
              <a:cs typeface="Times New Roman" panose="02020603050405020304" pitchFamily="18" charset="0"/>
            </a:endParaRPr>
          </a:p>
          <a:p>
            <a:pPr algn="just">
              <a:lnSpc>
                <a:spcPct val="150000"/>
              </a:lnSpc>
              <a:spcAft>
                <a:spcPts val="0"/>
              </a:spcAft>
              <a:tabLst>
                <a:tab pos="228600" algn="l"/>
                <a:tab pos="457200" algn="l"/>
                <a:tab pos="866140" algn="l"/>
                <a:tab pos="1028700" algn="l"/>
                <a:tab pos="1943100" algn="l"/>
                <a:tab pos="2628900" algn="l"/>
                <a:tab pos="2743200" algn="ctr"/>
                <a:tab pos="5486400" algn="r"/>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chuyện</a:t>
            </a:r>
            <a:endParaRPr lang="en-US" sz="2400" dirty="0">
              <a:latin typeface="VNI-Times" pitchFamily="2" charset="0"/>
              <a:ea typeface="Times New Roman" panose="02020603050405020304" pitchFamily="18" charset="0"/>
              <a:cs typeface="Times New Roman" panose="02020603050405020304" pitchFamily="18" charset="0"/>
            </a:endParaRPr>
          </a:p>
          <a:p>
            <a:pPr algn="just">
              <a:lnSpc>
                <a:spcPct val="150000"/>
              </a:lnSpc>
              <a:spcAft>
                <a:spcPts val="0"/>
              </a:spcAft>
              <a:tabLst>
                <a:tab pos="228600" algn="l"/>
                <a:tab pos="457200" algn="l"/>
                <a:tab pos="866140" algn="l"/>
                <a:tab pos="1028700" algn="l"/>
                <a:tab pos="1943100" algn="l"/>
                <a:tab pos="2628900" algn="l"/>
                <a:tab pos="2743200" algn="ctr"/>
                <a:tab pos="5486400" algn="r"/>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rồng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VNI-Times" pitchFamily="2" charset="0"/>
              <a:ea typeface="Times New Roman" panose="02020603050405020304" pitchFamily="18" charset="0"/>
              <a:cs typeface="Times New Roman" panose="02020603050405020304" pitchFamily="18" charset="0"/>
            </a:endParaRPr>
          </a:p>
          <a:p>
            <a:pPr algn="just">
              <a:lnSpc>
                <a:spcPct val="150000"/>
              </a:lnSpc>
              <a:spcAft>
                <a:spcPts val="0"/>
              </a:spcAft>
              <a:tabLst>
                <a:tab pos="228600" algn="l"/>
                <a:tab pos="457200" algn="l"/>
                <a:tab pos="866140" algn="l"/>
                <a:tab pos="1028700" algn="l"/>
                <a:tab pos="1943100" algn="l"/>
                <a:tab pos="2628900" algn="l"/>
                <a:tab pos="2743200" algn="ctr"/>
                <a:tab pos="5486400" algn="r"/>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tóm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tắt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chuyện</a:t>
            </a:r>
            <a:endParaRPr lang="en-US" sz="2400" dirty="0">
              <a:effectLst/>
              <a:latin typeface="VNI-Times" pitchFamily="2" charset="0"/>
              <a:ea typeface="Times New Roman" panose="02020603050405020304" pitchFamily="18" charset="0"/>
              <a:cs typeface="Times New Roman" panose="02020603050405020304" pitchFamily="18" charset="0"/>
            </a:endParaRPr>
          </a:p>
        </p:txBody>
      </p:sp>
      <p:sp>
        <p:nvSpPr>
          <p:cNvPr id="4" name="Rectangle 3"/>
          <p:cNvSpPr/>
          <p:nvPr/>
        </p:nvSpPr>
        <p:spPr>
          <a:xfrm>
            <a:off x="1232647" y="5017968"/>
            <a:ext cx="7467600" cy="1384995"/>
          </a:xfrm>
          <a:prstGeom prst="rect">
            <a:avLst/>
          </a:prstGeom>
        </p:spPr>
        <p:txBody>
          <a:bodyPr wrap="square">
            <a:spAutoFit/>
          </a:bodyPr>
          <a:lstStyle/>
          <a:p>
            <a:pPr algn="just">
              <a:lnSpc>
                <a:spcPct val="150000"/>
              </a:lnSpc>
              <a:spcAft>
                <a:spcPts val="0"/>
              </a:spcAft>
              <a:tabLst>
                <a:tab pos="228600" algn="l"/>
                <a:tab pos="457200" algn="l"/>
                <a:tab pos="866140" algn="l"/>
                <a:tab pos="1028700" algn="l"/>
                <a:tab pos="1943100" algn="l"/>
                <a:tab pos="2628900" algn="l"/>
                <a:tab pos="2743200" algn="ctr"/>
                <a:tab pos="5486400" algn="r"/>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HS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tin</a:t>
            </a:r>
            <a:endParaRPr lang="en-US" sz="2800" dirty="0">
              <a:effectLst/>
              <a:latin typeface="VNI-Times" pitchFamily="2"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A32F5DE3-FB41-4F4A-A1CE-09B727684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 y="5017968"/>
            <a:ext cx="1219200" cy="932329"/>
          </a:xfrm>
          <a:prstGeom prst="rect">
            <a:avLst/>
          </a:prstGeom>
        </p:spPr>
      </p:pic>
      <p:sp>
        <p:nvSpPr>
          <p:cNvPr id="6" name="TextBox 5"/>
          <p:cNvSpPr txBox="1"/>
          <p:nvPr/>
        </p:nvSpPr>
        <p:spPr>
          <a:xfrm>
            <a:off x="762000" y="4275118"/>
            <a:ext cx="8077200" cy="2062103"/>
          </a:xfrm>
          <a:prstGeom prst="rect">
            <a:avLst/>
          </a:prstGeom>
          <a:noFill/>
        </p:spPr>
        <p:txBody>
          <a:bodyPr wrap="square" rtlCol="0">
            <a:spAutoFit/>
          </a:bodyPr>
          <a:lstStyle/>
          <a:p>
            <a:r>
              <a:rPr lang="en-GB" sz="3200" dirty="0" smtClean="0">
                <a:solidFill>
                  <a:srgbClr val="FF0000"/>
                </a:solidFill>
              </a:rPr>
              <a:t>D -&gt;B-&gt;D-&gt;A</a:t>
            </a:r>
            <a:endParaRPr lang="en-GB" sz="3200" dirty="0">
              <a:solidFill>
                <a:srgbClr val="FF0000"/>
              </a:solidFill>
            </a:endParaRPr>
          </a:p>
          <a:p>
            <a:endParaRPr lang="en-GB" sz="3200" dirty="0">
              <a:solidFill>
                <a:srgbClr val="FF0000"/>
              </a:solidFill>
            </a:endParaRPr>
          </a:p>
          <a:p>
            <a:endParaRPr lang="en-GB" sz="3200" dirty="0">
              <a:solidFill>
                <a:srgbClr val="FF0000"/>
              </a:solidFill>
            </a:endParaRPr>
          </a:p>
          <a:p>
            <a:endParaRPr lang="en-GB" sz="3200" dirty="0">
              <a:solidFill>
                <a:srgbClr val="FF0000"/>
              </a:solidFill>
            </a:endParaRPr>
          </a:p>
        </p:txBody>
      </p:sp>
    </p:spTree>
    <p:extLst>
      <p:ext uri="{BB962C8B-B14F-4D97-AF65-F5344CB8AC3E}">
        <p14:creationId xmlns:p14="http://schemas.microsoft.com/office/powerpoint/2010/main" val="215755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0653" y="765534"/>
            <a:ext cx="8229600" cy="954107"/>
          </a:xfrm>
          <a:prstGeom prst="rect">
            <a:avLst/>
          </a:prstGeom>
        </p:spPr>
        <p:txBody>
          <a:bodyPr wrap="square">
            <a:spAutoFit/>
          </a:bodyPr>
          <a:lstStyle/>
          <a:p>
            <a:r>
              <a:rPr lang="en-US" sz="2800" dirty="0">
                <a:latin typeface="Cambria"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cs typeface="Times New Roman" panose="02020603050405020304" pitchFamily="18" charset="0"/>
            </a:endParaRPr>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xmlns="" id="{C590123C-E24A-4A10-BFA6-4C8B79ED2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26892"/>
            <a:ext cx="562053" cy="523948"/>
          </a:xfrm>
          <a:prstGeom prst="rect">
            <a:avLst/>
          </a:prstGeom>
        </p:spPr>
      </p:pic>
      <p:grpSp>
        <p:nvGrpSpPr>
          <p:cNvPr id="6" name="Group 5"/>
          <p:cNvGrpSpPr/>
          <p:nvPr/>
        </p:nvGrpSpPr>
        <p:grpSpPr>
          <a:xfrm>
            <a:off x="685800" y="38107"/>
            <a:ext cx="7924800" cy="619983"/>
            <a:chOff x="685800" y="38107"/>
            <a:chExt cx="7924800" cy="619983"/>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96036"/>
              <a:ext cx="571580" cy="523948"/>
            </a:xfrm>
            <a:prstGeom prst="rect">
              <a:avLst/>
            </a:prstGeom>
          </p:spPr>
        </p:pic>
        <p:cxnSp>
          <p:nvCxnSpPr>
            <p:cNvPr id="8" name="Straight Connector 7"/>
            <p:cNvCxnSpPr/>
            <p:nvPr/>
          </p:nvCxnSpPr>
          <p:spPr>
            <a:xfrm>
              <a:off x="791481" y="658090"/>
              <a:ext cx="7819119" cy="0"/>
            </a:xfrm>
            <a:prstGeom prst="line">
              <a:avLst/>
            </a:prstGeom>
          </p:spPr>
          <p:style>
            <a:lnRef idx="2">
              <a:schemeClr val="accent2"/>
            </a:lnRef>
            <a:fillRef idx="0">
              <a:schemeClr val="accent2"/>
            </a:fillRef>
            <a:effectRef idx="1">
              <a:schemeClr val="accent2"/>
            </a:effectRef>
            <a:fontRef idx="minor">
              <a:schemeClr val="tx1"/>
            </a:fontRef>
          </p:style>
        </p:cxnSp>
        <p:pic>
          <p:nvPicPr>
            <p:cNvPr id="2" name="Picture 1"/>
            <p:cNvPicPr>
              <a:picLocks noChangeAspect="1"/>
            </p:cNvPicPr>
            <p:nvPr/>
          </p:nvPicPr>
          <p:blipFill>
            <a:blip r:embed="rId4"/>
            <a:stretch>
              <a:fillRect/>
            </a:stretch>
          </p:blipFill>
          <p:spPr>
            <a:xfrm>
              <a:off x="1257380" y="38107"/>
              <a:ext cx="5143420" cy="581877"/>
            </a:xfrm>
            <a:prstGeom prst="rect">
              <a:avLst/>
            </a:prstGeom>
          </p:spPr>
        </p:pic>
      </p:grpSp>
      <p:pic>
        <p:nvPicPr>
          <p:cNvPr id="13" name="Picture 12"/>
          <p:cNvPicPr>
            <a:picLocks noChangeAspect="1"/>
          </p:cNvPicPr>
          <p:nvPr/>
        </p:nvPicPr>
        <p:blipFill>
          <a:blip r:embed="rId5"/>
          <a:stretch>
            <a:fillRect/>
          </a:stretch>
        </p:blipFill>
        <p:spPr>
          <a:xfrm>
            <a:off x="0" y="4419600"/>
            <a:ext cx="9144000" cy="2438400"/>
          </a:xfrm>
          <a:prstGeom prst="rect">
            <a:avLst/>
          </a:prstGeom>
        </p:spPr>
      </p:pic>
      <p:grpSp>
        <p:nvGrpSpPr>
          <p:cNvPr id="17" name="Group 16"/>
          <p:cNvGrpSpPr/>
          <p:nvPr/>
        </p:nvGrpSpPr>
        <p:grpSpPr>
          <a:xfrm>
            <a:off x="886793" y="1600200"/>
            <a:ext cx="8047697" cy="2910962"/>
            <a:chOff x="886793" y="1359279"/>
            <a:chExt cx="8047697" cy="3151883"/>
          </a:xfrm>
        </p:grpSpPr>
        <p:pic>
          <p:nvPicPr>
            <p:cNvPr id="15" name="Picture 14"/>
            <p:cNvPicPr>
              <a:picLocks noChangeAspect="1"/>
            </p:cNvPicPr>
            <p:nvPr/>
          </p:nvPicPr>
          <p:blipFill>
            <a:blip r:embed="rId6"/>
            <a:stretch>
              <a:fillRect/>
            </a:stretch>
          </p:blipFill>
          <p:spPr>
            <a:xfrm>
              <a:off x="3829090" y="1359279"/>
              <a:ext cx="5105400" cy="3151883"/>
            </a:xfrm>
            <a:prstGeom prst="rect">
              <a:avLst/>
            </a:prstGeom>
          </p:spPr>
        </p:pic>
        <p:sp>
          <p:nvSpPr>
            <p:cNvPr id="16" name="Rounded Rectangle 15"/>
            <p:cNvSpPr/>
            <p:nvPr/>
          </p:nvSpPr>
          <p:spPr>
            <a:xfrm>
              <a:off x="886793" y="2757511"/>
              <a:ext cx="2010681" cy="6959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Quan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sát</a:t>
              </a:r>
              <a:endParaRPr lang="en-US" sz="32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7152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26CFAD1-381C-694C-857D-00D246BD8B7C}"/>
              </a:ext>
            </a:extLst>
          </p:cNvPr>
          <p:cNvSpPr/>
          <p:nvPr/>
        </p:nvSpPr>
        <p:spPr>
          <a:xfrm>
            <a:off x="381000" y="1219200"/>
            <a:ext cx="8382000" cy="3901196"/>
          </a:xfrm>
          <a:prstGeom prst="rect">
            <a:avLst/>
          </a:prstGeom>
        </p:spPr>
        <p:txBody>
          <a:bodyPr wrap="square">
            <a:spAutoFit/>
          </a:bodyPr>
          <a:lstStyle/>
          <a:p>
            <a:pPr algn="just">
              <a:lnSpc>
                <a:spcPct val="150000"/>
              </a:lnSpc>
              <a:tabLst>
                <a:tab pos="228600" algn="l"/>
                <a:tab pos="457200" algn="l"/>
                <a:tab pos="866140" algn="l"/>
                <a:tab pos="1028700" algn="l"/>
                <a:tab pos="1943100" algn="l"/>
                <a:tab pos="2628900" algn="l"/>
                <a:tab pos="2743200" algn="ctr"/>
                <a:tab pos="5486400" algn="r"/>
              </a:tabLs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tin:</a:t>
            </a:r>
            <a:endParaRPr lang="en-US" sz="2800" dirty="0">
              <a:latin typeface="VNI-Times" pitchFamily="2" charset="0"/>
              <a:ea typeface="Times New Roman" panose="02020603050405020304" pitchFamily="18" charset="0"/>
              <a:cs typeface="Times New Roman" panose="02020603050405020304" pitchFamily="18" charset="0"/>
            </a:endParaRPr>
          </a:p>
          <a:p>
            <a:pPr algn="just">
              <a:lnSpc>
                <a:spcPct val="150000"/>
              </a:lnSpc>
              <a:tabLst>
                <a:tab pos="228600" algn="l"/>
                <a:tab pos="457200" algn="l"/>
                <a:tab pos="866140" algn="l"/>
                <a:tab pos="1028700" algn="l"/>
                <a:tab pos="1943100" algn="l"/>
                <a:tab pos="2628900" algn="l"/>
                <a:tab pos="2743200" algn="ctr"/>
                <a:tab pos="5486400" algn="r"/>
              </a:tabLs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(Thu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tin)</a:t>
            </a:r>
            <a:endParaRPr lang="en-US" sz="2800" dirty="0">
              <a:latin typeface="VNI-Times" pitchFamily="2" charset="0"/>
              <a:ea typeface="Times New Roman" panose="02020603050405020304" pitchFamily="18" charset="0"/>
              <a:cs typeface="Times New Roman" panose="02020603050405020304" pitchFamily="18" charset="0"/>
            </a:endParaRPr>
          </a:p>
          <a:p>
            <a:pPr algn="just">
              <a:lnSpc>
                <a:spcPct val="150000"/>
              </a:lnSpc>
              <a:tabLst>
                <a:tab pos="228600" algn="l"/>
                <a:tab pos="457200" algn="l"/>
                <a:tab pos="866140" algn="l"/>
                <a:tab pos="1028700" algn="l"/>
                <a:tab pos="1943100" algn="l"/>
                <a:tab pos="2628900" algn="l"/>
                <a:tab pos="2743200" algn="ctr"/>
                <a:tab pos="5486400" algn="r"/>
              </a:tabLs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tin)</a:t>
            </a:r>
            <a:endParaRPr lang="en-US" sz="2800" dirty="0">
              <a:latin typeface="VNI-Times" pitchFamily="2" charset="0"/>
              <a:ea typeface="Times New Roman" panose="02020603050405020304" pitchFamily="18" charset="0"/>
              <a:cs typeface="Times New Roman" panose="02020603050405020304" pitchFamily="18" charset="0"/>
            </a:endParaRPr>
          </a:p>
          <a:p>
            <a:pPr algn="just">
              <a:lnSpc>
                <a:spcPct val="150000"/>
              </a:lnSpc>
              <a:tabLst>
                <a:tab pos="228600" algn="l"/>
                <a:tab pos="457200" algn="l"/>
                <a:tab pos="866140" algn="l"/>
                <a:tab pos="1028700" algn="l"/>
                <a:tab pos="1943100" algn="l"/>
                <a:tab pos="2628900" algn="l"/>
                <a:tab pos="2743200" algn="ctr"/>
                <a:tab pos="5486400" algn="r"/>
              </a:tabLs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tin)</a:t>
            </a:r>
            <a:endParaRPr lang="en-US" sz="2800" dirty="0">
              <a:latin typeface="VNI-Times" pitchFamily="2" charset="0"/>
              <a:ea typeface="Times New Roman" panose="02020603050405020304" pitchFamily="18" charset="0"/>
              <a:cs typeface="Times New Roman" panose="02020603050405020304" pitchFamily="18" charset="0"/>
            </a:endParaRPr>
          </a:p>
          <a:p>
            <a:pPr algn="just">
              <a:lnSpc>
                <a:spcPct val="150000"/>
              </a:lnSpc>
              <a:tabLst>
                <a:tab pos="228600" algn="l"/>
                <a:tab pos="457200" algn="l"/>
                <a:tab pos="866140" algn="l"/>
                <a:tab pos="1028700" algn="l"/>
                <a:tab pos="1943100" algn="l"/>
                <a:tab pos="2628900" algn="l"/>
                <a:tab pos="2743200" algn="ctr"/>
                <a:tab pos="5486400" algn="r"/>
              </a:tabLs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tin)</a:t>
            </a:r>
            <a:endParaRPr lang="en-US" sz="2800" dirty="0">
              <a:latin typeface="VNI-Times" pitchFamily="2" charset="0"/>
              <a:ea typeface="Times New Roman" panose="02020603050405020304" pitchFamily="18" charset="0"/>
              <a:cs typeface="Times New Roman" panose="02020603050405020304" pitchFamily="18" charset="0"/>
            </a:endParaRPr>
          </a:p>
        </p:txBody>
      </p:sp>
      <p:sp>
        <p:nvSpPr>
          <p:cNvPr id="4" name="Text Box 2">
            <a:extLst>
              <a:ext uri="{FF2B5EF4-FFF2-40B4-BE49-F238E27FC236}">
                <a16:creationId xmlns:a16="http://schemas.microsoft.com/office/drawing/2014/main" xmlns="" id="{FA0233A1-1EBC-0246-8D05-7CEE03E5A1BF}"/>
              </a:ext>
            </a:extLst>
          </p:cNvPr>
          <p:cNvSpPr txBox="1">
            <a:spLocks noChangeArrowheads="1"/>
          </p:cNvSpPr>
          <p:nvPr/>
        </p:nvSpPr>
        <p:spPr bwMode="auto">
          <a:xfrm>
            <a:off x="381000" y="38100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2.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 </a:t>
            </a:r>
            <a:r>
              <a:rPr lang="en-US" sz="3600" b="1" u="sng" dirty="0" err="1">
                <a:solidFill>
                  <a:srgbClr val="FF0000"/>
                </a:solidFill>
                <a:latin typeface="Times New Roman" pitchFamily="18" charset="0"/>
                <a:cs typeface="Times New Roman" pitchFamily="18" charset="0"/>
              </a:rPr>
              <a:t>trong</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máy</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tính</a:t>
            </a:r>
            <a:r>
              <a:rPr lang="en-US" sz="3600" b="1" u="sng"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153076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447" y="1752600"/>
            <a:ext cx="9157447" cy="2455628"/>
          </a:xfrm>
          <a:prstGeom prst="rect">
            <a:avLst/>
          </a:prstGeom>
        </p:spPr>
      </p:pic>
      <p:pic>
        <p:nvPicPr>
          <p:cNvPr id="4" name="Picture 3">
            <a:extLst>
              <a:ext uri="{FF2B5EF4-FFF2-40B4-BE49-F238E27FC236}">
                <a16:creationId xmlns:a16="http://schemas.microsoft.com/office/drawing/2014/main" xmlns="" id="{A32F5DE3-FB41-4F4A-A1CE-09B727684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9451" y="990600"/>
            <a:ext cx="1219200" cy="932329"/>
          </a:xfrm>
          <a:prstGeom prst="rect">
            <a:avLst/>
          </a:prstGeom>
        </p:spPr>
      </p:pic>
      <p:grpSp>
        <p:nvGrpSpPr>
          <p:cNvPr id="5" name="Group 4"/>
          <p:cNvGrpSpPr/>
          <p:nvPr/>
        </p:nvGrpSpPr>
        <p:grpSpPr>
          <a:xfrm>
            <a:off x="685800" y="76200"/>
            <a:ext cx="7924800" cy="619983"/>
            <a:chOff x="685800" y="38107"/>
            <a:chExt cx="7924800" cy="619983"/>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96036"/>
              <a:ext cx="571580" cy="523948"/>
            </a:xfrm>
            <a:prstGeom prst="rect">
              <a:avLst/>
            </a:prstGeom>
          </p:spPr>
        </p:pic>
        <p:cxnSp>
          <p:nvCxnSpPr>
            <p:cNvPr id="7" name="Straight Connector 6"/>
            <p:cNvCxnSpPr/>
            <p:nvPr/>
          </p:nvCxnSpPr>
          <p:spPr>
            <a:xfrm>
              <a:off x="791481" y="658090"/>
              <a:ext cx="7819119" cy="0"/>
            </a:xfrm>
            <a:prstGeom prst="line">
              <a:avLst/>
            </a:prstGeom>
          </p:spPr>
          <p:style>
            <a:lnRef idx="2">
              <a:schemeClr val="accent2"/>
            </a:lnRef>
            <a:fillRef idx="0">
              <a:schemeClr val="accent2"/>
            </a:fillRef>
            <a:effectRef idx="1">
              <a:schemeClr val="accent2"/>
            </a:effectRef>
            <a:fontRef idx="minor">
              <a:schemeClr val="tx1"/>
            </a:fontRef>
          </p:style>
        </p:cxnSp>
        <p:pic>
          <p:nvPicPr>
            <p:cNvPr id="8" name="Picture 7"/>
            <p:cNvPicPr>
              <a:picLocks noChangeAspect="1"/>
            </p:cNvPicPr>
            <p:nvPr/>
          </p:nvPicPr>
          <p:blipFill>
            <a:blip r:embed="rId5"/>
            <a:stretch>
              <a:fillRect/>
            </a:stretch>
          </p:blipFill>
          <p:spPr>
            <a:xfrm>
              <a:off x="1257380" y="38107"/>
              <a:ext cx="5143420" cy="581877"/>
            </a:xfrm>
            <a:prstGeom prst="rect">
              <a:avLst/>
            </a:prstGeom>
          </p:spPr>
        </p:pic>
      </p:grpSp>
      <p:sp>
        <p:nvSpPr>
          <p:cNvPr id="11" name="Rounded Rectangle 10"/>
          <p:cNvSpPr/>
          <p:nvPr/>
        </p:nvSpPr>
        <p:spPr>
          <a:xfrm>
            <a:off x="0" y="4953000"/>
            <a:ext cx="9144000" cy="190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800" b="1" i="1" dirty="0" err="1">
                <a:latin typeface="Times New Roman" panose="02020603050405020304" pitchFamily="18" charset="0"/>
                <a:cs typeface="Times New Roman" panose="02020603050405020304" pitchFamily="18" charset="0"/>
              </a:rPr>
              <a:t>Lưu</a:t>
            </a:r>
            <a:r>
              <a:rPr lang="en-US" sz="2800" b="1" i="1" dirty="0">
                <a:latin typeface="Times New Roman" panose="02020603050405020304" pitchFamily="18" charset="0"/>
                <a:cs typeface="Times New Roman" panose="02020603050405020304" pitchFamily="18" charset="0"/>
              </a:rPr>
              <a:t> ý</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máy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tính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hỏi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chỉ</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tính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năng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máy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tính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thoại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thông</a:t>
            </a:r>
            <a:r>
              <a:rPr lang="en-US" sz="2800" i="1" dirty="0">
                <a:latin typeface="Times New Roman" panose="02020603050405020304" pitchFamily="18" charset="0"/>
                <a:cs typeface="Times New Roman" panose="02020603050405020304" pitchFamily="18" charset="0"/>
              </a:rPr>
              <a:t> minh, </a:t>
            </a:r>
            <a:r>
              <a:rPr lang="en-US" sz="2800" i="1" dirty="0" err="1">
                <a:latin typeface="Times New Roman" panose="02020603050405020304" pitchFamily="18" charset="0"/>
                <a:cs typeface="Times New Roman" panose="02020603050405020304" pitchFamily="18" charset="0"/>
              </a:rPr>
              <a:t>máy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tính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bảng</a:t>
            </a:r>
            <a:r>
              <a:rPr lang="en-US" sz="28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4740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WordArt 25"/>
          <p:cNvSpPr>
            <a:spLocks noChangeArrowheads="1" noChangeShapeType="1" noTextEdit="1"/>
          </p:cNvSpPr>
          <p:nvPr/>
        </p:nvSpPr>
        <p:spPr bwMode="auto">
          <a:xfrm>
            <a:off x="1371600" y="152400"/>
            <a:ext cx="6477000" cy="678870"/>
          </a:xfrm>
          <a:prstGeom prst="rect">
            <a:avLst/>
          </a:prstGeom>
        </p:spPr>
        <p:txBody>
          <a:bodyPr wrap="none" fromWordArt="1">
            <a:prstTxWarp prst="textPlain">
              <a:avLst>
                <a:gd name="adj" fmla="val 50000"/>
              </a:avLst>
            </a:prstTxWarp>
          </a:bodyPr>
          <a:lstStyle/>
          <a:p>
            <a:pPr algn="ct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LUYỆN TẬP</a:t>
            </a:r>
          </a:p>
        </p:txBody>
      </p:sp>
      <p:sp>
        <p:nvSpPr>
          <p:cNvPr id="14" name="Rectangle 13"/>
          <p:cNvSpPr/>
          <p:nvPr/>
        </p:nvSpPr>
        <p:spPr>
          <a:xfrm>
            <a:off x="304800" y="1044003"/>
            <a:ext cx="8610600" cy="1077218"/>
          </a:xfrm>
          <a:prstGeom prst="rect">
            <a:avLst/>
          </a:prstGeom>
        </p:spPr>
        <p:txBody>
          <a:bodyPr wrap="square">
            <a:spAutoFit/>
          </a:bodyPr>
          <a:lstStyle/>
          <a:p>
            <a:r>
              <a:rPr lang="en-US" sz="3200" b="1" u="sng" dirty="0" err="1">
                <a:solidFill>
                  <a:srgbClr val="002060"/>
                </a:solidFill>
                <a:latin typeface="Times New Roman" pitchFamily="18" charset="0"/>
                <a:ea typeface="Times New Roman" pitchFamily="18" charset="0"/>
                <a:cs typeface="Times New Roman" pitchFamily="18" charset="0"/>
              </a:rPr>
              <a:t>Câu</a:t>
            </a:r>
            <a:r>
              <a:rPr lang="en-US" sz="3200" b="1" u="sng" dirty="0">
                <a:solidFill>
                  <a:srgbClr val="002060"/>
                </a:solidFill>
                <a:latin typeface="Times New Roman" pitchFamily="18" charset="0"/>
                <a:ea typeface="Times New Roman" pitchFamily="18" charset="0"/>
                <a:cs typeface="Times New Roman" pitchFamily="18" charset="0"/>
              </a:rPr>
              <a:t> 2</a:t>
            </a:r>
            <a:r>
              <a:rPr lang="en-US" sz="3200"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Phân</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loại</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những</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công</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việc</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theo</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hoạt</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động</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xử</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lí</a:t>
            </a:r>
            <a:r>
              <a:rPr lang="en-US" sz="3200" b="1" dirty="0">
                <a:solidFill>
                  <a:srgbClr val="002060"/>
                </a:solidFill>
                <a:latin typeface="Times New Roman" pitchFamily="18" charset="0"/>
                <a:ea typeface="Times New Roman" pitchFamily="18" charset="0"/>
                <a:cs typeface="Times New Roman" pitchFamily="18" charset="0"/>
              </a:rPr>
              <a:t> </a:t>
            </a:r>
            <a:r>
              <a:rPr lang="en-US" sz="3200" b="1" dirty="0" err="1">
                <a:solidFill>
                  <a:srgbClr val="002060"/>
                </a:solidFill>
                <a:latin typeface="Times New Roman" pitchFamily="18" charset="0"/>
                <a:ea typeface="Times New Roman" pitchFamily="18" charset="0"/>
                <a:cs typeface="Times New Roman" pitchFamily="18" charset="0"/>
              </a:rPr>
              <a:t>thông</a:t>
            </a:r>
            <a:r>
              <a:rPr lang="en-US" sz="3200" b="1" dirty="0">
                <a:solidFill>
                  <a:srgbClr val="002060"/>
                </a:solidFill>
                <a:latin typeface="Times New Roman" pitchFamily="18" charset="0"/>
                <a:ea typeface="Times New Roman" pitchFamily="18" charset="0"/>
                <a:cs typeface="Times New Roman" pitchFamily="18" charset="0"/>
              </a:rPr>
              <a:t> tin.</a:t>
            </a:r>
          </a:p>
        </p:txBody>
      </p:sp>
      <p:sp>
        <p:nvSpPr>
          <p:cNvPr id="15" name="Rectangle 14"/>
          <p:cNvSpPr/>
          <p:nvPr/>
        </p:nvSpPr>
        <p:spPr>
          <a:xfrm>
            <a:off x="275771" y="2197417"/>
            <a:ext cx="4601029" cy="4001095"/>
          </a:xfrm>
          <a:prstGeom prst="rect">
            <a:avLst/>
          </a:prstGeom>
        </p:spPr>
        <p:txBody>
          <a:bodyPr wrap="square">
            <a:spAutoFit/>
          </a:bodyPr>
          <a:lstStyle/>
          <a:p>
            <a:pPr marL="514350" indent="-514350" algn="just">
              <a:spcBef>
                <a:spcPts val="600"/>
              </a:spcBef>
              <a:spcAft>
                <a:spcPts val="600"/>
              </a:spcAft>
              <a:buFont typeface="+mj-lt"/>
              <a:buAutoNum type="alphaUcPeriod"/>
            </a:pPr>
            <a:r>
              <a:rPr lang="en-US" sz="2800" dirty="0" err="1">
                <a:solidFill>
                  <a:srgbClr val="002060"/>
                </a:solidFill>
                <a:latin typeface="Times New Roman" pitchFamily="18" charset="0"/>
                <a:cs typeface="Times New Roman" pitchFamily="18" charset="0"/>
              </a:rPr>
              <a:t>Quan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chiếc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tàu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biển</a:t>
            </a:r>
            <a:r>
              <a:rPr lang="en-US" sz="2800" dirty="0">
                <a:solidFill>
                  <a:srgbClr val="002060"/>
                </a:solidFill>
                <a:latin typeface="Times New Roman" pitchFamily="18" charset="0"/>
                <a:cs typeface="Times New Roman" pitchFamily="18" charset="0"/>
              </a:rPr>
              <a:t>.</a:t>
            </a:r>
          </a:p>
          <a:p>
            <a:pPr marL="514350" indent="-514350" algn="just">
              <a:spcBef>
                <a:spcPts val="600"/>
              </a:spcBef>
              <a:spcAft>
                <a:spcPts val="600"/>
              </a:spcAft>
              <a:buFont typeface="+mj-lt"/>
              <a:buAutoNum type="alphaUcPeriod"/>
            </a:pPr>
            <a:r>
              <a:rPr lang="en-US" sz="2800" dirty="0" err="1">
                <a:solidFill>
                  <a:srgbClr val="002060"/>
                </a:solidFill>
                <a:latin typeface="Times New Roman" pitchFamily="18" charset="0"/>
                <a:cs typeface="Times New Roman" pitchFamily="18" charset="0"/>
              </a:rPr>
              <a:t>Ghi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chép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sự</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chuyến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tham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quan</a:t>
            </a:r>
            <a:r>
              <a:rPr lang="en-US" sz="2800" dirty="0">
                <a:solidFill>
                  <a:srgbClr val="002060"/>
                </a:solidFill>
                <a:latin typeface="Times New Roman" pitchFamily="18" charset="0"/>
                <a:cs typeface="Times New Roman" pitchFamily="18" charset="0"/>
              </a:rPr>
              <a:t>.</a:t>
            </a:r>
          </a:p>
          <a:p>
            <a:pPr marL="514350" indent="-514350" algn="just">
              <a:spcBef>
                <a:spcPts val="600"/>
              </a:spcBef>
              <a:spcAft>
                <a:spcPts val="600"/>
              </a:spcAft>
              <a:buFont typeface="+mj-lt"/>
              <a:buAutoNum type="alphaUcPeriod"/>
            </a:pPr>
            <a:r>
              <a:rPr lang="en-US" sz="2800" dirty="0" err="1">
                <a:solidFill>
                  <a:srgbClr val="002060"/>
                </a:solidFill>
                <a:latin typeface="Times New Roman" pitchFamily="18" charset="0"/>
                <a:cs typeface="Times New Roman" pitchFamily="18" charset="0"/>
              </a:rPr>
              <a:t>Chuyển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bài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xuôi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thành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bản</a:t>
            </a:r>
            <a:r>
              <a:rPr lang="en-US" sz="2800" dirty="0">
                <a:solidFill>
                  <a:srgbClr val="002060"/>
                </a:solidFill>
                <a:latin typeface="Times New Roman" pitchFamily="18" charset="0"/>
                <a:cs typeface="Times New Roman" pitchFamily="18" charset="0"/>
              </a:rPr>
              <a:t>.</a:t>
            </a:r>
          </a:p>
          <a:p>
            <a:pPr marL="514350" indent="-514350" algn="just">
              <a:spcBef>
                <a:spcPts val="600"/>
              </a:spcBef>
              <a:spcAft>
                <a:spcPts val="600"/>
              </a:spcAft>
              <a:buFont typeface="+mj-lt"/>
              <a:buAutoNum type="alphaUcPeriod"/>
            </a:pPr>
            <a:r>
              <a:rPr lang="en-US" sz="2800" dirty="0" err="1">
                <a:solidFill>
                  <a:srgbClr val="002060"/>
                </a:solidFill>
                <a:latin typeface="Times New Roman" pitchFamily="18" charset="0"/>
                <a:cs typeface="Times New Roman" pitchFamily="18" charset="0"/>
              </a:rPr>
              <a:t>Thuyết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chủ</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bạn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trước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lớp</a:t>
            </a:r>
            <a:r>
              <a:rPr lang="en-US" sz="2800" dirty="0">
                <a:solidFill>
                  <a:srgbClr val="002060"/>
                </a:solidFill>
                <a:latin typeface="Times New Roman" pitchFamily="18" charset="0"/>
                <a:cs typeface="Times New Roman" pitchFamily="18" charset="0"/>
              </a:rPr>
              <a:t>.</a:t>
            </a:r>
            <a:endParaRPr lang="vi-VN" sz="2800" dirty="0">
              <a:solidFill>
                <a:srgbClr val="002060"/>
              </a:solidFill>
              <a:latin typeface="Times New Roman" pitchFamily="18" charset="0"/>
              <a:cs typeface="Times New Roman" pitchFamily="18" charset="0"/>
            </a:endParaRPr>
          </a:p>
        </p:txBody>
      </p:sp>
      <p:sp>
        <p:nvSpPr>
          <p:cNvPr id="19" name="Rectangle 18"/>
          <p:cNvSpPr/>
          <p:nvPr/>
        </p:nvSpPr>
        <p:spPr>
          <a:xfrm>
            <a:off x="6324600" y="2197417"/>
            <a:ext cx="2438401" cy="4001095"/>
          </a:xfrm>
          <a:prstGeom prst="rect">
            <a:avLst/>
          </a:prstGeom>
        </p:spPr>
        <p:txBody>
          <a:bodyPr wrap="square">
            <a:spAutoFit/>
          </a:bodyPr>
          <a:lstStyle/>
          <a:p>
            <a:pPr marL="514350" indent="-514350">
              <a:spcBef>
                <a:spcPts val="1200"/>
              </a:spcBef>
              <a:buFont typeface="+mj-lt"/>
              <a:buAutoNum type="arabicPeriod"/>
            </a:pPr>
            <a:r>
              <a:rPr lang="en-US" sz="2800" dirty="0">
                <a:solidFill>
                  <a:srgbClr val="002060"/>
                </a:solidFill>
                <a:latin typeface="Times New Roman" pitchFamily="18" charset="0"/>
                <a:cs typeface="Times New Roman" pitchFamily="18" charset="0"/>
              </a:rPr>
              <a:t>Thu </a:t>
            </a:r>
            <a:r>
              <a:rPr lang="en-US" sz="2800" dirty="0" err="1">
                <a:solidFill>
                  <a:srgbClr val="002060"/>
                </a:solidFill>
                <a:latin typeface="Times New Roman" pitchFamily="18" charset="0"/>
                <a:cs typeface="Times New Roman" pitchFamily="18" charset="0"/>
              </a:rPr>
              <a:t>nhận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a:t>
            </a:r>
          </a:p>
          <a:p>
            <a:pPr marL="514350" indent="-514350">
              <a:spcBef>
                <a:spcPts val="1200"/>
              </a:spcBef>
              <a:buFont typeface="+mj-lt"/>
              <a:buAutoNum type="arabicPeriod"/>
            </a:pPr>
            <a:r>
              <a:rPr lang="en-US" sz="2800" dirty="0" err="1">
                <a:solidFill>
                  <a:srgbClr val="002060"/>
                </a:solidFill>
                <a:latin typeface="Times New Roman" pitchFamily="18" charset="0"/>
                <a:cs typeface="Times New Roman" pitchFamily="18" charset="0"/>
              </a:rPr>
              <a:t>Truyền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a:t>
            </a:r>
          </a:p>
          <a:p>
            <a:pPr marL="514350" indent="-514350">
              <a:spcBef>
                <a:spcPts val="1200"/>
              </a:spcBef>
              <a:buFont typeface="+mj-lt"/>
              <a:buAutoNum type="arabicPeriod"/>
            </a:pPr>
            <a:r>
              <a:rPr lang="en-US" sz="2800" dirty="0" err="1">
                <a:solidFill>
                  <a:srgbClr val="002060"/>
                </a:solidFill>
                <a:latin typeface="Times New Roman" pitchFamily="18" charset="0"/>
                <a:cs typeface="Times New Roman" pitchFamily="18" charset="0"/>
              </a:rPr>
              <a:t>Lưu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trữ</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a:t>
            </a:r>
          </a:p>
          <a:p>
            <a:pPr marL="514350" indent="-514350">
              <a:spcBef>
                <a:spcPts val="1200"/>
              </a:spcBef>
              <a:buFont typeface="+mj-lt"/>
              <a:buAutoNum type="arabicPeriod"/>
            </a:pPr>
            <a:r>
              <a:rPr lang="en-US" sz="2800" dirty="0" err="1">
                <a:solidFill>
                  <a:srgbClr val="002060"/>
                </a:solidFill>
                <a:latin typeface="Times New Roman" pitchFamily="18" charset="0"/>
                <a:cs typeface="Times New Roman" pitchFamily="18" charset="0"/>
              </a:rPr>
              <a:t>Xử</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lý</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a:t>
            </a:r>
            <a:endParaRPr lang="vi-VN" sz="2800" i="1" dirty="0">
              <a:solidFill>
                <a:srgbClr val="002060"/>
              </a:solidFill>
              <a:latin typeface="Times New Roman" pitchFamily="18" charset="0"/>
              <a:ea typeface="Times New Roman" panose="02020603050405020304" pitchFamily="18" charset="0"/>
              <a:cs typeface="Times New Roman" pitchFamily="18" charset="0"/>
            </a:endParaRPr>
          </a:p>
        </p:txBody>
      </p:sp>
      <p:cxnSp>
        <p:nvCxnSpPr>
          <p:cNvPr id="4" name="Straight Connector 3"/>
          <p:cNvCxnSpPr/>
          <p:nvPr/>
        </p:nvCxnSpPr>
        <p:spPr>
          <a:xfrm>
            <a:off x="4876800" y="2590800"/>
            <a:ext cx="1440543" cy="76200"/>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869543" y="3505200"/>
            <a:ext cx="1447800" cy="914400"/>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869543" y="4572000"/>
            <a:ext cx="1447800" cy="914400"/>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898571" y="3505200"/>
            <a:ext cx="1447800" cy="213360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339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9629" y="990600"/>
            <a:ext cx="8229600" cy="1686808"/>
          </a:xfrm>
          <a:prstGeom prst="rect">
            <a:avLst/>
          </a:prstGeom>
        </p:spPr>
        <p:txBody>
          <a:bodyPr wrap="square">
            <a:spAutoFit/>
          </a:bodyPr>
          <a:lstStyle/>
          <a:p>
            <a:pPr algn="just">
              <a:lnSpc>
                <a:spcPct val="150000"/>
              </a:lnSpc>
              <a:spcAft>
                <a:spcPts val="0"/>
              </a:spcAft>
              <a:tabLst>
                <a:tab pos="228600" algn="l"/>
                <a:tab pos="457200" algn="l"/>
                <a:tab pos="866140" algn="l"/>
                <a:tab pos="1028700" algn="l"/>
                <a:tab pos="1943100" algn="l"/>
                <a:tab pos="2628900" algn="l"/>
                <a:tab pos="2743200" algn="ctr"/>
                <a:tab pos="5486400" algn="r"/>
              </a:tabLs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tin; so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I-Times" pitchFamily="2" charset="0"/>
              <a:ea typeface="Times New Roman" panose="02020603050405020304" pitchFamily="18" charset="0"/>
              <a:cs typeface="Times New Roman" panose="02020603050405020304" pitchFamily="18" charset="0"/>
            </a:endParaRPr>
          </a:p>
        </p:txBody>
      </p:sp>
      <p:grpSp>
        <p:nvGrpSpPr>
          <p:cNvPr id="4" name="Group 3"/>
          <p:cNvGrpSpPr/>
          <p:nvPr/>
        </p:nvGrpSpPr>
        <p:grpSpPr>
          <a:xfrm>
            <a:off x="685800" y="76200"/>
            <a:ext cx="8458200" cy="619983"/>
            <a:chOff x="685800" y="38107"/>
            <a:chExt cx="7924800" cy="619983"/>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96036"/>
              <a:ext cx="571580" cy="523948"/>
            </a:xfrm>
            <a:prstGeom prst="rect">
              <a:avLst/>
            </a:prstGeom>
          </p:spPr>
        </p:pic>
        <p:cxnSp>
          <p:nvCxnSpPr>
            <p:cNvPr id="6" name="Straight Connector 5"/>
            <p:cNvCxnSpPr/>
            <p:nvPr/>
          </p:nvCxnSpPr>
          <p:spPr>
            <a:xfrm>
              <a:off x="791481" y="658090"/>
              <a:ext cx="7819119" cy="0"/>
            </a:xfrm>
            <a:prstGeom prst="line">
              <a:avLst/>
            </a:prstGeom>
          </p:spPr>
          <p:style>
            <a:lnRef idx="2">
              <a:schemeClr val="accent2"/>
            </a:lnRef>
            <a:fillRef idx="0">
              <a:schemeClr val="accent2"/>
            </a:fillRef>
            <a:effectRef idx="1">
              <a:schemeClr val="accent2"/>
            </a:effectRef>
            <a:fontRef idx="minor">
              <a:schemeClr val="tx1"/>
            </a:fontRef>
          </p:style>
        </p:cxnSp>
        <p:pic>
          <p:nvPicPr>
            <p:cNvPr id="7" name="Picture 6"/>
            <p:cNvPicPr>
              <a:picLocks noChangeAspect="1"/>
            </p:cNvPicPr>
            <p:nvPr/>
          </p:nvPicPr>
          <p:blipFill>
            <a:blip r:embed="rId3"/>
            <a:stretch>
              <a:fillRect/>
            </a:stretch>
          </p:blipFill>
          <p:spPr>
            <a:xfrm>
              <a:off x="1257380" y="38107"/>
              <a:ext cx="5143420" cy="581877"/>
            </a:xfrm>
            <a:prstGeom prst="rect">
              <a:avLst/>
            </a:prstGeom>
          </p:spPr>
        </p:pic>
      </p:grpSp>
      <p:pic>
        <p:nvPicPr>
          <p:cNvPr id="8" name="Picture 7">
            <a:extLst>
              <a:ext uri="{FF2B5EF4-FFF2-40B4-BE49-F238E27FC236}">
                <a16:creationId xmlns:a16="http://schemas.microsoft.com/office/drawing/2014/main" xmlns="" id="{C590123C-E24A-4A10-BFA6-4C8B79ED2E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541" y="952493"/>
            <a:ext cx="562053" cy="523948"/>
          </a:xfrm>
          <a:prstGeom prst="rect">
            <a:avLst/>
          </a:prstGeom>
        </p:spPr>
      </p:pic>
      <p:sp>
        <p:nvSpPr>
          <p:cNvPr id="9" name="Rectangle 8"/>
          <p:cNvSpPr/>
          <p:nvPr/>
        </p:nvSpPr>
        <p:spPr>
          <a:xfrm>
            <a:off x="7941" y="5231266"/>
            <a:ext cx="8837549" cy="1555041"/>
          </a:xfrm>
          <a:prstGeom prst="rect">
            <a:avLst/>
          </a:prstGeom>
        </p:spPr>
        <p:txBody>
          <a:bodyPr wrap="square">
            <a:spAutoFit/>
          </a:bodyPr>
          <a:lstStyle/>
          <a:p>
            <a:pPr algn="just">
              <a:lnSpc>
                <a:spcPct val="150000"/>
              </a:lnSpc>
              <a:spcAft>
                <a:spcPts val="0"/>
              </a:spcAft>
              <a:tabLst>
                <a:tab pos="228600" algn="l"/>
                <a:tab pos="457200" algn="l"/>
                <a:tab pos="866140" algn="l"/>
                <a:tab pos="1028700" algn="l"/>
                <a:tab pos="1943100" algn="l"/>
                <a:tab pos="2628900" algn="l"/>
                <a:tab pos="2743200" algn="ctr"/>
                <a:tab pos="5486400" algn="r"/>
              </a:tabLst>
            </a:pP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trữ</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228600" algn="l"/>
                <a:tab pos="457200" algn="l"/>
                <a:tab pos="866140" algn="l"/>
                <a:tab pos="1028700" algn="l"/>
                <a:tab pos="1943100" algn="l"/>
                <a:tab pos="2628900" algn="l"/>
                <a:tab pos="2743200" algn="ctr"/>
                <a:tab pos="5486400" algn="r"/>
              </a:tabLst>
            </a:pP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nhóm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thảo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ghi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phiếu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GV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nhóm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C590123C-E24A-4A10-BFA6-4C8B79ED2E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773" y="4707318"/>
            <a:ext cx="562053" cy="523948"/>
          </a:xfrm>
          <a:prstGeom prst="rect">
            <a:avLst/>
          </a:prstGeom>
        </p:spPr>
      </p:pic>
      <p:pic>
        <p:nvPicPr>
          <p:cNvPr id="11" name="Picture 10"/>
          <p:cNvPicPr/>
          <p:nvPr/>
        </p:nvPicPr>
        <p:blipFill>
          <a:blip r:embed="rId5"/>
          <a:stretch>
            <a:fillRect/>
          </a:stretch>
        </p:blipFill>
        <p:spPr>
          <a:xfrm>
            <a:off x="2590800" y="2715515"/>
            <a:ext cx="6096000" cy="2515751"/>
          </a:xfrm>
          <a:prstGeom prst="rect">
            <a:avLst/>
          </a:prstGeom>
        </p:spPr>
      </p:pic>
    </p:spTree>
    <p:extLst>
      <p:ext uri="{BB962C8B-B14F-4D97-AF65-F5344CB8AC3E}">
        <p14:creationId xmlns:p14="http://schemas.microsoft.com/office/powerpoint/2010/main" val="171820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990600"/>
            <a:ext cx="8382000" cy="954107"/>
          </a:xfrm>
          <a:prstGeom prst="rect">
            <a:avLst/>
          </a:prstGeom>
        </p:spPr>
        <p:txBody>
          <a:bodyPr wrap="square">
            <a:spAutoFit/>
          </a:bodyPr>
          <a:lstStyle/>
          <a:p>
            <a:pPr algn="just">
              <a:spcAft>
                <a:spcPts val="0"/>
              </a:spcAft>
              <a:tabLst>
                <a:tab pos="228600" algn="l"/>
                <a:tab pos="457200" algn="l"/>
                <a:tab pos="866140" algn="l"/>
                <a:tab pos="1028700" algn="l"/>
                <a:tab pos="1943100" algn="l"/>
                <a:tab pos="2628900" algn="l"/>
                <a:tab pos="2743200" algn="ctr"/>
                <a:tab pos="5486400" algn="r"/>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So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I-Times" pitchFamily="2" charset="0"/>
              <a:ea typeface="Times New Roman" panose="02020603050405020304" pitchFamily="18" charset="0"/>
              <a:cs typeface="Times New Roman" panose="02020603050405020304" pitchFamily="18" charset="0"/>
            </a:endParaRPr>
          </a:p>
        </p:txBody>
      </p:sp>
      <p:grpSp>
        <p:nvGrpSpPr>
          <p:cNvPr id="4" name="Group 3"/>
          <p:cNvGrpSpPr/>
          <p:nvPr/>
        </p:nvGrpSpPr>
        <p:grpSpPr>
          <a:xfrm>
            <a:off x="685800" y="76200"/>
            <a:ext cx="8458200" cy="619983"/>
            <a:chOff x="685800" y="38107"/>
            <a:chExt cx="7924800" cy="619983"/>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96036"/>
              <a:ext cx="571580" cy="523948"/>
            </a:xfrm>
            <a:prstGeom prst="rect">
              <a:avLst/>
            </a:prstGeom>
          </p:spPr>
        </p:pic>
        <p:cxnSp>
          <p:nvCxnSpPr>
            <p:cNvPr id="6" name="Straight Connector 5"/>
            <p:cNvCxnSpPr/>
            <p:nvPr/>
          </p:nvCxnSpPr>
          <p:spPr>
            <a:xfrm>
              <a:off x="791481" y="658090"/>
              <a:ext cx="7819119" cy="0"/>
            </a:xfrm>
            <a:prstGeom prst="line">
              <a:avLst/>
            </a:prstGeom>
          </p:spPr>
          <p:style>
            <a:lnRef idx="2">
              <a:schemeClr val="accent2"/>
            </a:lnRef>
            <a:fillRef idx="0">
              <a:schemeClr val="accent2"/>
            </a:fillRef>
            <a:effectRef idx="1">
              <a:schemeClr val="accent2"/>
            </a:effectRef>
            <a:fontRef idx="minor">
              <a:schemeClr val="tx1"/>
            </a:fontRef>
          </p:style>
        </p:cxnSp>
        <p:pic>
          <p:nvPicPr>
            <p:cNvPr id="7" name="Picture 6"/>
            <p:cNvPicPr>
              <a:picLocks noChangeAspect="1"/>
            </p:cNvPicPr>
            <p:nvPr/>
          </p:nvPicPr>
          <p:blipFill>
            <a:blip r:embed="rId3"/>
            <a:stretch>
              <a:fillRect/>
            </a:stretch>
          </p:blipFill>
          <p:spPr>
            <a:xfrm>
              <a:off x="1257380" y="38107"/>
              <a:ext cx="5143420" cy="581877"/>
            </a:xfrm>
            <a:prstGeom prst="rect">
              <a:avLst/>
            </a:prstGeom>
          </p:spPr>
        </p:pic>
      </p:grpSp>
      <p:pic>
        <p:nvPicPr>
          <p:cNvPr id="8" name="Picture 7">
            <a:extLst>
              <a:ext uri="{FF2B5EF4-FFF2-40B4-BE49-F238E27FC236}">
                <a16:creationId xmlns:a16="http://schemas.microsoft.com/office/drawing/2014/main" xmlns="" id="{C590123C-E24A-4A10-BFA6-4C8B79ED2E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47" y="990600"/>
            <a:ext cx="562053" cy="523948"/>
          </a:xfrm>
          <a:prstGeom prst="rect">
            <a:avLst/>
          </a:prstGeom>
        </p:spPr>
      </p:pic>
      <p:pic>
        <p:nvPicPr>
          <p:cNvPr id="9" name="Picture 8"/>
          <p:cNvPicPr/>
          <p:nvPr/>
        </p:nvPicPr>
        <p:blipFill>
          <a:blip r:embed="rId5"/>
          <a:stretch>
            <a:fillRect/>
          </a:stretch>
        </p:blipFill>
        <p:spPr>
          <a:xfrm>
            <a:off x="2879725" y="1676401"/>
            <a:ext cx="6340475" cy="2659062"/>
          </a:xfrm>
          <a:prstGeom prst="rect">
            <a:avLst/>
          </a:prstGeom>
        </p:spPr>
      </p:pic>
      <p:pic>
        <p:nvPicPr>
          <p:cNvPr id="10" name="Picture 9"/>
          <p:cNvPicPr>
            <a:picLocks noChangeAspect="1"/>
          </p:cNvPicPr>
          <p:nvPr/>
        </p:nvPicPr>
        <p:blipFill>
          <a:blip r:embed="rId6"/>
          <a:stretch>
            <a:fillRect/>
          </a:stretch>
        </p:blipFill>
        <p:spPr>
          <a:xfrm>
            <a:off x="35858" y="4335464"/>
            <a:ext cx="9108141" cy="2522536"/>
          </a:xfrm>
          <a:prstGeom prst="rect">
            <a:avLst/>
          </a:prstGeom>
        </p:spPr>
      </p:pic>
      <p:pic>
        <p:nvPicPr>
          <p:cNvPr id="11" name="Picture 10"/>
          <p:cNvPicPr>
            <a:picLocks noChangeAspect="1"/>
          </p:cNvPicPr>
          <p:nvPr/>
        </p:nvPicPr>
        <p:blipFill>
          <a:blip r:embed="rId7"/>
          <a:stretch>
            <a:fillRect/>
          </a:stretch>
        </p:blipFill>
        <p:spPr>
          <a:xfrm>
            <a:off x="-13447" y="4335463"/>
            <a:ext cx="9157448" cy="2522537"/>
          </a:xfrm>
          <a:prstGeom prst="rect">
            <a:avLst/>
          </a:prstGeom>
        </p:spPr>
      </p:pic>
    </p:spTree>
    <p:extLst>
      <p:ext uri="{BB962C8B-B14F-4D97-AF65-F5344CB8AC3E}">
        <p14:creationId xmlns:p14="http://schemas.microsoft.com/office/powerpoint/2010/main" val="186066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nodeType="clickEffect">
                                  <p:stCondLst>
                                    <p:cond delay="0"/>
                                  </p:stCondLst>
                                  <p:childTnLst>
                                    <p:anim calcmode="lin" valueType="num">
                                      <p:cBhvr>
                                        <p:cTn id="31" dur="500"/>
                                        <p:tgtEl>
                                          <p:spTgt spid="10"/>
                                        </p:tgtEl>
                                        <p:attrNameLst>
                                          <p:attrName>ppt_w</p:attrName>
                                        </p:attrNameLst>
                                      </p:cBhvr>
                                      <p:tavLst>
                                        <p:tav tm="0">
                                          <p:val>
                                            <p:strVal val="ppt_w"/>
                                          </p:val>
                                        </p:tav>
                                        <p:tav tm="100000">
                                          <p:val>
                                            <p:fltVal val="0"/>
                                          </p:val>
                                        </p:tav>
                                      </p:tavLst>
                                    </p:anim>
                                    <p:anim calcmode="lin" valueType="num">
                                      <p:cBhvr>
                                        <p:cTn id="32" dur="500"/>
                                        <p:tgtEl>
                                          <p:spTgt spid="10"/>
                                        </p:tgtEl>
                                        <p:attrNameLst>
                                          <p:attrName>ppt_h</p:attrName>
                                        </p:attrNameLst>
                                      </p:cBhvr>
                                      <p:tavLst>
                                        <p:tav tm="0">
                                          <p:val>
                                            <p:strVal val="ppt_h"/>
                                          </p:val>
                                        </p:tav>
                                        <p:tav tm="100000">
                                          <p:val>
                                            <p:fltVal val="0"/>
                                          </p:val>
                                        </p:tav>
                                      </p:tavLst>
                                    </p:anim>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96FFF3D-92AF-C44C-93F4-90007449EFCA}"/>
              </a:ext>
            </a:extLst>
          </p:cNvPr>
          <p:cNvSpPr/>
          <p:nvPr/>
        </p:nvSpPr>
        <p:spPr>
          <a:xfrm>
            <a:off x="190500" y="533400"/>
            <a:ext cx="8763000" cy="5840189"/>
          </a:xfrm>
          <a:prstGeom prst="rect">
            <a:avLst/>
          </a:prstGeom>
        </p:spPr>
        <p:txBody>
          <a:bodyPr wrap="square">
            <a:spAutoFit/>
          </a:bodyPr>
          <a:lstStyle/>
          <a:p>
            <a:pPr algn="just">
              <a:lnSpc>
                <a:spcPct val="150000"/>
              </a:lnSpc>
              <a:tabLst>
                <a:tab pos="228600" algn="l"/>
                <a:tab pos="457200" algn="l"/>
                <a:tab pos="866140" algn="l"/>
                <a:tab pos="1028700" algn="l"/>
                <a:tab pos="1943100" algn="l"/>
                <a:tab pos="2628900" algn="l"/>
                <a:tab pos="2743200" algn="ctr"/>
                <a:tab pos="5486400" algn="r"/>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VNI-Times" pitchFamily="2" charset="0"/>
              <a:ea typeface="Times New Roman" panose="02020603050405020304" pitchFamily="18" charset="0"/>
              <a:cs typeface="Times New Roman" panose="02020603050405020304" pitchFamily="18" charset="0"/>
            </a:endParaRPr>
          </a:p>
          <a:p>
            <a:pPr algn="just">
              <a:lnSpc>
                <a:spcPct val="150000"/>
              </a:lnSpc>
              <a:tabLst>
                <a:tab pos="228600" algn="l"/>
                <a:tab pos="457200" algn="l"/>
                <a:tab pos="866140" algn="l"/>
                <a:tab pos="1028700" algn="l"/>
                <a:tab pos="1943100" algn="l"/>
                <a:tab pos="2628900" algn="l"/>
                <a:tab pos="2743200" algn="ctr"/>
                <a:tab pos="5486400" algn="r"/>
              </a:tabLs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hỗ</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tin 1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mệnh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bền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tabLst>
                <a:tab pos="228600" algn="l"/>
                <a:tab pos="457200" algn="l"/>
                <a:tab pos="866140" algn="l"/>
                <a:tab pos="1028700" algn="l"/>
                <a:tab pos="1943100" algn="l"/>
                <a:tab pos="2628900" algn="l"/>
                <a:tab pos="2743200" algn="ctr"/>
                <a:tab pos="5486400" algn="r"/>
              </a:tabLst>
            </a:pPr>
            <a:endParaRPr lang="en-US" sz="2800" dirty="0">
              <a:latin typeface="VNI-Times" pitchFamily="2" charset="0"/>
              <a:ea typeface="Times New Roman" panose="02020603050405020304" pitchFamily="18" charset="0"/>
              <a:cs typeface="Times New Roman" panose="02020603050405020304" pitchFamily="18" charset="0"/>
            </a:endParaRPr>
          </a:p>
          <a:p>
            <a:pPr algn="just">
              <a:lnSpc>
                <a:spcPct val="150000"/>
              </a:lnSpc>
              <a:tabLst>
                <a:tab pos="228600" algn="l"/>
                <a:tab pos="457200" algn="l"/>
                <a:tab pos="866140" algn="l"/>
                <a:tab pos="1028700" algn="l"/>
                <a:tab pos="1943100" algn="l"/>
                <a:tab pos="2628900" algn="l"/>
                <a:tab pos="2743200" algn="ctr"/>
                <a:tab pos="5486400" algn="r"/>
              </a:tabLs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phím</a:t>
            </a:r>
            <a:endParaRPr lang="en-US" sz="2800" dirty="0">
              <a:latin typeface="VNI-Times" pitchFamily="2" charset="0"/>
              <a:ea typeface="Times New Roman" panose="02020603050405020304" pitchFamily="18" charset="0"/>
              <a:cs typeface="Times New Roman" panose="02020603050405020304" pitchFamily="18" charset="0"/>
            </a:endParaRPr>
          </a:p>
          <a:p>
            <a:pPr algn="just">
              <a:lnSpc>
                <a:spcPct val="150000"/>
              </a:lnSpc>
              <a:tabLst>
                <a:tab pos="228600" algn="l"/>
                <a:tab pos="457200" algn="l"/>
                <a:tab pos="866140" algn="l"/>
                <a:tab pos="1028700" algn="l"/>
                <a:tab pos="1943100" algn="l"/>
                <a:tab pos="2628900" algn="l"/>
                <a:tab pos="2743200" algn="ctr"/>
                <a:tab pos="5486400" algn="r"/>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ra: Micro,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loa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endParaRPr lang="en-US" sz="2800" dirty="0">
              <a:latin typeface="VNI-Times" pitchFamily="2" charset="0"/>
              <a:ea typeface="Times New Roman" panose="02020603050405020304" pitchFamily="18" charset="0"/>
              <a:cs typeface="Times New Roman" panose="02020603050405020304" pitchFamily="18" charset="0"/>
            </a:endParaRPr>
          </a:p>
          <a:p>
            <a:pPr algn="just">
              <a:lnSpc>
                <a:spcPct val="150000"/>
              </a:lnSpc>
              <a:tabLst>
                <a:tab pos="228600" algn="l"/>
                <a:tab pos="457200" algn="l"/>
                <a:tab pos="866140" algn="l"/>
                <a:tab pos="1028700" algn="l"/>
                <a:tab pos="1943100" algn="l"/>
                <a:tab pos="2628900" algn="l"/>
                <a:tab pos="2743200" algn="ctr"/>
                <a:tab pos="5486400" algn="r"/>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USB,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thẻ</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endParaRPr lang="en-US" sz="2800" dirty="0">
              <a:latin typeface="VNI-Times" pitchFamily="2" charset="0"/>
              <a:ea typeface="Times New Roman" panose="02020603050405020304" pitchFamily="18" charset="0"/>
              <a:cs typeface="Times New Roman" panose="02020603050405020304" pitchFamily="18" charset="0"/>
            </a:endParaRPr>
          </a:p>
        </p:txBody>
      </p:sp>
      <p:sp>
        <p:nvSpPr>
          <p:cNvPr id="4" name="Text Box 2">
            <a:extLst>
              <a:ext uri="{FF2B5EF4-FFF2-40B4-BE49-F238E27FC236}">
                <a16:creationId xmlns:a16="http://schemas.microsoft.com/office/drawing/2014/main" xmlns="" id="{5723966E-9253-9C4A-BCD8-821217AC9CCE}"/>
              </a:ext>
            </a:extLst>
          </p:cNvPr>
          <p:cNvSpPr txBox="1">
            <a:spLocks noChangeArrowheads="1"/>
          </p:cNvSpPr>
          <p:nvPr/>
        </p:nvSpPr>
        <p:spPr bwMode="auto">
          <a:xfrm>
            <a:off x="533400" y="50899"/>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2.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 </a:t>
            </a:r>
            <a:r>
              <a:rPr lang="en-US" sz="3600" b="1" u="sng" dirty="0" err="1">
                <a:solidFill>
                  <a:srgbClr val="FF0000"/>
                </a:solidFill>
                <a:latin typeface="Times New Roman" pitchFamily="18" charset="0"/>
                <a:cs typeface="Times New Roman" pitchFamily="18" charset="0"/>
              </a:rPr>
              <a:t>trong</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máy</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tính</a:t>
            </a:r>
            <a:r>
              <a:rPr lang="en-US" sz="3600" b="1" u="sng"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98031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DA94116B-3E95-4B70-ADAB-B3A0A7CEF771}"/>
              </a:ext>
            </a:extLst>
          </p:cNvPr>
          <p:cNvPicPr>
            <a:picLocks noChangeAspect="1"/>
          </p:cNvPicPr>
          <p:nvPr/>
        </p:nvPicPr>
        <p:blipFill rotWithShape="1">
          <a:blip r:embed="rId2">
            <a:extLst>
              <a:ext uri="{28A0092B-C50C-407E-A947-70E740481C1C}">
                <a14:useLocalDpi xmlns:a14="http://schemas.microsoft.com/office/drawing/2010/main" val="0"/>
              </a:ext>
            </a:extLst>
          </a:blip>
          <a:srcRect t="16358" b="15338"/>
          <a:stretch/>
        </p:blipFill>
        <p:spPr>
          <a:xfrm>
            <a:off x="1278457" y="101885"/>
            <a:ext cx="2438400" cy="51809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701165" y="96036"/>
            <a:ext cx="540849" cy="523948"/>
          </a:xfrm>
          <a:prstGeom prst="rect">
            <a:avLst/>
          </a:prstGeom>
        </p:spPr>
      </p:pic>
      <p:cxnSp>
        <p:nvCxnSpPr>
          <p:cNvPr id="8" name="Straight Connector 7"/>
          <p:cNvCxnSpPr/>
          <p:nvPr/>
        </p:nvCxnSpPr>
        <p:spPr>
          <a:xfrm>
            <a:off x="791481" y="658090"/>
            <a:ext cx="7819119"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4"/>
          <a:stretch>
            <a:fillRect/>
          </a:stretch>
        </p:blipFill>
        <p:spPr>
          <a:xfrm>
            <a:off x="0" y="1581420"/>
            <a:ext cx="9144000" cy="2987100"/>
          </a:xfrm>
          <a:prstGeom prst="rect">
            <a:avLst/>
          </a:prstGeom>
        </p:spPr>
      </p:pic>
      <p:sp>
        <p:nvSpPr>
          <p:cNvPr id="7" name="Rectangle 6"/>
          <p:cNvSpPr/>
          <p:nvPr/>
        </p:nvSpPr>
        <p:spPr>
          <a:xfrm>
            <a:off x="971589" y="619984"/>
            <a:ext cx="6106709" cy="923330"/>
          </a:xfrm>
          <a:prstGeom prst="rect">
            <a:avLst/>
          </a:prstGeom>
        </p:spPr>
        <p:txBody>
          <a:bodyPr wrap="square">
            <a:spAutoFit/>
          </a:bodyPr>
          <a:lstStyle/>
          <a:p>
            <a:pPr algn="just">
              <a:lnSpc>
                <a:spcPct val="150000"/>
              </a:lnSpc>
              <a:spcAft>
                <a:spcPts val="0"/>
              </a:spcAft>
            </a:pP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nhóm</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trả</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lời</a:t>
            </a:r>
            <a:endParaRPr lang="en-US" sz="3600" dirty="0">
              <a:effectLst/>
              <a:latin typeface="VNI-Times" pitchFamily="2" charset="0"/>
              <a:ea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C590123C-E24A-4A10-BFA6-4C8B79ED2E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536" y="890478"/>
            <a:ext cx="562053" cy="523948"/>
          </a:xfrm>
          <a:prstGeom prst="rect">
            <a:avLst/>
          </a:prstGeom>
        </p:spPr>
      </p:pic>
      <p:sp>
        <p:nvSpPr>
          <p:cNvPr id="9" name="Rounded Rectangle 8"/>
          <p:cNvSpPr/>
          <p:nvPr/>
        </p:nvSpPr>
        <p:spPr>
          <a:xfrm>
            <a:off x="0" y="4735515"/>
            <a:ext cx="9144000" cy="212248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514350" indent="-514350" algn="just">
              <a:buAutoNum type="arabicPeriod"/>
            </a:pPr>
            <a:r>
              <a:rPr lang="it-IT" sz="2800" dirty="0">
                <a:latin typeface="Times New Roman" panose="02020603050405020304" pitchFamily="18" charset="0"/>
                <a:cs typeface="Times New Roman" panose="02020603050405020304" pitchFamily="18" charset="0"/>
              </a:rPr>
              <a:t>Vật mang tin xuất hiện trong hoạt động lưu trữ của quá trình xử lý thông tin. Bộ nhớ ngoài là vật mang tin</a:t>
            </a:r>
          </a:p>
          <a:p>
            <a:pPr marL="514350" indent="-514350" algn="just">
              <a:buAutoNum type="arabicPeriod"/>
            </a:pPr>
            <a:r>
              <a:rPr lang="it-IT" sz="2800" dirty="0">
                <a:latin typeface="Times New Roman" panose="02020603050405020304" pitchFamily="18" charset="0"/>
                <a:cs typeface="Times New Roman" panose="02020603050405020304" pitchFamily="18" charset="0"/>
              </a:rPr>
              <a:t>a. Thu nhận thông tin; 	b. Lưu trữ thông tin</a:t>
            </a:r>
          </a:p>
          <a:p>
            <a:pPr algn="just"/>
            <a:r>
              <a:rPr lang="it-IT" sz="2800" dirty="0">
                <a:latin typeface="Times New Roman" panose="02020603050405020304" pitchFamily="18" charset="0"/>
                <a:cs typeface="Times New Roman" panose="02020603050405020304" pitchFamily="18" charset="0"/>
              </a:rPr>
              <a:t>      c. Xử lý thông tin;        	d. Truyền thông tin</a:t>
            </a:r>
          </a:p>
          <a:p>
            <a:pPr marL="514350" indent="-514350" algn="just">
              <a:buAutoNum type="arabicPeriod"/>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24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1000"/>
                                        <p:tgtEl>
                                          <p:spTgt spid="9">
                                            <p:txEl>
                                              <p:pRg st="0" end="0"/>
                                            </p:txEl>
                                          </p:spTgt>
                                        </p:tgtEl>
                                      </p:cBhvr>
                                    </p:animEffect>
                                    <p:anim calcmode="lin" valueType="num">
                                      <p:cBhvr>
                                        <p:cTn id="2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fade">
                                      <p:cBhvr>
                                        <p:cTn id="31" dur="1000"/>
                                        <p:tgtEl>
                                          <p:spTgt spid="9">
                                            <p:txEl>
                                              <p:pRg st="1" end="1"/>
                                            </p:txEl>
                                          </p:spTgt>
                                        </p:tgtEl>
                                      </p:cBhvr>
                                    </p:animEffect>
                                    <p:anim calcmode="lin" valueType="num">
                                      <p:cBhvr>
                                        <p:cTn id="3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1" end="1"/>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anim calcmode="lin" valueType="num">
                                      <p:cBhvr>
                                        <p:cTn id="3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WordArt 2"/>
          <p:cNvSpPr>
            <a:spLocks noChangeArrowheads="1" noChangeShapeType="1" noTextEdit="1"/>
          </p:cNvSpPr>
          <p:nvPr/>
        </p:nvSpPr>
        <p:spPr bwMode="auto">
          <a:xfrm>
            <a:off x="838200" y="2514600"/>
            <a:ext cx="7543800" cy="19050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XỬ LÍ THÔNG TIN </a:t>
            </a:r>
          </a:p>
        </p:txBody>
      </p:sp>
      <p:sp>
        <p:nvSpPr>
          <p:cNvPr id="69635" name="WordArt 3"/>
          <p:cNvSpPr>
            <a:spLocks noChangeArrowheads="1" noChangeShapeType="1" noTextEdit="1"/>
          </p:cNvSpPr>
          <p:nvPr/>
        </p:nvSpPr>
        <p:spPr bwMode="auto">
          <a:xfrm>
            <a:off x="381000" y="1295400"/>
            <a:ext cx="2590800" cy="628650"/>
          </a:xfrm>
          <a:prstGeom prst="rect">
            <a:avLst/>
          </a:prstGeom>
        </p:spPr>
        <p:txBody>
          <a:bodyPr wrap="none" fromWordArt="1">
            <a:prstTxWarp prst="textPlain">
              <a:avLst>
                <a:gd name="adj" fmla="val 50000"/>
              </a:avLst>
            </a:prstTxWarp>
          </a:bodyPr>
          <a:lstStyle/>
          <a:p>
            <a:pPr algn="ctr"/>
            <a:r>
              <a:rPr lang="en-US" sz="3600" b="1" kern="10" dirty="0">
                <a:ln w="19050">
                  <a:solidFill>
                    <a:schemeClr val="bg1"/>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BÀI 2:</a:t>
            </a:r>
          </a:p>
        </p:txBody>
      </p:sp>
      <p:sp>
        <p:nvSpPr>
          <p:cNvPr id="69636" name="Line 4"/>
          <p:cNvSpPr>
            <a:spLocks noChangeShapeType="1"/>
          </p:cNvSpPr>
          <p:nvPr/>
        </p:nvSpPr>
        <p:spPr bwMode="auto">
          <a:xfrm>
            <a:off x="381000" y="1981200"/>
            <a:ext cx="2590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WordArt 3">
            <a:extLst>
              <a:ext uri="{FF2B5EF4-FFF2-40B4-BE49-F238E27FC236}">
                <a16:creationId xmlns:a16="http://schemas.microsoft.com/office/drawing/2014/main" xmlns="" id="{326261E1-755E-BC4E-BA4C-36E95027942D}"/>
              </a:ext>
            </a:extLst>
          </p:cNvPr>
          <p:cNvSpPr>
            <a:spLocks noChangeArrowheads="1" noChangeShapeType="1" noTextEdit="1"/>
          </p:cNvSpPr>
          <p:nvPr/>
        </p:nvSpPr>
        <p:spPr bwMode="auto">
          <a:xfrm>
            <a:off x="228600" y="152402"/>
            <a:ext cx="3124200" cy="923924"/>
          </a:xfrm>
          <a:prstGeom prst="rect">
            <a:avLst/>
          </a:prstGeom>
        </p:spPr>
        <p:txBody>
          <a:bodyPr wrap="none" fromWordArt="1">
            <a:prstTxWarp prst="textPlain">
              <a:avLst>
                <a:gd name="adj" fmla="val 50000"/>
              </a:avLst>
            </a:prstTxWarp>
          </a:bodyPr>
          <a:lstStyle/>
          <a:p>
            <a:pPr algn="ctr"/>
            <a:r>
              <a:rPr lang="en-US" sz="3600" b="1" kern="10" dirty="0" err="1">
                <a:ln w="19050">
                  <a:solidFill>
                    <a:schemeClr val="bg1"/>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Tuần</a:t>
            </a:r>
            <a:r>
              <a:rPr lang="en-US" sz="3600" b="1" kern="10" dirty="0">
                <a:ln w="19050">
                  <a:solidFill>
                    <a:schemeClr val="bg1"/>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 2 </a:t>
            </a:r>
            <a:r>
              <a:rPr lang="en-US" sz="3600" b="1" kern="10" dirty="0" err="1">
                <a:ln w="19050">
                  <a:solidFill>
                    <a:schemeClr val="bg1"/>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Tiết</a:t>
            </a:r>
            <a:r>
              <a:rPr lang="en-US" sz="3600" b="1" kern="10" dirty="0">
                <a:ln w="19050">
                  <a:solidFill>
                    <a:schemeClr val="bg1"/>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 2</a:t>
            </a:r>
          </a:p>
        </p:txBody>
      </p:sp>
    </p:spTree>
    <p:extLst>
      <p:ext uri="{BB962C8B-B14F-4D97-AF65-F5344CB8AC3E}">
        <p14:creationId xmlns:p14="http://schemas.microsoft.com/office/powerpoint/2010/main" val="960333415"/>
      </p:ext>
    </p:extLst>
  </p:cSld>
  <p:clrMapOvr>
    <a:masterClrMapping/>
  </p:clrMapOvr>
  <p:transition spd="med">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685800"/>
            <a:ext cx="7924800" cy="1200329"/>
          </a:xfrm>
          <a:prstGeom prst="rect">
            <a:avLst/>
          </a:prstGeom>
        </p:spPr>
        <p:txBody>
          <a:bodyPr wrap="square">
            <a:spAutoFit/>
          </a:bodyPr>
          <a:lstStyle/>
          <a:p>
            <a:pPr algn="ctr"/>
            <a:r>
              <a:rPr lang="vi-VN" sz="2800" b="1" dirty="0">
                <a:solidFill>
                  <a:srgbClr val="FF0000"/>
                </a:solidFill>
                <a:latin typeface="Cambria" pitchFamily="18" charset="0"/>
              </a:rPr>
              <a:t>Thảo luận nhóm</a:t>
            </a:r>
            <a:r>
              <a:rPr lang="en-US" sz="2800" b="1" dirty="0">
                <a:solidFill>
                  <a:srgbClr val="FF0000"/>
                </a:solidFill>
                <a:latin typeface="Cambria" pitchFamily="18" charset="0"/>
              </a:rPr>
              <a:t>,</a:t>
            </a:r>
            <a:r>
              <a:rPr lang="vi-VN" sz="2800" b="1" dirty="0">
                <a:solidFill>
                  <a:srgbClr val="FF0000"/>
                </a:solidFill>
                <a:latin typeface="Cambria" pitchFamily="18" charset="0"/>
              </a:rPr>
              <a:t> </a:t>
            </a:r>
            <a:r>
              <a:rPr lang="en-US" sz="2800" b="1" dirty="0" err="1">
                <a:solidFill>
                  <a:srgbClr val="FF0000"/>
                </a:solidFill>
                <a:latin typeface="Cambria" pitchFamily="18" charset="0"/>
              </a:rPr>
              <a:t>hoàn</a:t>
            </a:r>
            <a:r>
              <a:rPr lang="en-US" sz="2800" b="1" dirty="0">
                <a:solidFill>
                  <a:srgbClr val="FF0000"/>
                </a:solidFill>
                <a:latin typeface="Cambria" pitchFamily="18" charset="0"/>
              </a:rPr>
              <a:t> </a:t>
            </a:r>
            <a:r>
              <a:rPr lang="en-US" sz="2800" b="1" dirty="0" err="1">
                <a:solidFill>
                  <a:srgbClr val="FF0000"/>
                </a:solidFill>
                <a:latin typeface="Cambria" pitchFamily="18" charset="0"/>
              </a:rPr>
              <a:t>thành</a:t>
            </a:r>
            <a:r>
              <a:rPr lang="en-US" sz="2800" b="1" dirty="0">
                <a:solidFill>
                  <a:srgbClr val="FF0000"/>
                </a:solidFill>
                <a:latin typeface="Cambria" pitchFamily="18" charset="0"/>
              </a:rPr>
              <a:t> </a:t>
            </a:r>
            <a:r>
              <a:rPr lang="en-US" sz="2800" b="1" dirty="0" err="1">
                <a:solidFill>
                  <a:srgbClr val="FF0000"/>
                </a:solidFill>
                <a:latin typeface="Cambria" pitchFamily="18" charset="0"/>
              </a:rPr>
              <a:t>các</a:t>
            </a:r>
            <a:r>
              <a:rPr lang="en-US" sz="2800" b="1" dirty="0">
                <a:solidFill>
                  <a:srgbClr val="FF0000"/>
                </a:solidFill>
                <a:latin typeface="Cambria" pitchFamily="18" charset="0"/>
              </a:rPr>
              <a:t> </a:t>
            </a:r>
            <a:r>
              <a:rPr lang="en-US" sz="2800" b="1" dirty="0" err="1">
                <a:solidFill>
                  <a:srgbClr val="FF0000"/>
                </a:solidFill>
                <a:latin typeface="Cambria" pitchFamily="18" charset="0"/>
              </a:rPr>
              <a:t>câu</a:t>
            </a:r>
            <a:r>
              <a:rPr lang="en-US" sz="2800" b="1" dirty="0">
                <a:solidFill>
                  <a:srgbClr val="FF0000"/>
                </a:solidFill>
                <a:latin typeface="Cambria" pitchFamily="18" charset="0"/>
              </a:rPr>
              <a:t> </a:t>
            </a:r>
            <a:r>
              <a:rPr lang="en-US" sz="2800" b="1" dirty="0" err="1">
                <a:solidFill>
                  <a:srgbClr val="FF0000"/>
                </a:solidFill>
                <a:latin typeface="Cambria" pitchFamily="18" charset="0"/>
              </a:rPr>
              <a:t>hỏi</a:t>
            </a:r>
            <a:r>
              <a:rPr lang="en-US" sz="2800" b="1" dirty="0">
                <a:solidFill>
                  <a:srgbClr val="FF0000"/>
                </a:solidFill>
                <a:latin typeface="Cambria" pitchFamily="18" charset="0"/>
              </a:rPr>
              <a:t> </a:t>
            </a:r>
            <a:r>
              <a:rPr lang="en-US" sz="2800" b="1" dirty="0" err="1">
                <a:solidFill>
                  <a:srgbClr val="FF0000"/>
                </a:solidFill>
                <a:latin typeface="Cambria" pitchFamily="18" charset="0"/>
              </a:rPr>
              <a:t>sau</a:t>
            </a:r>
            <a:r>
              <a:rPr lang="en-US" sz="2800" b="1" dirty="0">
                <a:solidFill>
                  <a:srgbClr val="FF0000"/>
                </a:solidFill>
                <a:latin typeface="Cambria" pitchFamily="18" charset="0"/>
              </a:rPr>
              <a:t>:</a:t>
            </a:r>
          </a:p>
          <a:p>
            <a:endParaRPr lang="en-US" sz="1400" dirty="0">
              <a:latin typeface="Cambria" pitchFamily="18" charset="0"/>
            </a:endParaRPr>
          </a:p>
          <a:p>
            <a:pPr algn="just"/>
            <a:r>
              <a:rPr lang="en-US" sz="3000" dirty="0">
                <a:latin typeface="Cambria" pitchFamily="18" charset="0"/>
              </a:rPr>
              <a:t>       </a:t>
            </a:r>
            <a:endParaRPr lang="en-US" sz="2800" dirty="0">
              <a:latin typeface="Cambria" panose="02040503050406030204" pitchFamily="18" charset="0"/>
              <a:ea typeface="Cambria" panose="02040503050406030204" pitchFamily="18" charset="0"/>
            </a:endParaRPr>
          </a:p>
        </p:txBody>
      </p:sp>
      <p:cxnSp>
        <p:nvCxnSpPr>
          <p:cNvPr id="8" name="Straight Connector 7"/>
          <p:cNvCxnSpPr/>
          <p:nvPr/>
        </p:nvCxnSpPr>
        <p:spPr>
          <a:xfrm>
            <a:off x="791481" y="658090"/>
            <a:ext cx="7819119"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xmlns="" id="{E00E5177-5DAF-4A61-9896-6B0EF5DCE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773" y="736516"/>
            <a:ext cx="562053" cy="523948"/>
          </a:xfrm>
          <a:prstGeom prst="rect">
            <a:avLst/>
          </a:prstGeom>
        </p:spPr>
      </p:pic>
      <p:sp>
        <p:nvSpPr>
          <p:cNvPr id="2" name="Rectangle 2">
            <a:extLst>
              <a:ext uri="{FF2B5EF4-FFF2-40B4-BE49-F238E27FC236}">
                <a16:creationId xmlns:a16="http://schemas.microsoft.com/office/drawing/2014/main" xmlns="" id="{25B97412-C4FB-4363-9106-9608F36D891F}"/>
              </a:ext>
            </a:extLst>
          </p:cNvPr>
          <p:cNvSpPr>
            <a:spLocks noChangeArrowheads="1"/>
          </p:cNvSpPr>
          <p:nvPr/>
        </p:nvSpPr>
        <p:spPr bwMode="auto">
          <a:xfrm>
            <a:off x="99060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14">
            <a:extLst>
              <a:ext uri="{FF2B5EF4-FFF2-40B4-BE49-F238E27FC236}">
                <a16:creationId xmlns:a16="http://schemas.microsoft.com/office/drawing/2014/main" xmlns="" id="{DA94116B-3E95-4B70-ADAB-B3A0A7CEF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953" y="101885"/>
            <a:ext cx="1813347" cy="518099"/>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p:blipFill>
        <p:spPr>
          <a:xfrm>
            <a:off x="713841" y="96036"/>
            <a:ext cx="515497" cy="523948"/>
          </a:xfrm>
          <a:prstGeom prst="rect">
            <a:avLst/>
          </a:prstGeom>
        </p:spPr>
      </p:pic>
      <p:pic>
        <p:nvPicPr>
          <p:cNvPr id="4" name="Picture 3"/>
          <p:cNvPicPr>
            <a:picLocks noChangeAspect="1"/>
          </p:cNvPicPr>
          <p:nvPr/>
        </p:nvPicPr>
        <p:blipFill>
          <a:blip r:embed="rId5"/>
          <a:stretch>
            <a:fillRect/>
          </a:stretch>
        </p:blipFill>
        <p:spPr>
          <a:xfrm>
            <a:off x="178519" y="1752600"/>
            <a:ext cx="8939362" cy="3219271"/>
          </a:xfrm>
          <a:prstGeom prst="rect">
            <a:avLst/>
          </a:prstGeom>
        </p:spPr>
      </p:pic>
    </p:spTree>
    <p:extLst>
      <p:ext uri="{BB962C8B-B14F-4D97-AF65-F5344CB8AC3E}">
        <p14:creationId xmlns:p14="http://schemas.microsoft.com/office/powerpoint/2010/main" val="250803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38897036"/>
              </p:ext>
            </p:extLst>
          </p:nvPr>
        </p:nvGraphicFramePr>
        <p:xfrm>
          <a:off x="609600" y="1600200"/>
          <a:ext cx="8205512"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2" name="Group 21"/>
          <p:cNvGrpSpPr/>
          <p:nvPr/>
        </p:nvGrpSpPr>
        <p:grpSpPr>
          <a:xfrm>
            <a:off x="609600" y="141668"/>
            <a:ext cx="8077200" cy="1306132"/>
            <a:chOff x="609600" y="141668"/>
            <a:chExt cx="8077200" cy="1306132"/>
          </a:xfrm>
        </p:grpSpPr>
        <p:grpSp>
          <p:nvGrpSpPr>
            <p:cNvPr id="9" name="Group 8"/>
            <p:cNvGrpSpPr/>
            <p:nvPr/>
          </p:nvGrpSpPr>
          <p:grpSpPr>
            <a:xfrm>
              <a:off x="609600" y="141668"/>
              <a:ext cx="8077200" cy="1306132"/>
              <a:chOff x="609600" y="141668"/>
              <a:chExt cx="8077200" cy="1306132"/>
            </a:xfrm>
          </p:grpSpPr>
          <p:sp>
            <p:nvSpPr>
              <p:cNvPr id="8" name="Rounded Rectangle 7"/>
              <p:cNvSpPr/>
              <p:nvPr/>
            </p:nvSpPr>
            <p:spPr>
              <a:xfrm>
                <a:off x="1828800" y="299434"/>
                <a:ext cx="6858000" cy="990600"/>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Times New Roman" panose="02020603050405020304" pitchFamily="18" charset="0"/>
                    <a:cs typeface="Times New Roman" panose="02020603050405020304" pitchFamily="18" charset="0"/>
                  </a:rPr>
                  <a:t>XỬ LÝ THÔNG TIN</a:t>
                </a:r>
              </a:p>
            </p:txBody>
          </p:sp>
          <p:sp>
            <p:nvSpPr>
              <p:cNvPr id="2" name="Oval 1"/>
              <p:cNvSpPr/>
              <p:nvPr/>
            </p:nvSpPr>
            <p:spPr>
              <a:xfrm>
                <a:off x="609600" y="141668"/>
                <a:ext cx="1752600" cy="1306132"/>
              </a:xfrm>
              <a:prstGeom prst="ellipse">
                <a:avLst/>
              </a:prstGeom>
              <a:solidFill>
                <a:schemeClr val="accent4">
                  <a:lumMod val="40000"/>
                  <a:lumOff val="60000"/>
                </a:schemeClr>
              </a:solidFill>
              <a:ln w="3810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dirty="0" err="1">
                    <a:solidFill>
                      <a:srgbClr val="002060"/>
                    </a:solidFill>
                    <a:latin typeface="Times New Roman" panose="02020603050405020304" pitchFamily="18" charset="0"/>
                    <a:cs typeface="Times New Roman" panose="02020603050405020304" pitchFamily="18" charset="0"/>
                  </a:rPr>
                  <a:t>Bài</a:t>
                </a:r>
                <a:r>
                  <a:rPr lang="en-US" sz="3600" b="1" dirty="0">
                    <a:solidFill>
                      <a:srgbClr val="002060"/>
                    </a:solidFill>
                    <a:latin typeface="Times New Roman" panose="02020603050405020304" pitchFamily="18" charset="0"/>
                    <a:cs typeface="Times New Roman" panose="02020603050405020304" pitchFamily="18" charset="0"/>
                  </a:rPr>
                  <a:t> 2</a:t>
                </a:r>
              </a:p>
            </p:txBody>
          </p:sp>
        </p:grpSp>
        <p:cxnSp>
          <p:nvCxnSpPr>
            <p:cNvPr id="11" name="Straight Connector 10"/>
            <p:cNvCxnSpPr/>
            <p:nvPr/>
          </p:nvCxnSpPr>
          <p:spPr>
            <a:xfrm>
              <a:off x="685800" y="1066800"/>
              <a:ext cx="8001000" cy="0"/>
            </a:xfrm>
            <a:prstGeom prst="line">
              <a:avLst/>
            </a:prstGeom>
            <a:ln w="47625">
              <a:gradFill flip="none" rotWithShape="1">
                <a:gsLst>
                  <a:gs pos="0">
                    <a:schemeClr val="accent2">
                      <a:lumMod val="67000"/>
                    </a:schemeClr>
                  </a:gs>
                  <a:gs pos="56000">
                    <a:srgbClr val="FA8647"/>
                  </a:gs>
                  <a:gs pos="31000">
                    <a:schemeClr val="accent2">
                      <a:lumMod val="97000"/>
                      <a:lumOff val="3000"/>
                    </a:schemeClr>
                  </a:gs>
                  <a:gs pos="88496">
                    <a:schemeClr val="accent2">
                      <a:lumMod val="60000"/>
                      <a:lumOff val="40000"/>
                    </a:schemeClr>
                  </a:gs>
                  <a:gs pos="71000">
                    <a:schemeClr val="accent2">
                      <a:lumMod val="60000"/>
                      <a:lumOff val="40000"/>
                    </a:schemeClr>
                  </a:gs>
                </a:gsLst>
                <a:lin ang="16200000" scaled="1"/>
                <a:tileRect/>
              </a:gra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990600" y="228600"/>
              <a:ext cx="0" cy="1061434"/>
            </a:xfrm>
            <a:prstGeom prst="line">
              <a:avLst/>
            </a:prstGeom>
            <a:ln w="38100"/>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271681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186147D-DC7E-48F7-A006-B63E5BC8F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50" y="5587825"/>
            <a:ext cx="562053" cy="523948"/>
          </a:xfrm>
          <a:prstGeom prst="rect">
            <a:avLst/>
          </a:prstGeom>
        </p:spPr>
      </p:pic>
      <p:sp>
        <p:nvSpPr>
          <p:cNvPr id="2" name="Title 1"/>
          <p:cNvSpPr>
            <a:spLocks noGrp="1"/>
          </p:cNvSpPr>
          <p:nvPr>
            <p:ph type="title"/>
          </p:nvPr>
        </p:nvSpPr>
        <p:spPr>
          <a:xfrm>
            <a:off x="1219200" y="152400"/>
            <a:ext cx="3200400" cy="548640"/>
          </a:xfrm>
        </p:spPr>
        <p:txBody>
          <a:bodyPr/>
          <a:lstStyle/>
          <a:p>
            <a:r>
              <a:rPr lang="en-US" sz="3200" b="1" dirty="0" err="1">
                <a:solidFill>
                  <a:schemeClr val="accent2">
                    <a:lumMod val="75000"/>
                  </a:schemeClr>
                </a:solidFill>
                <a:latin typeface="Times New Roman" panose="02020603050405020304" pitchFamily="18" charset="0"/>
                <a:cs typeface="Times New Roman" panose="02020603050405020304" pitchFamily="18" charset="0"/>
              </a:rPr>
              <a:t>Khởi</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động</a:t>
            </a:r>
            <a:endParaRPr lang="en-US" sz="32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505691" y="685800"/>
            <a:ext cx="8382000" cy="523220"/>
          </a:xfrm>
          <a:prstGeom prst="rect">
            <a:avLst/>
          </a:prstGeom>
        </p:spPr>
        <p:txBody>
          <a:bodyPr wrap="square">
            <a:spAutoFit/>
          </a:bodyPr>
          <a:lstStyle/>
          <a:p>
            <a:r>
              <a:rPr lang="fr-FR" sz="2800" dirty="0" err="1">
                <a:latin typeface="Times New Roman" panose="02020603050405020304" pitchFamily="18" charset="0"/>
                <a:cs typeface="Times New Roman" panose="02020603050405020304" pitchFamily="18" charset="0"/>
              </a:rPr>
              <a:t>Em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hãy</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quan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sát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hình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sau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và</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đọc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nội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dung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sgk</a:t>
            </a:r>
            <a:r>
              <a:rPr lang="fr-FR"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7931"/>
            <a:ext cx="571580" cy="600159"/>
          </a:xfrm>
          <a:prstGeom prst="rect">
            <a:avLst/>
          </a:prstGeom>
        </p:spPr>
      </p:pic>
      <p:sp>
        <p:nvSpPr>
          <p:cNvPr id="6" name="Rectangle 5"/>
          <p:cNvSpPr/>
          <p:nvPr/>
        </p:nvSpPr>
        <p:spPr>
          <a:xfrm>
            <a:off x="562053" y="5503495"/>
            <a:ext cx="8375073" cy="954107"/>
          </a:xfrm>
          <a:prstGeom prst="rect">
            <a:avLst/>
          </a:prstGeom>
          <a:solidFill>
            <a:schemeClr val="accent2">
              <a:lumMod val="20000"/>
              <a:lumOff val="80000"/>
            </a:schemeClr>
          </a:solidFill>
        </p:spPr>
        <p:txBody>
          <a:bodyPr wrap="square">
            <a:spAutoFit/>
          </a:bodyPr>
          <a:lstStyle/>
          <a:p>
            <a:pPr indent="403225" algn="just">
              <a:buFont typeface="Wingdings" panose="05000000000000000000" pitchFamily="2" charset="2"/>
              <a:buChar char="Ø"/>
            </a:pPr>
            <a:r>
              <a:rPr lang="it-IT" sz="2800" dirty="0">
                <a:latin typeface="Times New Roman" panose="02020603050405020304" pitchFamily="18" charset="0"/>
                <a:cs typeface="Times New Roman" panose="02020603050405020304" pitchFamily="18" charset="0"/>
              </a:rPr>
              <a:t>Yêu cầu học sinh phân tích hoạt động của một cầu thủ thực hiện quả đá phạt như thế nào?</a:t>
            </a:r>
            <a:endParaRPr lang="en-US" sz="28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791481" y="658090"/>
            <a:ext cx="7819119" cy="0"/>
          </a:xfrm>
          <a:prstGeom prst="line">
            <a:avLst/>
          </a:prstGeom>
        </p:spPr>
        <p:style>
          <a:lnRef idx="2">
            <a:schemeClr val="accent2"/>
          </a:lnRef>
          <a:fillRef idx="0">
            <a:schemeClr val="accent2"/>
          </a:fillRef>
          <a:effectRef idx="1">
            <a:schemeClr val="accent2"/>
          </a:effectRef>
          <a:fontRef idx="minor">
            <a:schemeClr val="tx1"/>
          </a:fontRef>
        </p:style>
      </p:cxnSp>
      <p:pic>
        <p:nvPicPr>
          <p:cNvPr id="14" name="Picture 13"/>
          <p:cNvPicPr>
            <a:picLocks noChangeAspect="1"/>
          </p:cNvPicPr>
          <p:nvPr/>
        </p:nvPicPr>
        <p:blipFill>
          <a:blip r:embed="rId4"/>
          <a:stretch>
            <a:fillRect/>
          </a:stretch>
        </p:blipFill>
        <p:spPr>
          <a:xfrm>
            <a:off x="685800" y="1301199"/>
            <a:ext cx="7639050" cy="3362325"/>
          </a:xfrm>
          <a:prstGeom prst="rect">
            <a:avLst/>
          </a:prstGeom>
        </p:spPr>
      </p:pic>
    </p:spTree>
    <p:extLst>
      <p:ext uri="{BB962C8B-B14F-4D97-AF65-F5344CB8AC3E}">
        <p14:creationId xmlns:p14="http://schemas.microsoft.com/office/powerpoint/2010/main" val="167561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5690" y="685800"/>
            <a:ext cx="8638309" cy="1200329"/>
          </a:xfrm>
          <a:prstGeom prst="rect">
            <a:avLst/>
          </a:prstGeom>
        </p:spPr>
        <p:txBody>
          <a:bodyPr wrap="square">
            <a:spAutoFit/>
          </a:bodyPr>
          <a:lstStyle/>
          <a:p>
            <a:pPr marL="342900" indent="-342900">
              <a:buFont typeface="Wingdings" panose="05000000000000000000" pitchFamily="2" charset="2"/>
              <a:buChar char="Ø"/>
            </a:pP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7" name="Group 6"/>
          <p:cNvGrpSpPr/>
          <p:nvPr/>
        </p:nvGrpSpPr>
        <p:grpSpPr>
          <a:xfrm>
            <a:off x="685800" y="96036"/>
            <a:ext cx="7924800" cy="562054"/>
            <a:chOff x="685800" y="96036"/>
            <a:chExt cx="7924800" cy="562054"/>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96036"/>
              <a:ext cx="571580" cy="523948"/>
            </a:xfrm>
            <a:prstGeom prst="rect">
              <a:avLst/>
            </a:prstGeom>
          </p:spPr>
        </p:pic>
        <p:cxnSp>
          <p:nvCxnSpPr>
            <p:cNvPr id="8" name="Straight Connector 7"/>
            <p:cNvCxnSpPr/>
            <p:nvPr/>
          </p:nvCxnSpPr>
          <p:spPr>
            <a:xfrm>
              <a:off x="791481" y="658090"/>
              <a:ext cx="7819119" cy="0"/>
            </a:xfrm>
            <a:prstGeom prst="line">
              <a:avLst/>
            </a:prstGeom>
          </p:spPr>
          <p:style>
            <a:lnRef idx="2">
              <a:schemeClr val="accent2"/>
            </a:lnRef>
            <a:fillRef idx="0">
              <a:schemeClr val="accent2"/>
            </a:fillRef>
            <a:effectRef idx="1">
              <a:schemeClr val="accent2"/>
            </a:effectRef>
            <a:fontRef idx="minor">
              <a:schemeClr val="tx1"/>
            </a:fontRef>
          </p:style>
        </p:cxnSp>
        <p:pic>
          <p:nvPicPr>
            <p:cNvPr id="2" name="Picture 1"/>
            <p:cNvPicPr>
              <a:picLocks noChangeAspect="1"/>
            </p:cNvPicPr>
            <p:nvPr/>
          </p:nvPicPr>
          <p:blipFill>
            <a:blip r:embed="rId3"/>
            <a:stretch>
              <a:fillRect/>
            </a:stretch>
          </p:blipFill>
          <p:spPr>
            <a:xfrm>
              <a:off x="1371600" y="96036"/>
              <a:ext cx="3733800" cy="480531"/>
            </a:xfrm>
            <a:prstGeom prst="rect">
              <a:avLst/>
            </a:prstGeom>
          </p:spPr>
        </p:pic>
      </p:grpSp>
      <p:pic>
        <p:nvPicPr>
          <p:cNvPr id="5" name="Picture 4"/>
          <p:cNvPicPr>
            <a:picLocks noChangeAspect="1"/>
          </p:cNvPicPr>
          <p:nvPr/>
        </p:nvPicPr>
        <p:blipFill>
          <a:blip r:embed="rId4"/>
          <a:stretch>
            <a:fillRect/>
          </a:stretch>
        </p:blipFill>
        <p:spPr>
          <a:xfrm>
            <a:off x="31376" y="4191000"/>
            <a:ext cx="9112623" cy="2671482"/>
          </a:xfrm>
          <a:prstGeom prst="rect">
            <a:avLst/>
          </a:prstGeom>
        </p:spPr>
      </p:pic>
      <p:pic>
        <p:nvPicPr>
          <p:cNvPr id="11" name="Picture 10">
            <a:extLst>
              <a:ext uri="{FF2B5EF4-FFF2-40B4-BE49-F238E27FC236}">
                <a16:creationId xmlns:a16="http://schemas.microsoft.com/office/drawing/2014/main" xmlns="" id="{A32F5DE3-FB41-4F4A-A1CE-09B7276847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99" y="3429000"/>
            <a:ext cx="1219200" cy="932329"/>
          </a:xfrm>
          <a:prstGeom prst="rect">
            <a:avLst/>
          </a:prstGeom>
        </p:spPr>
      </p:pic>
      <p:pic>
        <p:nvPicPr>
          <p:cNvPr id="6" name="Picture 5"/>
          <p:cNvPicPr>
            <a:picLocks noChangeAspect="1"/>
          </p:cNvPicPr>
          <p:nvPr/>
        </p:nvPicPr>
        <p:blipFill>
          <a:blip r:embed="rId6"/>
          <a:stretch>
            <a:fillRect/>
          </a:stretch>
        </p:blipFill>
        <p:spPr>
          <a:xfrm>
            <a:off x="4603376" y="1486551"/>
            <a:ext cx="2994211" cy="2704449"/>
          </a:xfrm>
          <a:prstGeom prst="rect">
            <a:avLst/>
          </a:prstGeom>
        </p:spPr>
      </p:pic>
    </p:spTree>
    <p:extLst>
      <p:ext uri="{BB962C8B-B14F-4D97-AF65-F5344CB8AC3E}">
        <p14:creationId xmlns:p14="http://schemas.microsoft.com/office/powerpoint/2010/main" val="426906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2"/>
          <a:stretch>
            <a:fillRect/>
          </a:stretch>
        </p:blipFill>
        <p:spPr>
          <a:xfrm>
            <a:off x="45155" y="307029"/>
            <a:ext cx="9112623" cy="2671482"/>
          </a:xfrm>
          <a:prstGeom prst="rect">
            <a:avLst/>
          </a:prstGeom>
        </p:spPr>
      </p:pic>
      <p:pic>
        <p:nvPicPr>
          <p:cNvPr id="11" name="Picture 10">
            <a:extLst>
              <a:ext uri="{FF2B5EF4-FFF2-40B4-BE49-F238E27FC236}">
                <a16:creationId xmlns:a16="http://schemas.microsoft.com/office/drawing/2014/main" xmlns="" id="{A32F5DE3-FB41-4F4A-A1CE-09B727684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466165"/>
            <a:ext cx="1219200" cy="932329"/>
          </a:xfrm>
          <a:prstGeom prst="rect">
            <a:avLst/>
          </a:prstGeom>
        </p:spPr>
      </p:pic>
      <p:sp>
        <p:nvSpPr>
          <p:cNvPr id="12" name="Text Box 3">
            <a:extLst>
              <a:ext uri="{FF2B5EF4-FFF2-40B4-BE49-F238E27FC236}">
                <a16:creationId xmlns:a16="http://schemas.microsoft.com/office/drawing/2014/main" xmlns="" id="{882BEEE8-B407-D348-A862-A12A8AFF21D0}"/>
              </a:ext>
            </a:extLst>
          </p:cNvPr>
          <p:cNvSpPr txBox="1">
            <a:spLocks noChangeArrowheads="1"/>
          </p:cNvSpPr>
          <p:nvPr/>
        </p:nvSpPr>
        <p:spPr bwMode="auto">
          <a:xfrm>
            <a:off x="259953" y="2978511"/>
            <a:ext cx="8624094" cy="3539430"/>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200" b="1" dirty="0" err="1">
                <a:solidFill>
                  <a:srgbClr val="002060"/>
                </a:solidFill>
                <a:latin typeface="Times New Roman" pitchFamily="18" charset="0"/>
                <a:cs typeface="Times New Roman" pitchFamily="18" charset="0"/>
              </a:rPr>
              <a:t>Một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hoạt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động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cầu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thủ</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thực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hiện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phạt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đền</a:t>
            </a:r>
            <a:r>
              <a:rPr lang="en-US" sz="3200" b="1" dirty="0">
                <a:solidFill>
                  <a:srgbClr val="002060"/>
                </a:solidFill>
                <a:latin typeface="Times New Roman" pitchFamily="18" charset="0"/>
                <a:cs typeface="Times New Roman" pitchFamily="18" charset="0"/>
              </a:rPr>
              <a:t>:</a:t>
            </a:r>
          </a:p>
          <a:p>
            <a:pPr marL="457200" indent="-457200">
              <a:buFont typeface="Wingdings" pitchFamily="2" charset="2"/>
              <a:buChar char="§"/>
            </a:pPr>
            <a:r>
              <a:rPr lang="vi-VN" sz="3200" dirty="0"/>
              <a:t>1. Mắt theo dõi thủ môn đối phương, vị trí quả bóng và khoảng cách giữa các đối tượng đó. </a:t>
            </a:r>
            <a:endParaRPr lang="en-GB" sz="3200" dirty="0"/>
          </a:p>
          <a:p>
            <a:pPr marL="457200" indent="-457200">
              <a:buFont typeface="Wingdings" pitchFamily="2" charset="2"/>
              <a:buChar char="§"/>
            </a:pPr>
            <a:r>
              <a:rPr lang="vi-VN" sz="3200" dirty="0" smtClean="0"/>
              <a:t>2</a:t>
            </a:r>
            <a:r>
              <a:rPr lang="vi-VN" sz="3200" dirty="0"/>
              <a:t>. Thông tin về vị trí và động tác của thủ môn đối phương, vị trí quả </a:t>
            </a:r>
            <a:r>
              <a:rPr lang="vi-VN" sz="3200" dirty="0" smtClean="0"/>
              <a:t>bóng. </a:t>
            </a:r>
            <a:endParaRPr lang="en-GB" sz="3200" dirty="0" smtClean="0"/>
          </a:p>
        </p:txBody>
      </p:sp>
    </p:spTree>
    <p:extLst>
      <p:ext uri="{BB962C8B-B14F-4D97-AF65-F5344CB8AC3E}">
        <p14:creationId xmlns:p14="http://schemas.microsoft.com/office/powerpoint/2010/main" val="312896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charRg st="147" end="224"/>
                                            </p:txEl>
                                          </p:spTgt>
                                        </p:tgtEl>
                                        <p:attrNameLst>
                                          <p:attrName>style.visibility</p:attrName>
                                        </p:attrNameLst>
                                      </p:cBhvr>
                                      <p:to>
                                        <p:strVal val="visible"/>
                                      </p:to>
                                    </p:set>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charRg st="56" end="14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2"/>
          <a:stretch>
            <a:fillRect/>
          </a:stretch>
        </p:blipFill>
        <p:spPr>
          <a:xfrm>
            <a:off x="0" y="-609600"/>
            <a:ext cx="9112623" cy="2671482"/>
          </a:xfrm>
          <a:prstGeom prst="rect">
            <a:avLst/>
          </a:prstGeom>
        </p:spPr>
      </p:pic>
      <p:sp>
        <p:nvSpPr>
          <p:cNvPr id="12" name="Text Box 3">
            <a:extLst>
              <a:ext uri="{FF2B5EF4-FFF2-40B4-BE49-F238E27FC236}">
                <a16:creationId xmlns:a16="http://schemas.microsoft.com/office/drawing/2014/main" xmlns="" id="{882BEEE8-B407-D348-A862-A12A8AFF21D0}"/>
              </a:ext>
            </a:extLst>
          </p:cNvPr>
          <p:cNvSpPr txBox="1">
            <a:spLocks noChangeArrowheads="1"/>
          </p:cNvSpPr>
          <p:nvPr/>
        </p:nvSpPr>
        <p:spPr bwMode="auto">
          <a:xfrm>
            <a:off x="-152400" y="1981200"/>
            <a:ext cx="9448800" cy="5016758"/>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457200" indent="-457200">
              <a:buFont typeface="Wingdings" pitchFamily="2" charset="2"/>
              <a:buChar char="§"/>
            </a:pPr>
            <a:r>
              <a:rPr lang="vi-VN" sz="3200" dirty="0" smtClean="0"/>
              <a:t>3</a:t>
            </a:r>
            <a:r>
              <a:rPr lang="vi-VN" sz="3200" dirty="0"/>
              <a:t>. Bộ não </a:t>
            </a:r>
            <a:r>
              <a:rPr lang="vi-VN" sz="3200" dirty="0" smtClean="0"/>
              <a:t>xử </a:t>
            </a:r>
            <a:r>
              <a:rPr lang="vi-VN" sz="3200" dirty="0"/>
              <a:t>lí thông tin về vị trí của thủ môn thành điểm sơ </a:t>
            </a:r>
            <a:r>
              <a:rPr lang="vi-VN" sz="3200" dirty="0" smtClean="0"/>
              <a:t>hở, </a:t>
            </a:r>
            <a:r>
              <a:rPr lang="vi-VN" sz="3200" dirty="0"/>
              <a:t>từ đó chuyển thành thông tin điếu khiển đôi chân của cầu thủ. </a:t>
            </a:r>
            <a:endParaRPr lang="en-GB" sz="3200" dirty="0" smtClean="0"/>
          </a:p>
          <a:p>
            <a:pPr marL="457200" indent="-457200">
              <a:buFont typeface="Wingdings" pitchFamily="2" charset="2"/>
              <a:buChar char="§"/>
            </a:pPr>
            <a:r>
              <a:rPr lang="vi-VN" sz="3200" dirty="0" smtClean="0"/>
              <a:t>4</a:t>
            </a:r>
            <a:r>
              <a:rPr lang="vi-VN" sz="3200" dirty="0"/>
              <a:t>. Bộ não chuyển thông tin điều khiển đến hệ thống cơ bắp, thành những thao tác vận động toàn thân, đặc biệt là sự di chuyển của đôi chân, thực hiện cú sút </a:t>
            </a:r>
            <a:r>
              <a:rPr lang="vi-VN" sz="3200" dirty="0" smtClean="0"/>
              <a:t>phạt. </a:t>
            </a:r>
            <a:endParaRPr lang="en-GB" sz="3200" dirty="0" smtClean="0"/>
          </a:p>
          <a:p>
            <a:pPr marL="457200" indent="-457200">
              <a:buFont typeface="Wingdings" pitchFamily="2" charset="2"/>
              <a:buChar char="§"/>
            </a:pPr>
            <a:r>
              <a:rPr lang="vi-VN" sz="3200" dirty="0" smtClean="0"/>
              <a:t>5</a:t>
            </a:r>
            <a:r>
              <a:rPr lang="vi-VN" sz="3200" dirty="0"/>
              <a:t>. Quá trình xử lí thông tin của bộ não gồm bốn hoạt động: Thu nhận, lưu trữ, xử lí và </a:t>
            </a:r>
            <a:r>
              <a:rPr lang="vi-VN" sz="3200" dirty="0" smtClean="0"/>
              <a:t>truyề</a:t>
            </a:r>
            <a:r>
              <a:rPr lang="en-GB" sz="3200" dirty="0" smtClean="0"/>
              <a:t>n </a:t>
            </a:r>
            <a:r>
              <a:rPr lang="en-GB" sz="3200" dirty="0" err="1" smtClean="0"/>
              <a:t>thông</a:t>
            </a:r>
            <a:r>
              <a:rPr lang="en-GB" sz="3200" dirty="0" smtClean="0"/>
              <a:t> tin</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22846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381000" y="1676400"/>
            <a:ext cx="8382000" cy="3046988"/>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nl-NL"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Quá trình xử lí thông tin của con người gồm bốn hoạt động: </a:t>
            </a:r>
            <a:endPar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buFont typeface="Wingdings" pitchFamily="2" charset="2"/>
              <a:buChar char="§"/>
            </a:pPr>
            <a:r>
              <a:rPr lang="en-US" sz="3200" dirty="0">
                <a:solidFill>
                  <a:srgbClr val="002060"/>
                </a:solidFill>
                <a:latin typeface="Times New Roman" pitchFamily="18" charset="0"/>
                <a:cs typeface="Times New Roman" pitchFamily="18" charset="0"/>
              </a:rPr>
              <a:t>Thu </a:t>
            </a:r>
            <a:r>
              <a:rPr lang="en-US" sz="3200" dirty="0" err="1">
                <a:solidFill>
                  <a:srgbClr val="002060"/>
                </a:solidFill>
                <a:latin typeface="Times New Roman" pitchFamily="18" charset="0"/>
                <a:cs typeface="Times New Roman" pitchFamily="18" charset="0"/>
              </a:rPr>
              <a:t>nhận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thông</a:t>
            </a:r>
            <a:r>
              <a:rPr lang="en-US" sz="3200" dirty="0">
                <a:solidFill>
                  <a:srgbClr val="002060"/>
                </a:solidFill>
                <a:latin typeface="Times New Roman" pitchFamily="18" charset="0"/>
                <a:cs typeface="Times New Roman" pitchFamily="18" charset="0"/>
              </a:rPr>
              <a:t> tin.</a:t>
            </a:r>
          </a:p>
          <a:p>
            <a:pPr marL="457200" indent="-457200">
              <a:buFont typeface="Wingdings" pitchFamily="2" charset="2"/>
              <a:buChar char="§"/>
            </a:pPr>
            <a:r>
              <a:rPr lang="en-US" sz="3200" dirty="0" err="1">
                <a:solidFill>
                  <a:srgbClr val="002060"/>
                </a:solidFill>
                <a:latin typeface="Times New Roman" pitchFamily="18" charset="0"/>
                <a:cs typeface="Times New Roman" pitchFamily="18" charset="0"/>
              </a:rPr>
              <a:t>Lưu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trữ</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thông</a:t>
            </a:r>
            <a:r>
              <a:rPr lang="en-US" sz="3200" dirty="0">
                <a:solidFill>
                  <a:srgbClr val="002060"/>
                </a:solidFill>
                <a:latin typeface="Times New Roman" pitchFamily="18" charset="0"/>
                <a:cs typeface="Times New Roman" pitchFamily="18" charset="0"/>
              </a:rPr>
              <a:t> tin.</a:t>
            </a:r>
          </a:p>
          <a:p>
            <a:pPr marL="457200" indent="-457200">
              <a:buFont typeface="Wingdings" pitchFamily="2" charset="2"/>
              <a:buChar char="§"/>
            </a:pPr>
            <a:r>
              <a:rPr lang="en-US" sz="3200" dirty="0" err="1">
                <a:solidFill>
                  <a:srgbClr val="002060"/>
                </a:solidFill>
                <a:latin typeface="Times New Roman" pitchFamily="18" charset="0"/>
                <a:cs typeface="Times New Roman" pitchFamily="18" charset="0"/>
              </a:rPr>
              <a:t>Biến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đổi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thông</a:t>
            </a:r>
            <a:r>
              <a:rPr lang="en-US" sz="3200" dirty="0">
                <a:solidFill>
                  <a:srgbClr val="002060"/>
                </a:solidFill>
                <a:latin typeface="Times New Roman" pitchFamily="18" charset="0"/>
                <a:cs typeface="Times New Roman" pitchFamily="18" charset="0"/>
              </a:rPr>
              <a:t> tin.</a:t>
            </a:r>
          </a:p>
          <a:p>
            <a:pPr marL="457200" indent="-457200">
              <a:buFont typeface="Wingdings" pitchFamily="2" charset="2"/>
              <a:buChar char="§"/>
            </a:pPr>
            <a:r>
              <a:rPr lang="en-US" sz="3200" dirty="0" err="1">
                <a:solidFill>
                  <a:srgbClr val="002060"/>
                </a:solidFill>
                <a:latin typeface="Times New Roman" pitchFamily="18" charset="0"/>
                <a:cs typeface="Times New Roman" pitchFamily="18" charset="0"/>
              </a:rPr>
              <a:t>Truyền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thông</a:t>
            </a:r>
            <a:r>
              <a:rPr lang="en-US" sz="3200" dirty="0">
                <a:solidFill>
                  <a:srgbClr val="002060"/>
                </a:solidFill>
                <a:latin typeface="Times New Roman" pitchFamily="18" charset="0"/>
                <a:cs typeface="Times New Roman" pitchFamily="18" charset="0"/>
              </a:rPr>
              <a:t> tin.</a:t>
            </a:r>
          </a:p>
        </p:txBody>
      </p:sp>
      <p:sp>
        <p:nvSpPr>
          <p:cNvPr id="5"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1. </a:t>
            </a:r>
            <a:r>
              <a:rPr lang="en-US" sz="3600" b="1" u="sng" dirty="0" err="1">
                <a:solidFill>
                  <a:srgbClr val="FF0000"/>
                </a:solidFill>
                <a:latin typeface="Times New Roman" pitchFamily="18" charset="0"/>
                <a:cs typeface="Times New Roman" pitchFamily="18" charset="0"/>
              </a:rPr>
              <a:t>Xử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lí</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thông</a:t>
            </a:r>
            <a:r>
              <a:rPr lang="en-US" sz="3600" b="1" u="sng" dirty="0">
                <a:solidFill>
                  <a:srgbClr val="FF0000"/>
                </a:solidFill>
                <a:latin typeface="Times New Roman" pitchFamily="18" charset="0"/>
                <a:cs typeface="Times New Roman" pitchFamily="18" charset="0"/>
              </a:rPr>
              <a:t> tin:</a:t>
            </a:r>
          </a:p>
        </p:txBody>
      </p:sp>
      <p:sp>
        <p:nvSpPr>
          <p:cNvPr id="6"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a:r>
              <a:rPr lang="en-US" sz="3600" b="1" kern="10" dirty="0" err="1">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r>
              <a:rPr lang="en-US" sz="3600" b="1" kern="10" dirty="0">
                <a:ln w="9525">
                  <a:solidFill>
                    <a:schemeClr val="bg1"/>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2: XỬ LÍ THÔNG TIN </a:t>
            </a:r>
          </a:p>
        </p:txBody>
      </p:sp>
    </p:spTree>
    <p:extLst>
      <p:ext uri="{BB962C8B-B14F-4D97-AF65-F5344CB8AC3E}">
        <p14:creationId xmlns:p14="http://schemas.microsoft.com/office/powerpoint/2010/main" val="17382899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 calcmode="lin" valueType="num">
                                      <p:cBhvr additive="base">
                                        <p:cTn id="7" dur="500" fill="hold"/>
                                        <p:tgtEl>
                                          <p:spTgt spid="203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3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3779">
                                            <p:txEl>
                                              <p:pRg st="1" end="1"/>
                                            </p:txEl>
                                          </p:spTgt>
                                        </p:tgtEl>
                                        <p:attrNameLst>
                                          <p:attrName>style.visibility</p:attrName>
                                        </p:attrNameLst>
                                      </p:cBhvr>
                                      <p:to>
                                        <p:strVal val="visible"/>
                                      </p:to>
                                    </p:set>
                                    <p:anim calcmode="lin" valueType="num">
                                      <p:cBhvr additive="base">
                                        <p:cTn id="13" dur="500" fill="hold"/>
                                        <p:tgtEl>
                                          <p:spTgt spid="2037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3779">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03779">
                                            <p:txEl>
                                              <p:pRg st="2" end="2"/>
                                            </p:txEl>
                                          </p:spTgt>
                                        </p:tgtEl>
                                        <p:attrNameLst>
                                          <p:attrName>style.visibility</p:attrName>
                                        </p:attrNameLst>
                                      </p:cBhvr>
                                      <p:to>
                                        <p:strVal val="visible"/>
                                      </p:to>
                                    </p:set>
                                    <p:anim calcmode="lin" valueType="num">
                                      <p:cBhvr additive="base">
                                        <p:cTn id="18" dur="500" fill="hold"/>
                                        <p:tgtEl>
                                          <p:spTgt spid="203779">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03779">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203779">
                                            <p:txEl>
                                              <p:pRg st="3" end="3"/>
                                            </p:txEl>
                                          </p:spTgt>
                                        </p:tgtEl>
                                        <p:attrNameLst>
                                          <p:attrName>style.visibility</p:attrName>
                                        </p:attrNameLst>
                                      </p:cBhvr>
                                      <p:to>
                                        <p:strVal val="visible"/>
                                      </p:to>
                                    </p:set>
                                    <p:anim calcmode="lin" valueType="num">
                                      <p:cBhvr additive="base">
                                        <p:cTn id="23" dur="500" fill="hold"/>
                                        <p:tgtEl>
                                          <p:spTgt spid="20377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3779">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203779">
                                            <p:txEl>
                                              <p:pRg st="4" end="4"/>
                                            </p:txEl>
                                          </p:spTgt>
                                        </p:tgtEl>
                                        <p:attrNameLst>
                                          <p:attrName>style.visibility</p:attrName>
                                        </p:attrNameLst>
                                      </p:cBhvr>
                                      <p:to>
                                        <p:strVal val="visible"/>
                                      </p:to>
                                    </p:set>
                                    <p:anim calcmode="lin" valueType="num">
                                      <p:cBhvr additive="base">
                                        <p:cTn id="28" dur="500" fill="hold"/>
                                        <p:tgtEl>
                                          <p:spTgt spid="203779">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037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96036"/>
            <a:ext cx="7924800" cy="562054"/>
            <a:chOff x="685800" y="96036"/>
            <a:chExt cx="7924800" cy="562054"/>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96036"/>
              <a:ext cx="571580" cy="523948"/>
            </a:xfrm>
            <a:prstGeom prst="rect">
              <a:avLst/>
            </a:prstGeom>
          </p:spPr>
        </p:pic>
        <p:cxnSp>
          <p:nvCxnSpPr>
            <p:cNvPr id="5" name="Straight Connector 4"/>
            <p:cNvCxnSpPr/>
            <p:nvPr/>
          </p:nvCxnSpPr>
          <p:spPr>
            <a:xfrm>
              <a:off x="791481" y="658090"/>
              <a:ext cx="7819119" cy="0"/>
            </a:xfrm>
            <a:prstGeom prst="line">
              <a:avLst/>
            </a:prstGeom>
          </p:spPr>
          <p:style>
            <a:lnRef idx="2">
              <a:schemeClr val="accent2"/>
            </a:lnRef>
            <a:fillRef idx="0">
              <a:schemeClr val="accent2"/>
            </a:fillRef>
            <a:effectRef idx="1">
              <a:schemeClr val="accent2"/>
            </a:effectRef>
            <a:fontRef idx="minor">
              <a:schemeClr val="tx1"/>
            </a:fontRef>
          </p:style>
        </p:cxnSp>
        <p:pic>
          <p:nvPicPr>
            <p:cNvPr id="6" name="Picture 5"/>
            <p:cNvPicPr>
              <a:picLocks noChangeAspect="1"/>
            </p:cNvPicPr>
            <p:nvPr/>
          </p:nvPicPr>
          <p:blipFill>
            <a:blip r:embed="rId3"/>
            <a:stretch>
              <a:fillRect/>
            </a:stretch>
          </p:blipFill>
          <p:spPr>
            <a:xfrm>
              <a:off x="1371600" y="96036"/>
              <a:ext cx="3733800" cy="480531"/>
            </a:xfrm>
            <a:prstGeom prst="rect">
              <a:avLst/>
            </a:prstGeom>
          </p:spPr>
        </p:pic>
      </p:grpSp>
      <p:pic>
        <p:nvPicPr>
          <p:cNvPr id="7" name="Picture 6"/>
          <p:cNvPicPr>
            <a:picLocks noChangeAspect="1"/>
          </p:cNvPicPr>
          <p:nvPr/>
        </p:nvPicPr>
        <p:blipFill>
          <a:blip r:embed="rId4"/>
          <a:stretch>
            <a:fillRect/>
          </a:stretch>
        </p:blipFill>
        <p:spPr>
          <a:xfrm>
            <a:off x="1600200" y="762000"/>
            <a:ext cx="5791200" cy="3276600"/>
          </a:xfrm>
          <a:prstGeom prst="rect">
            <a:avLst/>
          </a:prstGeom>
        </p:spPr>
      </p:pic>
      <p:pic>
        <p:nvPicPr>
          <p:cNvPr id="8" name="Picture 7"/>
          <p:cNvPicPr>
            <a:picLocks noChangeAspect="1"/>
          </p:cNvPicPr>
          <p:nvPr/>
        </p:nvPicPr>
        <p:blipFill>
          <a:blip r:embed="rId5"/>
          <a:stretch>
            <a:fillRect/>
          </a:stretch>
        </p:blipFill>
        <p:spPr>
          <a:xfrm>
            <a:off x="813893" y="3886200"/>
            <a:ext cx="7010400" cy="1353416"/>
          </a:xfrm>
          <a:prstGeom prst="rect">
            <a:avLst/>
          </a:prstGeom>
        </p:spPr>
      </p:pic>
      <p:pic>
        <p:nvPicPr>
          <p:cNvPr id="9" name="Picture 8"/>
          <p:cNvPicPr>
            <a:picLocks noChangeAspect="1"/>
          </p:cNvPicPr>
          <p:nvPr/>
        </p:nvPicPr>
        <p:blipFill>
          <a:blip r:embed="rId6"/>
          <a:stretch>
            <a:fillRect/>
          </a:stretch>
        </p:blipFill>
        <p:spPr>
          <a:xfrm>
            <a:off x="0" y="3886200"/>
            <a:ext cx="9144000" cy="2971800"/>
          </a:xfrm>
          <a:prstGeom prst="rect">
            <a:avLst/>
          </a:prstGeom>
        </p:spPr>
      </p:pic>
    </p:spTree>
    <p:extLst>
      <p:ext uri="{BB962C8B-B14F-4D97-AF65-F5344CB8AC3E}">
        <p14:creationId xmlns:p14="http://schemas.microsoft.com/office/powerpoint/2010/main" val="77601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 cđ1: máy tính và cộng đồng  Bài 2: xử lý thông tin&amp;quot;&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 - &amp;quot;Khởi động&amp;quot;&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7&quot;/&gt;&lt;property id=&quot;20307&quot; value=&quot;260&quot;/&gt;&lt;/object&gt;&lt;object type=&quot;3&quot; unique_id=&quot;10021&quot;&gt;&lt;property id=&quot;20148&quot; value=&quot;5&quot;/&gt;&lt;property id=&quot;20300&quot; value=&quot;Slide 11&quot;/&gt;&lt;property id=&quot;20307&quot; value=&quot;276&quot;/&gt;&lt;/object&gt;&lt;object type=&quot;3&quot; unique_id=&quot;10024&quot;&gt;&lt;property id=&quot;20148&quot; value=&quot;5&quot;/&gt;&lt;property id=&quot;20300&quot; value=&quot;Slide 12&quot;/&gt;&lt;property id=&quot;20307&quot; value=&quot;279&quot;/&gt;&lt;/object&gt;&lt;object type=&quot;3&quot; unique_id=&quot;10421&quot;&gt;&lt;property id=&quot;20148&quot; value=&quot;5&quot;/&gt;&lt;property id=&quot;20300&quot; value=&quot;Slide 5&quot;/&gt;&lt;property id=&quot;20307&quot; value=&quot;284&quot;/&gt;&lt;/object&gt;&lt;object type=&quot;3&quot; unique_id=&quot;10422&quot;&gt;&lt;property id=&quot;20148&quot; value=&quot;5&quot;/&gt;&lt;property id=&quot;20300&quot; value=&quot;Slide 6 - &amp;quot;Tình huống&amp;quot;&quot;/&gt;&lt;property id=&quot;20307&quot; value=&quot;285&quot;/&gt;&lt;/object&gt;&lt;object type=&quot;3&quot; unique_id=&quot;10423&quot;&gt;&lt;property id=&quot;20148&quot; value=&quot;5&quot;/&gt;&lt;property id=&quot;20300&quot; value=&quot;Slide 8&quot;/&gt;&lt;property id=&quot;20307&quot; value=&quot;286&quot;/&gt;&lt;/object&gt;&lt;object type=&quot;3&quot; unique_id=&quot;10424&quot;&gt;&lt;property id=&quot;20148&quot; value=&quot;5&quot;/&gt;&lt;property id=&quot;20300&quot; value=&quot;Slide 9&quot;/&gt;&lt;property id=&quot;20307&quot; value=&quot;287&quot;/&gt;&lt;/object&gt;&lt;object type=&quot;3&quot; unique_id=&quot;10425&quot;&gt;&lt;property id=&quot;20148&quot; value=&quot;5&quot;/&gt;&lt;property id=&quot;20300&quot; value=&quot;Slide 10&quot;/&gt;&lt;property id=&quot;20307&quot; value=&quot;288&quot;/&gt;&lt;/object&gt;&lt;/object&gt;&lt;object type=&quot;8&quot; unique_id=&quot;10056&quo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676</TotalTime>
  <Words>828</Words>
  <Application>Microsoft Office PowerPoint</Application>
  <PresentationFormat>On-screen Show (4:3)</PresentationFormat>
  <Paragraphs>85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Angles</vt:lpstr>
      <vt:lpstr> cđ1: máy tính và cộng đồng  Bài 2: xử lý thông tin</vt:lpstr>
      <vt:lpstr>PowerPoint Presentation</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Tình huống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TRÌNH BÀY THÔNG TIN Ở DẠNG BẢNG</dc:title>
  <dc:creator>ha dang</dc:creator>
  <cp:lastModifiedBy>PC</cp:lastModifiedBy>
  <cp:revision>119</cp:revision>
  <dcterms:created xsi:type="dcterms:W3CDTF">2021-07-08T13:22:13Z</dcterms:created>
  <dcterms:modified xsi:type="dcterms:W3CDTF">2021-09-22T03:17:59Z</dcterms:modified>
</cp:coreProperties>
</file>