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68" r:id="rId3"/>
    <p:sldId id="301" r:id="rId4"/>
    <p:sldId id="313" r:id="rId5"/>
    <p:sldId id="276" r:id="rId6"/>
    <p:sldId id="302" r:id="rId7"/>
    <p:sldId id="283" r:id="rId8"/>
    <p:sldId id="272" r:id="rId9"/>
    <p:sldId id="285" r:id="rId10"/>
    <p:sldId id="273" r:id="rId11"/>
    <p:sldId id="306" r:id="rId12"/>
    <p:sldId id="307" r:id="rId13"/>
    <p:sldId id="308" r:id="rId14"/>
    <p:sldId id="278" r:id="rId15"/>
    <p:sldId id="257" r:id="rId16"/>
    <p:sldId id="294" r:id="rId17"/>
    <p:sldId id="295" r:id="rId18"/>
    <p:sldId id="296" r:id="rId19"/>
    <p:sldId id="297" r:id="rId20"/>
    <p:sldId id="298" r:id="rId21"/>
    <p:sldId id="299" r:id="rId22"/>
    <p:sldId id="300" r:id="rId23"/>
    <p:sldId id="311" r:id="rId24"/>
    <p:sldId id="312" r:id="rId25"/>
    <p:sldId id="309" r:id="rId26"/>
    <p:sldId id="310" r:id="rId27"/>
    <p:sldId id="286" r:id="rId28"/>
    <p:sldId id="287" r:id="rId29"/>
    <p:sldId id="277" r:id="rId30"/>
    <p:sldId id="271" r:id="rId31"/>
    <p:sldId id="288" r:id="rId32"/>
    <p:sldId id="275" r:id="rId33"/>
    <p:sldId id="274" r:id="rId34"/>
    <p:sldId id="293" r:id="rId35"/>
    <p:sldId id="262" r:id="rId36"/>
    <p:sldId id="269" r:id="rId37"/>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82B642"/>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1" autoAdjust="0"/>
    <p:restoredTop sz="94660"/>
  </p:normalViewPr>
  <p:slideViewPr>
    <p:cSldViewPr showGuides="1">
      <p:cViewPr varScale="1">
        <p:scale>
          <a:sx n="45" d="100"/>
          <a:sy n="45" d="100"/>
        </p:scale>
        <p:origin x="462" y="54"/>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216C1-45A4-46A3-8151-BB2DC7B7D24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F6105A9-B1F5-41FB-B404-2E93B658098E}">
      <dgm:prSet custT="1"/>
      <dgm:spPr/>
      <dgm:t>
        <a:bodyPr/>
        <a:lstStyle/>
        <a:p>
          <a:pPr algn="l"/>
          <a:r>
            <a:rPr lang="vi-VN" sz="4000" b="0" i="0" dirty="0">
              <a:solidFill>
                <a:srgbClr val="0070C0"/>
              </a:solidFill>
              <a:latin typeface="Times New Roman" panose="02020603050405020304" pitchFamily="18" charset="0"/>
              <a:cs typeface="Times New Roman" panose="02020603050405020304" pitchFamily="18" charset="0"/>
            </a:rPr>
            <a:t>Tôn trọng, ủng hộ, tuân theo những điều đúng đắn. </a:t>
          </a:r>
          <a:endParaRPr lang="en-US" sz="4000" dirty="0">
            <a:solidFill>
              <a:srgbClr val="0070C0"/>
            </a:solidFill>
            <a:latin typeface="Times New Roman" panose="02020603050405020304" pitchFamily="18" charset="0"/>
            <a:cs typeface="Times New Roman" panose="02020603050405020304" pitchFamily="18" charset="0"/>
          </a:endParaRPr>
        </a:p>
      </dgm:t>
    </dgm:pt>
    <dgm:pt modelId="{58887B06-7FB7-4762-B0E5-56978E965359}" type="parTrans" cxnId="{7D64AAEE-C183-4886-80F3-040ED819DC14}">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F97A21C5-4BE8-4536-A728-2101FAFE2A3D}" type="sibTrans" cxnId="{7D64AAEE-C183-4886-80F3-040ED819DC14}">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4721E44A-E15C-4A51-9435-5F366039773D}">
      <dgm:prSet custT="1"/>
      <dgm:spPr/>
      <dgm:t>
        <a:bodyPr/>
        <a:lstStyle/>
        <a:p>
          <a:pPr algn="l"/>
          <a:r>
            <a:rPr lang="vi-VN" sz="4000" b="0" i="0" dirty="0">
              <a:solidFill>
                <a:srgbClr val="0070C0"/>
              </a:solidFill>
              <a:latin typeface="Times New Roman" panose="02020603050405020304" pitchFamily="18" charset="0"/>
              <a:cs typeface="Times New Roman" panose="02020603050405020304" pitchFamily="18" charset="0"/>
            </a:rPr>
            <a:t>Biết điều chỉnh suy nghĩ, hành vi của mình theo hướng tích cực. </a:t>
          </a:r>
          <a:endParaRPr lang="en-US" sz="4000" dirty="0">
            <a:solidFill>
              <a:srgbClr val="0070C0"/>
            </a:solidFill>
            <a:latin typeface="Times New Roman" panose="02020603050405020304" pitchFamily="18" charset="0"/>
            <a:cs typeface="Times New Roman" panose="02020603050405020304" pitchFamily="18" charset="0"/>
          </a:endParaRPr>
        </a:p>
      </dgm:t>
    </dgm:pt>
    <dgm:pt modelId="{D7E7CE5A-5F0B-42DE-A1F8-E1060CBD039C}" type="parTrans" cxnId="{C6F98666-94E9-4E92-AFD0-A18AD15B7463}">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DD2FF6B8-FF88-43C6-97FD-5288DE701EC1}" type="sibTrans" cxnId="{C6F98666-94E9-4E92-AFD0-A18AD15B7463}">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8E80D19C-5288-4A45-B1E2-85C84CC2F31E}">
      <dgm:prSet custT="1"/>
      <dgm:spPr/>
      <dgm:t>
        <a:bodyPr/>
        <a:lstStyle/>
        <a:p>
          <a:pPr algn="l"/>
          <a:r>
            <a:rPr lang="vi-VN" sz="4000" b="0" i="0" dirty="0">
              <a:solidFill>
                <a:srgbClr val="0070C0"/>
              </a:solidFill>
              <a:latin typeface="Times New Roman" panose="02020603050405020304" pitchFamily="18" charset="0"/>
              <a:cs typeface="Times New Roman" panose="02020603050405020304" pitchFamily="18" charset="0"/>
            </a:rPr>
            <a:t>Khích lệ, động viên bạn bè có thái độ, hành vi bảo vệ lẽ phải. </a:t>
          </a:r>
          <a:endParaRPr lang="en-US" sz="4000" dirty="0">
            <a:solidFill>
              <a:srgbClr val="0070C0"/>
            </a:solidFill>
            <a:latin typeface="Times New Roman" panose="02020603050405020304" pitchFamily="18" charset="0"/>
            <a:cs typeface="Times New Roman" panose="02020603050405020304" pitchFamily="18" charset="0"/>
          </a:endParaRPr>
        </a:p>
      </dgm:t>
    </dgm:pt>
    <dgm:pt modelId="{453B1043-D624-4B63-9D4A-1D0455732FBB}" type="parTrans" cxnId="{B91612EC-E16D-4197-8449-B6D9E916C3A3}">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9F7C3140-96E0-4FE4-B079-43F3045429CD}" type="sibTrans" cxnId="{B91612EC-E16D-4197-8449-B6D9E916C3A3}">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97273538-B452-4273-AF2E-992A1D9FF650}">
      <dgm:prSet custT="1"/>
      <dgm:spPr/>
      <dgm:t>
        <a:bodyPr/>
        <a:lstStyle/>
        <a:p>
          <a:pPr algn="l"/>
          <a:r>
            <a:rPr lang="vi-VN" sz="4000" b="0" i="0" dirty="0">
              <a:solidFill>
                <a:srgbClr val="0070C0"/>
              </a:solidFill>
              <a:latin typeface="Times New Roman" panose="02020603050405020304" pitchFamily="18" charset="0"/>
              <a:cs typeface="Times New Roman" panose="02020603050405020304" pitchFamily="18" charset="0"/>
            </a:rPr>
            <a:t>Lên án, phê phán những hành vi sai trái, không phù hợp lẽ phải. </a:t>
          </a:r>
          <a:endParaRPr lang="en-US" sz="4000" dirty="0">
            <a:solidFill>
              <a:srgbClr val="0070C0"/>
            </a:solidFill>
            <a:latin typeface="Times New Roman" panose="02020603050405020304" pitchFamily="18" charset="0"/>
            <a:cs typeface="Times New Roman" panose="02020603050405020304" pitchFamily="18" charset="0"/>
          </a:endParaRPr>
        </a:p>
      </dgm:t>
    </dgm:pt>
    <dgm:pt modelId="{49354E15-AC59-42A8-B5A5-E4620CDF631D}" type="parTrans" cxnId="{3F43FD7F-04D2-4E57-9EBA-4D0BACA25CED}">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61214E56-00D7-4B8D-AF84-E593008318EA}" type="sibTrans" cxnId="{3F43FD7F-04D2-4E57-9EBA-4D0BACA25CED}">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4B58D523-BCD8-4A5A-825A-723EBDC34C8B}" type="pres">
      <dgm:prSet presAssocID="{C08216C1-45A4-46A3-8151-BB2DC7B7D24F}" presName="linearFlow" presStyleCnt="0">
        <dgm:presLayoutVars>
          <dgm:dir/>
          <dgm:resizeHandles val="exact"/>
        </dgm:presLayoutVars>
      </dgm:prSet>
      <dgm:spPr/>
    </dgm:pt>
    <dgm:pt modelId="{942CC659-3D4F-46CC-80E1-74AABE47CACF}" type="pres">
      <dgm:prSet presAssocID="{4F6105A9-B1F5-41FB-B404-2E93B658098E}" presName="composite" presStyleCnt="0"/>
      <dgm:spPr/>
    </dgm:pt>
    <dgm:pt modelId="{7AC3B6F5-CF8E-4A5A-ACE0-ABAB64A353D4}" type="pres">
      <dgm:prSet presAssocID="{4F6105A9-B1F5-41FB-B404-2E93B658098E}"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D396E2C-17BE-4A35-911A-28F40C495D11}" type="pres">
      <dgm:prSet presAssocID="{4F6105A9-B1F5-41FB-B404-2E93B658098E}" presName="txShp" presStyleLbl="node1" presStyleIdx="0" presStyleCnt="4">
        <dgm:presLayoutVars>
          <dgm:bulletEnabled val="1"/>
        </dgm:presLayoutVars>
      </dgm:prSet>
      <dgm:spPr/>
    </dgm:pt>
    <dgm:pt modelId="{A0BE38A4-58F1-4281-815A-D05F508172E0}" type="pres">
      <dgm:prSet presAssocID="{F97A21C5-4BE8-4536-A728-2101FAFE2A3D}" presName="spacing" presStyleCnt="0"/>
      <dgm:spPr/>
    </dgm:pt>
    <dgm:pt modelId="{8D572F8E-B1D7-4AA1-9EE8-557090920C88}" type="pres">
      <dgm:prSet presAssocID="{4721E44A-E15C-4A51-9435-5F366039773D}" presName="composite" presStyleCnt="0"/>
      <dgm:spPr/>
    </dgm:pt>
    <dgm:pt modelId="{9DC7ED84-9FFD-461C-B23F-6818573E5825}" type="pres">
      <dgm:prSet presAssocID="{4721E44A-E15C-4A51-9435-5F366039773D}" presName="imgShp"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F45C683-B32E-4E57-8C70-DE732073773D}" type="pres">
      <dgm:prSet presAssocID="{4721E44A-E15C-4A51-9435-5F366039773D}" presName="txShp" presStyleLbl="node1" presStyleIdx="1" presStyleCnt="4">
        <dgm:presLayoutVars>
          <dgm:bulletEnabled val="1"/>
        </dgm:presLayoutVars>
      </dgm:prSet>
      <dgm:spPr/>
    </dgm:pt>
    <dgm:pt modelId="{5F0B2CBF-DF3F-48EE-A3DD-20543BAE8336}" type="pres">
      <dgm:prSet presAssocID="{DD2FF6B8-FF88-43C6-97FD-5288DE701EC1}" presName="spacing" presStyleCnt="0"/>
      <dgm:spPr/>
    </dgm:pt>
    <dgm:pt modelId="{BDBBD915-6002-440E-9F2D-A04520991370}" type="pres">
      <dgm:prSet presAssocID="{8E80D19C-5288-4A45-B1E2-85C84CC2F31E}" presName="composite" presStyleCnt="0"/>
      <dgm:spPr/>
    </dgm:pt>
    <dgm:pt modelId="{17D6A47A-171D-4FA4-BAF8-C245FBDAF92B}" type="pres">
      <dgm:prSet presAssocID="{8E80D19C-5288-4A45-B1E2-85C84CC2F31E}" presName="imgShp"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9B4B87C-B9EC-49AE-918E-AA0420FA9706}" type="pres">
      <dgm:prSet presAssocID="{8E80D19C-5288-4A45-B1E2-85C84CC2F31E}" presName="txShp" presStyleLbl="node1" presStyleIdx="2" presStyleCnt="4">
        <dgm:presLayoutVars>
          <dgm:bulletEnabled val="1"/>
        </dgm:presLayoutVars>
      </dgm:prSet>
      <dgm:spPr/>
    </dgm:pt>
    <dgm:pt modelId="{0358115B-4246-4FA0-85A1-D0983DD64A0C}" type="pres">
      <dgm:prSet presAssocID="{9F7C3140-96E0-4FE4-B079-43F3045429CD}" presName="spacing" presStyleCnt="0"/>
      <dgm:spPr/>
    </dgm:pt>
    <dgm:pt modelId="{27503E0C-DB90-4B99-8CD1-81066D660C37}" type="pres">
      <dgm:prSet presAssocID="{97273538-B452-4273-AF2E-992A1D9FF650}" presName="composite" presStyleCnt="0"/>
      <dgm:spPr/>
    </dgm:pt>
    <dgm:pt modelId="{5ED82552-135C-4AB8-9A1C-08BAC29C72E1}" type="pres">
      <dgm:prSet presAssocID="{97273538-B452-4273-AF2E-992A1D9FF650}" presName="imgShp"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85BF561-B181-4BA7-BCAB-BFBA9A960E2B}" type="pres">
      <dgm:prSet presAssocID="{97273538-B452-4273-AF2E-992A1D9FF650}" presName="txShp" presStyleLbl="node1" presStyleIdx="3" presStyleCnt="4">
        <dgm:presLayoutVars>
          <dgm:bulletEnabled val="1"/>
        </dgm:presLayoutVars>
      </dgm:prSet>
      <dgm:spPr/>
    </dgm:pt>
  </dgm:ptLst>
  <dgm:cxnLst>
    <dgm:cxn modelId="{18121F08-3252-43FB-8C13-2E9D0AC2E01E}" type="presOf" srcId="{4F6105A9-B1F5-41FB-B404-2E93B658098E}" destId="{AD396E2C-17BE-4A35-911A-28F40C495D11}" srcOrd="0" destOrd="0" presId="urn:microsoft.com/office/officeart/2005/8/layout/vList3"/>
    <dgm:cxn modelId="{C6F98666-94E9-4E92-AFD0-A18AD15B7463}" srcId="{C08216C1-45A4-46A3-8151-BB2DC7B7D24F}" destId="{4721E44A-E15C-4A51-9435-5F366039773D}" srcOrd="1" destOrd="0" parTransId="{D7E7CE5A-5F0B-42DE-A1F8-E1060CBD039C}" sibTransId="{DD2FF6B8-FF88-43C6-97FD-5288DE701EC1}"/>
    <dgm:cxn modelId="{F9A97672-6996-443A-9DBA-D19983F91A17}" type="presOf" srcId="{C08216C1-45A4-46A3-8151-BB2DC7B7D24F}" destId="{4B58D523-BCD8-4A5A-825A-723EBDC34C8B}" srcOrd="0" destOrd="0" presId="urn:microsoft.com/office/officeart/2005/8/layout/vList3"/>
    <dgm:cxn modelId="{3F43FD7F-04D2-4E57-9EBA-4D0BACA25CED}" srcId="{C08216C1-45A4-46A3-8151-BB2DC7B7D24F}" destId="{97273538-B452-4273-AF2E-992A1D9FF650}" srcOrd="3" destOrd="0" parTransId="{49354E15-AC59-42A8-B5A5-E4620CDF631D}" sibTransId="{61214E56-00D7-4B8D-AF84-E593008318EA}"/>
    <dgm:cxn modelId="{8A6B968E-F167-4965-9902-01A93F67007D}" type="presOf" srcId="{4721E44A-E15C-4A51-9435-5F366039773D}" destId="{AF45C683-B32E-4E57-8C70-DE732073773D}" srcOrd="0" destOrd="0" presId="urn:microsoft.com/office/officeart/2005/8/layout/vList3"/>
    <dgm:cxn modelId="{6830C68F-B701-42FD-899E-92B8C6C68787}" type="presOf" srcId="{8E80D19C-5288-4A45-B1E2-85C84CC2F31E}" destId="{69B4B87C-B9EC-49AE-918E-AA0420FA9706}" srcOrd="0" destOrd="0" presId="urn:microsoft.com/office/officeart/2005/8/layout/vList3"/>
    <dgm:cxn modelId="{B91612EC-E16D-4197-8449-B6D9E916C3A3}" srcId="{C08216C1-45A4-46A3-8151-BB2DC7B7D24F}" destId="{8E80D19C-5288-4A45-B1E2-85C84CC2F31E}" srcOrd="2" destOrd="0" parTransId="{453B1043-D624-4B63-9D4A-1D0455732FBB}" sibTransId="{9F7C3140-96E0-4FE4-B079-43F3045429CD}"/>
    <dgm:cxn modelId="{7D64AAEE-C183-4886-80F3-040ED819DC14}" srcId="{C08216C1-45A4-46A3-8151-BB2DC7B7D24F}" destId="{4F6105A9-B1F5-41FB-B404-2E93B658098E}" srcOrd="0" destOrd="0" parTransId="{58887B06-7FB7-4762-B0E5-56978E965359}" sibTransId="{F97A21C5-4BE8-4536-A728-2101FAFE2A3D}"/>
    <dgm:cxn modelId="{4AFAC3F0-EC9F-4132-AE1C-F8E9A5512447}" type="presOf" srcId="{97273538-B452-4273-AF2E-992A1D9FF650}" destId="{585BF561-B181-4BA7-BCAB-BFBA9A960E2B}" srcOrd="0" destOrd="0" presId="urn:microsoft.com/office/officeart/2005/8/layout/vList3"/>
    <dgm:cxn modelId="{46A01291-7A9B-463C-82CF-1A37B126A197}" type="presParOf" srcId="{4B58D523-BCD8-4A5A-825A-723EBDC34C8B}" destId="{942CC659-3D4F-46CC-80E1-74AABE47CACF}" srcOrd="0" destOrd="0" presId="urn:microsoft.com/office/officeart/2005/8/layout/vList3"/>
    <dgm:cxn modelId="{01CA0156-EE5E-4E38-A83B-751C6A79CF4F}" type="presParOf" srcId="{942CC659-3D4F-46CC-80E1-74AABE47CACF}" destId="{7AC3B6F5-CF8E-4A5A-ACE0-ABAB64A353D4}" srcOrd="0" destOrd="0" presId="urn:microsoft.com/office/officeart/2005/8/layout/vList3"/>
    <dgm:cxn modelId="{0BA57E44-A5F8-4E8C-A171-E16788AC739C}" type="presParOf" srcId="{942CC659-3D4F-46CC-80E1-74AABE47CACF}" destId="{AD396E2C-17BE-4A35-911A-28F40C495D11}" srcOrd="1" destOrd="0" presId="urn:microsoft.com/office/officeart/2005/8/layout/vList3"/>
    <dgm:cxn modelId="{D774F166-CDD8-4DCA-8EE9-B16C8E945594}" type="presParOf" srcId="{4B58D523-BCD8-4A5A-825A-723EBDC34C8B}" destId="{A0BE38A4-58F1-4281-815A-D05F508172E0}" srcOrd="1" destOrd="0" presId="urn:microsoft.com/office/officeart/2005/8/layout/vList3"/>
    <dgm:cxn modelId="{2EFD10E1-9911-4689-8469-C9A667440898}" type="presParOf" srcId="{4B58D523-BCD8-4A5A-825A-723EBDC34C8B}" destId="{8D572F8E-B1D7-4AA1-9EE8-557090920C88}" srcOrd="2" destOrd="0" presId="urn:microsoft.com/office/officeart/2005/8/layout/vList3"/>
    <dgm:cxn modelId="{A88A53C3-D725-477C-BBD5-A7CAA4F0B429}" type="presParOf" srcId="{8D572F8E-B1D7-4AA1-9EE8-557090920C88}" destId="{9DC7ED84-9FFD-461C-B23F-6818573E5825}" srcOrd="0" destOrd="0" presId="urn:microsoft.com/office/officeart/2005/8/layout/vList3"/>
    <dgm:cxn modelId="{00880CB7-B01C-4673-9021-152B60BCD351}" type="presParOf" srcId="{8D572F8E-B1D7-4AA1-9EE8-557090920C88}" destId="{AF45C683-B32E-4E57-8C70-DE732073773D}" srcOrd="1" destOrd="0" presId="urn:microsoft.com/office/officeart/2005/8/layout/vList3"/>
    <dgm:cxn modelId="{6793D520-AFA3-4DAE-AA56-7DFC73B5E3DB}" type="presParOf" srcId="{4B58D523-BCD8-4A5A-825A-723EBDC34C8B}" destId="{5F0B2CBF-DF3F-48EE-A3DD-20543BAE8336}" srcOrd="3" destOrd="0" presId="urn:microsoft.com/office/officeart/2005/8/layout/vList3"/>
    <dgm:cxn modelId="{8AEDB1FF-7E58-460B-8FB0-7581971E2BE9}" type="presParOf" srcId="{4B58D523-BCD8-4A5A-825A-723EBDC34C8B}" destId="{BDBBD915-6002-440E-9F2D-A04520991370}" srcOrd="4" destOrd="0" presId="urn:microsoft.com/office/officeart/2005/8/layout/vList3"/>
    <dgm:cxn modelId="{E8A9A0ED-9FDF-4019-B4B3-2531DD4264B3}" type="presParOf" srcId="{BDBBD915-6002-440E-9F2D-A04520991370}" destId="{17D6A47A-171D-4FA4-BAF8-C245FBDAF92B}" srcOrd="0" destOrd="0" presId="urn:microsoft.com/office/officeart/2005/8/layout/vList3"/>
    <dgm:cxn modelId="{A17CD385-5C59-4858-A1C5-95EC35E28816}" type="presParOf" srcId="{BDBBD915-6002-440E-9F2D-A04520991370}" destId="{69B4B87C-B9EC-49AE-918E-AA0420FA9706}" srcOrd="1" destOrd="0" presId="urn:microsoft.com/office/officeart/2005/8/layout/vList3"/>
    <dgm:cxn modelId="{18C9AE31-C89F-4362-904E-B7256C7ACC19}" type="presParOf" srcId="{4B58D523-BCD8-4A5A-825A-723EBDC34C8B}" destId="{0358115B-4246-4FA0-85A1-D0983DD64A0C}" srcOrd="5" destOrd="0" presId="urn:microsoft.com/office/officeart/2005/8/layout/vList3"/>
    <dgm:cxn modelId="{3548CF82-A873-4548-94CA-38ED9B26091B}" type="presParOf" srcId="{4B58D523-BCD8-4A5A-825A-723EBDC34C8B}" destId="{27503E0C-DB90-4B99-8CD1-81066D660C37}" srcOrd="6" destOrd="0" presId="urn:microsoft.com/office/officeart/2005/8/layout/vList3"/>
    <dgm:cxn modelId="{DDE81F0C-DC01-47ED-84C4-53E3A104C050}" type="presParOf" srcId="{27503E0C-DB90-4B99-8CD1-81066D660C37}" destId="{5ED82552-135C-4AB8-9A1C-08BAC29C72E1}" srcOrd="0" destOrd="0" presId="urn:microsoft.com/office/officeart/2005/8/layout/vList3"/>
    <dgm:cxn modelId="{CD788824-A09D-4CE1-B8EE-E82F6DB29986}" type="presParOf" srcId="{27503E0C-DB90-4B99-8CD1-81066D660C37}" destId="{585BF561-B181-4BA7-BCAB-BFBA9A960E2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96E2C-17BE-4A35-911A-28F40C495D11}">
      <dsp:nvSpPr>
        <dsp:cNvPr id="0" name=""/>
        <dsp:cNvSpPr/>
      </dsp:nvSpPr>
      <dsp:spPr>
        <a:xfrm rot="10800000">
          <a:off x="3397855" y="795"/>
          <a:ext cx="12188159" cy="13116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390" tIns="152400" rIns="284480" bIns="152400" numCol="1" spcCol="1270" anchor="ctr" anchorCtr="0">
          <a:noAutofit/>
        </a:bodyPr>
        <a:lstStyle/>
        <a:p>
          <a:pPr marL="0" lvl="0" indent="0" algn="l" defTabSz="1778000">
            <a:lnSpc>
              <a:spcPct val="90000"/>
            </a:lnSpc>
            <a:spcBef>
              <a:spcPct val="0"/>
            </a:spcBef>
            <a:spcAft>
              <a:spcPct val="35000"/>
            </a:spcAft>
            <a:buNone/>
          </a:pPr>
          <a:r>
            <a:rPr lang="vi-VN" sz="4000" b="0" i="0" kern="1200" dirty="0">
              <a:solidFill>
                <a:srgbClr val="0070C0"/>
              </a:solidFill>
              <a:latin typeface="Times New Roman" panose="02020603050405020304" pitchFamily="18" charset="0"/>
              <a:cs typeface="Times New Roman" panose="02020603050405020304" pitchFamily="18" charset="0"/>
            </a:rPr>
            <a:t>Tôn trọng, ủng hộ, tuân theo những điều đúng đắn. </a:t>
          </a:r>
          <a:endParaRPr lang="en-US" sz="4000" kern="1200" dirty="0">
            <a:solidFill>
              <a:srgbClr val="0070C0"/>
            </a:solidFill>
            <a:latin typeface="Times New Roman" panose="02020603050405020304" pitchFamily="18" charset="0"/>
            <a:cs typeface="Times New Roman" panose="02020603050405020304" pitchFamily="18" charset="0"/>
          </a:endParaRPr>
        </a:p>
      </dsp:txBody>
      <dsp:txXfrm rot="10800000">
        <a:off x="3725761" y="795"/>
        <a:ext cx="11860253" cy="1311624"/>
      </dsp:txXfrm>
    </dsp:sp>
    <dsp:sp modelId="{7AC3B6F5-CF8E-4A5A-ACE0-ABAB64A353D4}">
      <dsp:nvSpPr>
        <dsp:cNvPr id="0" name=""/>
        <dsp:cNvSpPr/>
      </dsp:nvSpPr>
      <dsp:spPr>
        <a:xfrm>
          <a:off x="2742043" y="795"/>
          <a:ext cx="1311624" cy="13116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45C683-B32E-4E57-8C70-DE732073773D}">
      <dsp:nvSpPr>
        <dsp:cNvPr id="0" name=""/>
        <dsp:cNvSpPr/>
      </dsp:nvSpPr>
      <dsp:spPr>
        <a:xfrm rot="10800000">
          <a:off x="3397855" y="1646170"/>
          <a:ext cx="12188159" cy="13116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390" tIns="152400" rIns="284480" bIns="152400" numCol="1" spcCol="1270" anchor="ctr" anchorCtr="0">
          <a:noAutofit/>
        </a:bodyPr>
        <a:lstStyle/>
        <a:p>
          <a:pPr marL="0" lvl="0" indent="0" algn="l" defTabSz="1778000">
            <a:lnSpc>
              <a:spcPct val="90000"/>
            </a:lnSpc>
            <a:spcBef>
              <a:spcPct val="0"/>
            </a:spcBef>
            <a:spcAft>
              <a:spcPct val="35000"/>
            </a:spcAft>
            <a:buNone/>
          </a:pPr>
          <a:r>
            <a:rPr lang="vi-VN" sz="4000" b="0" i="0" kern="1200" dirty="0">
              <a:solidFill>
                <a:srgbClr val="0070C0"/>
              </a:solidFill>
              <a:latin typeface="Times New Roman" panose="02020603050405020304" pitchFamily="18" charset="0"/>
              <a:cs typeface="Times New Roman" panose="02020603050405020304" pitchFamily="18" charset="0"/>
            </a:rPr>
            <a:t>Biết điều chỉnh suy nghĩ, hành vi của mình theo hướng tích cực. </a:t>
          </a:r>
          <a:endParaRPr lang="en-US" sz="4000" kern="1200" dirty="0">
            <a:solidFill>
              <a:srgbClr val="0070C0"/>
            </a:solidFill>
            <a:latin typeface="Times New Roman" panose="02020603050405020304" pitchFamily="18" charset="0"/>
            <a:cs typeface="Times New Roman" panose="02020603050405020304" pitchFamily="18" charset="0"/>
          </a:endParaRPr>
        </a:p>
      </dsp:txBody>
      <dsp:txXfrm rot="10800000">
        <a:off x="3725761" y="1646170"/>
        <a:ext cx="11860253" cy="1311624"/>
      </dsp:txXfrm>
    </dsp:sp>
    <dsp:sp modelId="{9DC7ED84-9FFD-461C-B23F-6818573E5825}">
      <dsp:nvSpPr>
        <dsp:cNvPr id="0" name=""/>
        <dsp:cNvSpPr/>
      </dsp:nvSpPr>
      <dsp:spPr>
        <a:xfrm>
          <a:off x="2742043" y="1646170"/>
          <a:ext cx="1311624" cy="13116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4B87C-B9EC-49AE-918E-AA0420FA9706}">
      <dsp:nvSpPr>
        <dsp:cNvPr id="0" name=""/>
        <dsp:cNvSpPr/>
      </dsp:nvSpPr>
      <dsp:spPr>
        <a:xfrm rot="10800000">
          <a:off x="3397855" y="3291545"/>
          <a:ext cx="12188159" cy="13116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390" tIns="152400" rIns="284480" bIns="152400" numCol="1" spcCol="1270" anchor="ctr" anchorCtr="0">
          <a:noAutofit/>
        </a:bodyPr>
        <a:lstStyle/>
        <a:p>
          <a:pPr marL="0" lvl="0" indent="0" algn="l" defTabSz="1778000">
            <a:lnSpc>
              <a:spcPct val="90000"/>
            </a:lnSpc>
            <a:spcBef>
              <a:spcPct val="0"/>
            </a:spcBef>
            <a:spcAft>
              <a:spcPct val="35000"/>
            </a:spcAft>
            <a:buNone/>
          </a:pPr>
          <a:r>
            <a:rPr lang="vi-VN" sz="4000" b="0" i="0" kern="1200" dirty="0">
              <a:solidFill>
                <a:srgbClr val="0070C0"/>
              </a:solidFill>
              <a:latin typeface="Times New Roman" panose="02020603050405020304" pitchFamily="18" charset="0"/>
              <a:cs typeface="Times New Roman" panose="02020603050405020304" pitchFamily="18" charset="0"/>
            </a:rPr>
            <a:t>Khích lệ, động viên bạn bè có thái độ, hành vi bảo vệ lẽ phải. </a:t>
          </a:r>
          <a:endParaRPr lang="en-US" sz="4000" kern="1200" dirty="0">
            <a:solidFill>
              <a:srgbClr val="0070C0"/>
            </a:solidFill>
            <a:latin typeface="Times New Roman" panose="02020603050405020304" pitchFamily="18" charset="0"/>
            <a:cs typeface="Times New Roman" panose="02020603050405020304" pitchFamily="18" charset="0"/>
          </a:endParaRPr>
        </a:p>
      </dsp:txBody>
      <dsp:txXfrm rot="10800000">
        <a:off x="3725761" y="3291545"/>
        <a:ext cx="11860253" cy="1311624"/>
      </dsp:txXfrm>
    </dsp:sp>
    <dsp:sp modelId="{17D6A47A-171D-4FA4-BAF8-C245FBDAF92B}">
      <dsp:nvSpPr>
        <dsp:cNvPr id="0" name=""/>
        <dsp:cNvSpPr/>
      </dsp:nvSpPr>
      <dsp:spPr>
        <a:xfrm>
          <a:off x="2742043" y="3291545"/>
          <a:ext cx="1311624" cy="13116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5BF561-B181-4BA7-BCAB-BFBA9A960E2B}">
      <dsp:nvSpPr>
        <dsp:cNvPr id="0" name=""/>
        <dsp:cNvSpPr/>
      </dsp:nvSpPr>
      <dsp:spPr>
        <a:xfrm rot="10800000">
          <a:off x="3397855" y="4936920"/>
          <a:ext cx="12188159" cy="13116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390" tIns="152400" rIns="284480" bIns="152400" numCol="1" spcCol="1270" anchor="ctr" anchorCtr="0">
          <a:noAutofit/>
        </a:bodyPr>
        <a:lstStyle/>
        <a:p>
          <a:pPr marL="0" lvl="0" indent="0" algn="l" defTabSz="1778000">
            <a:lnSpc>
              <a:spcPct val="90000"/>
            </a:lnSpc>
            <a:spcBef>
              <a:spcPct val="0"/>
            </a:spcBef>
            <a:spcAft>
              <a:spcPct val="35000"/>
            </a:spcAft>
            <a:buNone/>
          </a:pPr>
          <a:r>
            <a:rPr lang="vi-VN" sz="4000" b="0" i="0" kern="1200" dirty="0">
              <a:solidFill>
                <a:srgbClr val="0070C0"/>
              </a:solidFill>
              <a:latin typeface="Times New Roman" panose="02020603050405020304" pitchFamily="18" charset="0"/>
              <a:cs typeface="Times New Roman" panose="02020603050405020304" pitchFamily="18" charset="0"/>
            </a:rPr>
            <a:t>Lên án, phê phán những hành vi sai trái, không phù hợp lẽ phải. </a:t>
          </a:r>
          <a:endParaRPr lang="en-US" sz="4000" kern="1200" dirty="0">
            <a:solidFill>
              <a:srgbClr val="0070C0"/>
            </a:solidFill>
            <a:latin typeface="Times New Roman" panose="02020603050405020304" pitchFamily="18" charset="0"/>
            <a:cs typeface="Times New Roman" panose="02020603050405020304" pitchFamily="18" charset="0"/>
          </a:endParaRPr>
        </a:p>
      </dsp:txBody>
      <dsp:txXfrm rot="10800000">
        <a:off x="3725761" y="4936920"/>
        <a:ext cx="11860253" cy="1311624"/>
      </dsp:txXfrm>
    </dsp:sp>
    <dsp:sp modelId="{5ED82552-135C-4AB8-9A1C-08BAC29C72E1}">
      <dsp:nvSpPr>
        <dsp:cNvPr id="0" name=""/>
        <dsp:cNvSpPr/>
      </dsp:nvSpPr>
      <dsp:spPr>
        <a:xfrm>
          <a:off x="2742043" y="4936920"/>
          <a:ext cx="1311624" cy="13116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177514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67337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2586915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272982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1800600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2907597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4269948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876206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981525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189502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3426392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extLst>
      <p:ext uri="{BB962C8B-B14F-4D97-AF65-F5344CB8AC3E}">
        <p14:creationId xmlns:p14="http://schemas.microsoft.com/office/powerpoint/2010/main" val="1521297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22</a:t>
            </a:fld>
            <a:endParaRPr lang="zh-CN" sz="1200" dirty="0"/>
          </a:p>
        </p:txBody>
      </p:sp>
    </p:spTree>
    <p:extLst>
      <p:ext uri="{BB962C8B-B14F-4D97-AF65-F5344CB8AC3E}">
        <p14:creationId xmlns:p14="http://schemas.microsoft.com/office/powerpoint/2010/main" val="2153482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23</a:t>
            </a:fld>
            <a:endParaRPr lang="zh-CN" sz="1200" dirty="0"/>
          </a:p>
        </p:txBody>
      </p:sp>
    </p:spTree>
    <p:extLst>
      <p:ext uri="{BB962C8B-B14F-4D97-AF65-F5344CB8AC3E}">
        <p14:creationId xmlns:p14="http://schemas.microsoft.com/office/powerpoint/2010/main" val="2000297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a:ln/>
        </p:spPr>
      </p:sp>
      <p:sp>
        <p:nvSpPr>
          <p:cNvPr id="61443" name="文本占位符 6144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24</a:t>
            </a:fld>
            <a:endParaRPr lang="zh-CN" sz="1200" dirty="0"/>
          </a:p>
        </p:txBody>
      </p:sp>
    </p:spTree>
    <p:extLst>
      <p:ext uri="{BB962C8B-B14F-4D97-AF65-F5344CB8AC3E}">
        <p14:creationId xmlns:p14="http://schemas.microsoft.com/office/powerpoint/2010/main" val="3043150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25</a:t>
            </a:fld>
            <a:endParaRPr lang="zh-CN" sz="1200" dirty="0"/>
          </a:p>
        </p:txBody>
      </p:sp>
    </p:spTree>
    <p:extLst>
      <p:ext uri="{BB962C8B-B14F-4D97-AF65-F5344CB8AC3E}">
        <p14:creationId xmlns:p14="http://schemas.microsoft.com/office/powerpoint/2010/main" val="248191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26</a:t>
            </a:fld>
            <a:endParaRPr lang="zh-CN" sz="1200" dirty="0"/>
          </a:p>
        </p:txBody>
      </p:sp>
    </p:spTree>
    <p:extLst>
      <p:ext uri="{BB962C8B-B14F-4D97-AF65-F5344CB8AC3E}">
        <p14:creationId xmlns:p14="http://schemas.microsoft.com/office/powerpoint/2010/main" val="1281339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27</a:t>
            </a:fld>
            <a:endParaRPr lang="zh-CN" sz="1200" dirty="0"/>
          </a:p>
        </p:txBody>
      </p:sp>
    </p:spTree>
    <p:extLst>
      <p:ext uri="{BB962C8B-B14F-4D97-AF65-F5344CB8AC3E}">
        <p14:creationId xmlns:p14="http://schemas.microsoft.com/office/powerpoint/2010/main" val="1980855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55297"/>
          <p:cNvSpPr>
            <a:spLocks noGrp="1" noRot="1" noChangeAspect="1" noTextEdit="1"/>
          </p:cNvSpPr>
          <p:nvPr>
            <p:ph type="sldImg"/>
          </p:nvPr>
        </p:nvSpPr>
        <p:spPr>
          <a:ln/>
        </p:spPr>
      </p:sp>
      <p:sp>
        <p:nvSpPr>
          <p:cNvPr id="55299" name="文本占位符 552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29</a:t>
            </a:fld>
            <a:endParaRPr lang="zh-CN" sz="1200" dirty="0"/>
          </a:p>
        </p:txBody>
      </p:sp>
    </p:spTree>
    <p:extLst>
      <p:ext uri="{BB962C8B-B14F-4D97-AF65-F5344CB8AC3E}">
        <p14:creationId xmlns:p14="http://schemas.microsoft.com/office/powerpoint/2010/main" val="144669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30</a:t>
            </a:fld>
            <a:endParaRPr lang="zh-CN" sz="1200" dirty="0"/>
          </a:p>
        </p:txBody>
      </p:sp>
    </p:spTree>
    <p:extLst>
      <p:ext uri="{BB962C8B-B14F-4D97-AF65-F5344CB8AC3E}">
        <p14:creationId xmlns:p14="http://schemas.microsoft.com/office/powerpoint/2010/main" val="1198823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31</a:t>
            </a:fld>
            <a:endParaRPr lang="zh-CN" sz="1200" dirty="0"/>
          </a:p>
        </p:txBody>
      </p:sp>
    </p:spTree>
    <p:extLst>
      <p:ext uri="{BB962C8B-B14F-4D97-AF65-F5344CB8AC3E}">
        <p14:creationId xmlns:p14="http://schemas.microsoft.com/office/powerpoint/2010/main" val="59499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31747"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fld id="{FF3F5B41-F1FF-4151-A1E7-167AFC2296FF}" type="slidenum">
              <a:rPr lang="zh-CN" altLang="en-US">
                <a:solidFill>
                  <a:srgbClr val="000000"/>
                </a:solidFill>
              </a:rPr>
              <a:pPr/>
              <a:t>3</a:t>
            </a:fld>
            <a:endParaRPr lang="en-US" altLang="zh-CN">
              <a:solidFill>
                <a:srgbClr val="000000"/>
              </a:solidFill>
            </a:endParaRPr>
          </a:p>
        </p:txBody>
      </p:sp>
    </p:spTree>
    <p:extLst>
      <p:ext uri="{BB962C8B-B14F-4D97-AF65-F5344CB8AC3E}">
        <p14:creationId xmlns:p14="http://schemas.microsoft.com/office/powerpoint/2010/main" val="646518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32</a:t>
            </a:fld>
            <a:endParaRPr lang="zh-CN" sz="1200" dirty="0"/>
          </a:p>
        </p:txBody>
      </p:sp>
    </p:spTree>
    <p:extLst>
      <p:ext uri="{BB962C8B-B14F-4D97-AF65-F5344CB8AC3E}">
        <p14:creationId xmlns:p14="http://schemas.microsoft.com/office/powerpoint/2010/main" val="2759880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a:ln/>
        </p:spPr>
      </p:sp>
      <p:sp>
        <p:nvSpPr>
          <p:cNvPr id="60419" name="文本占位符 604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33</a:t>
            </a:fld>
            <a:endParaRPr lang="zh-CN" sz="1200" dirty="0"/>
          </a:p>
        </p:txBody>
      </p:sp>
    </p:spTree>
    <p:extLst>
      <p:ext uri="{BB962C8B-B14F-4D97-AF65-F5344CB8AC3E}">
        <p14:creationId xmlns:p14="http://schemas.microsoft.com/office/powerpoint/2010/main" val="2351805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extLst>
      <p:ext uri="{BB962C8B-B14F-4D97-AF65-F5344CB8AC3E}">
        <p14:creationId xmlns:p14="http://schemas.microsoft.com/office/powerpoint/2010/main" val="3974369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35</a:t>
            </a:fld>
            <a:endParaRPr lang="zh-CN" sz="1200" dirty="0"/>
          </a:p>
        </p:txBody>
      </p:sp>
    </p:spTree>
    <p:extLst>
      <p:ext uri="{BB962C8B-B14F-4D97-AF65-F5344CB8AC3E}">
        <p14:creationId xmlns:p14="http://schemas.microsoft.com/office/powerpoint/2010/main" val="4232949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ln/>
        </p:spPr>
      </p:sp>
      <p:sp>
        <p:nvSpPr>
          <p:cNvPr id="30723" name="文本占位符 307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36</a:t>
            </a:fld>
            <a:endParaRPr lang="zh-CN" sz="1200" dirty="0"/>
          </a:p>
        </p:txBody>
      </p:sp>
    </p:spTree>
    <p:extLst>
      <p:ext uri="{BB962C8B-B14F-4D97-AF65-F5344CB8AC3E}">
        <p14:creationId xmlns:p14="http://schemas.microsoft.com/office/powerpoint/2010/main" val="2769668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31747"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fld id="{FF3F5B41-F1FF-4151-A1E7-167AFC2296FF}" type="slidenum">
              <a:rPr lang="zh-CN" altLang="en-US">
                <a:solidFill>
                  <a:srgbClr val="000000"/>
                </a:solidFill>
              </a:rPr>
              <a:pPr/>
              <a:t>4</a:t>
            </a:fld>
            <a:endParaRPr lang="en-US" altLang="zh-CN">
              <a:solidFill>
                <a:srgbClr val="000000"/>
              </a:solidFill>
            </a:endParaRPr>
          </a:p>
        </p:txBody>
      </p:sp>
    </p:spTree>
    <p:extLst>
      <p:ext uri="{BB962C8B-B14F-4D97-AF65-F5344CB8AC3E}">
        <p14:creationId xmlns:p14="http://schemas.microsoft.com/office/powerpoint/2010/main" val="198774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56321"/>
          <p:cNvSpPr>
            <a:spLocks noGrp="1" noRot="1" noChangeAspect="1" noTextEdit="1"/>
          </p:cNvSpPr>
          <p:nvPr>
            <p:ph type="sldImg"/>
          </p:nvPr>
        </p:nvSpPr>
        <p:spPr>
          <a:ln/>
        </p:spPr>
      </p:sp>
      <p:sp>
        <p:nvSpPr>
          <p:cNvPr id="56323" name="文本占位符 563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266066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141316"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pPr algn="r"/>
            <a:fld id="{4AA73500-AE71-4E46-87D2-3A97DF94F258}" type="slidenum">
              <a:rPr lang="zh-CN" altLang="en-US" sz="1200">
                <a:solidFill>
                  <a:srgbClr val="000000"/>
                </a:solidFill>
              </a:rPr>
              <a:pPr algn="r"/>
              <a:t>6</a:t>
            </a:fld>
            <a:endParaRPr lang="en-US" altLang="zh-CN" sz="1200">
              <a:solidFill>
                <a:srgbClr val="000000"/>
              </a:solidFill>
            </a:endParaRPr>
          </a:p>
        </p:txBody>
      </p:sp>
    </p:spTree>
    <p:extLst>
      <p:ext uri="{BB962C8B-B14F-4D97-AF65-F5344CB8AC3E}">
        <p14:creationId xmlns:p14="http://schemas.microsoft.com/office/powerpoint/2010/main" val="1583402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288701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1170953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191797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714778" y="1126809"/>
            <a:ext cx="13348733" cy="730702"/>
          </a:xfrm>
          <a:prstGeom prst="rect">
            <a:avLst/>
          </a:prstGeom>
        </p:spPr>
        <p:txBody>
          <a:bodyPr/>
          <a:lstStyle>
            <a:lvl1pPr algn="ctr">
              <a:lnSpc>
                <a:spcPct val="70000"/>
              </a:lnSpc>
              <a:defRPr sz="4954"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714779" y="1765622"/>
            <a:ext cx="13348731" cy="428565"/>
          </a:xfrm>
          <a:prstGeom prst="rect">
            <a:avLst/>
          </a:prstGeom>
        </p:spPr>
        <p:txBody>
          <a:bodyPr/>
          <a:lstStyle>
            <a:lvl1pPr marL="0" indent="0" algn="ctr">
              <a:buNone/>
              <a:defRPr sz="1514" b="0" i="0" spc="413">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310951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5"/>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6.png"/><Relationship Id="rId7" Type="http://schemas.openxmlformats.org/officeDocument/2006/relationships/diagramColors" Target="../diagrams/colors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1" name="图片 2070" descr="4"/>
          <p:cNvPicPr>
            <a:picLocks noChangeAspect="1"/>
          </p:cNvPicPr>
          <p:nvPr/>
        </p:nvPicPr>
        <p:blipFill>
          <a:blip r:embed="rId3"/>
          <a:stretch>
            <a:fillRect/>
          </a:stretch>
        </p:blipFill>
        <p:spPr>
          <a:xfrm>
            <a:off x="0" y="4579938"/>
            <a:ext cx="16778288" cy="4895850"/>
          </a:xfrm>
          <a:prstGeom prst="rect">
            <a:avLst/>
          </a:prstGeom>
          <a:noFill/>
          <a:ln w="9525">
            <a:noFill/>
          </a:ln>
        </p:spPr>
      </p:pic>
      <p:sp>
        <p:nvSpPr>
          <p:cNvPr id="2056" name="文本框 2055"/>
          <p:cNvSpPr txBox="1"/>
          <p:nvPr/>
        </p:nvSpPr>
        <p:spPr>
          <a:xfrm>
            <a:off x="1476376" y="1065486"/>
            <a:ext cx="13752687" cy="2862322"/>
          </a:xfrm>
          <a:prstGeom prst="rect">
            <a:avLst/>
          </a:prstGeom>
          <a:noFill/>
          <a:ln w="9525">
            <a:noFill/>
          </a:ln>
        </p:spPr>
        <p:txBody>
          <a:bodyPr wrap="square">
            <a:spAutoFit/>
          </a:bodyPr>
          <a:lstStyle/>
          <a:p>
            <a:pPr lvl="0" algn="ctr" defTabSz="1500505">
              <a:spcBef>
                <a:spcPct val="50000"/>
              </a:spcBef>
            </a:pPr>
            <a:r>
              <a:rPr lang="en-US" altLang="zh-CN" sz="72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Tuần 7 </a:t>
            </a:r>
            <a:r>
              <a:rPr lang="en-US" altLang="zh-CN" sz="7200" b="1" dirty="0" err="1">
                <a:solidFill>
                  <a:srgbClr val="FF0066"/>
                </a:solidFill>
                <a:latin typeface="Times New Roman" panose="02020603050405020304" pitchFamily="18" charset="0"/>
                <a:ea typeface="黑体" panose="02010609060101010101" pitchFamily="2" charset="-122"/>
                <a:cs typeface="Times New Roman" panose="02020603050405020304" pitchFamily="18" charset="0"/>
              </a:rPr>
              <a:t>tiết</a:t>
            </a:r>
            <a:r>
              <a:rPr lang="en-US" altLang="zh-CN" sz="72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7</a:t>
            </a:r>
          </a:p>
          <a:p>
            <a:pPr lvl="0" algn="ctr" defTabSz="1500505">
              <a:spcBef>
                <a:spcPct val="50000"/>
              </a:spcBef>
            </a:pPr>
            <a:r>
              <a:rPr lang="en-US" altLang="zh-CN" sz="72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BÀI 4 BẢO VỆ LẼ PHẢI</a:t>
            </a:r>
          </a:p>
        </p:txBody>
      </p:sp>
      <p:pic>
        <p:nvPicPr>
          <p:cNvPr id="2070" name="图片 2069" descr="3"/>
          <p:cNvPicPr>
            <a:picLocks noChangeAspect="1"/>
          </p:cNvPicPr>
          <p:nvPr/>
        </p:nvPicPr>
        <p:blipFill>
          <a:blip r:embed="rId4"/>
          <a:stretch>
            <a:fillRect/>
          </a:stretch>
        </p:blipFill>
        <p:spPr>
          <a:xfrm>
            <a:off x="2052638" y="4089400"/>
            <a:ext cx="12749212" cy="4897438"/>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56"/>
                                        </p:tgtEl>
                                        <p:attrNameLst>
                                          <p:attrName>style.visibility</p:attrName>
                                        </p:attrNameLst>
                                      </p:cBhvr>
                                      <p:to>
                                        <p:strVal val="visible"/>
                                      </p:to>
                                    </p:set>
                                    <p:anim calcmode="discrete" valueType="clr">
                                      <p:cBhvr override="childStyle">
                                        <p:cTn id="19" dur="50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2056"/>
                                        </p:tgtEl>
                                        <p:attrNameLst>
                                          <p:attrName>fillcolor</p:attrName>
                                        </p:attrNameLst>
                                      </p:cBhvr>
                                      <p:tavLst>
                                        <p:tav tm="0">
                                          <p:val>
                                            <p:clrVal>
                                              <a:schemeClr val="accent2"/>
                                            </p:clrVal>
                                          </p:val>
                                        </p:tav>
                                        <p:tav tm="50000">
                                          <p:val>
                                            <p:clrVal>
                                              <a:schemeClr val="hlink"/>
                                            </p:clrVal>
                                          </p:val>
                                        </p:tav>
                                      </p:tavLst>
                                    </p:anim>
                                    <p:set>
                                      <p:cBhvr>
                                        <p:cTn id="21" dur="500"/>
                                        <p:tgtEl>
                                          <p:spTgt spid="20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612280" y="-734714"/>
            <a:ext cx="14819984" cy="10562895"/>
          </a:xfrm>
          <a:prstGeom prst="rect">
            <a:avLst/>
          </a:prstGeom>
          <a:noFill/>
          <a:ln w="9525">
            <a:noFill/>
          </a:ln>
        </p:spPr>
      </p:pic>
      <p:pic>
        <p:nvPicPr>
          <p:cNvPr id="38919" name="图片 38918" descr="1-32"/>
          <p:cNvPicPr>
            <a:picLocks noChangeAspect="1"/>
          </p:cNvPicPr>
          <p:nvPr/>
        </p:nvPicPr>
        <p:blipFill>
          <a:blip r:embed="rId5"/>
          <a:stretch>
            <a:fillRect/>
          </a:stretch>
        </p:blipFill>
        <p:spPr>
          <a:xfrm>
            <a:off x="12888913" y="3154363"/>
            <a:ext cx="3889375" cy="5791200"/>
          </a:xfrm>
          <a:prstGeom prst="rect">
            <a:avLst/>
          </a:prstGeom>
          <a:noFill/>
          <a:ln w="9525">
            <a:noFill/>
          </a:ln>
        </p:spPr>
      </p:pic>
      <p:pic>
        <p:nvPicPr>
          <p:cNvPr id="38917" name="图片 38916" descr="1-30"/>
          <p:cNvPicPr>
            <a:picLocks noChangeAspect="1"/>
          </p:cNvPicPr>
          <p:nvPr/>
        </p:nvPicPr>
        <p:blipFill>
          <a:blip r:embed="rId6"/>
          <a:stretch>
            <a:fillRect/>
          </a:stretch>
        </p:blipFill>
        <p:spPr>
          <a:xfrm>
            <a:off x="-249480" y="2434053"/>
            <a:ext cx="4687887" cy="7467600"/>
          </a:xfrm>
          <a:prstGeom prst="rect">
            <a:avLst/>
          </a:prstGeom>
          <a:noFill/>
          <a:ln w="9525">
            <a:noFill/>
          </a:ln>
        </p:spPr>
      </p:pic>
      <p:sp>
        <p:nvSpPr>
          <p:cNvPr id="6" name="文本框 5"/>
          <p:cNvSpPr txBox="1"/>
          <p:nvPr/>
        </p:nvSpPr>
        <p:spPr>
          <a:xfrm>
            <a:off x="5279391" y="1569542"/>
            <a:ext cx="5847159" cy="1200329"/>
          </a:xfrm>
          <a:prstGeom prst="rect">
            <a:avLst/>
          </a:prstGeom>
          <a:noFill/>
          <a:ln w="9525">
            <a:noFill/>
          </a:ln>
        </p:spPr>
        <p:txBody>
          <a:bodyPr wrap="square">
            <a:spAutoFit/>
          </a:bodyPr>
          <a:lstStyle/>
          <a:p>
            <a:pPr lvl="0" algn="ctr" defTabSz="1500505">
              <a:spcBef>
                <a:spcPts val="0"/>
              </a:spcBef>
            </a:pPr>
            <a:r>
              <a:rPr lang="en-US" altLang="zh-CN" sz="3600" b="1" dirty="0">
                <a:solidFill>
                  <a:srgbClr val="0070C0"/>
                </a:solidFill>
                <a:latin typeface="Times New Roman" panose="02020603050405020304" pitchFamily="18" charset="0"/>
                <a:cs typeface="Times New Roman" panose="02020603050405020304" pitchFamily="18" charset="0"/>
              </a:rPr>
              <a:t>THẢO LUẬN NHÓM</a:t>
            </a:r>
          </a:p>
          <a:p>
            <a:pPr lvl="0" algn="ctr" defTabSz="1500505">
              <a:spcBef>
                <a:spcPts val="0"/>
              </a:spcBef>
            </a:pPr>
            <a:r>
              <a:rPr lang="en-US" altLang="zh-CN" sz="3600" b="1" dirty="0">
                <a:solidFill>
                  <a:srgbClr val="0070C0"/>
                </a:solidFill>
                <a:latin typeface="Times New Roman" panose="02020603050405020304" pitchFamily="18" charset="0"/>
                <a:cs typeface="Times New Roman" panose="02020603050405020304" pitchFamily="18" charset="0"/>
              </a:rPr>
              <a:t>( </a:t>
            </a:r>
            <a:r>
              <a:rPr lang="en-US" altLang="zh-CN" sz="3600" b="1" dirty="0" err="1">
                <a:solidFill>
                  <a:srgbClr val="0070C0"/>
                </a:solidFill>
                <a:latin typeface="Times New Roman" panose="02020603050405020304" pitchFamily="18" charset="0"/>
                <a:cs typeface="Times New Roman" panose="02020603050405020304" pitchFamily="18" charset="0"/>
              </a:rPr>
              <a:t>Thời</a:t>
            </a:r>
            <a:r>
              <a:rPr lang="en-US" altLang="zh-CN" sz="3600" b="1" dirty="0">
                <a:solidFill>
                  <a:srgbClr val="0070C0"/>
                </a:solidFill>
                <a:latin typeface="Times New Roman" panose="02020603050405020304" pitchFamily="18" charset="0"/>
                <a:cs typeface="Times New Roman" panose="02020603050405020304" pitchFamily="18" charset="0"/>
              </a:rPr>
              <a:t> </a:t>
            </a:r>
            <a:r>
              <a:rPr lang="en-US" altLang="zh-CN" sz="3600" b="1" dirty="0" err="1">
                <a:solidFill>
                  <a:srgbClr val="0070C0"/>
                </a:solidFill>
                <a:latin typeface="Times New Roman" panose="02020603050405020304" pitchFamily="18" charset="0"/>
                <a:cs typeface="Times New Roman" panose="02020603050405020304" pitchFamily="18" charset="0"/>
              </a:rPr>
              <a:t>gian</a:t>
            </a:r>
            <a:r>
              <a:rPr lang="en-US" altLang="zh-CN" sz="3600" b="1" dirty="0">
                <a:solidFill>
                  <a:srgbClr val="0070C0"/>
                </a:solidFill>
                <a:latin typeface="Times New Roman" panose="02020603050405020304" pitchFamily="18" charset="0"/>
                <a:cs typeface="Times New Roman" panose="02020603050405020304" pitchFamily="18" charset="0"/>
              </a:rPr>
              <a:t> 5 </a:t>
            </a:r>
            <a:r>
              <a:rPr lang="en-US" altLang="zh-CN" sz="3600" b="1" dirty="0" err="1">
                <a:solidFill>
                  <a:srgbClr val="0070C0"/>
                </a:solidFill>
                <a:latin typeface="Times New Roman" panose="02020603050405020304" pitchFamily="18" charset="0"/>
                <a:cs typeface="Times New Roman" panose="02020603050405020304" pitchFamily="18" charset="0"/>
              </a:rPr>
              <a:t>phút</a:t>
            </a:r>
            <a:r>
              <a:rPr lang="en-US" altLang="zh-CN" sz="3600" b="1" dirty="0">
                <a:solidFill>
                  <a:srgbClr val="0070C0"/>
                </a:solidFill>
                <a:latin typeface="Times New Roman" panose="02020603050405020304" pitchFamily="18" charset="0"/>
                <a:cs typeface="Times New Roman" panose="02020603050405020304" pitchFamily="18" charset="0"/>
              </a:rPr>
              <a:t>)</a:t>
            </a:r>
            <a:endParaRPr lang="zh-CN" altLang="en-US" sz="3600" b="1" dirty="0">
              <a:solidFill>
                <a:srgbClr val="0070C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950284" y="3030528"/>
            <a:ext cx="8938629" cy="4832092"/>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a, </a:t>
            </a:r>
            <a:r>
              <a:rPr lang="en-US" sz="4400" dirty="0" err="1">
                <a:solidFill>
                  <a:srgbClr val="FF0000"/>
                </a:solidFill>
                <a:latin typeface="Times New Roman" panose="02020603050405020304" pitchFamily="18" charset="0"/>
                <a:cs typeface="Times New Roman" panose="02020603050405020304" pitchFamily="18" charset="0"/>
              </a:rPr>
              <a:t>Chánh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án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Pe</a:t>
            </a:r>
            <a:r>
              <a:rPr lang="en-US" sz="4400" dirty="0">
                <a:solidFill>
                  <a:srgbClr val="FF0000"/>
                </a:solidFill>
                <a:latin typeface="Times New Roman" panose="02020603050405020304" pitchFamily="18" charset="0"/>
                <a:cs typeface="Times New Roman" panose="02020603050405020304" pitchFamily="18" charset="0"/>
              </a:rPr>
              <a:t> – </a:t>
            </a:r>
            <a:r>
              <a:rPr lang="en-US" sz="4400" dirty="0" err="1">
                <a:solidFill>
                  <a:srgbClr val="FF0000"/>
                </a:solidFill>
                <a:latin typeface="Times New Roman" panose="02020603050405020304" pitchFamily="18" charset="0"/>
                <a:cs typeface="Times New Roman" panose="02020603050405020304" pitchFamily="18" charset="0"/>
              </a:rPr>
              <a:t>rin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lao</a:t>
            </a:r>
            <a:r>
              <a:rPr lang="en-US" sz="4400" dirty="0">
                <a:solidFill>
                  <a:srgbClr val="FF0000"/>
                </a:solidFill>
                <a:latin typeface="Times New Roman" panose="02020603050405020304" pitchFamily="18" charset="0"/>
                <a:cs typeface="Times New Roman" panose="02020603050405020304" pitchFamily="18" charset="0"/>
              </a:rPr>
              <a:t> – </a:t>
            </a:r>
            <a:r>
              <a:rPr lang="en-US" sz="4400" dirty="0" err="1">
                <a:solidFill>
                  <a:srgbClr val="FF0000"/>
                </a:solidFill>
                <a:latin typeface="Times New Roman" panose="02020603050405020304" pitchFamily="18" charset="0"/>
                <a:cs typeface="Times New Roman" panose="02020603050405020304" pitchFamily="18" charset="0"/>
              </a:rPr>
              <a:t>ri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đã</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gì</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nhận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được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lá</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thư</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của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người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bạn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thời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thơ</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ấu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Việc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đó</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của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ông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có</a:t>
            </a:r>
            <a:r>
              <a:rPr lang="en-US" sz="4400" dirty="0">
                <a:solidFill>
                  <a:srgbClr val="FF0000"/>
                </a:solidFill>
                <a:latin typeface="Times New Roman" panose="02020603050405020304" pitchFamily="18" charset="0"/>
                <a:cs typeface="Times New Roman" panose="02020603050405020304" pitchFamily="18" charset="0"/>
              </a:rPr>
              <a:t> ý </a:t>
            </a:r>
            <a:r>
              <a:rPr lang="en-US" sz="4400" dirty="0" err="1">
                <a:solidFill>
                  <a:srgbClr val="FF0000"/>
                </a:solidFill>
                <a:latin typeface="Times New Roman" panose="02020603050405020304" pitchFamily="18" charset="0"/>
                <a:cs typeface="Times New Roman" panose="02020603050405020304" pitchFamily="18" charset="0"/>
              </a:rPr>
              <a:t>nghĩa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gì</a:t>
            </a:r>
            <a:r>
              <a:rPr lang="en-US" sz="4400" dirty="0">
                <a:solidFill>
                  <a:srgbClr val="FF0000"/>
                </a:solidFill>
                <a:latin typeface="Times New Roman" panose="02020603050405020304" pitchFamily="18" charset="0"/>
                <a:cs typeface="Times New Roman" panose="02020603050405020304" pitchFamily="18" charset="0"/>
              </a:rPr>
              <a:t>?</a:t>
            </a:r>
          </a:p>
          <a:p>
            <a:r>
              <a:rPr lang="en-US" sz="4400" dirty="0">
                <a:solidFill>
                  <a:srgbClr val="FF0000"/>
                </a:solidFill>
                <a:latin typeface="Times New Roman" panose="02020603050405020304" pitchFamily="18" charset="0"/>
                <a:cs typeface="Times New Roman" panose="02020603050405020304" pitchFamily="18" charset="0"/>
              </a:rPr>
              <a:t>b, Theo </a:t>
            </a:r>
            <a:r>
              <a:rPr lang="en-US" sz="4400" dirty="0" err="1">
                <a:solidFill>
                  <a:srgbClr val="FF0000"/>
                </a:solidFill>
                <a:latin typeface="Times New Roman" panose="02020603050405020304" pitchFamily="18" charset="0"/>
                <a:cs typeface="Times New Roman" panose="02020603050405020304" pitchFamily="18" charset="0"/>
              </a:rPr>
              <a:t>em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thế</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nào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bảo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vệ</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lẽ</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phải</a:t>
            </a:r>
            <a:r>
              <a:rPr lang="en-US" sz="4400" dirty="0">
                <a:solidFill>
                  <a:srgbClr val="FF0000"/>
                </a:solidFill>
                <a:latin typeface="Times New Roman" panose="02020603050405020304" pitchFamily="18" charset="0"/>
                <a:cs typeface="Times New Roman" panose="02020603050405020304" pitchFamily="18" charset="0"/>
              </a:rPr>
              <a:t> ?</a:t>
            </a:r>
          </a:p>
          <a:p>
            <a:r>
              <a:rPr lang="en-US" sz="4400" dirty="0">
                <a:solidFill>
                  <a:srgbClr val="FF0000"/>
                </a:solidFill>
                <a:latin typeface="Times New Roman" panose="02020603050405020304" pitchFamily="18" charset="0"/>
                <a:cs typeface="Times New Roman" panose="02020603050405020304" pitchFamily="18" charset="0"/>
              </a:rPr>
              <a:t>c, </a:t>
            </a:r>
            <a:r>
              <a:rPr lang="en-US" sz="4400" dirty="0" err="1">
                <a:solidFill>
                  <a:srgbClr val="FF0000"/>
                </a:solidFill>
                <a:latin typeface="Times New Roman" panose="02020603050405020304" pitchFamily="18" charset="0"/>
                <a:cs typeface="Times New Roman" panose="02020603050405020304" pitchFamily="18" charset="0"/>
              </a:rPr>
              <a:t>Nêu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lí</a:t>
            </a:r>
            <a:r>
              <a:rPr lang="en-US" sz="4400" dirty="0">
                <a:solidFill>
                  <a:srgbClr val="FF0000"/>
                </a:solidFill>
                <a:latin typeface="Times New Roman" panose="02020603050405020304" pitchFamily="18" charset="0"/>
                <a:cs typeface="Times New Roman" panose="02020603050405020304" pitchFamily="18" charset="0"/>
              </a:rPr>
              <a:t> do </a:t>
            </a:r>
            <a:r>
              <a:rPr lang="en-US" sz="4400" dirty="0" err="1">
                <a:solidFill>
                  <a:srgbClr val="FF0000"/>
                </a:solidFill>
                <a:latin typeface="Times New Roman" panose="02020603050405020304" pitchFamily="18" charset="0"/>
                <a:cs typeface="Times New Roman" panose="02020603050405020304" pitchFamily="18" charset="0"/>
              </a:rPr>
              <a:t>của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việc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cần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thiết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phải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bảo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vệ</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lẽ</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phải</a:t>
            </a:r>
            <a:r>
              <a:rPr lang="en-US" sz="44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6">
                                            <p:txEl>
                                              <p:pRg st="0" end="0"/>
                                            </p:txEl>
                                          </p:spTgt>
                                        </p:tgtEl>
                                        <p:attrNameLst>
                                          <p:attrName>fill.type</p:attrName>
                                        </p:attrNameLst>
                                      </p:cBhvr>
                                      <p:to>
                                        <p:strVal val="solid"/>
                                      </p:to>
                                    </p:se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37"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39" dur="80"/>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612280" y="-734714"/>
            <a:ext cx="14819984" cy="10562895"/>
          </a:xfrm>
          <a:prstGeom prst="rect">
            <a:avLst/>
          </a:prstGeom>
          <a:noFill/>
          <a:ln w="9525">
            <a:noFill/>
          </a:ln>
        </p:spPr>
      </p:pic>
      <p:pic>
        <p:nvPicPr>
          <p:cNvPr id="38919" name="图片 38918" descr="1-32"/>
          <p:cNvPicPr>
            <a:picLocks noChangeAspect="1"/>
          </p:cNvPicPr>
          <p:nvPr/>
        </p:nvPicPr>
        <p:blipFill>
          <a:blip r:embed="rId5"/>
          <a:stretch>
            <a:fillRect/>
          </a:stretch>
        </p:blipFill>
        <p:spPr>
          <a:xfrm>
            <a:off x="12888913" y="3154363"/>
            <a:ext cx="3889375" cy="5791200"/>
          </a:xfrm>
          <a:prstGeom prst="rect">
            <a:avLst/>
          </a:prstGeom>
          <a:noFill/>
          <a:ln w="9525">
            <a:noFill/>
          </a:ln>
        </p:spPr>
      </p:pic>
      <p:pic>
        <p:nvPicPr>
          <p:cNvPr id="38917" name="图片 38916" descr="1-30"/>
          <p:cNvPicPr>
            <a:picLocks noChangeAspect="1"/>
          </p:cNvPicPr>
          <p:nvPr/>
        </p:nvPicPr>
        <p:blipFill>
          <a:blip r:embed="rId6"/>
          <a:stretch>
            <a:fillRect/>
          </a:stretch>
        </p:blipFill>
        <p:spPr>
          <a:xfrm>
            <a:off x="-249480" y="2434053"/>
            <a:ext cx="4687887" cy="7467600"/>
          </a:xfrm>
          <a:prstGeom prst="rect">
            <a:avLst/>
          </a:prstGeom>
          <a:noFill/>
          <a:ln w="9525">
            <a:noFill/>
          </a:ln>
        </p:spPr>
      </p:pic>
      <p:sp>
        <p:nvSpPr>
          <p:cNvPr id="2" name="TextBox 1"/>
          <p:cNvSpPr txBox="1"/>
          <p:nvPr/>
        </p:nvSpPr>
        <p:spPr>
          <a:xfrm>
            <a:off x="3950284" y="1569542"/>
            <a:ext cx="9407412" cy="7540526"/>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a, </a:t>
            </a:r>
            <a:r>
              <a:rPr lang="en-US" sz="4400" dirty="0" err="1">
                <a:solidFill>
                  <a:srgbClr val="FF0000"/>
                </a:solidFill>
                <a:latin typeface="Times New Roman" panose="02020603050405020304" pitchFamily="18" charset="0"/>
                <a:cs typeface="Times New Roman" panose="02020603050405020304" pitchFamily="18" charset="0"/>
              </a:rPr>
              <a:t>Chánh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án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Pe</a:t>
            </a:r>
            <a:r>
              <a:rPr lang="en-US" sz="4400" dirty="0">
                <a:solidFill>
                  <a:srgbClr val="FF0000"/>
                </a:solidFill>
                <a:latin typeface="Times New Roman" panose="02020603050405020304" pitchFamily="18" charset="0"/>
                <a:cs typeface="Times New Roman" panose="02020603050405020304" pitchFamily="18" charset="0"/>
              </a:rPr>
              <a:t> – </a:t>
            </a:r>
            <a:r>
              <a:rPr lang="en-US" sz="4400" dirty="0" err="1">
                <a:solidFill>
                  <a:srgbClr val="FF0000"/>
                </a:solidFill>
                <a:latin typeface="Times New Roman" panose="02020603050405020304" pitchFamily="18" charset="0"/>
                <a:cs typeface="Times New Roman" panose="02020603050405020304" pitchFamily="18" charset="0"/>
              </a:rPr>
              <a:t>rin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lao</a:t>
            </a:r>
            <a:r>
              <a:rPr lang="en-US" sz="4400" dirty="0">
                <a:solidFill>
                  <a:srgbClr val="FF0000"/>
                </a:solidFill>
                <a:latin typeface="Times New Roman" panose="02020603050405020304" pitchFamily="18" charset="0"/>
                <a:cs typeface="Times New Roman" panose="02020603050405020304" pitchFamily="18" charset="0"/>
              </a:rPr>
              <a:t> – </a:t>
            </a:r>
            <a:r>
              <a:rPr lang="en-US" sz="4400" dirty="0" err="1">
                <a:solidFill>
                  <a:srgbClr val="FF0000"/>
                </a:solidFill>
                <a:latin typeface="Times New Roman" panose="02020603050405020304" pitchFamily="18" charset="0"/>
                <a:cs typeface="Times New Roman" panose="02020603050405020304" pitchFamily="18" charset="0"/>
              </a:rPr>
              <a:t>ri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đã</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làm</a:t>
            </a:r>
            <a:r>
              <a:rPr lang="en-US" sz="4400" dirty="0">
                <a:solidFill>
                  <a:srgbClr val="FF0000"/>
                </a:solidFill>
                <a:latin typeface="Times New Roman" panose="02020603050405020304" pitchFamily="18" charset="0"/>
                <a:cs typeface="Times New Roman" panose="02020603050405020304" pitchFamily="18" charset="0"/>
              </a:rPr>
              <a:t>: </a:t>
            </a:r>
            <a:r>
              <a:rPr lang="vi-VN" altLang="zh-CN" sz="4400" dirty="0">
                <a:latin typeface="Times New Roman" panose="02020603050405020304" pitchFamily="18" charset="0"/>
                <a:cs typeface="Times New Roman" panose="02020603050405020304" pitchFamily="18" charset="0"/>
              </a:rPr>
              <a:t>tiếp tục kí vào tờ giấy buộc thi hành của tòa án khi nhận được lá thư của người bạn thời thơ ấu</a:t>
            </a:r>
            <a:r>
              <a:rPr lang="en-US" altLang="zh-CN" sz="4400" dirty="0">
                <a:latin typeface="Times New Roman" panose="02020603050405020304" pitchFamily="18" charset="0"/>
                <a:cs typeface="Times New Roman" panose="02020603050405020304" pitchFamily="18" charset="0"/>
              </a:rPr>
              <a:t>.</a:t>
            </a:r>
            <a:r>
              <a:rPr lang="vi-VN" altLang="zh-CN" sz="4400" dirty="0">
                <a:latin typeface="Times New Roman" panose="02020603050405020304" pitchFamily="18" charset="0"/>
                <a:cs typeface="Times New Roman" panose="02020603050405020304" pitchFamily="18" charset="0"/>
              </a:rPr>
              <a:t> </a:t>
            </a:r>
          </a:p>
          <a:p>
            <a:r>
              <a:rPr lang="en-US" sz="4400" dirty="0" err="1">
                <a:solidFill>
                  <a:srgbClr val="FF0000"/>
                </a:solidFill>
                <a:latin typeface="Times New Roman" panose="02020603050405020304" pitchFamily="18" charset="0"/>
                <a:cs typeface="Times New Roman" panose="02020603050405020304" pitchFamily="18" charset="0"/>
              </a:rPr>
              <a:t>Việc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làm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đó</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của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ông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có</a:t>
            </a:r>
            <a:r>
              <a:rPr lang="en-US" sz="4400" dirty="0">
                <a:solidFill>
                  <a:srgbClr val="FF0000"/>
                </a:solidFill>
                <a:latin typeface="Times New Roman" panose="02020603050405020304" pitchFamily="18" charset="0"/>
                <a:cs typeface="Times New Roman" panose="02020603050405020304" pitchFamily="18" charset="0"/>
              </a:rPr>
              <a:t> ý </a:t>
            </a:r>
            <a:r>
              <a:rPr lang="en-US" sz="4400" dirty="0" err="1">
                <a:solidFill>
                  <a:srgbClr val="FF0000"/>
                </a:solidFill>
                <a:latin typeface="Times New Roman" panose="02020603050405020304" pitchFamily="18" charset="0"/>
                <a:cs typeface="Times New Roman" panose="02020603050405020304" pitchFamily="18" charset="0"/>
              </a:rPr>
              <a:t>nghĩa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gì</a:t>
            </a:r>
            <a:r>
              <a:rPr lang="en-US" sz="4400" dirty="0">
                <a:solidFill>
                  <a:srgbClr val="FF0000"/>
                </a:solidFill>
                <a:latin typeface="Times New Roman" panose="02020603050405020304" pitchFamily="18" charset="0"/>
                <a:cs typeface="Times New Roman" panose="02020603050405020304" pitchFamily="18" charset="0"/>
              </a:rPr>
              <a:t>?</a:t>
            </a:r>
          </a:p>
          <a:p>
            <a:r>
              <a:rPr lang="vi-VN" altLang="zh-CN" sz="4400" dirty="0">
                <a:latin typeface="Times New Roman" panose="02020603050405020304" pitchFamily="18" charset="0"/>
                <a:cs typeface="Times New Roman" panose="02020603050405020304" pitchFamily="18" charset="0"/>
              </a:rPr>
              <a:t>Việc làm đó của ông có ý nghĩa là tôn trọng lẽ phải, bảo vệ điều đúng giúp mọi người trước những điều sai trái, đẩy lùi cái sai cái xấu không vì tình thân mà che đậy sự thật. </a:t>
            </a:r>
          </a:p>
          <a:p>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74591"/>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612280" y="-734714"/>
            <a:ext cx="14819984" cy="10562895"/>
          </a:xfrm>
          <a:prstGeom prst="rect">
            <a:avLst/>
          </a:prstGeom>
          <a:noFill/>
          <a:ln w="9525">
            <a:noFill/>
          </a:ln>
        </p:spPr>
      </p:pic>
      <p:pic>
        <p:nvPicPr>
          <p:cNvPr id="38919" name="图片 38918" descr="1-32"/>
          <p:cNvPicPr>
            <a:picLocks noChangeAspect="1"/>
          </p:cNvPicPr>
          <p:nvPr/>
        </p:nvPicPr>
        <p:blipFill>
          <a:blip r:embed="rId5"/>
          <a:stretch>
            <a:fillRect/>
          </a:stretch>
        </p:blipFill>
        <p:spPr>
          <a:xfrm>
            <a:off x="12888913" y="3154363"/>
            <a:ext cx="3889375" cy="5791200"/>
          </a:xfrm>
          <a:prstGeom prst="rect">
            <a:avLst/>
          </a:prstGeom>
          <a:noFill/>
          <a:ln w="9525">
            <a:noFill/>
          </a:ln>
        </p:spPr>
      </p:pic>
      <p:pic>
        <p:nvPicPr>
          <p:cNvPr id="38917" name="图片 38916" descr="1-30"/>
          <p:cNvPicPr>
            <a:picLocks noChangeAspect="1"/>
          </p:cNvPicPr>
          <p:nvPr/>
        </p:nvPicPr>
        <p:blipFill>
          <a:blip r:embed="rId6"/>
          <a:stretch>
            <a:fillRect/>
          </a:stretch>
        </p:blipFill>
        <p:spPr>
          <a:xfrm>
            <a:off x="-249480" y="2434053"/>
            <a:ext cx="4687887" cy="7467600"/>
          </a:xfrm>
          <a:prstGeom prst="rect">
            <a:avLst/>
          </a:prstGeom>
          <a:noFill/>
          <a:ln w="9525">
            <a:noFill/>
          </a:ln>
        </p:spPr>
      </p:pic>
      <p:sp>
        <p:nvSpPr>
          <p:cNvPr id="2" name="TextBox 1"/>
          <p:cNvSpPr txBox="1"/>
          <p:nvPr/>
        </p:nvSpPr>
        <p:spPr>
          <a:xfrm>
            <a:off x="3636616" y="1569542"/>
            <a:ext cx="9496359" cy="6001643"/>
          </a:xfrm>
          <a:prstGeom prst="rect">
            <a:avLst/>
          </a:prstGeom>
          <a:noFill/>
        </p:spPr>
        <p:txBody>
          <a:bodyPr wrap="squar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b, Theo </a:t>
            </a:r>
            <a:r>
              <a:rPr lang="en-US" sz="4800" dirty="0" err="1">
                <a:solidFill>
                  <a:srgbClr val="FF0000"/>
                </a:solidFill>
                <a:latin typeface="Times New Roman" panose="02020603050405020304" pitchFamily="18" charset="0"/>
                <a:cs typeface="Times New Roman" panose="02020603050405020304" pitchFamily="18" charset="0"/>
              </a:rPr>
              <a:t>em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thế</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nào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là</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bảo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vệ</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lẽ</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phải</a:t>
            </a:r>
            <a:r>
              <a:rPr lang="en-US" sz="4800" dirty="0">
                <a:solidFill>
                  <a:srgbClr val="FF0000"/>
                </a:solidFill>
                <a:latin typeface="Times New Roman" panose="02020603050405020304" pitchFamily="18" charset="0"/>
                <a:cs typeface="Times New Roman" panose="02020603050405020304" pitchFamily="18" charset="0"/>
              </a:rPr>
              <a:t> ?</a:t>
            </a:r>
          </a:p>
          <a:p>
            <a:r>
              <a:rPr lang="vi-VN" altLang="en-US" sz="4800" dirty="0">
                <a:latin typeface="Times New Roman" panose="02020603050405020304" pitchFamily="18" charset="0"/>
                <a:cs typeface="Times New Roman" panose="02020603050405020304" pitchFamily="18" charset="0"/>
              </a:rPr>
              <a:t>Bảo vệ lẽ phải là công nhận, ủng hộ, tuân theo và bảo vệ những điều đúng đắn biết điều chỉnh suy nghĩ, hành vi của mình theo lẽ phải, không chấp nhận và không làm những việc sai trái. </a:t>
            </a:r>
          </a:p>
          <a:p>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279720"/>
      </p:ext>
    </p:extLst>
  </p:cSld>
  <p:clrMapOvr>
    <a:masterClrMapping/>
  </p:clrMapOvr>
  <p:transition advClick="0" advTm="3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612280" y="-734714"/>
            <a:ext cx="14819984" cy="10562895"/>
          </a:xfrm>
          <a:prstGeom prst="rect">
            <a:avLst/>
          </a:prstGeom>
          <a:noFill/>
          <a:ln w="9525">
            <a:noFill/>
          </a:ln>
        </p:spPr>
      </p:pic>
      <p:pic>
        <p:nvPicPr>
          <p:cNvPr id="38919" name="图片 38918" descr="1-32"/>
          <p:cNvPicPr>
            <a:picLocks noChangeAspect="1"/>
          </p:cNvPicPr>
          <p:nvPr/>
        </p:nvPicPr>
        <p:blipFill>
          <a:blip r:embed="rId5"/>
          <a:stretch>
            <a:fillRect/>
          </a:stretch>
        </p:blipFill>
        <p:spPr>
          <a:xfrm>
            <a:off x="12888913" y="3154363"/>
            <a:ext cx="3889375" cy="5791200"/>
          </a:xfrm>
          <a:prstGeom prst="rect">
            <a:avLst/>
          </a:prstGeom>
          <a:noFill/>
          <a:ln w="9525">
            <a:noFill/>
          </a:ln>
        </p:spPr>
      </p:pic>
      <p:pic>
        <p:nvPicPr>
          <p:cNvPr id="38917" name="图片 38916" descr="1-30"/>
          <p:cNvPicPr>
            <a:picLocks noChangeAspect="1"/>
          </p:cNvPicPr>
          <p:nvPr/>
        </p:nvPicPr>
        <p:blipFill>
          <a:blip r:embed="rId6"/>
          <a:stretch>
            <a:fillRect/>
          </a:stretch>
        </p:blipFill>
        <p:spPr>
          <a:xfrm>
            <a:off x="-249480" y="2434053"/>
            <a:ext cx="4687887" cy="7467600"/>
          </a:xfrm>
          <a:prstGeom prst="rect">
            <a:avLst/>
          </a:prstGeom>
          <a:noFill/>
          <a:ln w="9525">
            <a:noFill/>
          </a:ln>
        </p:spPr>
      </p:pic>
      <p:sp>
        <p:nvSpPr>
          <p:cNvPr id="2" name="TextBox 1"/>
          <p:cNvSpPr txBox="1"/>
          <p:nvPr/>
        </p:nvSpPr>
        <p:spPr>
          <a:xfrm>
            <a:off x="3947160" y="2505646"/>
            <a:ext cx="8941753" cy="5632311"/>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c, </a:t>
            </a:r>
            <a:r>
              <a:rPr lang="en-US" sz="4000" dirty="0" err="1">
                <a:solidFill>
                  <a:srgbClr val="FF0000"/>
                </a:solidFill>
                <a:latin typeface="Times New Roman" panose="02020603050405020304" pitchFamily="18" charset="0"/>
                <a:cs typeface="Times New Roman" panose="02020603050405020304" pitchFamily="18" charset="0"/>
              </a:rPr>
              <a:t>Nêu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lí</a:t>
            </a:r>
            <a:r>
              <a:rPr lang="en-US" sz="4000" dirty="0">
                <a:solidFill>
                  <a:srgbClr val="FF0000"/>
                </a:solidFill>
                <a:latin typeface="Times New Roman" panose="02020603050405020304" pitchFamily="18" charset="0"/>
                <a:cs typeface="Times New Roman" panose="02020603050405020304" pitchFamily="18" charset="0"/>
              </a:rPr>
              <a:t> do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việc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phải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vệ</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lẽ</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phải</a:t>
            </a:r>
            <a:r>
              <a:rPr lang="en-US" sz="4000" dirty="0">
                <a:solidFill>
                  <a:srgbClr val="FF0000"/>
                </a:solidFill>
                <a:latin typeface="Times New Roman" panose="02020603050405020304" pitchFamily="18" charset="0"/>
                <a:cs typeface="Times New Roman" panose="02020603050405020304" pitchFamily="18" charset="0"/>
              </a:rPr>
              <a:t> ?</a:t>
            </a:r>
          </a:p>
          <a:p>
            <a:r>
              <a:rPr lang="vi-VN" altLang="en-US" sz="4000" dirty="0">
                <a:latin typeface="Times New Roman" panose="02020603050405020304" pitchFamily="18" charset="0"/>
                <a:cs typeface="Times New Roman" panose="02020603050405020304" pitchFamily="18" charset="0"/>
              </a:rPr>
              <a:t>Việc bảo vệ lẽ phải giúp mỗi người có cách ứng xử phù hợp, góp ph</a:t>
            </a:r>
            <a:r>
              <a:rPr lang="en-US" altLang="en-US" sz="4000" dirty="0">
                <a:latin typeface="Times New Roman" panose="02020603050405020304" pitchFamily="18" charset="0"/>
                <a:cs typeface="Times New Roman" panose="02020603050405020304" pitchFamily="18" charset="0"/>
              </a:rPr>
              <a:t>ầ</a:t>
            </a:r>
            <a:r>
              <a:rPr lang="vi-VN" altLang="en-US" sz="4000" dirty="0">
                <a:latin typeface="Times New Roman" panose="02020603050405020304" pitchFamily="18" charset="0"/>
                <a:cs typeface="Times New Roman" panose="02020603050405020304" pitchFamily="18" charset="0"/>
              </a:rPr>
              <a:t>n đ</a:t>
            </a:r>
            <a:r>
              <a:rPr lang="en-US" altLang="en-US" sz="4000" dirty="0">
                <a:latin typeface="Times New Roman" panose="02020603050405020304" pitchFamily="18" charset="0"/>
                <a:cs typeface="Times New Roman" panose="02020603050405020304" pitchFamily="18" charset="0"/>
              </a:rPr>
              <a:t>ẩ</a:t>
            </a:r>
            <a:r>
              <a:rPr lang="vi-VN" altLang="en-US" sz="4000" dirty="0">
                <a:latin typeface="Times New Roman" panose="02020603050405020304" pitchFamily="18" charset="0"/>
                <a:cs typeface="Times New Roman" panose="02020603050405020304" pitchFamily="18" charset="0"/>
              </a:rPr>
              <a:t>y lùi </a:t>
            </a:r>
            <a:r>
              <a:rPr lang="en-US" altLang="en-US" sz="4000" dirty="0" err="1">
                <a:latin typeface="Times New Roman" panose="02020603050405020304" pitchFamily="18" charset="0"/>
                <a:cs typeface="Times New Roman" panose="02020603050405020304" pitchFamily="18" charset="0"/>
              </a:rPr>
              <a:t>cái</a:t>
            </a:r>
            <a:r>
              <a:rPr lang="en-US" altLang="en-US" sz="4000" dirty="0">
                <a:latin typeface="Times New Roman" panose="02020603050405020304" pitchFamily="18" charset="0"/>
                <a:cs typeface="Times New Roman" panose="02020603050405020304" pitchFamily="18" charset="0"/>
              </a:rPr>
              <a:t> </a:t>
            </a:r>
            <a:r>
              <a:rPr lang="vi-VN" altLang="en-US" sz="4000" dirty="0">
                <a:latin typeface="Times New Roman" panose="02020603050405020304" pitchFamily="18" charset="0"/>
                <a:cs typeface="Times New Roman" panose="02020603050405020304" pitchFamily="18" charset="0"/>
              </a:rPr>
              <a:t>sai, cái xấu, để làm lành mạnh mối quan hệ xã hội, thúc đẩy xã hội ổn định, ph</a:t>
            </a:r>
            <a:r>
              <a:rPr lang="en-US" altLang="en-US" sz="4000" dirty="0" err="1">
                <a:latin typeface="Times New Roman" panose="02020603050405020304" pitchFamily="18" charset="0"/>
                <a:cs typeface="Times New Roman" panose="02020603050405020304" pitchFamily="18" charset="0"/>
              </a:rPr>
              <a:t>át</a:t>
            </a:r>
            <a:r>
              <a:rPr lang="en-US" altLang="en-US" sz="4000" dirty="0">
                <a:latin typeface="Times New Roman" panose="02020603050405020304" pitchFamily="18" charset="0"/>
                <a:cs typeface="Times New Roman" panose="02020603050405020304" pitchFamily="18" charset="0"/>
              </a:rPr>
              <a:t> </a:t>
            </a:r>
            <a:r>
              <a:rPr lang="vi-VN" altLang="en-US" sz="4000" dirty="0">
                <a:latin typeface="Times New Roman" panose="02020603050405020304" pitchFamily="18" charset="0"/>
                <a:cs typeface="Times New Roman" panose="02020603050405020304" pitchFamily="18" charset="0"/>
              </a:rPr>
              <a:t>triển, cũng cố niềm tin của con người vào cộng đồng, pháp luật và lương tr</a:t>
            </a:r>
            <a:r>
              <a:rPr lang="en-US" altLang="en-US" sz="4000" dirty="0" err="1">
                <a:latin typeface="Times New Roman" panose="02020603050405020304" pitchFamily="18" charset="0"/>
                <a:cs typeface="Times New Roman" panose="02020603050405020304" pitchFamily="18" charset="0"/>
              </a:rPr>
              <a:t>i</a:t>
            </a:r>
            <a:r>
              <a:rPr lang="en-US" altLang="en-US" sz="4000" dirty="0">
                <a:latin typeface="Times New Roman" panose="02020603050405020304" pitchFamily="18" charset="0"/>
                <a:cs typeface="Times New Roman" panose="02020603050405020304" pitchFamily="18" charset="0"/>
              </a:rPr>
              <a:t>.</a:t>
            </a:r>
            <a:endParaRPr lang="vi-VN" altLang="zh-CN" sz="4000" dirty="0">
              <a:latin typeface="Times New Roman" panose="02020603050405020304" pitchFamily="18" charset="0"/>
              <a:cs typeface="Times New Roman" panose="02020603050405020304" pitchFamily="18" charset="0"/>
            </a:endParaRPr>
          </a:p>
          <a:p>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526881"/>
      </p:ext>
    </p:extLst>
  </p:cSld>
  <p:clrMapOvr>
    <a:masterClrMapping/>
  </p:clrMapOvr>
  <p:transition advClick="0" advTm="3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图片 4403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11" name="图片 3081" descr="10"/>
          <p:cNvPicPr>
            <a:picLocks noChangeAspect="1"/>
          </p:cNvPicPr>
          <p:nvPr/>
        </p:nvPicPr>
        <p:blipFill>
          <a:blip r:embed="rId4"/>
          <a:stretch>
            <a:fillRect/>
          </a:stretch>
        </p:blipFill>
        <p:spPr>
          <a:xfrm>
            <a:off x="884448" y="1354196"/>
            <a:ext cx="13820569" cy="9221390"/>
          </a:xfrm>
          <a:prstGeom prst="rect">
            <a:avLst/>
          </a:prstGeom>
          <a:noFill/>
          <a:ln w="9525">
            <a:noFill/>
          </a:ln>
        </p:spPr>
      </p:pic>
      <p:sp>
        <p:nvSpPr>
          <p:cNvPr id="7" name="TextBox 6">
            <a:extLst>
              <a:ext uri="{FF2B5EF4-FFF2-40B4-BE49-F238E27FC236}">
                <a16:creationId xmlns:a16="http://schemas.microsoft.com/office/drawing/2014/main" id="{87F2DA3C-33DF-3C2E-534A-C76004FFE892}"/>
              </a:ext>
            </a:extLst>
          </p:cNvPr>
          <p:cNvSpPr txBox="1"/>
          <p:nvPr/>
        </p:nvSpPr>
        <p:spPr>
          <a:xfrm>
            <a:off x="1846937" y="2658151"/>
            <a:ext cx="11114136" cy="493981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n-US" sz="4500" dirty="0">
                <a:solidFill>
                  <a:schemeClr val="tx1">
                    <a:lumMod val="10000"/>
                  </a:schemeClr>
                </a:solidFill>
                <a:latin typeface="Times New Roman" panose="02020603050405020304" pitchFamily="18" charset="0"/>
                <a:cs typeface="Times New Roman" panose="02020603050405020304" pitchFamily="18" charset="0"/>
              </a:rPr>
              <a:t>	</a:t>
            </a:r>
            <a:r>
              <a:rPr lang="en-US" sz="4500" b="1" dirty="0">
                <a:solidFill>
                  <a:srgbClr val="FF0000"/>
                </a:solidFill>
                <a:latin typeface="Times New Roman" panose="02020603050405020304" pitchFamily="18" charset="0"/>
                <a:cs typeface="Times New Roman" panose="02020603050405020304" pitchFamily="18" charset="0"/>
              </a:rPr>
              <a:t>*</a:t>
            </a:r>
            <a:r>
              <a:rPr lang="vi-VN" sz="4500" b="1" dirty="0">
                <a:solidFill>
                  <a:srgbClr val="FF0000"/>
                </a:solidFill>
                <a:latin typeface="Times New Roman" panose="02020603050405020304" pitchFamily="18" charset="0"/>
                <a:cs typeface="Times New Roman" panose="02020603050405020304" pitchFamily="18" charset="0"/>
              </a:rPr>
              <a:t>Bảo vệ lẽ phải là</a:t>
            </a:r>
            <a:r>
              <a:rPr lang="en-US" sz="4500" b="1" dirty="0">
                <a:solidFill>
                  <a:srgbClr val="FF0000"/>
                </a:solidFill>
                <a:latin typeface="Times New Roman" panose="02020603050405020304" pitchFamily="18" charset="0"/>
                <a:cs typeface="Times New Roman" panose="02020603050405020304" pitchFamily="18" charset="0"/>
              </a:rPr>
              <a:t>:</a:t>
            </a:r>
          </a:p>
          <a:p>
            <a:pPr algn="just"/>
            <a:r>
              <a:rPr lang="en-US" sz="4500" dirty="0">
                <a:solidFill>
                  <a:schemeClr val="tx1"/>
                </a:solidFill>
                <a:latin typeface="Times New Roman" panose="02020603050405020304" pitchFamily="18" charset="0"/>
                <a:cs typeface="Times New Roman" panose="02020603050405020304" pitchFamily="18" charset="0"/>
              </a:rPr>
              <a:t>- </a:t>
            </a:r>
            <a:r>
              <a:rPr lang="en-US" sz="4500" dirty="0">
                <a:solidFill>
                  <a:srgbClr val="00B0F0"/>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Công</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nhận</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ủng</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hộ</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tuân</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theo</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và</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bảo</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vệ</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những</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điều</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đúng</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đắn</a:t>
            </a:r>
            <a:r>
              <a:rPr lang="en-US" sz="4500" dirty="0">
                <a:solidFill>
                  <a:schemeClr val="tx1"/>
                </a:solidFill>
                <a:latin typeface="Times New Roman" panose="02020603050405020304" pitchFamily="18" charset="0"/>
                <a:cs typeface="Times New Roman" panose="02020603050405020304" pitchFamily="18" charset="0"/>
              </a:rPr>
              <a:t>.</a:t>
            </a:r>
          </a:p>
          <a:p>
            <a:pPr marL="571500" indent="-571500" algn="just">
              <a:buFontTx/>
              <a:buChar char="-"/>
            </a:pPr>
            <a:r>
              <a:rPr lang="en-US" sz="4500" dirty="0" err="1">
                <a:solidFill>
                  <a:schemeClr val="tx1"/>
                </a:solidFill>
                <a:latin typeface="Times New Roman" panose="02020603050405020304" pitchFamily="18" charset="0"/>
                <a:cs typeface="Times New Roman" panose="02020603050405020304" pitchFamily="18" charset="0"/>
              </a:rPr>
              <a:t>Biết</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điều</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chỉnh</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suy</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nghĩ</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hành</a:t>
            </a:r>
            <a:r>
              <a:rPr lang="en-US" sz="4500" dirty="0">
                <a:solidFill>
                  <a:schemeClr val="tx1"/>
                </a:solidFill>
                <a:latin typeface="Times New Roman" panose="02020603050405020304" pitchFamily="18" charset="0"/>
                <a:cs typeface="Times New Roman" panose="02020603050405020304" pitchFamily="18" charset="0"/>
              </a:rPr>
              <a:t> vi </a:t>
            </a:r>
            <a:r>
              <a:rPr lang="en-US" sz="4500" dirty="0" err="1">
                <a:solidFill>
                  <a:schemeClr val="tx1"/>
                </a:solidFill>
                <a:latin typeface="Times New Roman" panose="02020603050405020304" pitchFamily="18" charset="0"/>
                <a:cs typeface="Times New Roman" panose="02020603050405020304" pitchFamily="18" charset="0"/>
              </a:rPr>
              <a:t>của</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mình</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theo</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lẽ</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phải</a:t>
            </a:r>
            <a:r>
              <a:rPr lang="en-US" sz="4500" dirty="0">
                <a:solidFill>
                  <a:schemeClr val="tx1"/>
                </a:solidFill>
                <a:latin typeface="Times New Roman" panose="02020603050405020304" pitchFamily="18" charset="0"/>
                <a:cs typeface="Times New Roman" panose="02020603050405020304" pitchFamily="18" charset="0"/>
              </a:rPr>
              <a:t>.</a:t>
            </a:r>
          </a:p>
          <a:p>
            <a:pPr algn="just"/>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Không</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chấp</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nhận</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và</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không</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làm</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những</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việc</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sai</a:t>
            </a:r>
            <a:r>
              <a:rPr lang="en-US" sz="4500" dirty="0">
                <a:solidFill>
                  <a:schemeClr val="tx1"/>
                </a:solidFill>
                <a:latin typeface="Times New Roman" panose="02020603050405020304" pitchFamily="18" charset="0"/>
                <a:cs typeface="Times New Roman" panose="02020603050405020304" pitchFamily="18" charset="0"/>
              </a:rPr>
              <a:t> </a:t>
            </a:r>
            <a:r>
              <a:rPr lang="en-US" sz="4500" dirty="0" err="1">
                <a:solidFill>
                  <a:schemeClr val="tx1"/>
                </a:solidFill>
                <a:latin typeface="Times New Roman" panose="02020603050405020304" pitchFamily="18" charset="0"/>
                <a:cs typeface="Times New Roman" panose="02020603050405020304" pitchFamily="18" charset="0"/>
              </a:rPr>
              <a:t>trái</a:t>
            </a:r>
            <a:r>
              <a:rPr lang="en-US" sz="4500" dirty="0">
                <a:solidFill>
                  <a:schemeClr val="tx1"/>
                </a:solidFill>
                <a:latin typeface="Times New Roman" panose="02020603050405020304" pitchFamily="18" charset="0"/>
                <a:cs typeface="Times New Roman" panose="02020603050405020304" pitchFamily="18" charset="0"/>
              </a:rPr>
              <a:t>.</a:t>
            </a:r>
            <a:endParaRPr lang="vi-VN" sz="4500" dirty="0">
              <a:solidFill>
                <a:schemeClr val="tx1"/>
              </a:solidFill>
              <a:latin typeface="Times New Roman" panose="02020603050405020304" pitchFamily="18" charset="0"/>
              <a:cs typeface="Times New Roman" panose="02020603050405020304" pitchFamily="18" charset="0"/>
            </a:endParaRPr>
          </a:p>
        </p:txBody>
      </p:sp>
      <p:pic>
        <p:nvPicPr>
          <p:cNvPr id="44038" name="图片 44037" descr="1-34"/>
          <p:cNvPicPr>
            <a:picLocks noChangeAspect="1"/>
          </p:cNvPicPr>
          <p:nvPr/>
        </p:nvPicPr>
        <p:blipFill>
          <a:blip r:embed="rId5"/>
          <a:stretch>
            <a:fillRect/>
          </a:stretch>
        </p:blipFill>
        <p:spPr>
          <a:xfrm>
            <a:off x="12106555" y="4315523"/>
            <a:ext cx="5195888" cy="5503862"/>
          </a:xfrm>
          <a:prstGeom prst="rect">
            <a:avLst/>
          </a:prstGeom>
          <a:noFill/>
          <a:ln w="9525">
            <a:noFill/>
          </a:ln>
        </p:spPr>
      </p:pic>
      <p:sp>
        <p:nvSpPr>
          <p:cNvPr id="12" name="TextBox 11"/>
          <p:cNvSpPr txBox="1"/>
          <p:nvPr/>
        </p:nvSpPr>
        <p:spPr>
          <a:xfrm>
            <a:off x="693880" y="589000"/>
            <a:ext cx="14201703" cy="923330"/>
          </a:xfrm>
          <a:prstGeom prst="rect">
            <a:avLst/>
          </a:prstGeom>
          <a:noFill/>
        </p:spPr>
        <p:txBody>
          <a:bodyPr wrap="square" rtlCol="0">
            <a:spAutoFit/>
          </a:bodyPr>
          <a:lstStyle/>
          <a:p>
            <a:r>
              <a:rPr lang="en-US" sz="5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en-US" sz="5400" b="1" dirty="0">
                <a:solidFill>
                  <a:srgbClr val="0070C0"/>
                </a:solidFill>
                <a:latin typeface="Times New Roman" panose="02020603050405020304" pitchFamily="18" charset="0"/>
                <a:cs typeface="Times New Roman" panose="02020603050405020304" pitchFamily="18" charset="0"/>
              </a:rPr>
              <a:t>1. </a:t>
            </a:r>
            <a:r>
              <a:rPr lang="en-US" sz="5400" b="1" dirty="0" err="1">
                <a:solidFill>
                  <a:srgbClr val="0070C0"/>
                </a:solidFill>
                <a:latin typeface="Times New Roman" panose="02020603050405020304" pitchFamily="18" charset="0"/>
                <a:cs typeface="Times New Roman" panose="02020603050405020304" pitchFamily="18" charset="0"/>
              </a:rPr>
              <a:t>Sự</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cần</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thiết</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phải</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bảo</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vệ</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lẽ</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phải</a:t>
            </a:r>
            <a:r>
              <a:rPr lang="en-US" sz="5400" b="1" dirty="0">
                <a:solidFill>
                  <a:srgbClr val="0070C0"/>
                </a:solidFill>
                <a:latin typeface="Times New Roman" panose="02020603050405020304" pitchFamily="18" charset="0"/>
                <a:cs typeface="Times New Roman" panose="02020603050405020304" pitchFamily="18" charset="0"/>
              </a:rPr>
              <a:t>.</a:t>
            </a:r>
          </a:p>
        </p:txBody>
      </p:sp>
    </p:spTree>
  </p:cSld>
  <p:clrMapOvr>
    <a:masterClrMapping/>
  </p:clrMapOvr>
  <p:transition advClick="0" advTm="3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78" name="图片 3077" descr="7"/>
          <p:cNvPicPr>
            <a:picLocks noChangeAspect="1"/>
          </p:cNvPicPr>
          <p:nvPr/>
        </p:nvPicPr>
        <p:blipFill>
          <a:blip r:embed="rId4"/>
          <a:stretch>
            <a:fillRect/>
          </a:stretch>
        </p:blipFill>
        <p:spPr>
          <a:xfrm>
            <a:off x="2771775" y="1138238"/>
            <a:ext cx="1465263" cy="2112962"/>
          </a:xfrm>
          <a:prstGeom prst="rect">
            <a:avLst/>
          </a:prstGeom>
          <a:noFill/>
          <a:ln w="9525">
            <a:noFill/>
          </a:ln>
        </p:spPr>
      </p:pic>
      <p:pic>
        <p:nvPicPr>
          <p:cNvPr id="3079" name="图片 3078" descr="11"/>
          <p:cNvPicPr>
            <a:picLocks noChangeAspect="1"/>
          </p:cNvPicPr>
          <p:nvPr/>
        </p:nvPicPr>
        <p:blipFill>
          <a:blip r:embed="rId5"/>
          <a:stretch>
            <a:fillRect/>
          </a:stretch>
        </p:blipFill>
        <p:spPr>
          <a:xfrm>
            <a:off x="3995738" y="6575424"/>
            <a:ext cx="9505950" cy="1966053"/>
          </a:xfrm>
          <a:prstGeom prst="rect">
            <a:avLst/>
          </a:prstGeom>
          <a:noFill/>
          <a:ln w="9525">
            <a:noFill/>
          </a:ln>
        </p:spPr>
      </p:pic>
      <p:pic>
        <p:nvPicPr>
          <p:cNvPr id="3080" name="图片 3079" descr="8"/>
          <p:cNvPicPr>
            <a:picLocks noChangeAspect="1"/>
          </p:cNvPicPr>
          <p:nvPr/>
        </p:nvPicPr>
        <p:blipFill>
          <a:blip r:embed="rId6"/>
          <a:stretch>
            <a:fillRect/>
          </a:stretch>
        </p:blipFill>
        <p:spPr>
          <a:xfrm>
            <a:off x="3997325" y="1390650"/>
            <a:ext cx="9505950" cy="1860550"/>
          </a:xfrm>
          <a:prstGeom prst="rect">
            <a:avLst/>
          </a:prstGeom>
          <a:noFill/>
          <a:ln w="9525">
            <a:noFill/>
          </a:ln>
        </p:spPr>
      </p:pic>
      <p:pic>
        <p:nvPicPr>
          <p:cNvPr id="3081" name="图片 3080" descr="9"/>
          <p:cNvPicPr>
            <a:picLocks noChangeAspect="1"/>
          </p:cNvPicPr>
          <p:nvPr/>
        </p:nvPicPr>
        <p:blipFill>
          <a:blip r:embed="rId7"/>
          <a:stretch>
            <a:fillRect/>
          </a:stretch>
        </p:blipFill>
        <p:spPr>
          <a:xfrm>
            <a:off x="3995334" y="3345702"/>
            <a:ext cx="9505950" cy="2011362"/>
          </a:xfrm>
          <a:prstGeom prst="rect">
            <a:avLst/>
          </a:prstGeom>
          <a:noFill/>
          <a:ln w="9525">
            <a:noFill/>
          </a:ln>
        </p:spPr>
      </p:pic>
      <p:pic>
        <p:nvPicPr>
          <p:cNvPr id="3082" name="图片 3081" descr="10"/>
          <p:cNvPicPr>
            <a:picLocks noChangeAspect="1"/>
          </p:cNvPicPr>
          <p:nvPr/>
        </p:nvPicPr>
        <p:blipFill>
          <a:blip r:embed="rId8"/>
          <a:stretch>
            <a:fillRect/>
          </a:stretch>
        </p:blipFill>
        <p:spPr>
          <a:xfrm>
            <a:off x="3925888" y="5130800"/>
            <a:ext cx="9505950" cy="1619250"/>
          </a:xfrm>
          <a:prstGeom prst="rect">
            <a:avLst/>
          </a:prstGeom>
          <a:noFill/>
          <a:ln w="9525">
            <a:noFill/>
          </a:ln>
        </p:spPr>
      </p:pic>
      <p:pic>
        <p:nvPicPr>
          <p:cNvPr id="3077" name="图片 3076" descr="6"/>
          <p:cNvPicPr>
            <a:picLocks noChangeAspect="1"/>
          </p:cNvPicPr>
          <p:nvPr/>
        </p:nvPicPr>
        <p:blipFill>
          <a:blip r:embed="rId9"/>
          <a:stretch>
            <a:fillRect/>
          </a:stretch>
        </p:blipFill>
        <p:spPr>
          <a:xfrm>
            <a:off x="9307902" y="4473615"/>
            <a:ext cx="8386763" cy="5154613"/>
          </a:xfrm>
          <a:prstGeom prst="rect">
            <a:avLst/>
          </a:prstGeom>
          <a:noFill/>
          <a:ln w="9525">
            <a:noFill/>
          </a:ln>
        </p:spPr>
      </p:pic>
      <p:sp>
        <p:nvSpPr>
          <p:cNvPr id="14" name="TextBox 13">
            <a:extLst>
              <a:ext uri="{FF2B5EF4-FFF2-40B4-BE49-F238E27FC236}">
                <a16:creationId xmlns:a16="http://schemas.microsoft.com/office/drawing/2014/main" id="{B87DEB28-446B-FB61-A99F-5D485962A8FD}"/>
              </a:ext>
            </a:extLst>
          </p:cNvPr>
          <p:cNvSpPr txBox="1"/>
          <p:nvPr/>
        </p:nvSpPr>
        <p:spPr>
          <a:xfrm>
            <a:off x="4502399" y="3431875"/>
            <a:ext cx="8352928" cy="132343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n-US" sz="4000" dirty="0" err="1">
                <a:solidFill>
                  <a:schemeClr val="tx1">
                    <a:lumMod val="10000"/>
                  </a:schemeClr>
                </a:solidFill>
                <a:latin typeface="Times New Roman" panose="02020603050405020304" pitchFamily="18" charset="0"/>
                <a:cs typeface="Times New Roman" panose="02020603050405020304" pitchFamily="18" charset="0"/>
              </a:rPr>
              <a:t>Góp</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phần</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đẩy</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lùi</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cái</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sai</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cái</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xấu</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để</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làm</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lành</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mạnh</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mối</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quan</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hệ</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xã</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hội</a:t>
            </a:r>
            <a:r>
              <a:rPr lang="en-US" sz="4000" dirty="0">
                <a:solidFill>
                  <a:schemeClr val="tx1">
                    <a:lumMod val="10000"/>
                  </a:schemeClr>
                </a:solidFill>
                <a:latin typeface="Times New Roman" panose="02020603050405020304" pitchFamily="18" charset="0"/>
                <a:cs typeface="Times New Roman" panose="02020603050405020304" pitchFamily="18" charset="0"/>
              </a:rPr>
              <a:t>. </a:t>
            </a:r>
            <a:endParaRPr lang="vi-VN" sz="4000" dirty="0">
              <a:solidFill>
                <a:schemeClr val="tx1">
                  <a:lumMod val="10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092226" y="583952"/>
            <a:ext cx="3312973" cy="830997"/>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*Ý </a:t>
            </a:r>
            <a:r>
              <a:rPr lang="en-US" sz="4800" b="1" dirty="0" err="1">
                <a:solidFill>
                  <a:srgbClr val="FF0000"/>
                </a:solidFill>
                <a:latin typeface="Times New Roman" panose="02020603050405020304" pitchFamily="18" charset="0"/>
                <a:cs typeface="Times New Roman" panose="02020603050405020304" pitchFamily="18" charset="0"/>
              </a:rPr>
              <a:t>nghĩa</a:t>
            </a:r>
            <a:r>
              <a:rPr lang="en-US" sz="4800" b="1" dirty="0">
                <a:solidFill>
                  <a:srgbClr val="FF0000"/>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4590257" y="1493806"/>
            <a:ext cx="8388350" cy="1323439"/>
          </a:xfrm>
          <a:prstGeom prst="rect">
            <a:avLst/>
          </a:prstGeom>
        </p:spPr>
        <p:txBody>
          <a:bodyPr>
            <a:spAutoFit/>
          </a:bodyPr>
          <a:lstStyle/>
          <a:p>
            <a:r>
              <a:rPr lang="vi-VN" sz="4000" dirty="0">
                <a:solidFill>
                  <a:schemeClr val="tx1">
                    <a:lumMod val="10000"/>
                  </a:schemeClr>
                </a:solidFill>
                <a:latin typeface="Times New Roman" panose="02020603050405020304" pitchFamily="18" charset="0"/>
                <a:cs typeface="Times New Roman" panose="02020603050405020304" pitchFamily="18" charset="0"/>
              </a:rPr>
              <a:t>Bảo vệ lẽ phải giúp</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mỗi</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người</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có</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cách</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ứng</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xử</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phù</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hợp</a:t>
            </a:r>
            <a:endParaRPr lang="en-US" sz="3600" dirty="0"/>
          </a:p>
        </p:txBody>
      </p:sp>
      <p:sp>
        <p:nvSpPr>
          <p:cNvPr id="17" name="TextBox 16">
            <a:extLst>
              <a:ext uri="{FF2B5EF4-FFF2-40B4-BE49-F238E27FC236}">
                <a16:creationId xmlns:a16="http://schemas.microsoft.com/office/drawing/2014/main" id="{B87DEB28-446B-FB61-A99F-5D485962A8FD}"/>
              </a:ext>
            </a:extLst>
          </p:cNvPr>
          <p:cNvSpPr txBox="1"/>
          <p:nvPr/>
        </p:nvSpPr>
        <p:spPr>
          <a:xfrm>
            <a:off x="4502399" y="5450685"/>
            <a:ext cx="8352928" cy="70788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n-US" sz="4000" dirty="0" err="1">
                <a:solidFill>
                  <a:schemeClr val="tx1">
                    <a:lumMod val="10000"/>
                  </a:schemeClr>
                </a:solidFill>
                <a:latin typeface="Times New Roman" panose="02020603050405020304" pitchFamily="18" charset="0"/>
                <a:cs typeface="Times New Roman" panose="02020603050405020304" pitchFamily="18" charset="0"/>
              </a:rPr>
              <a:t>Thúc</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đẩy</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xã</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hội</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ổn</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định</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phát</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triển</a:t>
            </a:r>
            <a:r>
              <a:rPr lang="en-US" sz="4000" dirty="0">
                <a:solidFill>
                  <a:schemeClr val="tx1">
                    <a:lumMod val="10000"/>
                  </a:schemeClr>
                </a:solidFill>
                <a:latin typeface="Times New Roman" panose="02020603050405020304" pitchFamily="18" charset="0"/>
                <a:cs typeface="Times New Roman" panose="02020603050405020304" pitchFamily="18" charset="0"/>
              </a:rPr>
              <a:t>.</a:t>
            </a:r>
            <a:endParaRPr lang="vi-VN" sz="4000" dirty="0">
              <a:solidFill>
                <a:schemeClr val="tx1">
                  <a:lumMod val="1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87DEB28-446B-FB61-A99F-5D485962A8FD}"/>
              </a:ext>
            </a:extLst>
          </p:cNvPr>
          <p:cNvSpPr txBox="1"/>
          <p:nvPr/>
        </p:nvSpPr>
        <p:spPr>
          <a:xfrm>
            <a:off x="4502399" y="6754118"/>
            <a:ext cx="8352928" cy="132343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n-US" sz="4000" dirty="0" err="1">
                <a:solidFill>
                  <a:schemeClr val="tx1">
                    <a:lumMod val="10000"/>
                  </a:schemeClr>
                </a:solidFill>
                <a:latin typeface="Times New Roman" panose="02020603050405020304" pitchFamily="18" charset="0"/>
                <a:cs typeface="Times New Roman" panose="02020603050405020304" pitchFamily="18" charset="0"/>
              </a:rPr>
              <a:t>Củng</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cố</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niềm</a:t>
            </a:r>
            <a:r>
              <a:rPr lang="en-US" sz="4000" dirty="0">
                <a:solidFill>
                  <a:schemeClr val="tx1">
                    <a:lumMod val="10000"/>
                  </a:schemeClr>
                </a:solidFill>
                <a:latin typeface="Times New Roman" panose="02020603050405020304" pitchFamily="18" charset="0"/>
                <a:cs typeface="Times New Roman" panose="02020603050405020304" pitchFamily="18" charset="0"/>
              </a:rPr>
              <a:t> tin </a:t>
            </a:r>
            <a:r>
              <a:rPr lang="en-US" sz="4000" dirty="0" err="1">
                <a:solidFill>
                  <a:schemeClr val="tx1">
                    <a:lumMod val="10000"/>
                  </a:schemeClr>
                </a:solidFill>
                <a:latin typeface="Times New Roman" panose="02020603050405020304" pitchFamily="18" charset="0"/>
                <a:cs typeface="Times New Roman" panose="02020603050405020304" pitchFamily="18" charset="0"/>
              </a:rPr>
              <a:t>của</a:t>
            </a:r>
            <a:r>
              <a:rPr lang="en-US" sz="4000" dirty="0">
                <a:solidFill>
                  <a:schemeClr val="tx1">
                    <a:lumMod val="10000"/>
                  </a:schemeClr>
                </a:solidFill>
                <a:latin typeface="Times New Roman" panose="02020603050405020304" pitchFamily="18" charset="0"/>
                <a:cs typeface="Times New Roman" panose="02020603050405020304" pitchFamily="18" charset="0"/>
              </a:rPr>
              <a:t> con </a:t>
            </a:r>
            <a:r>
              <a:rPr lang="en-US" sz="4000" dirty="0" err="1">
                <a:solidFill>
                  <a:schemeClr val="tx1">
                    <a:lumMod val="10000"/>
                  </a:schemeClr>
                </a:solidFill>
                <a:latin typeface="Times New Roman" panose="02020603050405020304" pitchFamily="18" charset="0"/>
                <a:cs typeface="Times New Roman" panose="02020603050405020304" pitchFamily="18" charset="0"/>
              </a:rPr>
              <a:t>người</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vào</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cộng</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đồng</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pháp</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luật</a:t>
            </a:r>
            <a:r>
              <a:rPr lang="en-US" sz="4000" dirty="0">
                <a:solidFill>
                  <a:schemeClr val="tx1">
                    <a:lumMod val="10000"/>
                  </a:schemeClr>
                </a:solidFill>
                <a:latin typeface="Times New Roman" panose="02020603050405020304" pitchFamily="18" charset="0"/>
                <a:cs typeface="Times New Roman" panose="02020603050405020304" pitchFamily="18" charset="0"/>
              </a:rPr>
              <a:t>, </a:t>
            </a:r>
            <a:r>
              <a:rPr lang="en-US" sz="4000" dirty="0" err="1">
                <a:solidFill>
                  <a:schemeClr val="tx1">
                    <a:lumMod val="10000"/>
                  </a:schemeClr>
                </a:solidFill>
                <a:latin typeface="Times New Roman" panose="02020603050405020304" pitchFamily="18" charset="0"/>
                <a:cs typeface="Times New Roman" panose="02020603050405020304" pitchFamily="18" charset="0"/>
              </a:rPr>
              <a:t>lương</a:t>
            </a:r>
            <a:r>
              <a:rPr lang="en-US" sz="4000" dirty="0">
                <a:solidFill>
                  <a:schemeClr val="tx1">
                    <a:lumMod val="10000"/>
                  </a:schemeClr>
                </a:solidFill>
                <a:latin typeface="Times New Roman" panose="02020603050405020304" pitchFamily="18" charset="0"/>
                <a:cs typeface="Times New Roman" panose="02020603050405020304" pitchFamily="18" charset="0"/>
              </a:rPr>
              <a:t> tri.</a:t>
            </a:r>
            <a:endParaRPr lang="vi-VN" sz="4000" dirty="0">
              <a:solidFill>
                <a:schemeClr val="tx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advClick="0" advTm="300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4320641" y="444391"/>
            <a:ext cx="11809413" cy="8731250"/>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612775" y="5486400"/>
            <a:ext cx="4679950" cy="3665538"/>
          </a:xfrm>
          <a:prstGeom prst="rect">
            <a:avLst/>
          </a:prstGeom>
          <a:noFill/>
          <a:ln w="9525">
            <a:noFill/>
          </a:ln>
        </p:spPr>
      </p:pic>
      <p:sp>
        <p:nvSpPr>
          <p:cNvPr id="2" name="TextBox 1"/>
          <p:cNvSpPr txBox="1"/>
          <p:nvPr/>
        </p:nvSpPr>
        <p:spPr>
          <a:xfrm>
            <a:off x="5905500" y="3297734"/>
            <a:ext cx="9108380" cy="2800767"/>
          </a:xfrm>
          <a:prstGeom prst="rect">
            <a:avLst/>
          </a:prstGeom>
          <a:noFill/>
        </p:spPr>
        <p:txBody>
          <a:bodyPr wrap="square" rtlCol="0">
            <a:spAutoFit/>
          </a:bodyPr>
          <a:lstStyle/>
          <a:p>
            <a:pPr algn="ctr"/>
            <a:r>
              <a:rPr lang="en-US" sz="8800" b="1" dirty="0">
                <a:solidFill>
                  <a:srgbClr val="82B642"/>
                </a:solidFill>
                <a:latin typeface="Times New Roman" panose="02020603050405020304" pitchFamily="18" charset="0"/>
                <a:cs typeface="Times New Roman" panose="02020603050405020304" pitchFamily="18" charset="0"/>
              </a:rPr>
              <a:t>HOẠT ĐỘNG LUYỆN TẬP</a:t>
            </a:r>
          </a:p>
        </p:txBody>
      </p:sp>
    </p:spTree>
    <p:extLst>
      <p:ext uri="{BB962C8B-B14F-4D97-AF65-F5344CB8AC3E}">
        <p14:creationId xmlns:p14="http://schemas.microsoft.com/office/powerpoint/2010/main" val="39100103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2" name="TextBox 1"/>
          <p:cNvSpPr txBox="1"/>
          <p:nvPr/>
        </p:nvSpPr>
        <p:spPr>
          <a:xfrm>
            <a:off x="8748986" y="1998702"/>
            <a:ext cx="1368152" cy="553998"/>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BÀI 1: </a:t>
            </a:r>
          </a:p>
        </p:txBody>
      </p:sp>
      <p:sp>
        <p:nvSpPr>
          <p:cNvPr id="3" name="TextBox 2"/>
          <p:cNvSpPr txBox="1"/>
          <p:nvPr/>
        </p:nvSpPr>
        <p:spPr>
          <a:xfrm rot="21398703">
            <a:off x="1404368" y="2569131"/>
            <a:ext cx="7560840" cy="5262979"/>
          </a:xfrm>
          <a:prstGeom prst="rect">
            <a:avLst/>
          </a:prstGeom>
          <a:noFill/>
        </p:spPr>
        <p:txBody>
          <a:bodyPr wrap="square" rtlCol="0">
            <a:spAutoFit/>
          </a:bodyPr>
          <a:lstStyle/>
          <a:p>
            <a:r>
              <a:rPr lang="en-US" sz="4800" dirty="0" err="1">
                <a:solidFill>
                  <a:srgbClr val="FF0000"/>
                </a:solidFill>
                <a:latin typeface="Times New Roman" panose="02020603050405020304" pitchFamily="18" charset="0"/>
                <a:cs typeface="Times New Roman" panose="02020603050405020304" pitchFamily="18" charset="0"/>
              </a:rPr>
              <a:t>Em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đồng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tình</a:t>
            </a:r>
            <a:r>
              <a:rPr lang="en-US" sz="4800" dirty="0">
                <a:solidFill>
                  <a:srgbClr val="FF0000"/>
                </a:solidFill>
                <a:latin typeface="Times New Roman" panose="02020603050405020304" pitchFamily="18" charset="0"/>
                <a:cs typeface="Times New Roman" panose="02020603050405020304" pitchFamily="18" charset="0"/>
              </a:rPr>
              <a:t> hay </a:t>
            </a:r>
            <a:r>
              <a:rPr lang="en-US" sz="4800" dirty="0" err="1">
                <a:solidFill>
                  <a:srgbClr val="FF0000"/>
                </a:solidFill>
                <a:latin typeface="Times New Roman" panose="02020603050405020304" pitchFamily="18" charset="0"/>
                <a:cs typeface="Times New Roman" panose="02020603050405020304" pitchFamily="18" charset="0"/>
              </a:rPr>
              <a:t>không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đồng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tình</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với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các</a:t>
            </a:r>
            <a:r>
              <a:rPr lang="en-US" sz="4800" dirty="0">
                <a:solidFill>
                  <a:srgbClr val="FF0000"/>
                </a:solidFill>
                <a:latin typeface="Times New Roman" panose="02020603050405020304" pitchFamily="18" charset="0"/>
                <a:cs typeface="Times New Roman" panose="02020603050405020304" pitchFamily="18" charset="0"/>
              </a:rPr>
              <a:t> ý </a:t>
            </a:r>
            <a:r>
              <a:rPr lang="en-US" sz="4800" dirty="0" err="1">
                <a:solidFill>
                  <a:srgbClr val="FF0000"/>
                </a:solidFill>
                <a:latin typeface="Times New Roman" panose="02020603050405020304" pitchFamily="18" charset="0"/>
                <a:cs typeface="Times New Roman" panose="02020603050405020304" pitchFamily="18" charset="0"/>
              </a:rPr>
              <a:t>kiến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sau</a:t>
            </a:r>
            <a:r>
              <a:rPr lang="en-US" sz="4800" dirty="0">
                <a:solidFill>
                  <a:srgbClr val="FF0000"/>
                </a:solidFill>
                <a:latin typeface="Times New Roman" panose="02020603050405020304" pitchFamily="18" charset="0"/>
                <a:cs typeface="Times New Roman" panose="02020603050405020304" pitchFamily="18" charset="0"/>
              </a:rPr>
              <a:t>:</a:t>
            </a:r>
          </a:p>
          <a:p>
            <a:r>
              <a:rPr lang="en-US" sz="4800" dirty="0">
                <a:latin typeface="Times New Roman" panose="02020603050405020304" pitchFamily="18" charset="0"/>
                <a:cs typeface="Times New Roman" panose="02020603050405020304" pitchFamily="18" charset="0"/>
              </a:rPr>
              <a:t>(</a:t>
            </a:r>
            <a:r>
              <a:rPr lang="en-US" sz="4800" i="1" dirty="0" err="1">
                <a:latin typeface="Times New Roman" panose="02020603050405020304" pitchFamily="18" charset="0"/>
                <a:cs typeface="Times New Roman" panose="02020603050405020304" pitchFamily="18" charset="0"/>
              </a:rPr>
              <a:t>Hs</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làm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việc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cá</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nhân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giơ</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bảng</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đúng</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sai</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tương</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ứng</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quan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điểm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của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em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về</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những</a:t>
            </a:r>
            <a:r>
              <a:rPr lang="en-US" sz="4800" i="1" dirty="0">
                <a:latin typeface="Times New Roman" panose="02020603050405020304" pitchFamily="18" charset="0"/>
                <a:cs typeface="Times New Roman" panose="02020603050405020304" pitchFamily="18" charset="0"/>
              </a:rPr>
              <a:t> ý </a:t>
            </a:r>
            <a:r>
              <a:rPr lang="en-US" sz="4800" i="1" dirty="0" err="1">
                <a:latin typeface="Times New Roman" panose="02020603050405020304" pitchFamily="18" charset="0"/>
                <a:cs typeface="Times New Roman" panose="02020603050405020304" pitchFamily="18" charset="0"/>
              </a:rPr>
              <a:t>kiến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đó</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Giải</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thích</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đúng</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được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nhân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đôi</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số</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điểm</a:t>
            </a:r>
            <a:r>
              <a:rPr lang="en-US" sz="4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3314185"/>
      </p:ext>
    </p:extLst>
  </p:cSld>
  <p:clrMapOvr>
    <a:masterClrMapping/>
  </p:clrMapOvr>
  <p:transition advClick="0" advTm="300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图片 46085" descr="1-46"/>
          <p:cNvPicPr>
            <a:picLocks noChangeAspect="1"/>
          </p:cNvPicPr>
          <p:nvPr/>
        </p:nvPicPr>
        <p:blipFill>
          <a:blip r:embed="rId3"/>
          <a:stretch>
            <a:fillRect/>
          </a:stretch>
        </p:blipFill>
        <p:spPr>
          <a:xfrm>
            <a:off x="10837416" y="273398"/>
            <a:ext cx="6264696" cy="5184576"/>
          </a:xfrm>
          <a:prstGeom prst="rect">
            <a:avLst/>
          </a:prstGeom>
          <a:noFill/>
          <a:ln w="9525">
            <a:noFill/>
          </a:ln>
        </p:spPr>
      </p:pic>
      <p:pic>
        <p:nvPicPr>
          <p:cNvPr id="46088" name="图片 46087" descr="1-45"/>
          <p:cNvPicPr>
            <a:picLocks noChangeAspect="1"/>
          </p:cNvPicPr>
          <p:nvPr/>
        </p:nvPicPr>
        <p:blipFill>
          <a:blip r:embed="rId4"/>
          <a:stretch>
            <a:fillRect/>
          </a:stretch>
        </p:blipFill>
        <p:spPr>
          <a:xfrm>
            <a:off x="-611856" y="4305846"/>
            <a:ext cx="4730750" cy="5308600"/>
          </a:xfrm>
          <a:prstGeom prst="rect">
            <a:avLst/>
          </a:prstGeom>
          <a:noFill/>
          <a:ln w="9525">
            <a:noFill/>
          </a:ln>
        </p:spPr>
      </p:pic>
      <p:sp>
        <p:nvSpPr>
          <p:cNvPr id="2" name="Oval 1"/>
          <p:cNvSpPr/>
          <p:nvPr/>
        </p:nvSpPr>
        <p:spPr>
          <a:xfrm>
            <a:off x="2861635" y="598228"/>
            <a:ext cx="11056605" cy="82809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80632" y="1957955"/>
            <a:ext cx="8712968" cy="2585323"/>
          </a:xfrm>
          <a:prstGeom prst="rect">
            <a:avLst/>
          </a:prstGeom>
          <a:noFill/>
        </p:spPr>
        <p:txBody>
          <a:bodyPr wrap="square" rtlCol="0">
            <a:spAutoFit/>
          </a:bodyPr>
          <a:lstStyle/>
          <a:p>
            <a:pPr algn="ct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1:  </a:t>
            </a:r>
          </a:p>
          <a:p>
            <a:pPr algn="ctr"/>
            <a:r>
              <a:rPr lang="en-US" sz="5400" dirty="0" err="1">
                <a:latin typeface="Times New Roman" panose="02020603050405020304" pitchFamily="18" charset="0"/>
                <a:cs typeface="Times New Roman" panose="02020603050405020304" pitchFamily="18" charset="0"/>
              </a:rPr>
              <a:t>Để</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bảo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vệ</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lẽ</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phải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cần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tôn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trọng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thật</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2791905"/>
      </p:ext>
    </p:extLst>
  </p:cSld>
  <p:clrMapOvr>
    <a:masterClrMapping/>
  </p:clrMapOvr>
  <p:transition advClick="0" advTm="300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图片 46085" descr="1-46"/>
          <p:cNvPicPr>
            <a:picLocks noChangeAspect="1"/>
          </p:cNvPicPr>
          <p:nvPr/>
        </p:nvPicPr>
        <p:blipFill>
          <a:blip r:embed="rId3"/>
          <a:stretch>
            <a:fillRect/>
          </a:stretch>
        </p:blipFill>
        <p:spPr>
          <a:xfrm>
            <a:off x="10837416" y="273398"/>
            <a:ext cx="6264696" cy="5184576"/>
          </a:xfrm>
          <a:prstGeom prst="rect">
            <a:avLst/>
          </a:prstGeom>
          <a:noFill/>
          <a:ln w="9525">
            <a:noFill/>
          </a:ln>
        </p:spPr>
      </p:pic>
      <p:pic>
        <p:nvPicPr>
          <p:cNvPr id="46088" name="图片 46087" descr="1-45"/>
          <p:cNvPicPr>
            <a:picLocks noChangeAspect="1"/>
          </p:cNvPicPr>
          <p:nvPr/>
        </p:nvPicPr>
        <p:blipFill>
          <a:blip r:embed="rId4"/>
          <a:stretch>
            <a:fillRect/>
          </a:stretch>
        </p:blipFill>
        <p:spPr>
          <a:xfrm>
            <a:off x="-611856" y="4305846"/>
            <a:ext cx="4730750" cy="5308600"/>
          </a:xfrm>
          <a:prstGeom prst="rect">
            <a:avLst/>
          </a:prstGeom>
          <a:noFill/>
          <a:ln w="9525">
            <a:noFill/>
          </a:ln>
        </p:spPr>
      </p:pic>
      <p:sp>
        <p:nvSpPr>
          <p:cNvPr id="2" name="Oval 1"/>
          <p:cNvSpPr/>
          <p:nvPr/>
        </p:nvSpPr>
        <p:spPr>
          <a:xfrm>
            <a:off x="2861635" y="598228"/>
            <a:ext cx="11056605" cy="82809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80632" y="1957955"/>
            <a:ext cx="8712968" cy="3416320"/>
          </a:xfrm>
          <a:prstGeom prst="rect">
            <a:avLst/>
          </a:prstGeom>
          <a:noFill/>
        </p:spPr>
        <p:txBody>
          <a:bodyPr wrap="square" rtlCol="0">
            <a:spAutoFit/>
          </a:bodyPr>
          <a:lstStyle/>
          <a:p>
            <a:pPr algn="ct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2:  </a:t>
            </a:r>
          </a:p>
          <a:p>
            <a:pPr algn="ctr"/>
            <a:r>
              <a:rPr lang="en-US" sz="5400" dirty="0" err="1">
                <a:latin typeface="Times New Roman" panose="02020603050405020304" pitchFamily="18" charset="0"/>
                <a:cs typeface="Times New Roman" panose="02020603050405020304" pitchFamily="18" charset="0"/>
              </a:rPr>
              <a:t>Cần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kiên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quyết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bảo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vệ</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những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gì</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phù</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hợp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vói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lợi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ích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của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cộng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đồng</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6921423"/>
      </p:ext>
    </p:extLst>
  </p:cSld>
  <p:clrMapOvr>
    <a:masterClrMapping/>
  </p:clrMapOvr>
  <p:transition advClick="0" advTm="300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4320641" y="444391"/>
            <a:ext cx="11809413" cy="8731250"/>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612775" y="5486400"/>
            <a:ext cx="4679950" cy="3665538"/>
          </a:xfrm>
          <a:prstGeom prst="rect">
            <a:avLst/>
          </a:prstGeom>
          <a:noFill/>
          <a:ln w="9525">
            <a:noFill/>
          </a:ln>
        </p:spPr>
      </p:pic>
      <p:sp>
        <p:nvSpPr>
          <p:cNvPr id="2" name="TextBox 1"/>
          <p:cNvSpPr txBox="1"/>
          <p:nvPr/>
        </p:nvSpPr>
        <p:spPr>
          <a:xfrm>
            <a:off x="5905500" y="3297734"/>
            <a:ext cx="9108380" cy="2800767"/>
          </a:xfrm>
          <a:prstGeom prst="rect">
            <a:avLst/>
          </a:prstGeom>
          <a:noFill/>
        </p:spPr>
        <p:txBody>
          <a:bodyPr wrap="square" rtlCol="0">
            <a:spAutoFit/>
          </a:bodyPr>
          <a:lstStyle/>
          <a:p>
            <a:pPr algn="ctr"/>
            <a:r>
              <a:rPr lang="en-US" sz="8800" b="1" dirty="0">
                <a:solidFill>
                  <a:srgbClr val="82B642"/>
                </a:solidFill>
                <a:latin typeface="Times New Roman" panose="02020603050405020304" pitchFamily="18" charset="0"/>
                <a:cs typeface="Times New Roman" panose="02020603050405020304" pitchFamily="18" charset="0"/>
              </a:rPr>
              <a:t>HOẠT ĐỘNG </a:t>
            </a:r>
          </a:p>
          <a:p>
            <a:pPr algn="ctr"/>
            <a:r>
              <a:rPr lang="en-US" sz="8800" b="1" dirty="0">
                <a:solidFill>
                  <a:srgbClr val="82B642"/>
                </a:solidFill>
                <a:latin typeface="Times New Roman" panose="02020603050405020304" pitchFamily="18" charset="0"/>
                <a:cs typeface="Times New Roman" panose="02020603050405020304" pitchFamily="18" charset="0"/>
              </a:rPr>
              <a:t>KHỞI ĐỘNG</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图片 46085" descr="1-46"/>
          <p:cNvPicPr>
            <a:picLocks noChangeAspect="1"/>
          </p:cNvPicPr>
          <p:nvPr/>
        </p:nvPicPr>
        <p:blipFill>
          <a:blip r:embed="rId3"/>
          <a:stretch>
            <a:fillRect/>
          </a:stretch>
        </p:blipFill>
        <p:spPr>
          <a:xfrm>
            <a:off x="10837416" y="273398"/>
            <a:ext cx="6264696" cy="5184576"/>
          </a:xfrm>
          <a:prstGeom prst="rect">
            <a:avLst/>
          </a:prstGeom>
          <a:noFill/>
          <a:ln w="9525">
            <a:noFill/>
          </a:ln>
        </p:spPr>
      </p:pic>
      <p:pic>
        <p:nvPicPr>
          <p:cNvPr id="46088" name="图片 46087" descr="1-45"/>
          <p:cNvPicPr>
            <a:picLocks noChangeAspect="1"/>
          </p:cNvPicPr>
          <p:nvPr/>
        </p:nvPicPr>
        <p:blipFill>
          <a:blip r:embed="rId4"/>
          <a:stretch>
            <a:fillRect/>
          </a:stretch>
        </p:blipFill>
        <p:spPr>
          <a:xfrm>
            <a:off x="-611856" y="4305846"/>
            <a:ext cx="4730750" cy="5308600"/>
          </a:xfrm>
          <a:prstGeom prst="rect">
            <a:avLst/>
          </a:prstGeom>
          <a:noFill/>
          <a:ln w="9525">
            <a:noFill/>
          </a:ln>
        </p:spPr>
      </p:pic>
      <p:sp>
        <p:nvSpPr>
          <p:cNvPr id="2" name="Oval 1"/>
          <p:cNvSpPr/>
          <p:nvPr/>
        </p:nvSpPr>
        <p:spPr>
          <a:xfrm>
            <a:off x="2861635" y="598228"/>
            <a:ext cx="11056605" cy="82809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33454" y="2854501"/>
            <a:ext cx="8712968" cy="2585323"/>
          </a:xfrm>
          <a:prstGeom prst="rect">
            <a:avLst/>
          </a:prstGeom>
          <a:noFill/>
        </p:spPr>
        <p:txBody>
          <a:bodyPr wrap="square" rtlCol="0">
            <a:spAutoFit/>
          </a:bodyPr>
          <a:lstStyle/>
          <a:p>
            <a:pPr algn="ct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3:  </a:t>
            </a:r>
          </a:p>
          <a:p>
            <a:pPr algn="ctr"/>
            <a:r>
              <a:rPr lang="en-US" sz="5400" dirty="0" err="1">
                <a:latin typeface="Times New Roman" panose="02020603050405020304" pitchFamily="18" charset="0"/>
                <a:cs typeface="Times New Roman" panose="02020603050405020304" pitchFamily="18" charset="0"/>
              </a:rPr>
              <a:t>Người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bảo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vệ</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lẽ</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phải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luôn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phải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chịu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thiệt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thòi</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0724475"/>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fade">
                                      <p:cBhvr>
                                        <p:cTn id="7" dur="1000"/>
                                        <p:tgtEl>
                                          <p:spTgt spid="46088"/>
                                        </p:tgtEl>
                                      </p:cBhvr>
                                    </p:animEffect>
                                    <p:anim calcmode="lin" valueType="num">
                                      <p:cBhvr>
                                        <p:cTn id="8" dur="1000" fill="hold"/>
                                        <p:tgtEl>
                                          <p:spTgt spid="46088"/>
                                        </p:tgtEl>
                                        <p:attrNameLst>
                                          <p:attrName>ppt_x</p:attrName>
                                        </p:attrNameLst>
                                      </p:cBhvr>
                                      <p:tavLst>
                                        <p:tav tm="0">
                                          <p:val>
                                            <p:strVal val="#ppt_x"/>
                                          </p:val>
                                        </p:tav>
                                        <p:tav tm="100000">
                                          <p:val>
                                            <p:strVal val="#ppt_x"/>
                                          </p:val>
                                        </p:tav>
                                      </p:tavLst>
                                    </p:anim>
                                    <p:anim calcmode="lin" valueType="num">
                                      <p:cBhvr>
                                        <p:cTn id="9" dur="1000" fill="hold"/>
                                        <p:tgtEl>
                                          <p:spTgt spid="46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图片 46085" descr="1-46"/>
          <p:cNvPicPr>
            <a:picLocks noChangeAspect="1"/>
          </p:cNvPicPr>
          <p:nvPr/>
        </p:nvPicPr>
        <p:blipFill>
          <a:blip r:embed="rId3"/>
          <a:stretch>
            <a:fillRect/>
          </a:stretch>
        </p:blipFill>
        <p:spPr>
          <a:xfrm>
            <a:off x="10837416" y="273398"/>
            <a:ext cx="6264696" cy="5184576"/>
          </a:xfrm>
          <a:prstGeom prst="rect">
            <a:avLst/>
          </a:prstGeom>
          <a:noFill/>
          <a:ln w="9525">
            <a:noFill/>
          </a:ln>
        </p:spPr>
      </p:pic>
      <p:pic>
        <p:nvPicPr>
          <p:cNvPr id="46088" name="图片 46087" descr="1-45"/>
          <p:cNvPicPr>
            <a:picLocks noChangeAspect="1"/>
          </p:cNvPicPr>
          <p:nvPr/>
        </p:nvPicPr>
        <p:blipFill>
          <a:blip r:embed="rId4"/>
          <a:stretch>
            <a:fillRect/>
          </a:stretch>
        </p:blipFill>
        <p:spPr>
          <a:xfrm>
            <a:off x="-611856" y="4305846"/>
            <a:ext cx="4730750" cy="5308600"/>
          </a:xfrm>
          <a:prstGeom prst="rect">
            <a:avLst/>
          </a:prstGeom>
          <a:noFill/>
          <a:ln w="9525">
            <a:noFill/>
          </a:ln>
        </p:spPr>
      </p:pic>
      <p:sp>
        <p:nvSpPr>
          <p:cNvPr id="2" name="Oval 1"/>
          <p:cNvSpPr/>
          <p:nvPr/>
        </p:nvSpPr>
        <p:spPr>
          <a:xfrm>
            <a:off x="2861635" y="598228"/>
            <a:ext cx="11056605" cy="82809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33454" y="2854501"/>
            <a:ext cx="9180226" cy="3416320"/>
          </a:xfrm>
          <a:prstGeom prst="rect">
            <a:avLst/>
          </a:prstGeom>
          <a:noFill/>
        </p:spPr>
        <p:txBody>
          <a:bodyPr wrap="square" rtlCol="0">
            <a:spAutoFit/>
          </a:bodyPr>
          <a:lstStyle/>
          <a:p>
            <a:pPr algn="ct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4:  </a:t>
            </a:r>
          </a:p>
          <a:p>
            <a:pPr algn="ctr"/>
            <a:r>
              <a:rPr lang="en-US" sz="5400" dirty="0" err="1">
                <a:latin typeface="Times New Roman" panose="02020603050405020304" pitchFamily="18" charset="0"/>
                <a:cs typeface="Times New Roman" panose="02020603050405020304" pitchFamily="18" charset="0"/>
              </a:rPr>
              <a:t>Mỗi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người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bảo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vệ</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lợi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ích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của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chính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góp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phần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vào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bảo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vệ</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lợi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ích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của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cộng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đồng</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08847162"/>
      </p:ext>
    </p:extLst>
  </p:cSld>
  <p:clrMapOvr>
    <a:masterClrMapping/>
  </p:clrMapOvr>
  <p:transition advClick="0" advTm="300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图片 46085" descr="1-46"/>
          <p:cNvPicPr>
            <a:picLocks noChangeAspect="1"/>
          </p:cNvPicPr>
          <p:nvPr/>
        </p:nvPicPr>
        <p:blipFill>
          <a:blip r:embed="rId3"/>
          <a:stretch>
            <a:fillRect/>
          </a:stretch>
        </p:blipFill>
        <p:spPr>
          <a:xfrm>
            <a:off x="10837416" y="273398"/>
            <a:ext cx="6264696" cy="5184576"/>
          </a:xfrm>
          <a:prstGeom prst="rect">
            <a:avLst/>
          </a:prstGeom>
          <a:noFill/>
          <a:ln w="9525">
            <a:noFill/>
          </a:ln>
        </p:spPr>
      </p:pic>
      <p:pic>
        <p:nvPicPr>
          <p:cNvPr id="46088" name="图片 46087" descr="1-45"/>
          <p:cNvPicPr>
            <a:picLocks noChangeAspect="1"/>
          </p:cNvPicPr>
          <p:nvPr/>
        </p:nvPicPr>
        <p:blipFill>
          <a:blip r:embed="rId4"/>
          <a:stretch>
            <a:fillRect/>
          </a:stretch>
        </p:blipFill>
        <p:spPr>
          <a:xfrm>
            <a:off x="-611856" y="4305846"/>
            <a:ext cx="4730750" cy="5308600"/>
          </a:xfrm>
          <a:prstGeom prst="rect">
            <a:avLst/>
          </a:prstGeom>
          <a:noFill/>
          <a:ln w="9525">
            <a:noFill/>
          </a:ln>
        </p:spPr>
      </p:pic>
      <p:sp>
        <p:nvSpPr>
          <p:cNvPr id="2" name="Oval 1"/>
          <p:cNvSpPr/>
          <p:nvPr/>
        </p:nvSpPr>
        <p:spPr>
          <a:xfrm>
            <a:off x="2861635" y="598228"/>
            <a:ext cx="11056605" cy="82809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33454" y="2854501"/>
            <a:ext cx="8712968" cy="3416320"/>
          </a:xfrm>
          <a:prstGeom prst="rect">
            <a:avLst/>
          </a:prstGeom>
          <a:noFill/>
        </p:spPr>
        <p:txBody>
          <a:bodyPr wrap="square" rtlCol="0">
            <a:spAutoFit/>
          </a:bodyPr>
          <a:lstStyle/>
          <a:p>
            <a:pPr algn="ct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5:  </a:t>
            </a:r>
          </a:p>
          <a:p>
            <a:pPr algn="ctr"/>
            <a:r>
              <a:rPr lang="en-US" sz="5400" dirty="0" err="1">
                <a:latin typeface="Times New Roman" panose="02020603050405020304" pitchFamily="18" charset="0"/>
                <a:cs typeface="Times New Roman" panose="02020603050405020304" pitchFamily="18" charset="0"/>
              </a:rPr>
              <a:t>Những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việc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không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liên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quan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thì</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không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nên</a:t>
            </a:r>
            <a:r>
              <a:rPr lang="en-US" sz="5400" dirty="0">
                <a:latin typeface="Times New Roman" panose="02020603050405020304" pitchFamily="18" charset="0"/>
                <a:cs typeface="Times New Roman" panose="02020603050405020304" pitchFamily="18" charset="0"/>
              </a:rPr>
              <a:t> can </a:t>
            </a:r>
            <a:r>
              <a:rPr lang="en-US" sz="5400" dirty="0" err="1">
                <a:latin typeface="Times New Roman" panose="02020603050405020304" pitchFamily="18" charset="0"/>
                <a:cs typeface="Times New Roman" panose="02020603050405020304" pitchFamily="18" charset="0"/>
              </a:rPr>
              <a:t>thiệp</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53455"/>
      </p:ext>
    </p:extLst>
  </p:cSld>
  <p:clrMapOvr>
    <a:masterClrMapping/>
  </p:clrMapOvr>
  <p:transition advClick="0" advTm="3000">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4320641" y="444391"/>
            <a:ext cx="11809413" cy="8731250"/>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612775" y="5486400"/>
            <a:ext cx="4679950" cy="3665538"/>
          </a:xfrm>
          <a:prstGeom prst="rect">
            <a:avLst/>
          </a:prstGeom>
          <a:noFill/>
          <a:ln w="9525">
            <a:noFill/>
          </a:ln>
        </p:spPr>
      </p:pic>
      <p:sp>
        <p:nvSpPr>
          <p:cNvPr id="2" name="TextBox 1"/>
          <p:cNvSpPr txBox="1"/>
          <p:nvPr/>
        </p:nvSpPr>
        <p:spPr>
          <a:xfrm>
            <a:off x="5905500" y="3297734"/>
            <a:ext cx="9108380" cy="2800767"/>
          </a:xfrm>
          <a:prstGeom prst="rect">
            <a:avLst/>
          </a:prstGeom>
          <a:noFill/>
        </p:spPr>
        <p:txBody>
          <a:bodyPr wrap="square" rtlCol="0">
            <a:spAutoFit/>
          </a:bodyPr>
          <a:lstStyle/>
          <a:p>
            <a:pPr algn="ctr"/>
            <a:r>
              <a:rPr lang="en-US" sz="8800" b="1" dirty="0">
                <a:solidFill>
                  <a:srgbClr val="82B642"/>
                </a:solidFill>
                <a:latin typeface="Times New Roman" panose="02020603050405020304" pitchFamily="18" charset="0"/>
                <a:cs typeface="Times New Roman" panose="02020603050405020304" pitchFamily="18" charset="0"/>
              </a:rPr>
              <a:t>HOẠT ĐỘNG </a:t>
            </a:r>
          </a:p>
          <a:p>
            <a:pPr algn="ctr"/>
            <a:r>
              <a:rPr lang="en-US" sz="8800" b="1" dirty="0">
                <a:solidFill>
                  <a:srgbClr val="82B642"/>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842240885"/>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8264" y="705446"/>
            <a:ext cx="15481720" cy="8280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pic>
        <p:nvPicPr>
          <p:cNvPr id="48133" name="图片 48132" descr="1-52"/>
          <p:cNvPicPr>
            <a:picLocks noChangeAspect="1"/>
          </p:cNvPicPr>
          <p:nvPr/>
        </p:nvPicPr>
        <p:blipFill>
          <a:blip r:embed="rId3"/>
          <a:stretch>
            <a:fillRect/>
          </a:stretch>
        </p:blipFill>
        <p:spPr>
          <a:xfrm>
            <a:off x="0" y="5970588"/>
            <a:ext cx="5145088" cy="3505200"/>
          </a:xfrm>
          <a:prstGeom prst="rect">
            <a:avLst/>
          </a:prstGeom>
          <a:noFill/>
          <a:ln w="9525">
            <a:noFill/>
          </a:ln>
        </p:spPr>
      </p:pic>
      <p:pic>
        <p:nvPicPr>
          <p:cNvPr id="48134" name="图片 48133" descr="1-50"/>
          <p:cNvPicPr>
            <a:picLocks noChangeAspect="1"/>
          </p:cNvPicPr>
          <p:nvPr/>
        </p:nvPicPr>
        <p:blipFill>
          <a:blip r:embed="rId4"/>
          <a:stretch>
            <a:fillRect/>
          </a:stretch>
        </p:blipFill>
        <p:spPr>
          <a:xfrm>
            <a:off x="287338" y="287338"/>
            <a:ext cx="3962400" cy="3621087"/>
          </a:xfrm>
          <a:prstGeom prst="rect">
            <a:avLst/>
          </a:prstGeom>
          <a:noFill/>
          <a:ln w="9525">
            <a:noFill/>
          </a:ln>
        </p:spPr>
      </p:pic>
      <p:pic>
        <p:nvPicPr>
          <p:cNvPr id="48135" name="图片 48134" descr="1-51"/>
          <p:cNvPicPr>
            <a:picLocks noChangeAspect="1"/>
          </p:cNvPicPr>
          <p:nvPr/>
        </p:nvPicPr>
        <p:blipFill>
          <a:blip r:embed="rId5"/>
          <a:stretch>
            <a:fillRect/>
          </a:stretch>
        </p:blipFill>
        <p:spPr>
          <a:xfrm>
            <a:off x="11841163" y="5129213"/>
            <a:ext cx="4937125" cy="4346575"/>
          </a:xfrm>
          <a:prstGeom prst="rect">
            <a:avLst/>
          </a:prstGeom>
          <a:noFill/>
          <a:ln w="9525">
            <a:noFill/>
          </a:ln>
        </p:spPr>
      </p:pic>
      <p:sp>
        <p:nvSpPr>
          <p:cNvPr id="2" name="TextBox 1"/>
          <p:cNvSpPr txBox="1"/>
          <p:nvPr/>
        </p:nvSpPr>
        <p:spPr>
          <a:xfrm>
            <a:off x="3856711" y="2178666"/>
            <a:ext cx="10441160" cy="3323987"/>
          </a:xfrm>
          <a:prstGeom prst="rect">
            <a:avLst/>
          </a:prstGeom>
          <a:noFill/>
        </p:spPr>
        <p:txBody>
          <a:bodyPr wrap="square" rtlCol="0">
            <a:spAutoFit/>
          </a:bodyPr>
          <a:lstStyle/>
          <a:p>
            <a:r>
              <a:rPr lang="en-US" sz="4200" dirty="0">
                <a:latin typeface="Times New Roman" panose="02020603050405020304" pitchFamily="18" charset="0"/>
                <a:cs typeface="Times New Roman" panose="02020603050405020304" pitchFamily="18" charset="0"/>
              </a:rPr>
              <a:t>“</a:t>
            </a:r>
            <a:r>
              <a:rPr lang="en-US" sz="4200" dirty="0" err="1">
                <a:latin typeface="Times New Roman" panose="02020603050405020304" pitchFamily="18" charset="0"/>
                <a:cs typeface="Times New Roman" panose="02020603050405020304" pitchFamily="18" charset="0"/>
              </a:rPr>
              <a:t>Trong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thế</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giới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này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chúng</a:t>
            </a:r>
            <a:r>
              <a:rPr lang="en-US" sz="4200" dirty="0">
                <a:latin typeface="Times New Roman" panose="02020603050405020304" pitchFamily="18" charset="0"/>
                <a:cs typeface="Times New Roman" panose="02020603050405020304" pitchFamily="18" charset="0"/>
              </a:rPr>
              <a:t> ta </a:t>
            </a:r>
            <a:r>
              <a:rPr lang="en-US" sz="4200" dirty="0" err="1">
                <a:latin typeface="Times New Roman" panose="02020603050405020304" pitchFamily="18" charset="0"/>
                <a:cs typeface="Times New Roman" panose="02020603050405020304" pitchFamily="18" charset="0"/>
              </a:rPr>
              <a:t>không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chỉ</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xót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vì</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hành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động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lời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nói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kẻ</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xấu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còn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vì</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sự</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im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lặng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đáng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người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tốt</a:t>
            </a:r>
            <a:r>
              <a:rPr lang="en-US" sz="4200" dirty="0">
                <a:latin typeface="Times New Roman" panose="02020603050405020304" pitchFamily="18" charset="0"/>
                <a:cs typeface="Times New Roman" panose="02020603050405020304" pitchFamily="18" charset="0"/>
              </a:rPr>
              <a:t>” </a:t>
            </a:r>
          </a:p>
          <a:p>
            <a:r>
              <a:rPr lang="en-US" sz="4200" dirty="0">
                <a:latin typeface="Times New Roman" panose="02020603050405020304" pitchFamily="18" charset="0"/>
                <a:cs typeface="Times New Roman" panose="02020603050405020304" pitchFamily="18" charset="0"/>
              </a:rPr>
              <a:t>– ( Martin Luther King)</a:t>
            </a:r>
          </a:p>
        </p:txBody>
      </p:sp>
      <p:sp>
        <p:nvSpPr>
          <p:cNvPr id="3" name="TextBox 2"/>
          <p:cNvSpPr txBox="1"/>
          <p:nvPr/>
        </p:nvSpPr>
        <p:spPr>
          <a:xfrm>
            <a:off x="6444928" y="1464569"/>
            <a:ext cx="3096344"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BÀI 1</a:t>
            </a:r>
          </a:p>
        </p:txBody>
      </p:sp>
      <p:sp>
        <p:nvSpPr>
          <p:cNvPr id="10" name="TextBox 9"/>
          <p:cNvSpPr txBox="1"/>
          <p:nvPr/>
        </p:nvSpPr>
        <p:spPr>
          <a:xfrm>
            <a:off x="2772520" y="5830208"/>
            <a:ext cx="10589247"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Hãy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đoạn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luận</a:t>
            </a:r>
            <a:r>
              <a:rPr lang="en-US" sz="4000" b="1" dirty="0">
                <a:solidFill>
                  <a:srgbClr val="FF0000"/>
                </a:solidFill>
                <a:latin typeface="Times New Roman" panose="02020603050405020304" pitchFamily="18" charset="0"/>
                <a:cs typeface="Times New Roman" panose="02020603050405020304" pitchFamily="18" charset="0"/>
              </a:rPr>
              <a:t> ý </a:t>
            </a:r>
            <a:r>
              <a:rPr lang="en-US" sz="4000" b="1" dirty="0" err="1">
                <a:solidFill>
                  <a:srgbClr val="FF0000"/>
                </a:solidFill>
                <a:latin typeface="Times New Roman" panose="02020603050405020304" pitchFamily="18" charset="0"/>
                <a:cs typeface="Times New Roman" panose="02020603050405020304" pitchFamily="18" charset="0"/>
              </a:rPr>
              <a:t>kiến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trên</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3610590"/>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fade">
                                      <p:cBhvr>
                                        <p:cTn id="7" dur="1000"/>
                                        <p:tgtEl>
                                          <p:spTgt spid="48134"/>
                                        </p:tgtEl>
                                      </p:cBhvr>
                                    </p:animEffect>
                                    <p:anim calcmode="lin" valueType="num">
                                      <p:cBhvr>
                                        <p:cTn id="8" dur="1000" fill="hold"/>
                                        <p:tgtEl>
                                          <p:spTgt spid="48134"/>
                                        </p:tgtEl>
                                        <p:attrNameLst>
                                          <p:attrName>ppt_x</p:attrName>
                                        </p:attrNameLst>
                                      </p:cBhvr>
                                      <p:tavLst>
                                        <p:tav tm="0">
                                          <p:val>
                                            <p:strVal val="#ppt_x"/>
                                          </p:val>
                                        </p:tav>
                                        <p:tav tm="100000">
                                          <p:val>
                                            <p:strVal val="#ppt_x"/>
                                          </p:val>
                                        </p:tav>
                                      </p:tavLst>
                                    </p:anim>
                                    <p:anim calcmode="lin" valueType="num">
                                      <p:cBhvr>
                                        <p:cTn id="9" dur="1000" fill="hold"/>
                                        <p:tgtEl>
                                          <p:spTgt spid="481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133"/>
                                        </p:tgtEl>
                                        <p:attrNameLst>
                                          <p:attrName>style.visibility</p:attrName>
                                        </p:attrNameLst>
                                      </p:cBhvr>
                                      <p:to>
                                        <p:strVal val="visible"/>
                                      </p:to>
                                    </p:set>
                                    <p:animEffect transition="in" filter="fade">
                                      <p:cBhvr>
                                        <p:cTn id="13" dur="1000"/>
                                        <p:tgtEl>
                                          <p:spTgt spid="48133"/>
                                        </p:tgtEl>
                                      </p:cBhvr>
                                    </p:animEffect>
                                    <p:anim calcmode="lin" valueType="num">
                                      <p:cBhvr>
                                        <p:cTn id="14" dur="1000" fill="hold"/>
                                        <p:tgtEl>
                                          <p:spTgt spid="48133"/>
                                        </p:tgtEl>
                                        <p:attrNameLst>
                                          <p:attrName>ppt_x</p:attrName>
                                        </p:attrNameLst>
                                      </p:cBhvr>
                                      <p:tavLst>
                                        <p:tav tm="0">
                                          <p:val>
                                            <p:strVal val="#ppt_x"/>
                                          </p:val>
                                        </p:tav>
                                        <p:tav tm="100000">
                                          <p:val>
                                            <p:strVal val="#ppt_x"/>
                                          </p:val>
                                        </p:tav>
                                      </p:tavLst>
                                    </p:anim>
                                    <p:anim calcmode="lin" valueType="num">
                                      <p:cBhvr>
                                        <p:cTn id="15" dur="1000" fill="hold"/>
                                        <p:tgtEl>
                                          <p:spTgt spid="4813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48135"/>
                                        </p:tgtEl>
                                        <p:attrNameLst>
                                          <p:attrName>style.visibility</p:attrName>
                                        </p:attrNameLst>
                                      </p:cBhvr>
                                      <p:to>
                                        <p:strVal val="visible"/>
                                      </p:to>
                                    </p:set>
                                    <p:anim calcmode="lin" valueType="num">
                                      <p:cBhvr additive="base">
                                        <p:cTn id="19" dur="500" fill="hold"/>
                                        <p:tgtEl>
                                          <p:spTgt spid="48135"/>
                                        </p:tgtEl>
                                        <p:attrNameLst>
                                          <p:attrName>ppt_x</p:attrName>
                                        </p:attrNameLst>
                                      </p:cBhvr>
                                      <p:tavLst>
                                        <p:tav tm="0">
                                          <p:val>
                                            <p:strVal val="1+#ppt_w/2"/>
                                          </p:val>
                                        </p:tav>
                                        <p:tav tm="100000">
                                          <p:val>
                                            <p:strVal val="#ppt_x"/>
                                          </p:val>
                                        </p:tav>
                                      </p:tavLst>
                                    </p:anim>
                                    <p:anim calcmode="lin" valueType="num">
                                      <p:cBhvr additive="base">
                                        <p:cTn id="20" dur="500" fill="hold"/>
                                        <p:tgtEl>
                                          <p:spTgt spid="48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1" name="图片 2070" descr="4"/>
          <p:cNvPicPr>
            <a:picLocks noChangeAspect="1"/>
          </p:cNvPicPr>
          <p:nvPr/>
        </p:nvPicPr>
        <p:blipFill>
          <a:blip r:embed="rId3"/>
          <a:stretch>
            <a:fillRect/>
          </a:stretch>
        </p:blipFill>
        <p:spPr>
          <a:xfrm>
            <a:off x="0" y="4579938"/>
            <a:ext cx="16778288" cy="4895850"/>
          </a:xfrm>
          <a:prstGeom prst="rect">
            <a:avLst/>
          </a:prstGeom>
          <a:noFill/>
          <a:ln w="9525">
            <a:noFill/>
          </a:ln>
        </p:spPr>
      </p:pic>
      <p:sp>
        <p:nvSpPr>
          <p:cNvPr id="2056" name="文本框 2055"/>
          <p:cNvSpPr txBox="1"/>
          <p:nvPr/>
        </p:nvSpPr>
        <p:spPr>
          <a:xfrm>
            <a:off x="1476376" y="1065486"/>
            <a:ext cx="13752687" cy="2862322"/>
          </a:xfrm>
          <a:prstGeom prst="rect">
            <a:avLst/>
          </a:prstGeom>
          <a:noFill/>
          <a:ln w="9525">
            <a:noFill/>
          </a:ln>
        </p:spPr>
        <p:txBody>
          <a:bodyPr wrap="square">
            <a:spAutoFit/>
          </a:bodyPr>
          <a:lstStyle/>
          <a:p>
            <a:pPr lvl="0" algn="ctr" defTabSz="1500505">
              <a:spcBef>
                <a:spcPct val="50000"/>
              </a:spcBef>
            </a:pPr>
            <a:r>
              <a:rPr lang="en-US" altLang="zh-CN" sz="7200" b="1" dirty="0" err="1">
                <a:solidFill>
                  <a:srgbClr val="FF0066"/>
                </a:solidFill>
                <a:latin typeface="Times New Roman" panose="02020603050405020304" pitchFamily="18" charset="0"/>
                <a:ea typeface="黑体" panose="02010609060101010101" pitchFamily="2" charset="-122"/>
                <a:cs typeface="Times New Roman" panose="02020603050405020304" pitchFamily="18" charset="0"/>
              </a:rPr>
              <a:t>Tuần</a:t>
            </a:r>
            <a:r>
              <a:rPr lang="en-US" altLang="zh-CN" sz="72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9 </a:t>
            </a:r>
            <a:r>
              <a:rPr lang="en-US" altLang="zh-CN" sz="7200" b="1" dirty="0" err="1">
                <a:solidFill>
                  <a:srgbClr val="FF0066"/>
                </a:solidFill>
                <a:latin typeface="Times New Roman" panose="02020603050405020304" pitchFamily="18" charset="0"/>
                <a:ea typeface="黑体" panose="02010609060101010101" pitchFamily="2" charset="-122"/>
                <a:cs typeface="Times New Roman" panose="02020603050405020304" pitchFamily="18" charset="0"/>
              </a:rPr>
              <a:t>tiết</a:t>
            </a:r>
            <a:r>
              <a:rPr lang="en-US" altLang="zh-CN" sz="72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9</a:t>
            </a:r>
          </a:p>
          <a:p>
            <a:pPr lvl="0" algn="ctr" defTabSz="1500505">
              <a:spcBef>
                <a:spcPct val="50000"/>
              </a:spcBef>
            </a:pPr>
            <a:r>
              <a:rPr lang="en-US" altLang="zh-CN" sz="72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BÀI 4 BẢO VỆ LẼ PHẢI</a:t>
            </a:r>
          </a:p>
        </p:txBody>
      </p:sp>
      <p:pic>
        <p:nvPicPr>
          <p:cNvPr id="2070" name="图片 2069" descr="3"/>
          <p:cNvPicPr>
            <a:picLocks noChangeAspect="1"/>
          </p:cNvPicPr>
          <p:nvPr/>
        </p:nvPicPr>
        <p:blipFill>
          <a:blip r:embed="rId4"/>
          <a:stretch>
            <a:fillRect/>
          </a:stretch>
        </p:blipFill>
        <p:spPr>
          <a:xfrm>
            <a:off x="2052638" y="4089400"/>
            <a:ext cx="12749212" cy="4897438"/>
          </a:xfrm>
          <a:prstGeom prst="rect">
            <a:avLst/>
          </a:prstGeom>
          <a:noFill/>
          <a:ln w="9525">
            <a:noFill/>
          </a:ln>
        </p:spPr>
      </p:pic>
    </p:spTree>
    <p:extLst>
      <p:ext uri="{BB962C8B-B14F-4D97-AF65-F5344CB8AC3E}">
        <p14:creationId xmlns:p14="http://schemas.microsoft.com/office/powerpoint/2010/main" val="2259024792"/>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56"/>
                                        </p:tgtEl>
                                        <p:attrNameLst>
                                          <p:attrName>style.visibility</p:attrName>
                                        </p:attrNameLst>
                                      </p:cBhvr>
                                      <p:to>
                                        <p:strVal val="visible"/>
                                      </p:to>
                                    </p:set>
                                    <p:anim calcmode="discrete" valueType="clr">
                                      <p:cBhvr override="childStyle">
                                        <p:cTn id="19" dur="50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2056"/>
                                        </p:tgtEl>
                                        <p:attrNameLst>
                                          <p:attrName>fillcolor</p:attrName>
                                        </p:attrNameLst>
                                      </p:cBhvr>
                                      <p:tavLst>
                                        <p:tav tm="0">
                                          <p:val>
                                            <p:clrVal>
                                              <a:schemeClr val="accent2"/>
                                            </p:clrVal>
                                          </p:val>
                                        </p:tav>
                                        <p:tav tm="50000">
                                          <p:val>
                                            <p:clrVal>
                                              <a:schemeClr val="hlink"/>
                                            </p:clrVal>
                                          </p:val>
                                        </p:tav>
                                      </p:tavLst>
                                    </p:anim>
                                    <p:set>
                                      <p:cBhvr>
                                        <p:cTn id="21" dur="500"/>
                                        <p:tgtEl>
                                          <p:spTgt spid="20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4320641" y="444391"/>
            <a:ext cx="11809413" cy="8731250"/>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612775" y="5486400"/>
            <a:ext cx="4679950" cy="3665538"/>
          </a:xfrm>
          <a:prstGeom prst="rect">
            <a:avLst/>
          </a:prstGeom>
          <a:noFill/>
          <a:ln w="9525">
            <a:noFill/>
          </a:ln>
        </p:spPr>
      </p:pic>
      <p:sp>
        <p:nvSpPr>
          <p:cNvPr id="2" name="TextBox 1"/>
          <p:cNvSpPr txBox="1"/>
          <p:nvPr/>
        </p:nvSpPr>
        <p:spPr>
          <a:xfrm>
            <a:off x="5905500" y="3297734"/>
            <a:ext cx="9108380" cy="2800767"/>
          </a:xfrm>
          <a:prstGeom prst="rect">
            <a:avLst/>
          </a:prstGeom>
          <a:noFill/>
        </p:spPr>
        <p:txBody>
          <a:bodyPr wrap="square" rtlCol="0">
            <a:spAutoFit/>
          </a:bodyPr>
          <a:lstStyle/>
          <a:p>
            <a:pPr algn="ctr"/>
            <a:r>
              <a:rPr lang="en-US" sz="8800" b="1" dirty="0">
                <a:solidFill>
                  <a:srgbClr val="82B642"/>
                </a:solidFill>
                <a:latin typeface="Times New Roman" panose="02020603050405020304" pitchFamily="18" charset="0"/>
                <a:cs typeface="Times New Roman" panose="02020603050405020304" pitchFamily="18" charset="0"/>
              </a:rPr>
              <a:t>HOẠT ĐỘNG </a:t>
            </a:r>
          </a:p>
          <a:p>
            <a:pPr algn="ctr"/>
            <a:r>
              <a:rPr lang="en-US" sz="8800" b="1" dirty="0">
                <a:solidFill>
                  <a:srgbClr val="82B642"/>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678816119"/>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图片 37891"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7897" name="图片 37896" descr="1-26"/>
          <p:cNvPicPr>
            <a:picLocks noChangeAspect="1"/>
          </p:cNvPicPr>
          <p:nvPr/>
        </p:nvPicPr>
        <p:blipFill>
          <a:blip r:embed="rId4"/>
          <a:stretch>
            <a:fillRect/>
          </a:stretch>
        </p:blipFill>
        <p:spPr>
          <a:xfrm>
            <a:off x="1547813" y="3101975"/>
            <a:ext cx="6516687" cy="4876800"/>
          </a:xfrm>
          <a:prstGeom prst="rect">
            <a:avLst/>
          </a:prstGeom>
          <a:noFill/>
          <a:ln w="9525">
            <a:noFill/>
          </a:ln>
        </p:spPr>
      </p:pic>
      <p:pic>
        <p:nvPicPr>
          <p:cNvPr id="37894" name="图片 37893" descr="1-28"/>
          <p:cNvPicPr>
            <a:picLocks noChangeAspect="1"/>
          </p:cNvPicPr>
          <p:nvPr/>
        </p:nvPicPr>
        <p:blipFill>
          <a:blip r:embed="rId5"/>
          <a:stretch>
            <a:fillRect/>
          </a:stretch>
        </p:blipFill>
        <p:spPr>
          <a:xfrm>
            <a:off x="549275" y="5240338"/>
            <a:ext cx="4383088" cy="3962400"/>
          </a:xfrm>
          <a:prstGeom prst="rect">
            <a:avLst/>
          </a:prstGeom>
          <a:noFill/>
          <a:ln w="9525">
            <a:noFill/>
          </a:ln>
        </p:spPr>
      </p:pic>
      <p:pic>
        <p:nvPicPr>
          <p:cNvPr id="37895" name="图片 37894" descr="1-29"/>
          <p:cNvPicPr>
            <a:picLocks noChangeAspect="1"/>
          </p:cNvPicPr>
          <p:nvPr/>
        </p:nvPicPr>
        <p:blipFill>
          <a:blip r:embed="rId6"/>
          <a:stretch>
            <a:fillRect/>
          </a:stretch>
        </p:blipFill>
        <p:spPr>
          <a:xfrm>
            <a:off x="6156325" y="0"/>
            <a:ext cx="10440988" cy="9526588"/>
          </a:xfrm>
          <a:prstGeom prst="rect">
            <a:avLst/>
          </a:prstGeom>
          <a:noFill/>
          <a:ln w="9525">
            <a:noFill/>
          </a:ln>
        </p:spPr>
      </p:pic>
      <p:pic>
        <p:nvPicPr>
          <p:cNvPr id="37896" name="图片 37895" descr="1-27"/>
          <p:cNvPicPr>
            <a:picLocks noChangeAspect="1"/>
          </p:cNvPicPr>
          <p:nvPr/>
        </p:nvPicPr>
        <p:blipFill>
          <a:blip r:embed="rId7"/>
          <a:stretch>
            <a:fillRect/>
          </a:stretch>
        </p:blipFill>
        <p:spPr>
          <a:xfrm>
            <a:off x="1981200" y="920750"/>
            <a:ext cx="4114800" cy="3657600"/>
          </a:xfrm>
          <a:prstGeom prst="rect">
            <a:avLst/>
          </a:prstGeom>
          <a:noFill/>
          <a:ln w="9525">
            <a:noFill/>
          </a:ln>
        </p:spPr>
      </p:pic>
      <p:sp>
        <p:nvSpPr>
          <p:cNvPr id="2" name="TextBox 1"/>
          <p:cNvSpPr txBox="1"/>
          <p:nvPr/>
        </p:nvSpPr>
        <p:spPr>
          <a:xfrm>
            <a:off x="7266644" y="4038809"/>
            <a:ext cx="6875735" cy="3139321"/>
          </a:xfrm>
          <a:prstGeom prst="rect">
            <a:avLst/>
          </a:prstGeom>
          <a:noFill/>
        </p:spPr>
        <p:txBody>
          <a:bodyPr wrap="square" rtlCol="0">
            <a:spAutoFit/>
          </a:bodyPr>
          <a:lstStyle/>
          <a:p>
            <a:r>
              <a:rPr lang="en-US" sz="6600" dirty="0">
                <a:solidFill>
                  <a:srgbClr val="0070C0"/>
                </a:solidFill>
                <a:latin typeface="Times New Roman" panose="02020603050405020304" pitchFamily="18" charset="0"/>
                <a:cs typeface="Times New Roman" panose="02020603050405020304" pitchFamily="18" charset="0"/>
              </a:rPr>
              <a:t>2. </a:t>
            </a:r>
            <a:r>
              <a:rPr lang="en-US" sz="6600" dirty="0" err="1">
                <a:solidFill>
                  <a:srgbClr val="0070C0"/>
                </a:solidFill>
                <a:latin typeface="Times New Roman" panose="02020603050405020304" pitchFamily="18" charset="0"/>
                <a:cs typeface="Times New Roman" panose="02020603050405020304" pitchFamily="18" charset="0"/>
              </a:rPr>
              <a:t>Những</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việc</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cần</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làm</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để</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bảo</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vệ</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lẽ</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phải</a:t>
            </a:r>
            <a:r>
              <a:rPr lang="en-US" sz="66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8809479"/>
      </p:ext>
    </p:extLst>
  </p:cSld>
  <p:clrMapOvr>
    <a:masterClrMapping/>
  </p:clrMapOvr>
  <p:transition advClick="0" advTm="300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4448" y="921470"/>
            <a:ext cx="13321480" cy="1938992"/>
          </a:xfrm>
          <a:prstGeom prst="rect">
            <a:avLst/>
          </a:prstGeom>
          <a:solidFill>
            <a:schemeClr val="bg1"/>
          </a:solid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	QUAN SÁT HÍNH ẢNH</a:t>
            </a:r>
          </a:p>
          <a:p>
            <a:pPr algn="ctr"/>
            <a:r>
              <a:rPr lang="en-US" sz="4000" b="1" dirty="0" err="1">
                <a:solidFill>
                  <a:srgbClr val="FF0000"/>
                </a:solidFill>
                <a:latin typeface="Times New Roman" panose="02020603050405020304" pitchFamily="18" charset="0"/>
                <a:cs typeface="Times New Roman" panose="02020603050405020304" pitchFamily="18" charset="0"/>
              </a:rPr>
              <a:t>Hãy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chỉ</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lời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nói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bức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hiện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bảo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lẽ</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phải</a:t>
            </a:r>
            <a:r>
              <a:rPr lang="en-US" sz="4000" b="1" dirty="0">
                <a:solidFill>
                  <a:srgbClr val="FF000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rotWithShape="1">
          <a:blip r:embed="rId2"/>
          <a:srcRect l="16648" t="14691" r="45552" b="41694"/>
          <a:stretch/>
        </p:blipFill>
        <p:spPr>
          <a:xfrm>
            <a:off x="180232" y="3902138"/>
            <a:ext cx="7694569" cy="4752528"/>
          </a:xfrm>
          <a:prstGeom prst="rect">
            <a:avLst/>
          </a:prstGeom>
        </p:spPr>
      </p:pic>
      <p:pic>
        <p:nvPicPr>
          <p:cNvPr id="3" name="Picture 2"/>
          <p:cNvPicPr>
            <a:picLocks noChangeAspect="1"/>
          </p:cNvPicPr>
          <p:nvPr/>
        </p:nvPicPr>
        <p:blipFill rotWithShape="1">
          <a:blip r:embed="rId3"/>
          <a:srcRect l="15538" t="25077" r="45551" b="33385"/>
          <a:stretch/>
        </p:blipFill>
        <p:spPr>
          <a:xfrm>
            <a:off x="8182868" y="3884260"/>
            <a:ext cx="8316924" cy="4752528"/>
          </a:xfrm>
          <a:prstGeom prst="rect">
            <a:avLst/>
          </a:prstGeom>
        </p:spPr>
      </p:pic>
    </p:spTree>
    <p:extLst>
      <p:ext uri="{BB962C8B-B14F-4D97-AF65-F5344CB8AC3E}">
        <p14:creationId xmlns:p14="http://schemas.microsoft.com/office/powerpoint/2010/main" val="2284828778"/>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图片 43011"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3013" name="图片 43012" descr="1-31"/>
          <p:cNvPicPr>
            <a:picLocks noChangeAspect="1"/>
          </p:cNvPicPr>
          <p:nvPr/>
        </p:nvPicPr>
        <p:blipFill>
          <a:blip r:embed="rId4"/>
          <a:stretch>
            <a:fillRect/>
          </a:stretch>
        </p:blipFill>
        <p:spPr>
          <a:xfrm>
            <a:off x="2700338" y="346075"/>
            <a:ext cx="10514012" cy="8570913"/>
          </a:xfrm>
          <a:prstGeom prst="rect">
            <a:avLst/>
          </a:prstGeom>
          <a:noFill/>
          <a:ln w="9525">
            <a:noFill/>
          </a:ln>
        </p:spPr>
      </p:pic>
      <p:pic>
        <p:nvPicPr>
          <p:cNvPr id="43014" name="图片 43013" descr="1-36"/>
          <p:cNvPicPr>
            <a:picLocks noChangeAspect="1"/>
          </p:cNvPicPr>
          <p:nvPr/>
        </p:nvPicPr>
        <p:blipFill>
          <a:blip r:embed="rId5"/>
          <a:stretch>
            <a:fillRect/>
          </a:stretch>
        </p:blipFill>
        <p:spPr>
          <a:xfrm>
            <a:off x="10837863" y="611188"/>
            <a:ext cx="6229350" cy="9167812"/>
          </a:xfrm>
          <a:prstGeom prst="rect">
            <a:avLst/>
          </a:prstGeom>
          <a:noFill/>
          <a:ln w="9525">
            <a:noFill/>
          </a:ln>
        </p:spPr>
      </p:pic>
      <p:pic>
        <p:nvPicPr>
          <p:cNvPr id="43015" name="图片 43014" descr="1-35"/>
          <p:cNvPicPr>
            <a:picLocks noChangeAspect="1"/>
          </p:cNvPicPr>
          <p:nvPr/>
        </p:nvPicPr>
        <p:blipFill>
          <a:blip r:embed="rId6"/>
          <a:stretch>
            <a:fillRect/>
          </a:stretch>
        </p:blipFill>
        <p:spPr>
          <a:xfrm>
            <a:off x="0" y="2203450"/>
            <a:ext cx="5608638" cy="7272338"/>
          </a:xfrm>
          <a:prstGeom prst="rect">
            <a:avLst/>
          </a:prstGeom>
          <a:noFill/>
          <a:ln w="9525">
            <a:noFill/>
          </a:ln>
        </p:spPr>
      </p:pic>
      <p:sp>
        <p:nvSpPr>
          <p:cNvPr id="6" name="Rectangle 5">
            <a:extLst>
              <a:ext uri="{FF2B5EF4-FFF2-40B4-BE49-F238E27FC236}">
                <a16:creationId xmlns:a16="http://schemas.microsoft.com/office/drawing/2014/main" id="{51F4D7AE-5E2F-9005-BEB9-E7633AB65462}"/>
              </a:ext>
            </a:extLst>
          </p:cNvPr>
          <p:cNvSpPr/>
          <p:nvPr/>
        </p:nvSpPr>
        <p:spPr>
          <a:xfrm>
            <a:off x="4999706" y="3256102"/>
            <a:ext cx="6780463" cy="2435988"/>
          </a:xfrm>
          <a:prstGeom prst="rect">
            <a:avLst/>
          </a:prstGeom>
          <a:noFill/>
          <a:ln w="28575">
            <a:noFill/>
            <a:prstDash val="sysDash"/>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54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Học</a:t>
            </a:r>
            <a:r>
              <a:rPr lang="en-US" sz="54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sinh</a:t>
            </a:r>
            <a:r>
              <a:rPr lang="en-US" sz="54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cần</a:t>
            </a:r>
            <a:r>
              <a:rPr lang="en-US" sz="54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làm</a:t>
            </a:r>
            <a:r>
              <a:rPr lang="en-US" sz="54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54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để</a:t>
            </a:r>
            <a:r>
              <a:rPr lang="en-US" sz="54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bảo</a:t>
            </a:r>
            <a:r>
              <a:rPr lang="en-US" sz="54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vệ</a:t>
            </a:r>
            <a:r>
              <a:rPr lang="en-US" sz="54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lẽ</a:t>
            </a:r>
            <a:r>
              <a:rPr lang="en-US" sz="54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54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phải</a:t>
            </a:r>
            <a:r>
              <a:rPr lang="en-US" sz="54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1000"/>
                                        <p:tgtEl>
                                          <p:spTgt spid="43012"/>
                                        </p:tgtEl>
                                      </p:cBhvr>
                                    </p:animEffect>
                                    <p:anim calcmode="lin" valueType="num">
                                      <p:cBhvr>
                                        <p:cTn id="8" dur="1000" fill="hold"/>
                                        <p:tgtEl>
                                          <p:spTgt spid="43012"/>
                                        </p:tgtEl>
                                        <p:attrNameLst>
                                          <p:attrName>ppt_x</p:attrName>
                                        </p:attrNameLst>
                                      </p:cBhvr>
                                      <p:tavLst>
                                        <p:tav tm="0">
                                          <p:val>
                                            <p:strVal val="#ppt_x"/>
                                          </p:val>
                                        </p:tav>
                                        <p:tav tm="100000">
                                          <p:val>
                                            <p:strVal val="#ppt_x"/>
                                          </p:val>
                                        </p:tav>
                                      </p:tavLst>
                                    </p:anim>
                                    <p:anim calcmode="lin" valueType="num">
                                      <p:cBhvr>
                                        <p:cTn id="9" dur="1000" fill="hold"/>
                                        <p:tgtEl>
                                          <p:spTgt spid="430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p:cTn id="13" dur="1000" fill="hold"/>
                                        <p:tgtEl>
                                          <p:spTgt spid="43013"/>
                                        </p:tgtEl>
                                        <p:attrNameLst>
                                          <p:attrName>ppt_w</p:attrName>
                                        </p:attrNameLst>
                                      </p:cBhvr>
                                      <p:tavLst>
                                        <p:tav tm="0">
                                          <p:val>
                                            <p:fltVal val="0"/>
                                          </p:val>
                                        </p:tav>
                                        <p:tav tm="100000">
                                          <p:val>
                                            <p:strVal val="#ppt_w"/>
                                          </p:val>
                                        </p:tav>
                                      </p:tavLst>
                                    </p:anim>
                                    <p:anim calcmode="lin" valueType="num">
                                      <p:cBhvr>
                                        <p:cTn id="14" dur="1000" fill="hold"/>
                                        <p:tgtEl>
                                          <p:spTgt spid="43013"/>
                                        </p:tgtEl>
                                        <p:attrNameLst>
                                          <p:attrName>ppt_h</p:attrName>
                                        </p:attrNameLst>
                                      </p:cBhvr>
                                      <p:tavLst>
                                        <p:tav tm="0">
                                          <p:val>
                                            <p:fltVal val="0"/>
                                          </p:val>
                                        </p:tav>
                                        <p:tav tm="100000">
                                          <p:val>
                                            <p:strVal val="#ppt_h"/>
                                          </p:val>
                                        </p:tav>
                                      </p:tavLst>
                                    </p:anim>
                                    <p:anim calcmode="lin" valueType="num">
                                      <p:cBhvr>
                                        <p:cTn id="15" dur="1000" fill="hold"/>
                                        <p:tgtEl>
                                          <p:spTgt spid="430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3013"/>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3015"/>
                                        </p:tgtEl>
                                        <p:attrNameLst>
                                          <p:attrName>style.visibility</p:attrName>
                                        </p:attrNameLst>
                                      </p:cBhvr>
                                      <p:to>
                                        <p:strVal val="visible"/>
                                      </p:to>
                                    </p:set>
                                    <p:anim calcmode="lin" valueType="num">
                                      <p:cBhvr>
                                        <p:cTn id="20" dur="500" fill="hold"/>
                                        <p:tgtEl>
                                          <p:spTgt spid="43015"/>
                                        </p:tgtEl>
                                        <p:attrNameLst>
                                          <p:attrName>ppt_w</p:attrName>
                                        </p:attrNameLst>
                                      </p:cBhvr>
                                      <p:tavLst>
                                        <p:tav tm="0">
                                          <p:val>
                                            <p:fltVal val="0"/>
                                          </p:val>
                                        </p:tav>
                                        <p:tav tm="100000">
                                          <p:val>
                                            <p:strVal val="#ppt_w"/>
                                          </p:val>
                                        </p:tav>
                                      </p:tavLst>
                                    </p:anim>
                                    <p:anim calcmode="lin" valueType="num">
                                      <p:cBhvr>
                                        <p:cTn id="21" dur="500" fill="hold"/>
                                        <p:tgtEl>
                                          <p:spTgt spid="43015"/>
                                        </p:tgtEl>
                                        <p:attrNameLst>
                                          <p:attrName>ppt_h</p:attrName>
                                        </p:attrNameLst>
                                      </p:cBhvr>
                                      <p:tavLst>
                                        <p:tav tm="0">
                                          <p:val>
                                            <p:fltVal val="0"/>
                                          </p:val>
                                        </p:tav>
                                        <p:tav tm="100000">
                                          <p:val>
                                            <p:strVal val="#ppt_h"/>
                                          </p:val>
                                        </p:tav>
                                      </p:tavLst>
                                    </p:anim>
                                    <p:animEffect transition="in" filter="fade">
                                      <p:cBhvr>
                                        <p:cTn id="22" dur="500"/>
                                        <p:tgtEl>
                                          <p:spTgt spid="43015"/>
                                        </p:tgtEl>
                                      </p:cBhvr>
                                    </p:animEffect>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43014"/>
                                        </p:tgtEl>
                                        <p:attrNameLst>
                                          <p:attrName>style.visibility</p:attrName>
                                        </p:attrNameLst>
                                      </p:cBhvr>
                                      <p:to>
                                        <p:strVal val="visible"/>
                                      </p:to>
                                    </p:set>
                                    <p:anim calcmode="lin" valueType="num">
                                      <p:cBhvr additive="base">
                                        <p:cTn id="26" dur="1000" fill="hold"/>
                                        <p:tgtEl>
                                          <p:spTgt spid="43014"/>
                                        </p:tgtEl>
                                        <p:attrNameLst>
                                          <p:attrName>ppt_x</p:attrName>
                                        </p:attrNameLst>
                                      </p:cBhvr>
                                      <p:tavLst>
                                        <p:tav tm="0">
                                          <p:val>
                                            <p:strVal val="1+#ppt_w/2"/>
                                          </p:val>
                                        </p:tav>
                                        <p:tav tm="100000">
                                          <p:val>
                                            <p:strVal val="#ppt_x"/>
                                          </p:val>
                                        </p:tav>
                                      </p:tavLst>
                                    </p:anim>
                                    <p:anim calcmode="lin" valueType="num">
                                      <p:cBhvr additive="base">
                                        <p:cTn id="27" dur="1000" fill="hold"/>
                                        <p:tgtEl>
                                          <p:spTgt spid="43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3" name="Rectangle 13"/>
          <p:cNvSpPr>
            <a:spLocks noChangeArrowheads="1"/>
          </p:cNvSpPr>
          <p:nvPr/>
        </p:nvSpPr>
        <p:spPr bwMode="auto">
          <a:xfrm>
            <a:off x="900312" y="796960"/>
            <a:ext cx="154516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vi-VN" altLang="zh-CN" sz="5400" dirty="0">
                <a:solidFill>
                  <a:srgbClr val="FF3300"/>
                </a:solidFill>
              </a:rPr>
              <a:t>Em hãy </a:t>
            </a:r>
            <a:r>
              <a:rPr lang="en-US" altLang="zh-CN" sz="5400" dirty="0" err="1">
                <a:solidFill>
                  <a:srgbClr val="FF3300"/>
                </a:solidFill>
              </a:rPr>
              <a:t>cho</a:t>
            </a:r>
            <a:r>
              <a:rPr lang="en-US" altLang="zh-CN" sz="5400" dirty="0">
                <a:solidFill>
                  <a:srgbClr val="FF3300"/>
                </a:solidFill>
              </a:rPr>
              <a:t> </a:t>
            </a:r>
            <a:r>
              <a:rPr lang="en-US" altLang="zh-CN" sz="5400" dirty="0" err="1">
                <a:solidFill>
                  <a:srgbClr val="FF3300"/>
                </a:solidFill>
              </a:rPr>
              <a:t>biết</a:t>
            </a:r>
            <a:r>
              <a:rPr lang="en-US" altLang="zh-CN" sz="5400" dirty="0">
                <a:solidFill>
                  <a:srgbClr val="FF3300"/>
                </a:solidFill>
              </a:rPr>
              <a:t> ý </a:t>
            </a:r>
            <a:r>
              <a:rPr lang="en-US" altLang="zh-CN" sz="5400" dirty="0" err="1">
                <a:solidFill>
                  <a:srgbClr val="FF3300"/>
                </a:solidFill>
              </a:rPr>
              <a:t>nghĩa</a:t>
            </a:r>
            <a:r>
              <a:rPr lang="en-US" altLang="zh-CN" sz="5400" dirty="0">
                <a:solidFill>
                  <a:srgbClr val="FF3300"/>
                </a:solidFill>
              </a:rPr>
              <a:t> </a:t>
            </a:r>
            <a:r>
              <a:rPr lang="en-US" altLang="zh-CN" sz="5400" dirty="0" err="1">
                <a:solidFill>
                  <a:srgbClr val="FF3300"/>
                </a:solidFill>
              </a:rPr>
              <a:t>của</a:t>
            </a:r>
            <a:r>
              <a:rPr lang="vi-VN" altLang="zh-CN" sz="5400" dirty="0">
                <a:solidFill>
                  <a:srgbClr val="FF3300"/>
                </a:solidFill>
              </a:rPr>
              <a:t> câu ca dao dưới đây</a:t>
            </a:r>
          </a:p>
        </p:txBody>
      </p:sp>
      <p:sp>
        <p:nvSpPr>
          <p:cNvPr id="30752" name="Rectangle 32"/>
          <p:cNvSpPr>
            <a:spLocks noChangeArrowheads="1"/>
          </p:cNvSpPr>
          <p:nvPr/>
        </p:nvSpPr>
        <p:spPr bwMode="auto">
          <a:xfrm>
            <a:off x="1872265" y="2235470"/>
            <a:ext cx="13333058" cy="199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zh-CN" sz="6193" dirty="0">
                <a:solidFill>
                  <a:srgbClr val="0000CC"/>
                </a:solidFill>
                <a:ea typeface="Arial Unicode MS" panose="020B0604020202020204" pitchFamily="34" charset="-122"/>
                <a:cs typeface="Arial" panose="020B0604020202020204" pitchFamily="34" charset="0"/>
              </a:rPr>
              <a:t>"Dù cho đất đổi trời thay</a:t>
            </a:r>
          </a:p>
          <a:p>
            <a:pPr algn="ctr"/>
            <a:r>
              <a:rPr lang="vi-VN" altLang="zh-CN" sz="6193" dirty="0">
                <a:solidFill>
                  <a:srgbClr val="0000CC"/>
                </a:solidFill>
                <a:ea typeface="Arial Unicode MS" panose="020B0604020202020204" pitchFamily="34" charset="-122"/>
                <a:cs typeface="Arial" panose="020B0604020202020204" pitchFamily="34" charset="0"/>
              </a:rPr>
              <a:t>Trăm năm vẫn giữ lòng ngay với đời"</a:t>
            </a:r>
          </a:p>
        </p:txBody>
      </p:sp>
    </p:spTree>
    <p:extLst>
      <p:ext uri="{BB962C8B-B14F-4D97-AF65-F5344CB8AC3E}">
        <p14:creationId xmlns:p14="http://schemas.microsoft.com/office/powerpoint/2010/main" val="1426411306"/>
      </p:ext>
    </p:extLst>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2240" y="633438"/>
            <a:ext cx="16273808" cy="884235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8" name="图片 33797" descr="1-24"/>
          <p:cNvPicPr>
            <a:picLocks noChangeAspect="1"/>
          </p:cNvPicPr>
          <p:nvPr/>
        </p:nvPicPr>
        <p:blipFill>
          <a:blip r:embed="rId3"/>
          <a:stretch>
            <a:fillRect/>
          </a:stretch>
        </p:blipFill>
        <p:spPr>
          <a:xfrm>
            <a:off x="14385095" y="96726"/>
            <a:ext cx="1977650" cy="1801093"/>
          </a:xfrm>
          <a:prstGeom prst="rect">
            <a:avLst/>
          </a:prstGeom>
          <a:noFill/>
          <a:ln w="9525">
            <a:noFill/>
          </a:ln>
        </p:spPr>
      </p:pic>
      <p:sp>
        <p:nvSpPr>
          <p:cNvPr id="2" name="Rectangle 1"/>
          <p:cNvSpPr/>
          <p:nvPr/>
        </p:nvSpPr>
        <p:spPr>
          <a:xfrm>
            <a:off x="1188344" y="997273"/>
            <a:ext cx="13033448" cy="1323439"/>
          </a:xfrm>
          <a:prstGeom prst="rect">
            <a:avLst/>
          </a:prstGeom>
          <a:noFill/>
        </p:spPr>
        <p:txBody>
          <a:bodyPr wrap="square">
            <a:spAutoFit/>
          </a:bodyPr>
          <a:lstStyle/>
          <a:p>
            <a:pPr algn="just"/>
            <a:r>
              <a:rPr lang="en-US" sz="4000" dirty="0">
                <a:solidFill>
                  <a:schemeClr val="tx1">
                    <a:lumMod val="10000"/>
                  </a:schemeClr>
                </a:solidFill>
              </a:rPr>
              <a:t>	</a:t>
            </a:r>
            <a:r>
              <a:rPr lang="en-US" sz="4000" dirty="0">
                <a:solidFill>
                  <a:schemeClr val="tx1">
                    <a:lumMod val="10000"/>
                  </a:schemeClr>
                </a:solidFill>
                <a:sym typeface="Wingdings" panose="05000000000000000000" pitchFamily="2" charset="2"/>
              </a:rPr>
              <a:t></a:t>
            </a:r>
            <a:r>
              <a:rPr lang="vi-VN" sz="4000" dirty="0">
                <a:solidFill>
                  <a:schemeClr val="tx1">
                    <a:lumMod val="10000"/>
                  </a:schemeClr>
                </a:solidFill>
              </a:rPr>
              <a:t>Học sinh cần có những lời nói, hành động cụ thể để bảo vệ lẽ phải thông qua các  việc làm như: </a:t>
            </a:r>
          </a:p>
        </p:txBody>
      </p:sp>
      <p:graphicFrame>
        <p:nvGraphicFramePr>
          <p:cNvPr id="7" name="Diagram 6">
            <a:extLst>
              <a:ext uri="{FF2B5EF4-FFF2-40B4-BE49-F238E27FC236}">
                <a16:creationId xmlns:a16="http://schemas.microsoft.com/office/drawing/2014/main" id="{C1C85E99-EEAB-9B1A-59A9-67382BFFDFEA}"/>
              </a:ext>
            </a:extLst>
          </p:cNvPr>
          <p:cNvGraphicFramePr/>
          <p:nvPr>
            <p:extLst>
              <p:ext uri="{D42A27DB-BD31-4B8C-83A1-F6EECF244321}">
                <p14:modId xmlns:p14="http://schemas.microsoft.com/office/powerpoint/2010/main" val="850400500"/>
              </p:ext>
            </p:extLst>
          </p:nvPr>
        </p:nvGraphicFramePr>
        <p:xfrm>
          <a:off x="-539848" y="2289622"/>
          <a:ext cx="18328059" cy="62493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3799" name="图片 33798" descr="1-23"/>
          <p:cNvPicPr>
            <a:picLocks noChangeAspect="1"/>
          </p:cNvPicPr>
          <p:nvPr/>
        </p:nvPicPr>
        <p:blipFill>
          <a:blip r:embed="rId9"/>
          <a:stretch>
            <a:fillRect/>
          </a:stretch>
        </p:blipFill>
        <p:spPr>
          <a:xfrm>
            <a:off x="252240" y="5746006"/>
            <a:ext cx="4020871" cy="3729782"/>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1000" fill="hold"/>
                                        <p:tgtEl>
                                          <p:spTgt spid="33799"/>
                                        </p:tgtEl>
                                        <p:attrNameLst>
                                          <p:attrName>ppt_w</p:attrName>
                                        </p:attrNameLst>
                                      </p:cBhvr>
                                      <p:tavLst>
                                        <p:tav tm="0">
                                          <p:val>
                                            <p:fltVal val="0"/>
                                          </p:val>
                                        </p:tav>
                                        <p:tav tm="100000">
                                          <p:val>
                                            <p:strVal val="#ppt_w"/>
                                          </p:val>
                                        </p:tav>
                                      </p:tavLst>
                                    </p:anim>
                                    <p:anim calcmode="lin" valueType="num">
                                      <p:cBhvr>
                                        <p:cTn id="8" dur="1000" fill="hold"/>
                                        <p:tgtEl>
                                          <p:spTgt spid="33799"/>
                                        </p:tgtEl>
                                        <p:attrNameLst>
                                          <p:attrName>ppt_h</p:attrName>
                                        </p:attrNameLst>
                                      </p:cBhvr>
                                      <p:tavLst>
                                        <p:tav tm="0">
                                          <p:val>
                                            <p:fltVal val="0"/>
                                          </p:val>
                                        </p:tav>
                                        <p:tav tm="100000">
                                          <p:val>
                                            <p:strVal val="#ppt_h"/>
                                          </p:val>
                                        </p:tav>
                                      </p:tavLst>
                                    </p:anim>
                                    <p:anim calcmode="lin" valueType="num">
                                      <p:cBhvr>
                                        <p:cTn id="9" dur="1000" fill="hold"/>
                                        <p:tgtEl>
                                          <p:spTgt spid="337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33798"/>
                                        </p:tgtEl>
                                        <p:attrNameLst>
                                          <p:attrName>style.visibility</p:attrName>
                                        </p:attrNameLst>
                                      </p:cBhvr>
                                      <p:to>
                                        <p:strVal val="visible"/>
                                      </p:to>
                                    </p:set>
                                    <p:animEffect transition="in" filter="fade">
                                      <p:cBhvr>
                                        <p:cTn id="14" dur="1000"/>
                                        <p:tgtEl>
                                          <p:spTgt spid="33798"/>
                                        </p:tgtEl>
                                      </p:cBhvr>
                                    </p:animEffect>
                                    <p:anim calcmode="lin" valueType="num">
                                      <p:cBhvr>
                                        <p:cTn id="15" dur="1000" fill="hold"/>
                                        <p:tgtEl>
                                          <p:spTgt spid="33798"/>
                                        </p:tgtEl>
                                        <p:attrNameLst>
                                          <p:attrName>ppt_x</p:attrName>
                                        </p:attrNameLst>
                                      </p:cBhvr>
                                      <p:tavLst>
                                        <p:tav tm="0">
                                          <p:val>
                                            <p:strVal val="#ppt_x"/>
                                          </p:val>
                                        </p:tav>
                                        <p:tav tm="100000">
                                          <p:val>
                                            <p:strVal val="#ppt_x"/>
                                          </p:val>
                                        </p:tav>
                                      </p:tavLst>
                                    </p:anim>
                                    <p:anim calcmode="lin" valueType="num">
                                      <p:cBhvr>
                                        <p:cTn id="16"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4320641" y="444391"/>
            <a:ext cx="11809413" cy="8731250"/>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612775" y="5486400"/>
            <a:ext cx="4679950" cy="3665538"/>
          </a:xfrm>
          <a:prstGeom prst="rect">
            <a:avLst/>
          </a:prstGeom>
          <a:noFill/>
          <a:ln w="9525">
            <a:noFill/>
          </a:ln>
        </p:spPr>
      </p:pic>
      <p:sp>
        <p:nvSpPr>
          <p:cNvPr id="2" name="TextBox 1"/>
          <p:cNvSpPr txBox="1"/>
          <p:nvPr/>
        </p:nvSpPr>
        <p:spPr>
          <a:xfrm>
            <a:off x="5905500" y="3297734"/>
            <a:ext cx="9108380" cy="2800767"/>
          </a:xfrm>
          <a:prstGeom prst="rect">
            <a:avLst/>
          </a:prstGeom>
          <a:noFill/>
        </p:spPr>
        <p:txBody>
          <a:bodyPr wrap="square" rtlCol="0">
            <a:spAutoFit/>
          </a:bodyPr>
          <a:lstStyle/>
          <a:p>
            <a:pPr algn="ctr"/>
            <a:r>
              <a:rPr lang="en-US" sz="8800" b="1" dirty="0">
                <a:solidFill>
                  <a:srgbClr val="82B642"/>
                </a:solidFill>
                <a:latin typeface="Times New Roman" panose="02020603050405020304" pitchFamily="18" charset="0"/>
                <a:cs typeface="Times New Roman" panose="02020603050405020304" pitchFamily="18" charset="0"/>
              </a:rPr>
              <a:t>HOẠT ĐỘNG LUYỆN TẬP</a:t>
            </a:r>
          </a:p>
        </p:txBody>
      </p:sp>
    </p:spTree>
    <p:extLst>
      <p:ext uri="{BB962C8B-B14F-4D97-AF65-F5344CB8AC3E}">
        <p14:creationId xmlns:p14="http://schemas.microsoft.com/office/powerpoint/2010/main" val="8611892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图片 40963"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0965" name="图片 40964" descr="1-40"/>
          <p:cNvPicPr>
            <a:picLocks noChangeAspect="1"/>
          </p:cNvPicPr>
          <p:nvPr/>
        </p:nvPicPr>
        <p:blipFill>
          <a:blip r:embed="rId4"/>
          <a:stretch>
            <a:fillRect/>
          </a:stretch>
        </p:blipFill>
        <p:spPr>
          <a:xfrm>
            <a:off x="10909300" y="5794375"/>
            <a:ext cx="5003800" cy="3681413"/>
          </a:xfrm>
          <a:prstGeom prst="rect">
            <a:avLst/>
          </a:prstGeom>
          <a:noFill/>
          <a:ln w="9525">
            <a:noFill/>
          </a:ln>
        </p:spPr>
      </p:pic>
      <p:pic>
        <p:nvPicPr>
          <p:cNvPr id="40966" name="图片 40965" descr="1-38"/>
          <p:cNvPicPr>
            <a:picLocks noChangeAspect="1"/>
          </p:cNvPicPr>
          <p:nvPr/>
        </p:nvPicPr>
        <p:blipFill>
          <a:blip r:embed="rId5"/>
          <a:stretch>
            <a:fillRect/>
          </a:stretch>
        </p:blipFill>
        <p:spPr>
          <a:xfrm>
            <a:off x="-36512" y="-735012"/>
            <a:ext cx="4121150" cy="10191750"/>
          </a:xfrm>
          <a:prstGeom prst="rect">
            <a:avLst/>
          </a:prstGeom>
          <a:noFill/>
          <a:ln w="9525">
            <a:noFill/>
          </a:ln>
        </p:spPr>
      </p:pic>
      <p:pic>
        <p:nvPicPr>
          <p:cNvPr id="40967" name="图片 40966" descr="1-39"/>
          <p:cNvPicPr>
            <a:picLocks noChangeAspect="1"/>
          </p:cNvPicPr>
          <p:nvPr/>
        </p:nvPicPr>
        <p:blipFill>
          <a:blip r:embed="rId6"/>
          <a:stretch>
            <a:fillRect/>
          </a:stretch>
        </p:blipFill>
        <p:spPr>
          <a:xfrm>
            <a:off x="1692275" y="2217738"/>
            <a:ext cx="14708188" cy="4164012"/>
          </a:xfrm>
          <a:prstGeom prst="rect">
            <a:avLst/>
          </a:prstGeom>
          <a:noFill/>
          <a:ln w="9525">
            <a:noFill/>
          </a:ln>
        </p:spPr>
      </p:pic>
      <p:sp>
        <p:nvSpPr>
          <p:cNvPr id="2" name="TextBox 1"/>
          <p:cNvSpPr txBox="1"/>
          <p:nvPr/>
        </p:nvSpPr>
        <p:spPr>
          <a:xfrm>
            <a:off x="3816573" y="721360"/>
            <a:ext cx="12128891" cy="1708160"/>
          </a:xfrm>
          <a:prstGeom prst="rect">
            <a:avLst/>
          </a:prstGeom>
          <a:solidFill>
            <a:schemeClr val="accent3"/>
          </a:solidFill>
        </p:spPr>
        <p:txBody>
          <a:bodyPr wrap="square" rtlCol="0">
            <a:spAutoFit/>
          </a:bodyPr>
          <a:lstStyle/>
          <a:p>
            <a:pPr algn="ctr"/>
            <a:r>
              <a:rPr lang="en-US" sz="3500" b="1" dirty="0">
                <a:solidFill>
                  <a:srgbClr val="FF0000"/>
                </a:solidFill>
                <a:latin typeface="Times New Roman" panose="02020603050405020304" pitchFamily="18" charset="0"/>
                <a:cs typeface="Times New Roman" panose="02020603050405020304" pitchFamily="18" charset="0"/>
              </a:rPr>
              <a:t>BÀI 2/23 SGK</a:t>
            </a:r>
          </a:p>
          <a:p>
            <a:pPr algn="ctr"/>
            <a:r>
              <a:rPr lang="en-US" sz="3500" b="1" dirty="0">
                <a:solidFill>
                  <a:srgbClr val="FF0000"/>
                </a:solidFill>
                <a:latin typeface="Times New Roman" panose="02020603050405020304" pitchFamily="18" charset="0"/>
                <a:cs typeface="Times New Roman" panose="02020603050405020304" pitchFamily="18" charset="0"/>
              </a:rPr>
              <a:t>Ai </a:t>
            </a:r>
            <a:r>
              <a:rPr lang="en-US" sz="3500" b="1" dirty="0" err="1">
                <a:solidFill>
                  <a:srgbClr val="FF0000"/>
                </a:solidFill>
                <a:latin typeface="Times New Roman" panose="02020603050405020304" pitchFamily="18" charset="0"/>
                <a:cs typeface="Times New Roman" panose="02020603050405020304" pitchFamily="18" charset="0"/>
              </a:rPr>
              <a:t>biết</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bảo</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vệ</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lẽ</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phải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ai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chưa</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biết</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bảo</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vệ</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lẽ</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phải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trong</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những</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trường</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hợp</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dưới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đây</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Vì</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sao</a:t>
            </a:r>
            <a:r>
              <a:rPr lang="en-US" sz="35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2556496" y="2937694"/>
            <a:ext cx="4032448"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chị</a:t>
            </a:r>
            <a:r>
              <a:rPr lang="en-US" sz="3200" dirty="0">
                <a:latin typeface="Times New Roman" panose="02020603050405020304" pitchFamily="18" charset="0"/>
                <a:cs typeface="Times New Roman" panose="02020603050405020304" pitchFamily="18" charset="0"/>
              </a:rPr>
              <a:t> M </a:t>
            </a:r>
            <a:r>
              <a:rPr lang="en-US" sz="3200" dirty="0" err="1">
                <a:latin typeface="Times New Roman" panose="02020603050405020304" pitchFamily="18" charset="0"/>
                <a:cs typeface="Times New Roman" panose="02020603050405020304" pitchFamily="18" charset="0"/>
              </a:rPr>
              <a:t>kiên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7265221" y="2784060"/>
            <a:ext cx="3915221"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B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12030243" y="2805807"/>
            <a:ext cx="3915221"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S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6588944" y="6178054"/>
            <a:ext cx="5112568" cy="3134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err="1">
                <a:solidFill>
                  <a:schemeClr val="tx1"/>
                </a:solidFill>
                <a:latin typeface="Times New Roman" panose="02020603050405020304" pitchFamily="18" charset="0"/>
                <a:cs typeface="Times New Roman" panose="02020603050405020304" pitchFamily="18" charset="0"/>
              </a:rPr>
              <a:t>Anh</a:t>
            </a:r>
            <a:r>
              <a:rPr lang="en-US" sz="3800" dirty="0">
                <a:solidFill>
                  <a:schemeClr val="tx1"/>
                </a:solidFill>
                <a:latin typeface="Times New Roman" panose="02020603050405020304" pitchFamily="18" charset="0"/>
                <a:cs typeface="Times New Roman" panose="02020603050405020304" pitchFamily="18" charset="0"/>
              </a:rPr>
              <a:t> S </a:t>
            </a:r>
            <a:r>
              <a:rPr lang="en-US" sz="3800" dirty="0" err="1">
                <a:solidFill>
                  <a:schemeClr val="tx1"/>
                </a:solidFill>
                <a:latin typeface="Times New Roman" panose="02020603050405020304" pitchFamily="18" charset="0"/>
                <a:cs typeface="Times New Roman" panose="02020603050405020304" pitchFamily="18" charset="0"/>
              </a:rPr>
              <a:t>cùng</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các</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bạn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thu</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thập</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chứng</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cứ</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và</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tố</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cáo</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một</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việc</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làm</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sai</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trái</a:t>
            </a:r>
            <a:endParaRPr lang="en-US" sz="3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1000"/>
                                        <p:tgtEl>
                                          <p:spTgt spid="40964"/>
                                        </p:tgtEl>
                                      </p:cBhvr>
                                    </p:animEffect>
                                    <p:anim calcmode="lin" valueType="num">
                                      <p:cBhvr>
                                        <p:cTn id="8" dur="1000" fill="hold"/>
                                        <p:tgtEl>
                                          <p:spTgt spid="40964"/>
                                        </p:tgtEl>
                                        <p:attrNameLst>
                                          <p:attrName>ppt_x</p:attrName>
                                        </p:attrNameLst>
                                      </p:cBhvr>
                                      <p:tavLst>
                                        <p:tav tm="0">
                                          <p:val>
                                            <p:strVal val="#ppt_x"/>
                                          </p:val>
                                        </p:tav>
                                        <p:tav tm="100000">
                                          <p:val>
                                            <p:strVal val="#ppt_x"/>
                                          </p:val>
                                        </p:tav>
                                      </p:tavLst>
                                    </p:anim>
                                    <p:anim calcmode="lin" valueType="num">
                                      <p:cBhvr>
                                        <p:cTn id="9" dur="1000" fill="hold"/>
                                        <p:tgtEl>
                                          <p:spTgt spid="409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0-#ppt_w/2"/>
                                          </p:val>
                                        </p:tav>
                                        <p:tav tm="100000">
                                          <p:val>
                                            <p:strVal val="#ppt_x"/>
                                          </p:val>
                                        </p:tav>
                                      </p:tavLst>
                                    </p:anim>
                                    <p:anim calcmode="lin" valueType="num">
                                      <p:cBhvr additive="base">
                                        <p:cTn id="14" dur="500" fill="hold"/>
                                        <p:tgtEl>
                                          <p:spTgt spid="4096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6" presetClass="entr" presetSubtype="26" fill="hold" nodeType="afterEffect">
                                  <p:stCondLst>
                                    <p:cond delay="0"/>
                                  </p:stCondLst>
                                  <p:childTnLst>
                                    <p:set>
                                      <p:cBhvr>
                                        <p:cTn id="17" dur="1" fill="hold">
                                          <p:stCondLst>
                                            <p:cond delay="0"/>
                                          </p:stCondLst>
                                        </p:cTn>
                                        <p:tgtEl>
                                          <p:spTgt spid="40967"/>
                                        </p:tgtEl>
                                        <p:attrNameLst>
                                          <p:attrName>style.visibility</p:attrName>
                                        </p:attrNameLst>
                                      </p:cBhvr>
                                      <p:to>
                                        <p:strVal val="visible"/>
                                      </p:to>
                                    </p:set>
                                    <p:animEffect transition="in" filter="barn(inHorizontal)">
                                      <p:cBhvr>
                                        <p:cTn id="18" dur="500"/>
                                        <p:tgtEl>
                                          <p:spTgt spid="40967"/>
                                        </p:tgtEl>
                                      </p:cBhvr>
                                    </p:animEffect>
                                  </p:childTnLst>
                                </p:cTn>
                              </p:par>
                            </p:childTnLst>
                          </p:cTn>
                        </p:par>
                        <p:par>
                          <p:cTn id="19" fill="hold">
                            <p:stCondLst>
                              <p:cond delay="2000"/>
                            </p:stCondLst>
                            <p:childTnLst>
                              <p:par>
                                <p:cTn id="20" presetID="15" presetClass="entr" presetSubtype="0" fill="hold" nodeType="afterEffect">
                                  <p:stCondLst>
                                    <p:cond delay="0"/>
                                  </p:stCondLst>
                                  <p:childTnLst>
                                    <p:set>
                                      <p:cBhvr>
                                        <p:cTn id="21" dur="1" fill="hold">
                                          <p:stCondLst>
                                            <p:cond delay="0"/>
                                          </p:stCondLst>
                                        </p:cTn>
                                        <p:tgtEl>
                                          <p:spTgt spid="40965"/>
                                        </p:tgtEl>
                                        <p:attrNameLst>
                                          <p:attrName>style.visibility</p:attrName>
                                        </p:attrNameLst>
                                      </p:cBhvr>
                                      <p:to>
                                        <p:strVal val="visible"/>
                                      </p:to>
                                    </p:set>
                                    <p:anim calcmode="lin" valueType="num">
                                      <p:cBhvr>
                                        <p:cTn id="22" dur="1000" fill="hold"/>
                                        <p:tgtEl>
                                          <p:spTgt spid="40965"/>
                                        </p:tgtEl>
                                        <p:attrNameLst>
                                          <p:attrName>ppt_w</p:attrName>
                                        </p:attrNameLst>
                                      </p:cBhvr>
                                      <p:tavLst>
                                        <p:tav tm="0">
                                          <p:val>
                                            <p:fltVal val="0"/>
                                          </p:val>
                                        </p:tav>
                                        <p:tav tm="100000">
                                          <p:val>
                                            <p:strVal val="#ppt_w"/>
                                          </p:val>
                                        </p:tav>
                                      </p:tavLst>
                                    </p:anim>
                                    <p:anim calcmode="lin" valueType="num">
                                      <p:cBhvr>
                                        <p:cTn id="23" dur="1000" fill="hold"/>
                                        <p:tgtEl>
                                          <p:spTgt spid="40965"/>
                                        </p:tgtEl>
                                        <p:attrNameLst>
                                          <p:attrName>ppt_h</p:attrName>
                                        </p:attrNameLst>
                                      </p:cBhvr>
                                      <p:tavLst>
                                        <p:tav tm="0">
                                          <p:val>
                                            <p:fltVal val="0"/>
                                          </p:val>
                                        </p:tav>
                                        <p:tav tm="100000">
                                          <p:val>
                                            <p:strVal val="#ppt_h"/>
                                          </p:val>
                                        </p:tav>
                                      </p:tavLst>
                                    </p:anim>
                                    <p:anim calcmode="lin" valueType="num">
                                      <p:cBhvr>
                                        <p:cTn id="24"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264" y="705446"/>
            <a:ext cx="15481720" cy="8280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1" name="图片 39940" descr="1-48"/>
          <p:cNvPicPr>
            <a:picLocks noChangeAspect="1"/>
          </p:cNvPicPr>
          <p:nvPr/>
        </p:nvPicPr>
        <p:blipFill>
          <a:blip r:embed="rId3"/>
          <a:stretch>
            <a:fillRect/>
          </a:stretch>
        </p:blipFill>
        <p:spPr>
          <a:xfrm>
            <a:off x="0" y="5507038"/>
            <a:ext cx="6808788" cy="3968750"/>
          </a:xfrm>
          <a:prstGeom prst="rect">
            <a:avLst/>
          </a:prstGeom>
          <a:noFill/>
          <a:ln w="9525">
            <a:noFill/>
          </a:ln>
        </p:spPr>
      </p:pic>
      <p:sp>
        <p:nvSpPr>
          <p:cNvPr id="3" name="TextBox 2"/>
          <p:cNvSpPr txBox="1"/>
          <p:nvPr/>
        </p:nvSpPr>
        <p:spPr>
          <a:xfrm>
            <a:off x="3134498" y="1172685"/>
            <a:ext cx="10153128" cy="707886"/>
          </a:xfrm>
          <a:prstGeom prst="rect">
            <a:avLst/>
          </a:prstGeom>
          <a:noFill/>
        </p:spPr>
        <p:txBody>
          <a:bodyPr wrap="square" rtlCol="0">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3: </a:t>
            </a:r>
            <a:r>
              <a:rPr lang="en-US" sz="4000" dirty="0" err="1">
                <a:solidFill>
                  <a:srgbClr val="FF0000"/>
                </a:solidFill>
                <a:latin typeface="Times New Roman" panose="02020603050405020304" pitchFamily="18" charset="0"/>
                <a:cs typeface="Times New Roman" panose="02020603050405020304" pitchFamily="18" charset="0"/>
              </a:rPr>
              <a:t>Hãy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đóng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huống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sau</a:t>
            </a:r>
            <a:r>
              <a:rPr lang="en-US" sz="4000" dirty="0">
                <a:solidFill>
                  <a:srgbClr val="FF0000"/>
                </a:solidFill>
                <a:latin typeface="Times New Roman" panose="02020603050405020304" pitchFamily="18" charset="0"/>
                <a:cs typeface="Times New Roman" panose="02020603050405020304" pitchFamily="18" charset="0"/>
              </a:rPr>
              <a:t>.</a:t>
            </a:r>
          </a:p>
        </p:txBody>
      </p:sp>
      <p:pic>
        <p:nvPicPr>
          <p:cNvPr id="7" name="图片 40966" descr="1-39"/>
          <p:cNvPicPr>
            <a:picLocks noChangeAspect="1"/>
          </p:cNvPicPr>
          <p:nvPr/>
        </p:nvPicPr>
        <p:blipFill>
          <a:blip r:embed="rId4"/>
          <a:stretch>
            <a:fillRect/>
          </a:stretch>
        </p:blipFill>
        <p:spPr>
          <a:xfrm>
            <a:off x="756296" y="2104828"/>
            <a:ext cx="14708188" cy="4164012"/>
          </a:xfrm>
          <a:prstGeom prst="rect">
            <a:avLst/>
          </a:prstGeom>
          <a:noFill/>
          <a:ln w="9525">
            <a:noFill/>
          </a:ln>
        </p:spPr>
      </p:pic>
      <p:sp>
        <p:nvSpPr>
          <p:cNvPr id="5" name="TextBox 4"/>
          <p:cNvSpPr txBox="1"/>
          <p:nvPr/>
        </p:nvSpPr>
        <p:spPr>
          <a:xfrm>
            <a:off x="1532186" y="3009702"/>
            <a:ext cx="3744416" cy="2308324"/>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luật</a:t>
            </a:r>
            <a:endParaRPr lang="en-US"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336916" y="3009702"/>
            <a:ext cx="3744416" cy="2308324"/>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thật</a:t>
            </a:r>
            <a:endParaRPr lang="en-US" sz="3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1413480" y="2937694"/>
            <a:ext cx="3744416" cy="2308324"/>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2700512" y="2275245"/>
            <a:ext cx="1944216" cy="553998"/>
          </a:xfrm>
          <a:prstGeom prst="rect">
            <a:avLst/>
          </a:prstGeom>
          <a:solidFill>
            <a:schemeClr val="accent3"/>
          </a:solidFill>
        </p:spPr>
        <p:txBody>
          <a:bodyPr wrap="square" rtlCol="0">
            <a:spAutoFit/>
          </a:bodyPr>
          <a:lstStyle/>
          <a:p>
            <a:pPr algn="ctr"/>
            <a:r>
              <a:rPr lang="en-US" b="1" dirty="0">
                <a:solidFill>
                  <a:srgbClr val="0070C0"/>
                </a:solidFill>
                <a:latin typeface="Times New Roman" panose="02020603050405020304" pitchFamily="18" charset="0"/>
                <a:cs typeface="Times New Roman" panose="02020603050405020304" pitchFamily="18" charset="0"/>
              </a:rPr>
              <a:t>NHÓM 1</a:t>
            </a:r>
          </a:p>
        </p:txBody>
      </p:sp>
      <p:sp>
        <p:nvSpPr>
          <p:cNvPr id="12" name="TextBox 11"/>
          <p:cNvSpPr txBox="1"/>
          <p:nvPr/>
        </p:nvSpPr>
        <p:spPr>
          <a:xfrm>
            <a:off x="7597056" y="2368648"/>
            <a:ext cx="1944216" cy="553998"/>
          </a:xfrm>
          <a:prstGeom prst="rect">
            <a:avLst/>
          </a:prstGeom>
          <a:solidFill>
            <a:schemeClr val="accent3"/>
          </a:solidFill>
        </p:spPr>
        <p:txBody>
          <a:bodyPr wrap="square" rtlCol="0">
            <a:spAutoFit/>
          </a:bodyPr>
          <a:lstStyle/>
          <a:p>
            <a:pPr algn="ctr"/>
            <a:r>
              <a:rPr lang="en-US" b="1" dirty="0">
                <a:solidFill>
                  <a:srgbClr val="0070C0"/>
                </a:solidFill>
                <a:latin typeface="Times New Roman" panose="02020603050405020304" pitchFamily="18" charset="0"/>
                <a:cs typeface="Times New Roman" panose="02020603050405020304" pitchFamily="18" charset="0"/>
              </a:rPr>
              <a:t>NHÓM 2</a:t>
            </a:r>
          </a:p>
        </p:txBody>
      </p:sp>
      <p:sp>
        <p:nvSpPr>
          <p:cNvPr id="13" name="TextBox 12"/>
          <p:cNvSpPr txBox="1"/>
          <p:nvPr/>
        </p:nvSpPr>
        <p:spPr>
          <a:xfrm>
            <a:off x="12313580" y="2347810"/>
            <a:ext cx="1944216" cy="553998"/>
          </a:xfrm>
          <a:prstGeom prst="rect">
            <a:avLst/>
          </a:prstGeom>
          <a:solidFill>
            <a:schemeClr val="accent3"/>
          </a:solidFill>
        </p:spPr>
        <p:txBody>
          <a:bodyPr wrap="square" rtlCol="0">
            <a:spAutoFit/>
          </a:bodyPr>
          <a:lstStyle/>
          <a:p>
            <a:pPr algn="ctr"/>
            <a:r>
              <a:rPr lang="en-US" b="1" dirty="0">
                <a:solidFill>
                  <a:srgbClr val="0070C0"/>
                </a:solidFill>
                <a:latin typeface="Times New Roman" panose="02020603050405020304" pitchFamily="18" charset="0"/>
                <a:cs typeface="Times New Roman" panose="02020603050405020304" pitchFamily="18" charset="0"/>
              </a:rPr>
              <a:t>NHÓM 3</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fade">
                                      <p:cBhvr>
                                        <p:cTn id="7" dur="1000"/>
                                        <p:tgtEl>
                                          <p:spTgt spid="39941"/>
                                        </p:tgtEl>
                                      </p:cBhvr>
                                    </p:animEffect>
                                    <p:anim calcmode="lin" valueType="num">
                                      <p:cBhvr>
                                        <p:cTn id="8" dur="1000" fill="hold"/>
                                        <p:tgtEl>
                                          <p:spTgt spid="39941"/>
                                        </p:tgtEl>
                                        <p:attrNameLst>
                                          <p:attrName>ppt_x</p:attrName>
                                        </p:attrNameLst>
                                      </p:cBhvr>
                                      <p:tavLst>
                                        <p:tav tm="0">
                                          <p:val>
                                            <p:strVal val="#ppt_x"/>
                                          </p:val>
                                        </p:tav>
                                        <p:tav tm="100000">
                                          <p:val>
                                            <p:strVal val="#ppt_x"/>
                                          </p:val>
                                        </p:tav>
                                      </p:tavLst>
                                    </p:anim>
                                    <p:anim calcmode="lin" valueType="num">
                                      <p:cBhvr>
                                        <p:cTn id="9" dur="1000" fill="hold"/>
                                        <p:tgtEl>
                                          <p:spTgt spid="399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4320641" y="444391"/>
            <a:ext cx="11809413" cy="8731250"/>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612775" y="5486400"/>
            <a:ext cx="4679950" cy="3665538"/>
          </a:xfrm>
          <a:prstGeom prst="rect">
            <a:avLst/>
          </a:prstGeom>
          <a:noFill/>
          <a:ln w="9525">
            <a:noFill/>
          </a:ln>
        </p:spPr>
      </p:pic>
      <p:sp>
        <p:nvSpPr>
          <p:cNvPr id="2" name="TextBox 1"/>
          <p:cNvSpPr txBox="1"/>
          <p:nvPr/>
        </p:nvSpPr>
        <p:spPr>
          <a:xfrm>
            <a:off x="5905500" y="3297734"/>
            <a:ext cx="9108380" cy="2800767"/>
          </a:xfrm>
          <a:prstGeom prst="rect">
            <a:avLst/>
          </a:prstGeom>
          <a:noFill/>
        </p:spPr>
        <p:txBody>
          <a:bodyPr wrap="square" rtlCol="0">
            <a:spAutoFit/>
          </a:bodyPr>
          <a:lstStyle/>
          <a:p>
            <a:pPr algn="ctr"/>
            <a:r>
              <a:rPr lang="en-US" sz="8800" b="1" dirty="0">
                <a:solidFill>
                  <a:srgbClr val="82B642"/>
                </a:solidFill>
                <a:latin typeface="Times New Roman" panose="02020603050405020304" pitchFamily="18" charset="0"/>
                <a:cs typeface="Times New Roman" panose="02020603050405020304" pitchFamily="18" charset="0"/>
              </a:rPr>
              <a:t>HOẠT ĐỘNG</a:t>
            </a:r>
          </a:p>
          <a:p>
            <a:pPr algn="ctr"/>
            <a:r>
              <a:rPr lang="en-US" sz="8800" b="1" dirty="0">
                <a:solidFill>
                  <a:srgbClr val="82B642"/>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4286286778"/>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8195"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8197" name="图片 8196" descr="20"/>
          <p:cNvPicPr>
            <a:picLocks noChangeAspect="1"/>
          </p:cNvPicPr>
          <p:nvPr/>
        </p:nvPicPr>
        <p:blipFill>
          <a:blip r:embed="rId4"/>
          <a:stretch>
            <a:fillRect/>
          </a:stretch>
        </p:blipFill>
        <p:spPr>
          <a:xfrm>
            <a:off x="468313" y="415925"/>
            <a:ext cx="15265400" cy="8980488"/>
          </a:xfrm>
          <a:prstGeom prst="rect">
            <a:avLst/>
          </a:prstGeom>
          <a:noFill/>
          <a:ln w="9525">
            <a:noFill/>
          </a:ln>
        </p:spPr>
      </p:pic>
      <p:sp>
        <p:nvSpPr>
          <p:cNvPr id="7" name="TextBox 6"/>
          <p:cNvSpPr txBox="1"/>
          <p:nvPr/>
        </p:nvSpPr>
        <p:spPr>
          <a:xfrm>
            <a:off x="7964815" y="3434566"/>
            <a:ext cx="6120680" cy="3170099"/>
          </a:xfrm>
          <a:prstGeom prst="rect">
            <a:avLst/>
          </a:prstGeom>
          <a:noFill/>
          <a:ln>
            <a:noFill/>
          </a:ln>
        </p:spPr>
        <p:txBody>
          <a:bodyPr wrap="square" rtlCol="0">
            <a:spAutoFit/>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600" dirty="0" err="1">
                <a:solidFill>
                  <a:srgbClr val="FF0000"/>
                </a:solidFill>
                <a:latin typeface="Times New Roman" panose="02020603050405020304" pitchFamily="18" charset="0"/>
                <a:cs typeface="Times New Roman" panose="02020603050405020304" pitchFamily="18" charset="0"/>
              </a:rPr>
              <a:t>Hãy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kế</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điệp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bảo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vệ</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lẽ</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phải</a:t>
            </a:r>
            <a:r>
              <a:rPr lang="en-US" sz="3600" dirty="0">
                <a:solidFill>
                  <a:srgbClr val="FF0000"/>
                </a:solidFill>
                <a:latin typeface="Times New Roman" panose="02020603050405020304" pitchFamily="18" charset="0"/>
                <a:cs typeface="Times New Roman" panose="02020603050405020304" pitchFamily="18" charset="0"/>
              </a:rPr>
              <a:t>.</a:t>
            </a:r>
          </a:p>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08424" y="3142178"/>
            <a:ext cx="3096344"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BÀI 2</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图片 15401" descr="2"/>
          <p:cNvPicPr>
            <a:picLocks noChangeAspect="1"/>
          </p:cNvPicPr>
          <p:nvPr/>
        </p:nvPicPr>
        <p:blipFill>
          <a:blip r:embed="rId3"/>
          <a:stretch>
            <a:fillRect/>
          </a:stretch>
        </p:blipFill>
        <p:spPr>
          <a:xfrm>
            <a:off x="1331913" y="965200"/>
            <a:ext cx="13465175" cy="8434388"/>
          </a:xfrm>
          <a:prstGeom prst="rect">
            <a:avLst/>
          </a:prstGeom>
          <a:noFill/>
          <a:ln w="9525">
            <a:noFill/>
          </a:ln>
        </p:spPr>
      </p:pic>
      <p:pic>
        <p:nvPicPr>
          <p:cNvPr id="15403" name="图片 15402" descr="4"/>
          <p:cNvPicPr>
            <a:picLocks noChangeAspect="1"/>
          </p:cNvPicPr>
          <p:nvPr/>
        </p:nvPicPr>
        <p:blipFill>
          <a:blip r:embed="rId4"/>
          <a:stretch>
            <a:fillRect/>
          </a:stretch>
        </p:blipFill>
        <p:spPr>
          <a:xfrm>
            <a:off x="0" y="4579938"/>
            <a:ext cx="16778288" cy="4895850"/>
          </a:xfrm>
          <a:prstGeom prst="rect">
            <a:avLst/>
          </a:prstGeom>
          <a:noFill/>
          <a:ln w="9525">
            <a:noFill/>
          </a:ln>
        </p:spPr>
      </p:pic>
      <p:sp>
        <p:nvSpPr>
          <p:cNvPr id="15404" name="文本框 15403"/>
          <p:cNvSpPr txBox="1"/>
          <p:nvPr/>
        </p:nvSpPr>
        <p:spPr>
          <a:xfrm>
            <a:off x="5868864" y="2470612"/>
            <a:ext cx="5832326" cy="1200329"/>
          </a:xfrm>
          <a:prstGeom prst="rect">
            <a:avLst/>
          </a:prstGeom>
          <a:noFill/>
          <a:ln w="9525">
            <a:noFill/>
          </a:ln>
        </p:spPr>
        <p:txBody>
          <a:bodyPr wrap="square">
            <a:spAutoFit/>
          </a:bodyPr>
          <a:lstStyle/>
          <a:p>
            <a:pPr lvl="0" defTabSz="1500505">
              <a:spcBef>
                <a:spcPct val="50000"/>
              </a:spcBef>
            </a:pPr>
            <a:r>
              <a:rPr lang="en-US" altLang="zh-CN" sz="72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TẠM BIỆT</a:t>
            </a:r>
            <a:endParaRPr lang="zh-CN" altLang="en-US" sz="72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15406" name="图片 15405" descr="3"/>
          <p:cNvPicPr>
            <a:picLocks noChangeAspect="1"/>
          </p:cNvPicPr>
          <p:nvPr/>
        </p:nvPicPr>
        <p:blipFill>
          <a:blip r:embed="rId5"/>
          <a:stretch>
            <a:fillRect/>
          </a:stretch>
        </p:blipFill>
        <p:spPr>
          <a:xfrm>
            <a:off x="2052638" y="4089400"/>
            <a:ext cx="12749212" cy="4897438"/>
          </a:xfrm>
          <a:prstGeom prst="rect">
            <a:avLst/>
          </a:prstGeom>
          <a:noFill/>
          <a:ln w="9525">
            <a:noFill/>
          </a:ln>
        </p:spPr>
      </p:pic>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403"/>
                                        </p:tgtEl>
                                        <p:attrNameLst>
                                          <p:attrName>style.visibility</p:attrName>
                                        </p:attrNameLst>
                                      </p:cBhvr>
                                      <p:to>
                                        <p:strVal val="visible"/>
                                      </p:to>
                                    </p:set>
                                    <p:animEffect transition="in" filter="fade">
                                      <p:cBhvr>
                                        <p:cTn id="7" dur="1000"/>
                                        <p:tgtEl>
                                          <p:spTgt spid="15403"/>
                                        </p:tgtEl>
                                      </p:cBhvr>
                                    </p:animEffect>
                                    <p:anim calcmode="lin" valueType="num">
                                      <p:cBhvr>
                                        <p:cTn id="8" dur="1000" fill="hold"/>
                                        <p:tgtEl>
                                          <p:spTgt spid="15403"/>
                                        </p:tgtEl>
                                        <p:attrNameLst>
                                          <p:attrName>ppt_x</p:attrName>
                                        </p:attrNameLst>
                                      </p:cBhvr>
                                      <p:tavLst>
                                        <p:tav tm="0">
                                          <p:val>
                                            <p:strVal val="#ppt_x"/>
                                          </p:val>
                                        </p:tav>
                                        <p:tav tm="100000">
                                          <p:val>
                                            <p:strVal val="#ppt_x"/>
                                          </p:val>
                                        </p:tav>
                                      </p:tavLst>
                                    </p:anim>
                                    <p:anim calcmode="lin" valueType="num">
                                      <p:cBhvr>
                                        <p:cTn id="9" dur="1000" fill="hold"/>
                                        <p:tgtEl>
                                          <p:spTgt spid="154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406"/>
                                        </p:tgtEl>
                                        <p:attrNameLst>
                                          <p:attrName>style.visibility</p:attrName>
                                        </p:attrNameLst>
                                      </p:cBhvr>
                                      <p:to>
                                        <p:strVal val="visible"/>
                                      </p:to>
                                    </p:set>
                                    <p:animEffect transition="in" filter="fade">
                                      <p:cBhvr>
                                        <p:cTn id="13" dur="1000"/>
                                        <p:tgtEl>
                                          <p:spTgt spid="15406"/>
                                        </p:tgtEl>
                                      </p:cBhvr>
                                    </p:animEffect>
                                    <p:anim calcmode="lin" valueType="num">
                                      <p:cBhvr>
                                        <p:cTn id="14" dur="1000" fill="hold"/>
                                        <p:tgtEl>
                                          <p:spTgt spid="15406"/>
                                        </p:tgtEl>
                                        <p:attrNameLst>
                                          <p:attrName>ppt_x</p:attrName>
                                        </p:attrNameLst>
                                      </p:cBhvr>
                                      <p:tavLst>
                                        <p:tav tm="0">
                                          <p:val>
                                            <p:strVal val="#ppt_x"/>
                                          </p:val>
                                        </p:tav>
                                        <p:tav tm="100000">
                                          <p:val>
                                            <p:strVal val="#ppt_x"/>
                                          </p:val>
                                        </p:tav>
                                      </p:tavLst>
                                    </p:anim>
                                    <p:anim calcmode="lin" valueType="num">
                                      <p:cBhvr>
                                        <p:cTn id="15" dur="1000" fill="hold"/>
                                        <p:tgtEl>
                                          <p:spTgt spid="1540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5404"/>
                                        </p:tgtEl>
                                        <p:attrNameLst>
                                          <p:attrName>style.visibility</p:attrName>
                                        </p:attrNameLst>
                                      </p:cBhvr>
                                      <p:to>
                                        <p:strVal val="visible"/>
                                      </p:to>
                                    </p:set>
                                    <p:anim calcmode="discrete" valueType="clr">
                                      <p:cBhvr override="childStyle">
                                        <p:cTn id="19" dur="500"/>
                                        <p:tgtEl>
                                          <p:spTgt spid="15404"/>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15404"/>
                                        </p:tgtEl>
                                        <p:attrNameLst>
                                          <p:attrName>fillcolor</p:attrName>
                                        </p:attrNameLst>
                                      </p:cBhvr>
                                      <p:tavLst>
                                        <p:tav tm="0">
                                          <p:val>
                                            <p:clrVal>
                                              <a:schemeClr val="accent2"/>
                                            </p:clrVal>
                                          </p:val>
                                        </p:tav>
                                        <p:tav tm="50000">
                                          <p:val>
                                            <p:clrVal>
                                              <a:schemeClr val="hlink"/>
                                            </p:clrVal>
                                          </p:val>
                                        </p:tav>
                                      </p:tavLst>
                                    </p:anim>
                                    <p:set>
                                      <p:cBhvr>
                                        <p:cTn id="21" dur="500"/>
                                        <p:tgtEl>
                                          <p:spTgt spid="154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3" name="Rectangle 13"/>
          <p:cNvSpPr>
            <a:spLocks noChangeArrowheads="1"/>
          </p:cNvSpPr>
          <p:nvPr/>
        </p:nvSpPr>
        <p:spPr bwMode="auto">
          <a:xfrm>
            <a:off x="756296" y="796959"/>
            <a:ext cx="154516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vi-VN" altLang="zh-CN" sz="5400" dirty="0">
                <a:solidFill>
                  <a:srgbClr val="FF3300"/>
                </a:solidFill>
              </a:rPr>
              <a:t>Em hãy </a:t>
            </a:r>
            <a:r>
              <a:rPr lang="en-US" altLang="zh-CN" sz="5400" dirty="0" err="1">
                <a:solidFill>
                  <a:srgbClr val="FF3300"/>
                </a:solidFill>
              </a:rPr>
              <a:t>cho</a:t>
            </a:r>
            <a:r>
              <a:rPr lang="en-US" altLang="zh-CN" sz="5400" dirty="0">
                <a:solidFill>
                  <a:srgbClr val="FF3300"/>
                </a:solidFill>
              </a:rPr>
              <a:t> </a:t>
            </a:r>
            <a:r>
              <a:rPr lang="en-US" altLang="zh-CN" sz="5400" dirty="0" err="1">
                <a:solidFill>
                  <a:srgbClr val="FF3300"/>
                </a:solidFill>
              </a:rPr>
              <a:t>biết</a:t>
            </a:r>
            <a:r>
              <a:rPr lang="en-US" altLang="zh-CN" sz="5400" dirty="0">
                <a:solidFill>
                  <a:srgbClr val="FF3300"/>
                </a:solidFill>
              </a:rPr>
              <a:t> ý </a:t>
            </a:r>
            <a:r>
              <a:rPr lang="en-US" altLang="zh-CN" sz="5400" dirty="0" err="1">
                <a:solidFill>
                  <a:srgbClr val="FF3300"/>
                </a:solidFill>
              </a:rPr>
              <a:t>nghĩa</a:t>
            </a:r>
            <a:r>
              <a:rPr lang="en-US" altLang="zh-CN" sz="5400" dirty="0">
                <a:solidFill>
                  <a:srgbClr val="FF3300"/>
                </a:solidFill>
              </a:rPr>
              <a:t> </a:t>
            </a:r>
            <a:r>
              <a:rPr lang="en-US" altLang="zh-CN" sz="5400" dirty="0" err="1">
                <a:solidFill>
                  <a:srgbClr val="FF3300"/>
                </a:solidFill>
              </a:rPr>
              <a:t>của</a:t>
            </a:r>
            <a:r>
              <a:rPr lang="vi-VN" altLang="zh-CN" sz="5400" dirty="0">
                <a:solidFill>
                  <a:srgbClr val="FF3300"/>
                </a:solidFill>
              </a:rPr>
              <a:t> câu ca dao dưới đây</a:t>
            </a:r>
          </a:p>
        </p:txBody>
      </p:sp>
      <p:sp>
        <p:nvSpPr>
          <p:cNvPr id="30752" name="Rectangle 32"/>
          <p:cNvSpPr>
            <a:spLocks noChangeArrowheads="1"/>
          </p:cNvSpPr>
          <p:nvPr/>
        </p:nvSpPr>
        <p:spPr bwMode="auto">
          <a:xfrm>
            <a:off x="1872265" y="1731414"/>
            <a:ext cx="13333058" cy="199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zh-CN" sz="6193" dirty="0">
                <a:solidFill>
                  <a:srgbClr val="0000CC"/>
                </a:solidFill>
                <a:ea typeface="Arial Unicode MS" panose="020B0604020202020204" pitchFamily="34" charset="-122"/>
                <a:cs typeface="Arial" panose="020B0604020202020204" pitchFamily="34" charset="0"/>
              </a:rPr>
              <a:t>"Dù cho đất đổi trời thay</a:t>
            </a:r>
          </a:p>
          <a:p>
            <a:pPr algn="ctr"/>
            <a:r>
              <a:rPr lang="vi-VN" altLang="zh-CN" sz="6193" dirty="0">
                <a:solidFill>
                  <a:srgbClr val="0000CC"/>
                </a:solidFill>
                <a:ea typeface="Arial Unicode MS" panose="020B0604020202020204" pitchFamily="34" charset="-122"/>
                <a:cs typeface="Arial" panose="020B0604020202020204" pitchFamily="34" charset="0"/>
              </a:rPr>
              <a:t>Trăm năm vẫn giữ lòng ngay với đời"</a:t>
            </a:r>
          </a:p>
        </p:txBody>
      </p:sp>
      <p:sp>
        <p:nvSpPr>
          <p:cNvPr id="30753" name="Rectangle 33"/>
          <p:cNvSpPr>
            <a:spLocks noChangeArrowheads="1"/>
          </p:cNvSpPr>
          <p:nvPr/>
        </p:nvSpPr>
        <p:spPr bwMode="auto">
          <a:xfrm>
            <a:off x="5220793" y="4759512"/>
            <a:ext cx="10836554" cy="2316211"/>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vi-VN" altLang="zh-CN" sz="4817" dirty="0">
                <a:cs typeface="Arial" panose="020B0604020202020204" pitchFamily="34" charset="0"/>
              </a:rPr>
              <a:t>Khuyên con người: luôn sống ngay thẳng, trung thực, tôn trọng và bảo vệ sự thật. </a:t>
            </a:r>
          </a:p>
        </p:txBody>
      </p:sp>
      <p:sp>
        <p:nvSpPr>
          <p:cNvPr id="59" name="Arrow: Pentagon 67"/>
          <p:cNvSpPr>
            <a:spLocks/>
          </p:cNvSpPr>
          <p:nvPr/>
        </p:nvSpPr>
        <p:spPr bwMode="auto">
          <a:xfrm rot="2428">
            <a:off x="919749" y="5441359"/>
            <a:ext cx="3969550" cy="1195017"/>
          </a:xfrm>
          <a:custGeom>
            <a:avLst/>
            <a:gdLst>
              <a:gd name="T0" fmla="*/ 1790459 w 21600"/>
              <a:gd name="T1" fmla="*/ 434041 h 21600"/>
              <a:gd name="T2" fmla="*/ 1790459 w 21600"/>
              <a:gd name="T3" fmla="*/ 434041 h 21600"/>
              <a:gd name="T4" fmla="*/ 1790459 w 21600"/>
              <a:gd name="T5" fmla="*/ 434041 h 21600"/>
              <a:gd name="T6" fmla="*/ 1790459 w 21600"/>
              <a:gd name="T7" fmla="*/ 43404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62917" rIns="62917" anchor="ctr"/>
          <a:lstStyle/>
          <a:p>
            <a:endParaRPr lang="en-US" sz="4129"/>
          </a:p>
        </p:txBody>
      </p:sp>
      <p:sp>
        <p:nvSpPr>
          <p:cNvPr id="62" name="TextBox 34"/>
          <p:cNvSpPr txBox="1">
            <a:spLocks noChangeArrowheads="1"/>
          </p:cNvSpPr>
          <p:nvPr/>
        </p:nvSpPr>
        <p:spPr bwMode="auto">
          <a:xfrm>
            <a:off x="1039904" y="5515638"/>
            <a:ext cx="3434306" cy="86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62916" tIns="62916" rIns="62916" bIns="62916">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pPr algn="ctr" hangingPunct="0"/>
            <a:r>
              <a:rPr lang="en-US" altLang="en-US" sz="4817" dirty="0">
                <a:solidFill>
                  <a:schemeClr val="bg1"/>
                </a:solidFill>
                <a:latin typeface="Arial" panose="020B0604020202020204" pitchFamily="34" charset="0"/>
                <a:cs typeface="Arial" panose="020B0604020202020204" pitchFamily="34" charset="0"/>
                <a:sym typeface="Arial Rounded MT Bold"/>
              </a:rPr>
              <a:t>Ý NGHĨA</a:t>
            </a:r>
            <a:endParaRPr lang="vi-VN" altLang="en-US" sz="4817" dirty="0">
              <a:solidFill>
                <a:schemeClr val="bg1"/>
              </a:solidFill>
              <a:latin typeface="Arial" panose="020B0604020202020204" pitchFamily="34" charset="0"/>
              <a:cs typeface="Arial" panose="020B0604020202020204" pitchFamily="34" charset="0"/>
              <a:sym typeface="Arial Rounded MT Bold"/>
            </a:endParaRPr>
          </a:p>
        </p:txBody>
      </p:sp>
    </p:spTree>
    <p:extLst>
      <p:ext uri="{BB962C8B-B14F-4D97-AF65-F5344CB8AC3E}">
        <p14:creationId xmlns:p14="http://schemas.microsoft.com/office/powerpoint/2010/main" val="270832096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0753"/>
                                        </p:tgtEl>
                                        <p:attrNameLst>
                                          <p:attrName>style.visibility</p:attrName>
                                        </p:attrNameLst>
                                      </p:cBhvr>
                                      <p:to>
                                        <p:strVal val="visible"/>
                                      </p:to>
                                    </p:set>
                                    <p:animEffect transition="in" filter="wipe(down)">
                                      <p:cBhvr>
                                        <p:cTn id="11" dur="580">
                                          <p:stCondLst>
                                            <p:cond delay="0"/>
                                          </p:stCondLst>
                                        </p:cTn>
                                        <p:tgtEl>
                                          <p:spTgt spid="30753"/>
                                        </p:tgtEl>
                                      </p:cBhvr>
                                    </p:animEffect>
                                    <p:anim calcmode="lin" valueType="num">
                                      <p:cBhvr>
                                        <p:cTn id="12" dur="1822" tmFilter="0,0; 0.14,0.36; 0.43,0.73; 0.71,0.91; 1.0,1.0">
                                          <p:stCondLst>
                                            <p:cond delay="0"/>
                                          </p:stCondLst>
                                        </p:cTn>
                                        <p:tgtEl>
                                          <p:spTgt spid="3075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075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075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075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0753"/>
                                        </p:tgtEl>
                                        <p:attrNameLst>
                                          <p:attrName>ppt_y</p:attrName>
                                        </p:attrNameLst>
                                      </p:cBhvr>
                                      <p:tavLst>
                                        <p:tav tm="0" fmla="#ppt_y-sin(pi*$)/81">
                                          <p:val>
                                            <p:fltVal val="0"/>
                                          </p:val>
                                        </p:tav>
                                        <p:tav tm="100000">
                                          <p:val>
                                            <p:fltVal val="1"/>
                                          </p:val>
                                        </p:tav>
                                      </p:tavLst>
                                    </p:anim>
                                    <p:animScale>
                                      <p:cBhvr>
                                        <p:cTn id="17" dur="26">
                                          <p:stCondLst>
                                            <p:cond delay="650"/>
                                          </p:stCondLst>
                                        </p:cTn>
                                        <p:tgtEl>
                                          <p:spTgt spid="30753"/>
                                        </p:tgtEl>
                                      </p:cBhvr>
                                      <p:to x="100000" y="60000"/>
                                    </p:animScale>
                                    <p:animScale>
                                      <p:cBhvr>
                                        <p:cTn id="18" dur="166" decel="50000">
                                          <p:stCondLst>
                                            <p:cond delay="676"/>
                                          </p:stCondLst>
                                        </p:cTn>
                                        <p:tgtEl>
                                          <p:spTgt spid="30753"/>
                                        </p:tgtEl>
                                      </p:cBhvr>
                                      <p:to x="100000" y="100000"/>
                                    </p:animScale>
                                    <p:animScale>
                                      <p:cBhvr>
                                        <p:cTn id="19" dur="26">
                                          <p:stCondLst>
                                            <p:cond delay="1312"/>
                                          </p:stCondLst>
                                        </p:cTn>
                                        <p:tgtEl>
                                          <p:spTgt spid="30753"/>
                                        </p:tgtEl>
                                      </p:cBhvr>
                                      <p:to x="100000" y="80000"/>
                                    </p:animScale>
                                    <p:animScale>
                                      <p:cBhvr>
                                        <p:cTn id="20" dur="166" decel="50000">
                                          <p:stCondLst>
                                            <p:cond delay="1338"/>
                                          </p:stCondLst>
                                        </p:cTn>
                                        <p:tgtEl>
                                          <p:spTgt spid="30753"/>
                                        </p:tgtEl>
                                      </p:cBhvr>
                                      <p:to x="100000" y="100000"/>
                                    </p:animScale>
                                    <p:animScale>
                                      <p:cBhvr>
                                        <p:cTn id="21" dur="26">
                                          <p:stCondLst>
                                            <p:cond delay="1642"/>
                                          </p:stCondLst>
                                        </p:cTn>
                                        <p:tgtEl>
                                          <p:spTgt spid="30753"/>
                                        </p:tgtEl>
                                      </p:cBhvr>
                                      <p:to x="100000" y="90000"/>
                                    </p:animScale>
                                    <p:animScale>
                                      <p:cBhvr>
                                        <p:cTn id="22" dur="166" decel="50000">
                                          <p:stCondLst>
                                            <p:cond delay="1668"/>
                                          </p:stCondLst>
                                        </p:cTn>
                                        <p:tgtEl>
                                          <p:spTgt spid="30753"/>
                                        </p:tgtEl>
                                      </p:cBhvr>
                                      <p:to x="100000" y="100000"/>
                                    </p:animScale>
                                    <p:animScale>
                                      <p:cBhvr>
                                        <p:cTn id="23" dur="26">
                                          <p:stCondLst>
                                            <p:cond delay="1808"/>
                                          </p:stCondLst>
                                        </p:cTn>
                                        <p:tgtEl>
                                          <p:spTgt spid="30753"/>
                                        </p:tgtEl>
                                      </p:cBhvr>
                                      <p:to x="100000" y="95000"/>
                                    </p:animScale>
                                    <p:animScale>
                                      <p:cBhvr>
                                        <p:cTn id="24" dur="166" decel="50000">
                                          <p:stCondLst>
                                            <p:cond delay="1834"/>
                                          </p:stCondLst>
                                        </p:cTn>
                                        <p:tgtEl>
                                          <p:spTgt spid="307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3" grpId="0" animBg="1"/>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4" name="图片 41993" descr="1-26"/>
          <p:cNvPicPr>
            <a:picLocks noChangeAspect="1"/>
          </p:cNvPicPr>
          <p:nvPr/>
        </p:nvPicPr>
        <p:blipFill>
          <a:blip r:embed="rId3"/>
          <a:stretch>
            <a:fillRect/>
          </a:stretch>
        </p:blipFill>
        <p:spPr>
          <a:xfrm>
            <a:off x="0" y="2865438"/>
            <a:ext cx="6516688" cy="4876800"/>
          </a:xfrm>
          <a:prstGeom prst="rect">
            <a:avLst/>
          </a:prstGeom>
          <a:noFill/>
          <a:ln w="9525">
            <a:noFill/>
          </a:ln>
        </p:spPr>
      </p:pic>
      <p:pic>
        <p:nvPicPr>
          <p:cNvPr id="41993" name="图片 41992" descr="1-31"/>
          <p:cNvPicPr>
            <a:picLocks noChangeAspect="1"/>
          </p:cNvPicPr>
          <p:nvPr/>
        </p:nvPicPr>
        <p:blipFill>
          <a:blip r:embed="rId4"/>
          <a:stretch>
            <a:fillRect/>
          </a:stretch>
        </p:blipFill>
        <p:spPr>
          <a:xfrm>
            <a:off x="2700338" y="290092"/>
            <a:ext cx="10514012" cy="8570913"/>
          </a:xfrm>
          <a:prstGeom prst="rect">
            <a:avLst/>
          </a:prstGeom>
          <a:noFill/>
          <a:ln w="9525">
            <a:noFill/>
          </a:ln>
        </p:spPr>
      </p:pic>
      <p:pic>
        <p:nvPicPr>
          <p:cNvPr id="41992" name="图片 41991" descr="1-17"/>
          <p:cNvPicPr>
            <a:picLocks noChangeAspect="1"/>
          </p:cNvPicPr>
          <p:nvPr/>
        </p:nvPicPr>
        <p:blipFill>
          <a:blip r:embed="rId5"/>
          <a:stretch>
            <a:fillRect/>
          </a:stretch>
        </p:blipFill>
        <p:spPr>
          <a:xfrm>
            <a:off x="-107950" y="5622925"/>
            <a:ext cx="16886238" cy="3852863"/>
          </a:xfrm>
          <a:prstGeom prst="rect">
            <a:avLst/>
          </a:prstGeom>
          <a:noFill/>
          <a:ln w="9525">
            <a:noFill/>
          </a:ln>
        </p:spPr>
      </p:pic>
      <p:pic>
        <p:nvPicPr>
          <p:cNvPr id="41995" name="图片 41994" descr="1-37"/>
          <p:cNvPicPr>
            <a:picLocks noChangeAspect="1"/>
          </p:cNvPicPr>
          <p:nvPr/>
        </p:nvPicPr>
        <p:blipFill>
          <a:blip r:embed="rId6"/>
          <a:stretch>
            <a:fillRect/>
          </a:stretch>
        </p:blipFill>
        <p:spPr>
          <a:xfrm>
            <a:off x="11485563" y="2578100"/>
            <a:ext cx="5608637" cy="6278563"/>
          </a:xfrm>
          <a:prstGeom prst="rect">
            <a:avLst/>
          </a:prstGeom>
          <a:noFill/>
          <a:ln w="9525">
            <a:noFill/>
          </a:ln>
        </p:spPr>
      </p:pic>
      <p:sp>
        <p:nvSpPr>
          <p:cNvPr id="6" name="矩形 5"/>
          <p:cNvSpPr/>
          <p:nvPr/>
        </p:nvSpPr>
        <p:spPr>
          <a:xfrm>
            <a:off x="5292836" y="2561062"/>
            <a:ext cx="6336704" cy="2308324"/>
          </a:xfrm>
          <a:prstGeom prst="rect">
            <a:avLst/>
          </a:prstGeom>
        </p:spPr>
        <p:txBody>
          <a:bodyPr wrap="square">
            <a:spAutoFit/>
          </a:bodyPr>
          <a:lstStyle/>
          <a:p>
            <a:r>
              <a:rPr lang="en-US" altLang="zh-CN" sz="4800" dirty="0" err="1">
                <a:solidFill>
                  <a:srgbClr val="FF0000"/>
                </a:solidFill>
                <a:latin typeface="Times New Roman" panose="02020603050405020304" pitchFamily="18" charset="0"/>
                <a:cs typeface="Times New Roman" panose="02020603050405020304" pitchFamily="18" charset="0"/>
              </a:rPr>
              <a:t>Em</a:t>
            </a:r>
            <a:r>
              <a:rPr lang="en-US" altLang="zh-CN" sz="4800" dirty="0">
                <a:solidFill>
                  <a:srgbClr val="FF0000"/>
                </a:solidFill>
                <a:latin typeface="Times New Roman" panose="02020603050405020304" pitchFamily="18" charset="0"/>
                <a:cs typeface="Times New Roman" panose="02020603050405020304" pitchFamily="18" charset="0"/>
              </a:rPr>
              <a:t> </a:t>
            </a:r>
            <a:r>
              <a:rPr lang="en-US" altLang="zh-CN" sz="4800" dirty="0" err="1">
                <a:solidFill>
                  <a:srgbClr val="FF0000"/>
                </a:solidFill>
                <a:latin typeface="Times New Roman" panose="02020603050405020304" pitchFamily="18" charset="0"/>
                <a:cs typeface="Times New Roman" panose="02020603050405020304" pitchFamily="18" charset="0"/>
              </a:rPr>
              <a:t>hãy</a:t>
            </a:r>
            <a:r>
              <a:rPr lang="en-US" altLang="zh-CN" sz="4800" dirty="0">
                <a:solidFill>
                  <a:srgbClr val="FF0000"/>
                </a:solidFill>
                <a:latin typeface="Times New Roman" panose="02020603050405020304" pitchFamily="18" charset="0"/>
                <a:cs typeface="Times New Roman" panose="02020603050405020304" pitchFamily="18" charset="0"/>
              </a:rPr>
              <a:t> </a:t>
            </a:r>
            <a:r>
              <a:rPr lang="en-US" altLang="zh-CN" sz="4800" dirty="0" err="1">
                <a:solidFill>
                  <a:srgbClr val="FF0000"/>
                </a:solidFill>
                <a:latin typeface="Times New Roman" panose="02020603050405020304" pitchFamily="18" charset="0"/>
                <a:cs typeface="Times New Roman" panose="02020603050405020304" pitchFamily="18" charset="0"/>
              </a:rPr>
              <a:t>tìm</a:t>
            </a:r>
            <a:r>
              <a:rPr lang="en-US" altLang="zh-CN" sz="4800" dirty="0">
                <a:solidFill>
                  <a:srgbClr val="FF0000"/>
                </a:solidFill>
                <a:latin typeface="Times New Roman" panose="02020603050405020304" pitchFamily="18" charset="0"/>
                <a:cs typeface="Times New Roman" panose="02020603050405020304" pitchFamily="18" charset="0"/>
              </a:rPr>
              <a:t> </a:t>
            </a:r>
            <a:r>
              <a:rPr lang="en-US" altLang="zh-CN" sz="4800" dirty="0" err="1">
                <a:solidFill>
                  <a:srgbClr val="FF0000"/>
                </a:solidFill>
                <a:latin typeface="Times New Roman" panose="02020603050405020304" pitchFamily="18" charset="0"/>
                <a:cs typeface="Times New Roman" panose="02020603050405020304" pitchFamily="18" charset="0"/>
              </a:rPr>
              <a:t>những</a:t>
            </a:r>
            <a:r>
              <a:rPr lang="en-US" altLang="zh-CN" sz="4800" dirty="0">
                <a:solidFill>
                  <a:srgbClr val="FF0000"/>
                </a:solidFill>
                <a:latin typeface="Times New Roman" panose="02020603050405020304" pitchFamily="18" charset="0"/>
                <a:cs typeface="Times New Roman" panose="02020603050405020304" pitchFamily="18" charset="0"/>
              </a:rPr>
              <a:t> </a:t>
            </a:r>
            <a:r>
              <a:rPr lang="en-US" altLang="zh-CN" sz="4800" dirty="0" err="1">
                <a:solidFill>
                  <a:srgbClr val="FF0000"/>
                </a:solidFill>
                <a:latin typeface="Times New Roman" panose="02020603050405020304" pitchFamily="18" charset="0"/>
                <a:cs typeface="Times New Roman" panose="02020603050405020304" pitchFamily="18" charset="0"/>
              </a:rPr>
              <a:t>câu</a:t>
            </a:r>
            <a:r>
              <a:rPr lang="en-US" altLang="zh-CN" sz="4800" dirty="0">
                <a:solidFill>
                  <a:srgbClr val="FF0000"/>
                </a:solidFill>
                <a:latin typeface="Times New Roman" panose="02020603050405020304" pitchFamily="18" charset="0"/>
                <a:cs typeface="Times New Roman" panose="02020603050405020304" pitchFamily="18" charset="0"/>
              </a:rPr>
              <a:t> ca </a:t>
            </a:r>
            <a:r>
              <a:rPr lang="en-US" altLang="zh-CN" sz="4800" dirty="0" err="1">
                <a:solidFill>
                  <a:srgbClr val="FF0000"/>
                </a:solidFill>
                <a:latin typeface="Times New Roman" panose="02020603050405020304" pitchFamily="18" charset="0"/>
                <a:cs typeface="Times New Roman" panose="02020603050405020304" pitchFamily="18" charset="0"/>
              </a:rPr>
              <a:t>dao</a:t>
            </a:r>
            <a:r>
              <a:rPr lang="en-US" altLang="zh-CN" sz="4800" dirty="0">
                <a:solidFill>
                  <a:srgbClr val="FF0000"/>
                </a:solidFill>
                <a:latin typeface="Times New Roman" panose="02020603050405020304" pitchFamily="18" charset="0"/>
                <a:cs typeface="Times New Roman" panose="02020603050405020304" pitchFamily="18" charset="0"/>
              </a:rPr>
              <a:t>, </a:t>
            </a:r>
            <a:r>
              <a:rPr lang="en-US" altLang="zh-CN" sz="4800" dirty="0" err="1">
                <a:solidFill>
                  <a:srgbClr val="FF0000"/>
                </a:solidFill>
                <a:latin typeface="Times New Roman" panose="02020603050405020304" pitchFamily="18" charset="0"/>
                <a:cs typeface="Times New Roman" panose="02020603050405020304" pitchFamily="18" charset="0"/>
              </a:rPr>
              <a:t>tục</a:t>
            </a:r>
            <a:r>
              <a:rPr lang="en-US" altLang="zh-CN" sz="4800" dirty="0">
                <a:solidFill>
                  <a:srgbClr val="FF0000"/>
                </a:solidFill>
                <a:latin typeface="Times New Roman" panose="02020603050405020304" pitchFamily="18" charset="0"/>
                <a:cs typeface="Times New Roman" panose="02020603050405020304" pitchFamily="18" charset="0"/>
              </a:rPr>
              <a:t> </a:t>
            </a:r>
            <a:r>
              <a:rPr lang="en-US" altLang="zh-CN" sz="4800" dirty="0" err="1">
                <a:solidFill>
                  <a:srgbClr val="FF0000"/>
                </a:solidFill>
                <a:latin typeface="Times New Roman" panose="02020603050405020304" pitchFamily="18" charset="0"/>
                <a:cs typeface="Times New Roman" panose="02020603050405020304" pitchFamily="18" charset="0"/>
              </a:rPr>
              <a:t>ngữ</a:t>
            </a:r>
            <a:r>
              <a:rPr lang="en-US" altLang="zh-CN" sz="4800" dirty="0">
                <a:solidFill>
                  <a:srgbClr val="FF0000"/>
                </a:solidFill>
                <a:latin typeface="Times New Roman" panose="02020603050405020304" pitchFamily="18" charset="0"/>
                <a:cs typeface="Times New Roman" panose="02020603050405020304" pitchFamily="18" charset="0"/>
              </a:rPr>
              <a:t> </a:t>
            </a:r>
            <a:r>
              <a:rPr lang="en-US" altLang="zh-CN" sz="4800" dirty="0" err="1">
                <a:solidFill>
                  <a:srgbClr val="FF0000"/>
                </a:solidFill>
                <a:latin typeface="Times New Roman" panose="02020603050405020304" pitchFamily="18" charset="0"/>
                <a:cs typeface="Times New Roman" panose="02020603050405020304" pitchFamily="18" charset="0"/>
              </a:rPr>
              <a:t>khác</a:t>
            </a:r>
            <a:r>
              <a:rPr lang="en-US" altLang="zh-CN" sz="4800" dirty="0">
                <a:solidFill>
                  <a:srgbClr val="FF0000"/>
                </a:solidFill>
                <a:latin typeface="Times New Roman" panose="02020603050405020304" pitchFamily="18" charset="0"/>
                <a:cs typeface="Times New Roman" panose="02020603050405020304" pitchFamily="18" charset="0"/>
              </a:rPr>
              <a:t> </a:t>
            </a:r>
            <a:r>
              <a:rPr lang="en-US" altLang="zh-CN" sz="4800" dirty="0" err="1">
                <a:solidFill>
                  <a:srgbClr val="FF0000"/>
                </a:solidFill>
                <a:latin typeface="Times New Roman" panose="02020603050405020304" pitchFamily="18" charset="0"/>
                <a:cs typeface="Times New Roman" panose="02020603050405020304" pitchFamily="18" charset="0"/>
              </a:rPr>
              <a:t>về</a:t>
            </a:r>
            <a:r>
              <a:rPr lang="en-US" altLang="zh-CN" sz="4800" dirty="0">
                <a:solidFill>
                  <a:srgbClr val="FF0000"/>
                </a:solidFill>
                <a:latin typeface="Times New Roman" panose="02020603050405020304" pitchFamily="18" charset="0"/>
                <a:cs typeface="Times New Roman" panose="02020603050405020304" pitchFamily="18" charset="0"/>
              </a:rPr>
              <a:t> </a:t>
            </a:r>
            <a:r>
              <a:rPr lang="en-US" altLang="zh-CN" sz="4800" dirty="0" err="1">
                <a:solidFill>
                  <a:srgbClr val="FF0000"/>
                </a:solidFill>
                <a:latin typeface="Times New Roman" panose="02020603050405020304" pitchFamily="18" charset="0"/>
                <a:cs typeface="Times New Roman" panose="02020603050405020304" pitchFamily="18" charset="0"/>
              </a:rPr>
              <a:t>bảo</a:t>
            </a:r>
            <a:r>
              <a:rPr lang="en-US" altLang="zh-CN" sz="4800" dirty="0">
                <a:solidFill>
                  <a:srgbClr val="FF0000"/>
                </a:solidFill>
                <a:latin typeface="Times New Roman" panose="02020603050405020304" pitchFamily="18" charset="0"/>
                <a:cs typeface="Times New Roman" panose="02020603050405020304" pitchFamily="18" charset="0"/>
              </a:rPr>
              <a:t> </a:t>
            </a:r>
            <a:r>
              <a:rPr lang="en-US" altLang="zh-CN" sz="4800" dirty="0" err="1">
                <a:solidFill>
                  <a:srgbClr val="FF0000"/>
                </a:solidFill>
                <a:latin typeface="Times New Roman" panose="02020603050405020304" pitchFamily="18" charset="0"/>
                <a:cs typeface="Times New Roman" panose="02020603050405020304" pitchFamily="18" charset="0"/>
              </a:rPr>
              <a:t>vệ</a:t>
            </a:r>
            <a:r>
              <a:rPr lang="en-US" altLang="zh-CN" sz="4800" dirty="0">
                <a:solidFill>
                  <a:srgbClr val="FF0000"/>
                </a:solidFill>
                <a:latin typeface="Times New Roman" panose="02020603050405020304" pitchFamily="18" charset="0"/>
                <a:cs typeface="Times New Roman" panose="02020603050405020304" pitchFamily="18" charset="0"/>
              </a:rPr>
              <a:t> </a:t>
            </a:r>
            <a:r>
              <a:rPr lang="en-US" altLang="zh-CN" sz="4800" dirty="0" err="1">
                <a:solidFill>
                  <a:srgbClr val="FF0000"/>
                </a:solidFill>
                <a:latin typeface="Times New Roman" panose="02020603050405020304" pitchFamily="18" charset="0"/>
                <a:cs typeface="Times New Roman" panose="02020603050405020304" pitchFamily="18" charset="0"/>
              </a:rPr>
              <a:t>lẽ</a:t>
            </a:r>
            <a:r>
              <a:rPr lang="en-US" altLang="zh-CN" sz="4800" dirty="0">
                <a:solidFill>
                  <a:srgbClr val="FF0000"/>
                </a:solidFill>
                <a:latin typeface="Times New Roman" panose="02020603050405020304" pitchFamily="18" charset="0"/>
                <a:cs typeface="Times New Roman" panose="02020603050405020304" pitchFamily="18" charset="0"/>
              </a:rPr>
              <a:t> </a:t>
            </a:r>
            <a:r>
              <a:rPr lang="en-US" altLang="zh-CN" sz="4800" dirty="0" err="1">
                <a:solidFill>
                  <a:srgbClr val="FF0000"/>
                </a:solidFill>
                <a:latin typeface="Times New Roman" panose="02020603050405020304" pitchFamily="18" charset="0"/>
                <a:cs typeface="Times New Roman" panose="02020603050405020304" pitchFamily="18" charset="0"/>
              </a:rPr>
              <a:t>phải</a:t>
            </a:r>
            <a:r>
              <a:rPr lang="en-US" altLang="zh-CN" sz="4800" dirty="0">
                <a:solidFill>
                  <a:srgbClr val="FF0000"/>
                </a:solidFill>
                <a:latin typeface="Times New Roman" panose="02020603050405020304" pitchFamily="18" charset="0"/>
                <a:cs typeface="Times New Roman" panose="02020603050405020304" pitchFamily="18" charset="0"/>
              </a:rPr>
              <a:t>.</a:t>
            </a:r>
            <a:endParaRPr lang="zh-CN" altLang="en-US"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advClick="0" advTm="3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Rectangle 6"/>
          <p:cNvSpPr>
            <a:spLocks noChangeArrowheads="1"/>
          </p:cNvSpPr>
          <p:nvPr/>
        </p:nvSpPr>
        <p:spPr bwMode="auto">
          <a:xfrm>
            <a:off x="1747361" y="585871"/>
            <a:ext cx="1312250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vi-VN" altLang="zh-CN" sz="4400" dirty="0">
                <a:solidFill>
                  <a:srgbClr val="0000CC"/>
                </a:solidFill>
                <a:cs typeface="Arial" panose="020B0604020202020204" pitchFamily="34" charset="0"/>
              </a:rPr>
              <a:t>Một số câu ca dao, tục ngữ khác về bảo vệ lẽ phải: </a:t>
            </a:r>
          </a:p>
        </p:txBody>
      </p:sp>
      <p:sp>
        <p:nvSpPr>
          <p:cNvPr id="140299" name="Rectangle 11"/>
          <p:cNvSpPr>
            <a:spLocks noChangeArrowheads="1"/>
          </p:cNvSpPr>
          <p:nvPr/>
        </p:nvSpPr>
        <p:spPr bwMode="auto">
          <a:xfrm>
            <a:off x="646664" y="1221248"/>
            <a:ext cx="14687556" cy="747897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zh-CN" sz="4800" dirty="0"/>
              <a:t>+ Phải trái phân minh, nghĩa tình trọn vẹn.</a:t>
            </a:r>
          </a:p>
          <a:p>
            <a:r>
              <a:rPr lang="vi-VN" altLang="zh-CN" sz="4800" dirty="0"/>
              <a:t>+ Người gian thì sợ người ngay/ Người ngay chẳng sợ đường cày cong queo.</a:t>
            </a:r>
          </a:p>
          <a:p>
            <a:r>
              <a:rPr lang="vi-VN" altLang="zh-CN" sz="4800" dirty="0"/>
              <a:t>+ Ăn ngay nói thật, mọi tật mọi lành.</a:t>
            </a:r>
          </a:p>
          <a:p>
            <a:r>
              <a:rPr lang="vi-VN" altLang="zh-CN" sz="4800" dirty="0"/>
              <a:t>+ Cây ngay không sợ chết đứng.</a:t>
            </a:r>
          </a:p>
          <a:p>
            <a:r>
              <a:rPr lang="vi-VN" altLang="zh-CN" sz="4800" dirty="0"/>
              <a:t>+ Một câu nói ngay bằng ăn chay cả tháng.</a:t>
            </a:r>
          </a:p>
          <a:p>
            <a:r>
              <a:rPr lang="vi-VN" altLang="zh-CN" sz="4800" dirty="0"/>
              <a:t>+ Những người tính nết thật thà/ Đi đâu cũng được người ta tin dùng.</a:t>
            </a:r>
          </a:p>
          <a:p>
            <a:r>
              <a:rPr lang="vi-VN" altLang="zh-CN" sz="4800" dirty="0"/>
              <a:t>+ Của phi nghĩa có giàu đâu/ Ở cho ngay thật giàu sang mới bền.</a:t>
            </a:r>
          </a:p>
        </p:txBody>
      </p:sp>
    </p:spTree>
    <p:extLst>
      <p:ext uri="{BB962C8B-B14F-4D97-AF65-F5344CB8AC3E}">
        <p14:creationId xmlns:p14="http://schemas.microsoft.com/office/powerpoint/2010/main" val="124281665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4"/>
                                        </p:tgtEl>
                                        <p:attrNameLst>
                                          <p:attrName>style.visibility</p:attrName>
                                        </p:attrNameLst>
                                      </p:cBhvr>
                                      <p:to>
                                        <p:strVal val="visible"/>
                                      </p:to>
                                    </p:set>
                                    <p:animEffect transition="in" filter="blinds(horizontal)">
                                      <p:cBhvr>
                                        <p:cTn id="7" dur="500"/>
                                        <p:tgtEl>
                                          <p:spTgt spid="140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0299"/>
                                        </p:tgtEl>
                                        <p:attrNameLst>
                                          <p:attrName>style.visibility</p:attrName>
                                        </p:attrNameLst>
                                      </p:cBhvr>
                                      <p:to>
                                        <p:strVal val="visible"/>
                                      </p:to>
                                    </p:set>
                                    <p:animEffect transition="in" filter="blinds(horizontal)">
                                      <p:cBhvr>
                                        <p:cTn id="12" dur="500"/>
                                        <p:tgtEl>
                                          <p:spTgt spid="140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p:bldP spid="1402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4320641" y="444391"/>
            <a:ext cx="11809413" cy="8731250"/>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612775" y="5486400"/>
            <a:ext cx="4679950" cy="3665538"/>
          </a:xfrm>
          <a:prstGeom prst="rect">
            <a:avLst/>
          </a:prstGeom>
          <a:noFill/>
          <a:ln w="9525">
            <a:noFill/>
          </a:ln>
        </p:spPr>
      </p:pic>
      <p:sp>
        <p:nvSpPr>
          <p:cNvPr id="2" name="TextBox 1"/>
          <p:cNvSpPr txBox="1"/>
          <p:nvPr/>
        </p:nvSpPr>
        <p:spPr>
          <a:xfrm>
            <a:off x="5905500" y="3297734"/>
            <a:ext cx="9108380" cy="2800767"/>
          </a:xfrm>
          <a:prstGeom prst="rect">
            <a:avLst/>
          </a:prstGeom>
          <a:noFill/>
        </p:spPr>
        <p:txBody>
          <a:bodyPr wrap="square" rtlCol="0">
            <a:spAutoFit/>
          </a:bodyPr>
          <a:lstStyle/>
          <a:p>
            <a:pPr algn="ctr"/>
            <a:r>
              <a:rPr lang="en-US" sz="8800" b="1" dirty="0">
                <a:solidFill>
                  <a:srgbClr val="82B642"/>
                </a:solidFill>
                <a:latin typeface="Times New Roman" panose="02020603050405020304" pitchFamily="18" charset="0"/>
                <a:cs typeface="Times New Roman" panose="02020603050405020304" pitchFamily="18" charset="0"/>
              </a:rPr>
              <a:t>HOẠT ĐỘNG </a:t>
            </a:r>
          </a:p>
          <a:p>
            <a:pPr algn="ctr"/>
            <a:r>
              <a:rPr lang="en-US" sz="8800" b="1" dirty="0">
                <a:solidFill>
                  <a:srgbClr val="82B642"/>
                </a:solidFill>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2989330438"/>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图片 37891"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7897" name="图片 37896" descr="1-26"/>
          <p:cNvPicPr>
            <a:picLocks noChangeAspect="1"/>
          </p:cNvPicPr>
          <p:nvPr/>
        </p:nvPicPr>
        <p:blipFill>
          <a:blip r:embed="rId4"/>
          <a:stretch>
            <a:fillRect/>
          </a:stretch>
        </p:blipFill>
        <p:spPr>
          <a:xfrm>
            <a:off x="1547813" y="3101975"/>
            <a:ext cx="6516687" cy="4876800"/>
          </a:xfrm>
          <a:prstGeom prst="rect">
            <a:avLst/>
          </a:prstGeom>
          <a:noFill/>
          <a:ln w="9525">
            <a:noFill/>
          </a:ln>
        </p:spPr>
      </p:pic>
      <p:pic>
        <p:nvPicPr>
          <p:cNvPr id="37894" name="图片 37893" descr="1-28"/>
          <p:cNvPicPr>
            <a:picLocks noChangeAspect="1"/>
          </p:cNvPicPr>
          <p:nvPr/>
        </p:nvPicPr>
        <p:blipFill>
          <a:blip r:embed="rId5"/>
          <a:stretch>
            <a:fillRect/>
          </a:stretch>
        </p:blipFill>
        <p:spPr>
          <a:xfrm>
            <a:off x="549275" y="5240338"/>
            <a:ext cx="4383088" cy="3962400"/>
          </a:xfrm>
          <a:prstGeom prst="rect">
            <a:avLst/>
          </a:prstGeom>
          <a:noFill/>
          <a:ln w="9525">
            <a:noFill/>
          </a:ln>
        </p:spPr>
      </p:pic>
      <p:pic>
        <p:nvPicPr>
          <p:cNvPr id="37895" name="图片 37894" descr="1-29"/>
          <p:cNvPicPr>
            <a:picLocks noChangeAspect="1"/>
          </p:cNvPicPr>
          <p:nvPr/>
        </p:nvPicPr>
        <p:blipFill>
          <a:blip r:embed="rId6"/>
          <a:stretch>
            <a:fillRect/>
          </a:stretch>
        </p:blipFill>
        <p:spPr>
          <a:xfrm>
            <a:off x="6156325" y="0"/>
            <a:ext cx="10440988" cy="9526588"/>
          </a:xfrm>
          <a:prstGeom prst="rect">
            <a:avLst/>
          </a:prstGeom>
          <a:noFill/>
          <a:ln w="9525">
            <a:noFill/>
          </a:ln>
        </p:spPr>
      </p:pic>
      <p:pic>
        <p:nvPicPr>
          <p:cNvPr id="37896" name="图片 37895" descr="1-27"/>
          <p:cNvPicPr>
            <a:picLocks noChangeAspect="1"/>
          </p:cNvPicPr>
          <p:nvPr/>
        </p:nvPicPr>
        <p:blipFill>
          <a:blip r:embed="rId7"/>
          <a:stretch>
            <a:fillRect/>
          </a:stretch>
        </p:blipFill>
        <p:spPr>
          <a:xfrm>
            <a:off x="1981200" y="920750"/>
            <a:ext cx="4114800" cy="3657600"/>
          </a:xfrm>
          <a:prstGeom prst="rect">
            <a:avLst/>
          </a:prstGeom>
          <a:noFill/>
          <a:ln w="9525">
            <a:noFill/>
          </a:ln>
        </p:spPr>
      </p:pic>
      <p:sp>
        <p:nvSpPr>
          <p:cNvPr id="2" name="TextBox 1"/>
          <p:cNvSpPr txBox="1"/>
          <p:nvPr/>
        </p:nvSpPr>
        <p:spPr>
          <a:xfrm>
            <a:off x="7266644" y="4038809"/>
            <a:ext cx="6875735" cy="2123658"/>
          </a:xfrm>
          <a:prstGeom prst="rect">
            <a:avLst/>
          </a:prstGeom>
          <a:noFill/>
        </p:spPr>
        <p:txBody>
          <a:bodyPr wrap="square" rtlCol="0">
            <a:spAutoFit/>
          </a:bodyPr>
          <a:lstStyle/>
          <a:p>
            <a:r>
              <a:rPr lang="en-US" sz="6600" dirty="0">
                <a:solidFill>
                  <a:srgbClr val="0070C0"/>
                </a:solidFill>
                <a:latin typeface="Times New Roman" panose="02020603050405020304" pitchFamily="18" charset="0"/>
                <a:cs typeface="Times New Roman" panose="02020603050405020304" pitchFamily="18" charset="0"/>
              </a:rPr>
              <a:t>1. </a:t>
            </a:r>
            <a:r>
              <a:rPr lang="en-US" sz="6600" dirty="0" err="1">
                <a:solidFill>
                  <a:srgbClr val="0070C0"/>
                </a:solidFill>
                <a:latin typeface="Times New Roman" panose="02020603050405020304" pitchFamily="18" charset="0"/>
                <a:cs typeface="Times New Roman" panose="02020603050405020304" pitchFamily="18" charset="0"/>
              </a:rPr>
              <a:t>Sự</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cần</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thiết</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phải</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bảo</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vệ</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lẽ</a:t>
            </a:r>
            <a:r>
              <a:rPr lang="en-US" sz="6600" dirty="0">
                <a:solidFill>
                  <a:srgbClr val="0070C0"/>
                </a:solidFill>
                <a:latin typeface="Times New Roman" panose="02020603050405020304" pitchFamily="18" charset="0"/>
                <a:cs typeface="Times New Roman" panose="02020603050405020304" pitchFamily="18" charset="0"/>
              </a:rPr>
              <a:t> </a:t>
            </a:r>
            <a:r>
              <a:rPr lang="en-US" sz="6600" dirty="0" err="1">
                <a:solidFill>
                  <a:srgbClr val="0070C0"/>
                </a:solidFill>
                <a:latin typeface="Times New Roman" panose="02020603050405020304" pitchFamily="18" charset="0"/>
                <a:cs typeface="Times New Roman" panose="02020603050405020304" pitchFamily="18" charset="0"/>
              </a:rPr>
              <a:t>phải</a:t>
            </a:r>
            <a:r>
              <a:rPr lang="en-US" sz="6600" dirty="0">
                <a:solidFill>
                  <a:srgbClr val="0070C0"/>
                </a:solidFill>
                <a:latin typeface="Times New Roman" panose="02020603050405020304" pitchFamily="18" charset="0"/>
                <a:cs typeface="Times New Roman" panose="02020603050405020304" pitchFamily="18" charset="0"/>
              </a:rPr>
              <a:t>.</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7894"/>
                                        </p:tgtEl>
                                        <p:attrNameLst>
                                          <p:attrName>style.visibility</p:attrName>
                                        </p:attrNameLst>
                                      </p:cBhvr>
                                      <p:to>
                                        <p:strVal val="visible"/>
                                      </p:to>
                                    </p:set>
                                    <p:anim calcmode="lin" valueType="num">
                                      <p:cBhvr>
                                        <p:cTn id="13" dur="500" fill="hold"/>
                                        <p:tgtEl>
                                          <p:spTgt spid="37894"/>
                                        </p:tgtEl>
                                        <p:attrNameLst>
                                          <p:attrName>ppt_w</p:attrName>
                                        </p:attrNameLst>
                                      </p:cBhvr>
                                      <p:tavLst>
                                        <p:tav tm="0">
                                          <p:val>
                                            <p:fltVal val="0"/>
                                          </p:val>
                                        </p:tav>
                                        <p:tav tm="100000">
                                          <p:val>
                                            <p:strVal val="#ppt_w"/>
                                          </p:val>
                                        </p:tav>
                                      </p:tavLst>
                                    </p:anim>
                                    <p:anim calcmode="lin" valueType="num">
                                      <p:cBhvr>
                                        <p:cTn id="14" dur="500" fill="hold"/>
                                        <p:tgtEl>
                                          <p:spTgt spid="37894"/>
                                        </p:tgtEl>
                                        <p:attrNameLst>
                                          <p:attrName>ppt_h</p:attrName>
                                        </p:attrNameLst>
                                      </p:cBhvr>
                                      <p:tavLst>
                                        <p:tav tm="0">
                                          <p:val>
                                            <p:fltVal val="0"/>
                                          </p:val>
                                        </p:tav>
                                        <p:tav tm="100000">
                                          <p:val>
                                            <p:strVal val="#ppt_h"/>
                                          </p:val>
                                        </p:tav>
                                      </p:tavLst>
                                    </p:anim>
                                    <p:animEffect transition="in" filter="fade">
                                      <p:cBhvr>
                                        <p:cTn id="15" dur="500"/>
                                        <p:tgtEl>
                                          <p:spTgt spid="3789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7895"/>
                                        </p:tgtEl>
                                        <p:attrNameLst>
                                          <p:attrName>style.visibility</p:attrName>
                                        </p:attrNameLst>
                                      </p:cBhvr>
                                      <p:to>
                                        <p:strVal val="visible"/>
                                      </p:to>
                                    </p:set>
                                    <p:anim calcmode="lin" valueType="num">
                                      <p:cBhvr>
                                        <p:cTn id="19" dur="500" fill="hold"/>
                                        <p:tgtEl>
                                          <p:spTgt spid="37895"/>
                                        </p:tgtEl>
                                        <p:attrNameLst>
                                          <p:attrName>ppt_w</p:attrName>
                                        </p:attrNameLst>
                                      </p:cBhvr>
                                      <p:tavLst>
                                        <p:tav tm="0">
                                          <p:val>
                                            <p:fltVal val="0"/>
                                          </p:val>
                                        </p:tav>
                                        <p:tav tm="100000">
                                          <p:val>
                                            <p:strVal val="#ppt_w"/>
                                          </p:val>
                                        </p:tav>
                                      </p:tavLst>
                                    </p:anim>
                                    <p:anim calcmode="lin" valueType="num">
                                      <p:cBhvr>
                                        <p:cTn id="20" dur="500" fill="hold"/>
                                        <p:tgtEl>
                                          <p:spTgt spid="37895"/>
                                        </p:tgtEl>
                                        <p:attrNameLst>
                                          <p:attrName>ppt_h</p:attrName>
                                        </p:attrNameLst>
                                      </p:cBhvr>
                                      <p:tavLst>
                                        <p:tav tm="0">
                                          <p:val>
                                            <p:fltVal val="0"/>
                                          </p:val>
                                        </p:tav>
                                        <p:tav tm="100000">
                                          <p:val>
                                            <p:strVal val="#ppt_h"/>
                                          </p:val>
                                        </p:tav>
                                      </p:tavLst>
                                    </p:anim>
                                    <p:animEffect transition="in" filter="fade">
                                      <p:cBhvr>
                                        <p:cTn id="21" dur="500"/>
                                        <p:tgtEl>
                                          <p:spTgt spid="37895"/>
                                        </p:tgtEl>
                                      </p:cBhvr>
                                    </p:animEffect>
                                  </p:childTnLst>
                                </p:cTn>
                              </p:par>
                            </p:childTnLst>
                          </p:cTn>
                        </p:par>
                        <p:par>
                          <p:cTn id="22" fill="hold">
                            <p:stCondLst>
                              <p:cond delay="2000"/>
                            </p:stCondLst>
                            <p:childTnLst>
                              <p:par>
                                <p:cTn id="23" presetID="16" presetClass="entr" presetSubtype="37" fill="hold" nodeType="afterEffect">
                                  <p:stCondLst>
                                    <p:cond delay="0"/>
                                  </p:stCondLst>
                                  <p:childTnLst>
                                    <p:set>
                                      <p:cBhvr>
                                        <p:cTn id="24" dur="1" fill="hold">
                                          <p:stCondLst>
                                            <p:cond delay="0"/>
                                          </p:stCondLst>
                                        </p:cTn>
                                        <p:tgtEl>
                                          <p:spTgt spid="37897"/>
                                        </p:tgtEl>
                                        <p:attrNameLst>
                                          <p:attrName>style.visibility</p:attrName>
                                        </p:attrNameLst>
                                      </p:cBhvr>
                                      <p:to>
                                        <p:strVal val="visible"/>
                                      </p:to>
                                    </p:set>
                                    <p:animEffect transition="in" filter="barn(outVertical)">
                                      <p:cBhvr>
                                        <p:cTn id="25" dur="500"/>
                                        <p:tgtEl>
                                          <p:spTgt spid="37897"/>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7896"/>
                                        </p:tgtEl>
                                        <p:attrNameLst>
                                          <p:attrName>style.visibility</p:attrName>
                                        </p:attrNameLst>
                                      </p:cBhvr>
                                      <p:to>
                                        <p:strVal val="visible"/>
                                      </p:to>
                                    </p:set>
                                    <p:animEffect transition="in" filter="fade">
                                      <p:cBhvr>
                                        <p:cTn id="29" dur="1000"/>
                                        <p:tgtEl>
                                          <p:spTgt spid="37896"/>
                                        </p:tgtEl>
                                      </p:cBhvr>
                                    </p:animEffect>
                                    <p:anim calcmode="lin" valueType="num">
                                      <p:cBhvr>
                                        <p:cTn id="30" dur="1000" fill="hold"/>
                                        <p:tgtEl>
                                          <p:spTgt spid="37896"/>
                                        </p:tgtEl>
                                        <p:attrNameLst>
                                          <p:attrName>ppt_x</p:attrName>
                                        </p:attrNameLst>
                                      </p:cBhvr>
                                      <p:tavLst>
                                        <p:tav tm="0">
                                          <p:val>
                                            <p:strVal val="#ppt_x"/>
                                          </p:val>
                                        </p:tav>
                                        <p:tav tm="100000">
                                          <p:val>
                                            <p:strVal val="#ppt_x"/>
                                          </p:val>
                                        </p:tav>
                                      </p:tavLst>
                                    </p:anim>
                                    <p:anim calcmode="lin" valueType="num">
                                      <p:cBhvr>
                                        <p:cTn id="31"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240" y="561430"/>
            <a:ext cx="16129792" cy="856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68664" y="849462"/>
            <a:ext cx="9865096"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SỰ TRUNG THỰC HAY LÀ TÌNH BẠN</a:t>
            </a:r>
          </a:p>
        </p:txBody>
      </p:sp>
      <p:sp>
        <p:nvSpPr>
          <p:cNvPr id="6" name="TextBox 5"/>
          <p:cNvSpPr txBox="1"/>
          <p:nvPr/>
        </p:nvSpPr>
        <p:spPr>
          <a:xfrm>
            <a:off x="612280" y="1542824"/>
            <a:ext cx="14977664" cy="655564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lao</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tòa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a:t>
            </a:r>
            <a:r>
              <a:rPr lang="en-US" dirty="0">
                <a:latin typeface="Times New Roman" panose="02020603050405020304" pitchFamily="18" charset="0"/>
                <a:cs typeface="Times New Roman" panose="02020603050405020304" pitchFamily="18" charset="0"/>
              </a:rPr>
              <a:t>- xi- xi – pi-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trai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tòa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van </a:t>
            </a:r>
            <a:r>
              <a:rPr lang="en-US" dirty="0" err="1">
                <a:latin typeface="Times New Roman" panose="02020603050405020304" pitchFamily="18" charset="0"/>
                <a:cs typeface="Times New Roman" panose="02020603050405020304" pitchFamily="18" charset="0"/>
              </a:rPr>
              <a:t>xin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trai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đứa</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trai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rin</a:t>
            </a:r>
            <a:r>
              <a:rPr lang="en-US" dirty="0">
                <a:latin typeface="Times New Roman" panose="02020603050405020304" pitchFamily="18" charset="0"/>
                <a:cs typeface="Times New Roman" panose="02020603050405020304" pitchFamily="18" charset="0"/>
              </a:rPr>
              <a:t> Lao  - </a:t>
            </a:r>
            <a:r>
              <a:rPr lang="en-US" dirty="0" err="1">
                <a:latin typeface="Times New Roman" panose="02020603050405020304" pitchFamily="18" charset="0"/>
                <a:cs typeface="Times New Roman" panose="02020603050405020304" pitchFamily="18" charset="0"/>
              </a:rPr>
              <a:t>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tòa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bè</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trai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gửi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gửi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0981432" y="8266286"/>
            <a:ext cx="4536504"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(Theo </a:t>
            </a:r>
            <a:r>
              <a:rPr lang="en-US" sz="2000" i="1" dirty="0" err="1">
                <a:latin typeface="Times New Roman" panose="02020603050405020304" pitchFamily="18" charset="0"/>
                <a:cs typeface="Times New Roman" panose="02020603050405020304" pitchFamily="18" charset="0"/>
              </a:rPr>
              <a:t>Phan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Phiệt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kim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cổ</a:t>
            </a:r>
            <a:r>
              <a:rPr lang="en-US" sz="2000" i="1" dirty="0">
                <a:latin typeface="Times New Roman" panose="02020603050405020304" pitchFamily="18" charset="0"/>
                <a:cs typeface="Times New Roman" panose="02020603050405020304" pitchFamily="18" charset="0"/>
              </a:rPr>
              <a:t>, NXB </a:t>
            </a:r>
            <a:r>
              <a:rPr lang="en-US" sz="2000" i="1" dirty="0" err="1">
                <a:latin typeface="Times New Roman" panose="02020603050405020304" pitchFamily="18" charset="0"/>
                <a:cs typeface="Times New Roman" panose="02020603050405020304" pitchFamily="18" charset="0"/>
              </a:rPr>
              <a:t>Văn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nghệ</a:t>
            </a:r>
            <a:r>
              <a:rPr lang="en-US" sz="2000" i="1" dirty="0">
                <a:latin typeface="Times New Roman" panose="02020603050405020304" pitchFamily="18" charset="0"/>
                <a:cs typeface="Times New Roman" panose="02020603050405020304" pitchFamily="18" charset="0"/>
              </a:rPr>
              <a:t> TP HCM, 2004)</a:t>
            </a:r>
          </a:p>
        </p:txBody>
      </p:sp>
    </p:spTree>
    <p:extLst>
      <p:ext uri="{BB962C8B-B14F-4D97-AF65-F5344CB8AC3E}">
        <p14:creationId xmlns:p14="http://schemas.microsoft.com/office/powerpoint/2010/main" val="2538757086"/>
      </p:ext>
    </p:extLst>
  </p:cSld>
  <p:clrMapOvr>
    <a:masterClrMapping/>
  </p:clrMapOvr>
  <p:transition advClick="0" advTm="3000">
    <p:random/>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1579</Words>
  <Application>Microsoft Office PowerPoint</Application>
  <PresentationFormat>Custom</PresentationFormat>
  <Paragraphs>139</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Unicode MS</vt:lpstr>
      <vt:lpstr>Roboto Medium</vt:lpstr>
      <vt:lpstr>Roboto Thin</vt:lpstr>
      <vt:lpstr>Times New Roman</vt:lpstr>
      <vt:lpstr>Wingdings</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68</cp:revision>
  <dcterms:created xsi:type="dcterms:W3CDTF">2015-09-14T06:10:05Z</dcterms:created>
  <dcterms:modified xsi:type="dcterms:W3CDTF">2024-10-19T06:52:03Z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